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4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5" r:id="rId39"/>
    <p:sldId id="293" r:id="rId40"/>
    <p:sldId id="296" r:id="rId41"/>
    <p:sldId id="297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7:57:13.5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895 5 864,'-28'15'14039,"150"-14"-10880,122-2-2701,156-9-364,-82 3-27,204 5-44,-267 4-14,463-2-39,-68 44-72,-363-17 73,815 7-736,-548-50 251,-428 10 257,-114 6 251,727-20-436,-563 21-426,440-19-31,-340 1-456,-73 7 1022,-115 1 391,-40 3-136,52 0-1,-100 6 84,1 1 0,0-1 0,0 0 1,0 1-1,0-1 0,-1 1 0,1-1 0,0 1 0,0 0 0,-1-1 1,1 1-1,-1 0 0,1 0 0,0-1 0,-1 1 0,1 0 0,-1 0 1,0 0-1,1-1 0,-1 1 0,0 0 0,1 0 0,-1 0 0,0 0 1,0 0-1,0 0 0,0 0 0,0 0 0,0 0 0,0 0 1,0 0-1,0 0 0,0-1 0,-1 1 0,1 2 0,-8 39 253,7-38-269,-11 70 375,3 1 1,4-1-1,4 81 0,1-132-316,9 96 72,0 2 16,-4 402 5,6-328-20,-8-162-12,16 227 547,4-35-547,-4-9-58,-19-214-53,16 191 476,-17-192-472,1 0-1,-1 0 1,1 0-1,-1 0 0,1 0 1,-1 0-1,0 0 1,0-1-1,1 1 1,-1 0-1,0 0 0,0-1 1,0 1-1,0 0 1,0-1-1,0 1 0,0-1 1,0 0-1,0 1 1,0-1-1,0 0 1,0 1-1,0-1 0,0 0 1,0 0-1,0 0 1,0 0-1,-1 0 0,-1 0 1,-40-1 47,36 1-45,-476 6-300,288-18-239,92 3 195,72 7 244,-460-21-920,260 13-94,116 3 654,-380-10-1017,380 16 1461,-175 6-189,73 14 107,23-3-214,-211 23 309,-159 15-401,256-52-188,-8 0 523,-417 8 36,480-11 26,-101-9 35,-186 10-241,165-25 65,132 8-208,-98-8 224,65 19 60,171 7-27,66 1-210,-50 9 0,77-9 264,-61 6 144,-105-1 0,98-1 409,24 4-205,50-10 14,5 1-218,0-1 1,0 0-1,0 0 0,0 0 0,0 0 1,0 0-1,0 0 0,0 0 1,0 0-1,0 0 0,0-1 1,0 1-1,0 0 0,0-1 0,0 1 1,1-1-1,-3 0 0,0-25 1361,4 18-1366,0-1 1,1 1-1,-1 0 0,2-1 0,4-11 0,-4 11 65,0 1-1,0-1 1,-1 0-1,0 0 0,0-15 1,2-55 62,-1 51-128,-2-1 1,-4-52-1,-1 45 35,3-42 0,-3-27-44,-17-128 185,-10-58 49,9 94 332,3 0-206,8 84-285,5-135 0,6 244-163,0-7 3,1-7 4,-2 0 0,0 1 0,-5-28 1,2 25-9,1 0 1,0 0-1,2 0 1,1-20-1,-5-73-28,5 112 28,0 0 1,1 0 0,-1 0 0,0 0 0,0 0 0,1 0-1,-1 0 1,1 0 0,-1 1 0,1-1 0,-1 0 0,1 0-1,0 1 1,-1-1 0,1 0 0,0 1 0,-1-1 0,1 0-1,0 1 1,0-1 0,0 1 0,0-1 0,-1 1 0,1 0-1,0-1 1,0 1 0,0 0 0,0 0 0,0-1 0,0 1-1,1 0 1,35-1-12,-31 1 11,9 0 1,22-1 0,-1 3 0,37 5 0,-35-3 13,1-1 0,67-4-1,-33-1-2,-50 1-10,41-8 0,-34 4 0,159-28 0,-41 3-48,-116 25 58,42-10 28,-66 13-33,-1-1 7,1 1 0,-1 0 0,1 1-1,11-2 1,5-1-28,-24 4 32,11-7-125,-14 6 106,-1-1 1,0 1 0,0 0 0,1 0 0,-1 0 0,0 0-1,0 1 1,0-1 0,0 1 0,0 0 0,0 0 0,0 1-1,-6 0 1,-6 0-2,-392 6-1029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7:57:55.8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57 352,'-2'-29'4221,"-4"2"6314,6 27-10473,0 0 0,-1 0 1,1 0-1,0 0 1,-1 0-1,1 0 1,0 0-1,-1 0 1,1 0-1,-1 0 0,1 0 1,0 0-1,-1 0 1,1 0-1,0 1 1,-1-1-1,1 0 1,0 0-1,-1 0 0,1 0 1,0 1-1,-1-1 1,1 0-1,0 0 1,0 1-1,-1-1 1,1 0-1,0 1 0,0-1 1,-1 0-1,1 1 1,0-1-1,0 0 1,0 1-1,0-1 1,0 0-1,-1 1 0,1-1 1,0 0-1,0 1 1,0-1-1,0 0 1,0 1-1,0 0 1,-30 97 4834,24-70-4613,1 1-1,1 0 1,0 40 0,-10 105-127,13-121-149,-10 58 0,-8 34-232,-13-3-2014,23-104 2046,6-28 169,0 0 0,1 0 0,0 1 0,0 13 0,2-24 39,0 0-3,2-6-17,0 0 0,1 0 0,0 0 0,0 1-1,0-1 1,0 1 0,1 0 0,0 0 0,0 0 0,0 1-1,6-5 1,-6 4 6,23-23-8,1 3 0,1 0 0,1 2 0,1 1 0,1 1 0,1 2 0,50-22 0,-50 27-13,1 2-1,0 1 1,57-10 0,-83 20 11,1 1 1,-1 0 0,0 0 0,1 1 0,-1 1-1,0-1 1,0 1 0,0 0 0,0 1 0,0 0-1,14 7 1,12 4-21,-29-12 25,0 1 0,-1 0 0,1 0 1,-1 0-1,0 0 0,1 0 0,-1 1 0,-1 0 0,1 0 0,-1 0 0,1 0 1,-1 1-1,0-1 0,-1 1 0,1 0 0,-1 0 0,0 0 0,0 0 1,-1 0-1,1 0 0,-1 0 0,0 0 0,-1 1 0,1-1 0,-1 1 0,0 5 1,-1-4-2,0 0 0,0-1 1,0 1-1,-1 0 0,0 0 0,0-1 1,-1 1-1,0-1 0,0 0 1,0 0-1,-1 0 0,-5 7 1,-4 3-13,0-1 0,-28 26 0,-91 60-68,90-72 66,32-22 51,-1 0 0,1-1 0,-2 0 0,1-1 0,-1 0 0,1-1 0,-1-1 0,0 0 0,-1 0 0,1-1 0,0 0 0,-1-2 0,1 1 0,-1-1 0,-18-3 0,9 0 210,13 3-96,0-2 0,1 1 1,-1-1-1,0 0 0,-11-5 0,12 3-8,-3 0 117,1-1 1,-1 0 0,1-1-1,1 0 1,-15-12-1,-39-32 145,19 12 532,37 33-388,6 4-450,0 0 1,-1 0 0,1 0-1,0 0 1,-1 0 0,1 0-1,0 0 1,0-1 0,0 1-1,0 0 1,0-1 0,0 1 0,0-1-1,1-2 738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1:02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64,'0'0'347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1:16.4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0 243 16,'0'0'213,"19"-6"3592,-19 6-3613,8-7 1283,-8 7-1471,0-1 1,0 1-1,0 0 1,0 0 0,1-1-1,-1 1 1,0 0-1,0-1 1,1 1-1,-1 0 1,0 0 0,0-1-1,1 1 1,-1 0-1,0 0 1,0-1 0,1 1-1,-1 0 1,0 0-1,1 0 1,-1 0-1,0 0 1,1 0 0,-1-1-1,1 1 1,-1 0-1,0 0 1,1 0 0,-1 0-1,1 0 1,0 1-1,2-5 40,-3 3-28,5-1 128,-3 2-128,-2 0 16,0 0-19,2-2-8,-2 2 41,8-12 1138,-4 9-948,-4 3-230,0 0-1,0 0 0,0 0 0,0-1 0,1 1 0,-1 0 0,0 0 0,0 0 0,0 0 0,0 0 0,0-1 1,1 1-1,-1 0 0,0 0 0,0 0 0,0 0 0,0-1 0,0 1 0,0 0 0,0 0 0,0 0 0,0-1 0,0 1 1,0 0-1,0 0 0,0 0 0,0-1 0,0 1 0,0 0 0,0 0 0,0 0 0,0-1 0,0 1 0,0 0 0,0 0 1,0 0-1,0 0 0,0-1 0,-1 1 0,1 0 0,0 0 0,0 0 0,0 0 0,0-1 0,0 1 0,-1 0 1,1 0-1,0 0-69,1 0 91,-1 0 0,0 0 0,0 0 0,1 0-1,-1 0 1,0-1 0,0 1 0,0 0 0,1 0 0,-1 0-1,0 0 1,0 0 0,0 0 0,1-1 0,-1 1 0,0 0 0,0 0-1,0 0 1,0 0 0,0-1 0,1 1 0,-1 0 0,0 0 0,0-1-1,0 1 1,0 0 0,0 0 0,0 0 0,0-1 0,0 1 0,0 0-1,0 0 1,0-1 0,0 1 0,0 0 0,0 0 0,0-1-1,0 1 1,0 0 0,0 0 0,0-1 0,0 1 0,0 0-3,2-5-32,-2 2 5,0 2 3,12-5 0,4-4 3,-14 9 5,-2 1-14,1 0 14,1 0-5,0-2-3,14-2-3,-16 2 6,0 0-6,1 2-7,0 0 10,0 0 8,0 1-7,2-3 2,5-5-2,-7 6 2,11-5 10,-12 4-16,0 2-5,-1-2 8,9 0 0,4-7 11,-12 8-14,0 0-5,0 1 16,2 0-5,-2-1 0,0 0 5,1 1-16,0 0 8,0-2 10,-1 0-7,0 0-3,2 2 3,0-2 5,-2 2-8,1 0-8,1 0-2,2-8 84,-4 8-66,0-1-16,1 0 2,0 0-2,0 1 19,-1 0 2,2-4 8,-1 4-22,-1 0 1,0 0-1,0 0 0,1 0 0,-1 0 0,0 0 1,0 0-1,0-1 0,1 1 0,-1 0 0,0 0 1,0 0-1,0 0 0,1-1 0,-1 1 1,0 0-1,0 0 0,0 0 0,0 0 0,0-1 1,1 1-1,-1 0 0,0 0 0,0-1 0,0 1 1,0 0-1,0 0 0,0 0 0,0-1 0,0 1 1,0 0-1,0 0 0,0-1 0,0 1 0,0 0 1,0 0-1,0-1 0,0 1 0,0 0 1,0 0-1,0-1 0,0 1 0,0 0-15,1 0 0,0 0 59,-1 0-99,2 0 53,0 0 6,-1 0 7,-1-2-7,2 2-3,0 0-3,-2 0-5,1 0 16,0-1-5,20-7-6,-21 8-10,1 0 10,0 0 9,0 0 2,-1-1-16,2 0 5,0 1 6,-2 0 5,1 0-16,0 0 5,0-1 3,1 0 0,0 1 0,1 0 0,-1 0 0,0 0 0,-2-2 0,1 0 0,1 2 0,0 0 0,0 0 0,0 0-3,-1 0 1,-1 0 4,2 0 4,-2 0 4,0-2-4,0 2 2,0 0-6,0-2 1,0 0-6,0 2-7,2 0 4,0 0-2,-1 0 30,3-4-20,-3 4-12,0 0 10,0 0 24,-1-1-38,0 0 14,0 0 30,0 1-28,0-1-2,0 0 14,0 1-22,0-1 8,0 0 8,0 1-64,0-2 50,0 2 20,0 0-22,0-2 5,0 0 3,0 0-3,0 2 17,0 0-25,2 0 0,-2 0 19,2 0-4,-1-3-5,-2-4 14,1 6 1,0-3 215,1 4-194,-1-1 0,0 1 0,0-1 0,0 1-1,0-1 1,0 0 0,0 1 0,0-1 0,0 1 0,0-1 0,0 1 0,0-1 0,0 0 0,-1 1 0,1-1 0,0 1 0,0-1 0,0 1 0,-1-1 0,1 1 0,-1-1 0,-12-5 494,-6-1-18,18 7-495,1 0 0,-2 0-3,0 0-7,2 0 7,-1 0 0,-1 0-10,1 0 0,0 0 7,-1 0-7,0 0 0,1 0 26,1 0-16,-1 0-7,0 0 4,-1 0-7,-1 0 0,-17 0 424,20 0-409,-1 0-2,-7 2 67,-1 0-1,1 0 0,0 1 1,0 0-1,0 0 0,-12 7 1,0 1 162,12-8-163,1 1 0,0 0 0,-12 10 0,12-8-47,1-2 36,2 1 0,-1-1 0,0 1 0,-6 9 0,8-6-24,-1 1 0,1-1-1,1 1 1,0 0 0,0 0 0,0 1 0,1-1 0,1 0 0,0 0 0,1 15 0,-1-5 42,1-18-74,-1 0 0,1 1 0,-1-1 0,1 0-1,0 0 1,-1 0 0,1 0 0,0 1 0,0-1-1,0 0 1,0 0 0,0 0 0,0-1 0,0 1 0,0 0-1,1 0 1,-1-1 0,0 1 0,0 0 0,1-1-1,-1 0 1,0 1 0,1-1 0,1 1 0,42 9 256,-38-9-176,128 14 1609,-54-8-290,-38-1-821,0 2 0,0 2 0,-1 2 0,78 33-1,-86-27-560,0 2-1,-2 1 1,0 2-1,56 53 1,-79-67-22,-1 0 0,0 1 0,0 0 0,-1 0 0,0 1 0,-1 0-1,0 0 1,-1 1 0,0-1 0,5 21 0,-9-24 18,0 0-1,-1 0 1,0 0 0,0 0-1,-1 0 1,0 0-1,-1 0 1,0 0-1,0 0 1,0-1 0,-1 1-1,0-1 1,-1 1-1,0-1 1,-8 12-1,5-9-8,-1 1 0,-1-1 0,0-1 0,0 0 0,-1 0-1,0-1 1,0 0 0,-1-1 0,-14 8 0,1-4 1,-1-1 0,0-1 1,-1-1-1,1-1 0,-1-2 1,-1 0-1,1-2 0,-1-1 0,1-1 1,-1-1-1,0-1 0,1-2 0,-1 0 1,-42-13-1,64 15-20,1-1 0,-1 1 0,1-1 1,-1 0-1,1 0 0,0-1 0,0 1 0,0-1 0,0 0 0,1 0 1,-1 0-1,1-1 0,0 1 0,0-1 0,0 1 0,0-1 0,1 0 1,-1 0-1,1-1 0,0 1 0,0 0 0,-1-6 0,1 4 0,1-1 0,0 1 0,0-1 0,0 0 0,1 0 0,0 1 0,0-1 0,1 0 0,-1 0 0,2 1 0,-1-1 0,1 1 0,0-1 0,5-10 0,-1 5-7,1 0 0,0 0 0,1 1 0,1 1 0,0-1 0,0 1 0,1 1 0,19-15 1,8-3 5,52-27 0,-39 25 11,0 1-2,38-26 0,-79 49 2,0-2 0,-1 0 0,0 0 1,0 0-1,0-1 0,-1 0 0,-1 0 0,1-1 0,-1 0 0,-1 0 0,0 0 0,6-15 0,-10 21-10,0 0-1,0 0 1,-1 0 0,0 0-1,1 0 1,-1 0-1,0 0 1,-1 0 0,1 0-1,-1 0 1,1 0-1,-1 0 1,0 0 0,0 0-1,0 0 1,0 0 0,-3-5-1,-2 0 6,0 1 0,0 0-1,-1 0 1,-10-9 0,11 11 10,-4-1 8,0 1 0,-1 0 0,1 0 0,-1 1-1,0 1 1,-19-4 0,9 2 105,-51-14 398,-19-8-526,-68 2 37,146 23-18,-1 0-1,1 0 1,-19 2 0,32 0-243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1:18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235 140 576,'-23'4'5013,"22"-7"-4702,-1 0 0,1 1 0,-1-1-1,0 1 1,0 0 0,0-1 0,0 1-1,0 0 1,0 0 0,-3-2 0,1 1 155,1 1-385,1 1 1,-1-1 0,1 1-1,-1 0 1,1 0-1,-1 0 1,0 0 0,1 0-1,-1 0 1,0 1-1,0-1 1,0 1 0,1 0-1,-1 0 1,0 0 0,0 0-1,0 1 1,1-1-1,-1 1 1,0-1 0,0 1-1,1 0 1,-1 0 0,0 0-1,1 1 1,-1-1-1,1 1 1,0-1 0,-1 1-1,1 0 1,-3 3 0,-4 4 178,0 0 1,0 1-1,1 0 1,0 1 0,1 0-1,0 0 1,1 0 0,0 1-1,-4 13 1,8-14-246,0 0 0,1 0 0,1 0 0,0 16 0,0-10 6,1-12-17,-1-1 0,1 1 0,0-1 0,1 0 0,-1 1-1,1-1 1,0 0 0,0 0 0,0 0 0,0 0 0,1 0 0,0-1 0,-1 1 0,1-1-1,1 1 1,-1-1 0,0 0 0,1-1 0,0 1 0,-1 0 0,1-1 0,0 0 0,0 0-1,9 3 1,-4-1 1,0-1-1,1 0 1,0 0-1,0-1 1,-1 0-1,1-1 1,1 0-1,-1 0 1,0-1-1,17-2 1,-14 0 3,0 0 0,0-1 0,0-1 0,0 0 0,-1 0 0,1-1 0,21-13 0,-22 9 76,-1 0 0,1 0 0,-1-1 0,-1-1 0,0 0 0,-1 0 0,16-24 0,-17 22 481,-2 1 0,1-2 1,-2 1-1,1-1 0,4-23 0,-9 33-514,0-1 0,0 1 0,0 0 0,-1-1 0,1 1 0,-1 0-1,0-1 1,-1 1 0,1-1 0,-1 1 0,0 0 0,0 0 0,0-1 0,-1 1 0,1 0 0,-3-4 0,0 2-18,1 0 1,-2 1-1,1-1 1,-1 1-1,0 0 1,0 0-1,0 0 1,0 1-1,-8-5 1,1 3-2,0-1 0,0 2 1,-1 0-1,0 0 0,0 1 1,0 1-1,-19-3 0,1-1-5,22 6-15,0-1 0,0 1-1,0 1 1,0 0 0,0 0 0,0 1-1,0 0 1,0 0 0,-12 4-1,9-1 31,0 0 0,0 1-1,0 0 1,-13 9 0,18-10-34,1-1 1,0 1 0,0 1 0,0-1 0,0 1 0,1 0-1,0 0 1,0 1 0,0-1 0,1 1 0,0 0-1,-4 7 1,8-12-7,-3 7 15,0 0 1,0 1 0,0 0 0,1 0 0,1-1 0,-1 1-1,1 17 1,1-22-9,1 1 0,-1-1 0,1 0 0,0 1 0,1-1 0,-1 0 0,1 0 0,-1 0 0,1 0 0,0 0 0,1 0 0,-1 0 0,4 4 0,6 5 18,-1-1 1,16 13-1,-17-16 16,-3-4-38,1-1 0,-1 0 0,1 0 0,14 5 0,-4-2 7,-11-4 117,-1 0 0,1-1 0,0 0-1,0 0 1,0-1 0,0 0 0,14 0-1,-20-1-197,-1-25-21416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1:20.4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523 47 320,'7'-6'2422,"-6"6"-2206,0-1 0,0 1-1,0-1 1,-1 1 0,1-1 0,0 0 0,0 0-1,0 1 1,-1-1 0,1 0 0,-1 0-1,1 0 1,0 0 0,-1 1 0,1-1 0,-1 0-1,0 0 1,1 0 0,-1 0 0,0 0 0,0 0-1,1 0 1,-1-2 0,0 3 8,0-1-134,0 0-1,0 0 1,0 0-1,0 1 1,0-1 0,0 0-1,0 0 1,0 0-1,-1 1 1,1-1 0,0 0-1,0 0 1,-1 0-1,1 1 1,0-1 0,-1 0-1,1 1 1,-1-1-1,1 0 1,-1 1 0,1-1-1,-1 0 1,-1 0-1,-3 1 199,0 1-1,0 0 0,0 0 1,1 0-1,-1 1 0,0-1 1,0 1-1,1 0 1,-1 1-1,1-1 0,-4 4 1,-51 41 1710,23-17-820,-114 77 52,149-106-1231,-18 14 1,0-1 0,-2-1 0,1-1 0,-32 14 1,-20 9-844,65-33 754,6-2 85,0 0 1,-1 0-1,1 0 0,0 1 1,0-1-1,0 1 1,0-1-1,0 0 0,-1 1 1,1 0-1,0-1 0,0 1 1,0 0-1,1 0 1,-3 1-1,3-2-12,19 1 120,0 1 1,1 1 0,-1 1-1,0 0 1,-1 2 0,1 0-1,-1 1 1,20 10 0,-9-1-88,-1-2 23,-1 1 0,0 2 1,41 33-1,-59-44 35,0 1-1,1-1 0,0-1 0,14 6 1,12 8 143,-28-16 27,1 1 1,0-2-1,-1 1 1,1-1-1,0 0 1,0-1-1,12 1 1,20 4-49,-6-5-1148,-18-2-7150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1:21.0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40 416,'-11'-32'8113,"12"25"-5832,3 9 759,10 3-845,63 10 371,167-4-3441,-219-8-3348,-3 6-6131,-20-9 8828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1:22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0 416,'-17'5'1493,"-1"1"0,-31 17 1,23-10-1111,20-11-191,0 1 0,0 0-1,1 0 1,-1 0 0,-7 8 0,-29 30-907,38-33-340,15-7 2622,-7-2-1218,0 1-1,-1-1 1,1 1 0,-1 0 0,1 0 0,0 0-1,3 1 1,3 0 174,195 0 5180,10 0-5406,-212-1-294,0 2-3,-1-2 0,11 1 55,2 0 439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1:23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 16,'2'-1'787,"1"1"0,-1-1 0,1 0 1,-1 0-1,1 0 0,-1 0 0,0 0 0,1-1 0,-1 1 0,0-1 1,3-3-1,14-7 5033,-15 11-5574,-1 0 0,1 0-1,-1 0 1,1 1 0,0 0 0,0 0 0,-1 0 0,1 0 0,0 0 0,-1 1 0,1-1 0,-1 1 0,1 0 0,0 0-1,-1 1 1,0-1 0,1 1 0,-1-1 0,0 1 0,0 0 0,0 1 0,0-1 0,0 0 0,4 5 0,4 3-102,-1 1 0,1 1 1,-2 0-1,14 22 0,-12-18-96,-1 2 1,-1-1-1,0 1 0,9 30 0,-5-15 28,-10-27-30,0 0 0,-1 0 1,0 0-1,0 0 0,0 1 1,1 11-1,-2-16-87,2-6-58,5-13-102,-6 12 179,1-1 6,4-12-7,0 0 1,2 1-1,0 0 0,1 0 1,1 1-1,0 0 0,26-26 1,-30 35 2,0 1 0,1 0 0,0 0 0,0 1 0,11-5 0,-17 9 19,0 0 1,1 0-1,-1 0 0,0 0 0,1 1 0,-1-1 0,0 1 1,1 0-1,-1-1 0,1 1 0,-1 0 0,0 1 1,1-1-1,-1 0 0,0 1 0,1-1 0,-1 1 0,0 0 1,1 0-1,-1 0 0,0 0 0,0 0 0,0 0 1,0 0-1,0 1 0,2 1 0,4 6 1,0-1 0,-1 2 0,0-1 0,0 1 0,-1 0-1,9 20 1,1 2-674,-12-25 488,0 1 1,0 0-1,-1-1 0,3 13 1,10-60-384,-11 30 695,-1 0-1,1 0 0,1 1 0,0 0 0,0 0 0,1 0 1,14-14-1,-2 6 51,-1 1-1,30-19 1,-46 34-156,0-1 0,0 1 0,1 0 0,-1 0-1,0 0 1,1 0 0,-1 0 0,1 0 0,-1 1 0,1-1-1,-1 1 1,1-1 0,0 1 0,-1 0 0,1 0 0,0 1 0,-1-1-1,1 0 1,3 2 0,-2-1 17,0 1 0,0 0 0,0 0 0,0 1 0,0-1 0,0 1 0,-1 0 0,1 0 0,-1 0 0,4 5 1,5 8 21,-1 0 1,-1 0 0,0 1 0,7 19 0,-16-36-62,16 39-719,0 0-4698,6 17-7970,-20-50 11746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1:27.1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1 643 432,'55'-23'5392,"-34"11"-4251,0-1 0,0-1 0,31-29 1,-48 39-986,0 1 0,-1-1 0,1 1 0,-1-1 0,0 0 0,0 0 0,0-1 0,-1 1 0,1-1 0,-1 1 0,0-1 0,0 0 0,-1 0 0,2-5-1,-4 9-134,1-1-1,0 1 0,-1 0 1,1-1-1,-1 1 0,0 0 0,1 0 1,-1 0-1,0 0 0,0 0 0,0 0 1,0 0-1,0 0 0,0 0 0,0 0 1,0 0-1,0 0 0,0 1 0,0-1 1,0 1-1,-1-1 0,1 0 0,0 1 1,0 0-1,-3-1 0,-36-8 446,34 8-455,2 0 4,1 1-1,-1 0 1,0 0 0,0 0 0,1 0 0,-1 1 0,0-1 0,1 1 0,-1 0 0,1 0 0,-1 0 0,1 1 0,-1-1 0,1 1 0,0 0-1,0 0 1,0 0 0,0 0 0,0 1 0,0-1 0,0 1 0,-3 4 0,4-4-19,-1 1 0,0-1 1,1 1-1,0 0 0,0 0 0,0 0 1,0 0-1,1 0 0,0 1 0,-1-1 1,2 0-1,-1 1 0,0-1 0,1 0 1,0 1-1,0-1 0,0 1 0,2 6 1,-1-6-40,0 1 0,1-1 0,0 0 0,0 0 0,0 0 0,1 0 0,-1 0 0,1-1 0,0 1 0,6 6 0,-7-10 31,-1 0 0,0 0 0,1 0 0,-1 0 0,1 0 0,-1 0 0,1 0 1,-1-1-1,1 1 0,0 0 0,-1-1 0,1 1 0,0-1 0,-1 0 0,1 0 0,0 1 0,0-1 0,-1 0 0,1 0 1,0-1-1,0 1 0,-1 0 0,1-1 0,0 1 0,-1-1 0,1 1 0,0-1 0,-1 0 0,1 1 0,-1-1 0,1 0 1,-1 0-1,0 0 0,1-1 0,-1 1 0,0 0 0,2-2 0,2-2 34,3-1 173,0-1 0,0 0 1,-1-1-1,0 0 0,0 0 0,-1 0 1,0-1-1,8-17 0,-12 19 19,0 1 0,0-1 0,-1 0 0,0 0-1,-1 0 1,1 0 0,-2-10 0,1-4-164,0 21-2,18 38 569,-4-11-591,-11-20-340,0-1-1,0 1 1,1 0-1,0-1 1,0 0-1,1 0 1,9 10-1,-11-14-170,1 1 0,-1 0 0,0-1-1,1 0 1,0 0 0,0 0 0,-1 0-1,1 0 1,0-1 0,1 0 0,-1 0-1,0 0 1,0 0 0,0-1 0,1 1-1,-1-1 1,0 0 0,0 0 0,1-1-1,-1 0 1,0 1 0,0-1 0,0 0-1,6-3 1,-4 1 218,0 1 0,0-2 1,0 1-1,0-1 0,-1 0 0,8-6 0,-8 5 784,1-1 0,-1 0 0,0 0 0,-1 0-1,7-10 1,-9 11-112,0 1 0,-1-1 0,1 0 0,-1 0 0,0 0 0,0-10 0,0 10-204,-1 0 1,1-1-1,0 1 0,0 0 0,1 0 0,-1 0 1,3-5-1,-1 5-80,0 0 1,0 0-1,0 0 0,0 0 1,1 1-1,-1-1 1,1 1-1,1 0 0,-1 0 1,0 0-1,1 1 0,0 0 1,0 0-1,0 0 1,0 0-1,0 1 0,0 0 1,1 0-1,-1 0 1,1 1-1,0-1 0,-1 2 1,11-2-1,-3 2 111,1 1-1,-1 0 1,0 0-1,0 1 1,20 7-1,-24-6-191,-1 0 0,-1 1 0,1 0 1,0 0-1,-1 1 0,0 0 0,0 1 0,-1-1 0,11 11 0,-10-7 2,-1 0 0,0 0 0,0 0 0,-1 0 0,0 1 0,0 0 0,-1 0-1,0 0 1,4 21 0,-8-28-7,1 0 1,-1 1-1,0-1 0,0 0 1,0 0-1,0 0 0,-1 1 1,1-1-1,-1 0 0,-1 3 1,2-5-36,0 0 1,0 0 0,-1-1-1,1 1 1,-1 0-1,1 0 1,-1-1-1,1 1 1,-1 0 0,1 0-1,-1-1 1,1 1-1,-1-1 1,0 1 0,1-1-1,-1 1 1,0-1-1,0 1 1,0-1 0,1 1-1,-1-1 1,0 0-1,0 0 1,0 1 0,0-1-1,1 0 1,-1 0-1,0 0 1,0 0 0,0 0-1,0 0 1,0 0-1,0 0 1,1 0 0,-1 0-1,0-1 1,0 1-1,0 0 1,0-1-1,1 1 1,-2-1 0,0-1-13,1 1 0,-1 0 0,1-1 0,0 0 0,-1 1 0,1-1 0,0 0 1,0 1-1,0-1 0,0 0 0,1 0 0,-1 0 0,0 0 0,1 0 0,-1 0 0,1 0 1,0 0-1,0 0 0,0 0 0,0 0 0,0 0 0,0-2 0,1-5-2,-1 0 0,1 0-1,5-16 1,-2 11 13,2 1 1,0 0 0,0 0-1,2 0 1,-1 1-1,14-17 1,64-64 0,-11 12 14,18-41 452,-66 77 256,-14 23-769,-8 75 2203,-4-3-2019,-9 57 1,-9 12-456,15-97 24,2-16 187,0 1 1,0 0-1,0-1 1,-1 1-1,-4 12 1,0-9-52,9-16-353,15-20-16,-10 20 517,1-1-1,0 1 1,0 1-1,0 0 0,1 0 1,0 1-1,0 0 0,14-3 1,4 0 19,55-5 0,-66 10 46,81-5 80,-86 7-95,0 0 0,0 1 0,0 0 0,0 1 0,21 7 0,-30-9-18,0 1 1,0 0 0,0 1-1,0-1 1,-1 1 0,1-1-1,-1 1 1,1 0 0,-1 0-1,0 0 1,1 0 0,-1 0-1,0 0 1,0 1 0,-1-1-1,1 1 1,0-1 0,-1 1-1,3 5 1,-3-5 0,-1 1-1,1 0 1,-1 0-1,0-1 1,0 1 0,0 0-1,0 0 1,0-1-1,-1 1 1,0 0 0,0 0-1,0-1 1,-3 8-1,0-4-4,1 1 0,-2-1 0,1 1 0,-1-1 0,0-1 0,-1 1 0,1-1 0,-1 0 0,-1 0 0,1 0 0,-1-1 0,0 0 0,-10 5 0,-5 0-175,0-1 0,-27 6-1,40-13-12,0 0 0,0 0 1,0-1-1,0-1 0,0 1 0,-1-1 0,1-1 0,-14-2 0,22 3 145,1 0 0,-1 0-1,0 0 1,0 0-1,0 0 1,0-1 0,1 1-1,-1 0 1,0 0 0,0-1-1,0 1 1,1-1-1,-1 1 1,0 0 0,1-1-1,-1 1 1,0-1-1,1 0 1,-1 1 0,1-1-1,-1 1 1,1-1 0,-1 0-1,1 0 1,-1 1-1,1-1 1,0 0 0,-1 0-1,1 0 1,0-1 20,0 1 1,1 0-1,-1-1 1,1 1-1,-1 0 0,1 0 1,-1 0-1,1-1 1,0 1-1,0 0 1,0 0-1,-1 0 1,1 0-1,0 0 0,0 0 1,2 0-1,2-3 112,0 0-1,0 0 0,1 0 0,0 1 0,0 0 0,11-4 0,-10 5-85,0 1 0,0-1 0,0 1 0,0 1 0,0-1 0,1 1 0,-1 0 0,0 1 0,0 0 0,0 0 0,0 0 0,0 1 0,9 4 0,131 61 70,-141-65-413,0 1 1,0-1 0,0 0 0,1-1-1,-1 1 1,1-1 0,-1-1 0,1 1-1,-1-1 1,1 0 0,-1 0-1,1-1 1,-1 0 0,1 0 0,-1-1-1,0 0 1,0 0 0,1 0 0,-1-1-1,-1 0 1,1 0 0,0 0 0,5-5-1,7-6 487,-1 0-1,-1-2 1,0 0-1,-1 0 1,-1-1-1,-1-1 1,0-1 0,13-25-1,-24 40-119,23-47 341,-24 48-337,0 0 1,0-1-1,0 1 0,0-1 1,-1 1-1,1-1 1,-1 1-1,0-1 1,0 1-1,0-1 1,0 1-1,-1-1 1,-1-5-1,1 7-30,1 0-1,-1 1 1,0-1-1,0 0 0,0 0 1,0 0-1,0 1 1,-1-1-1,1 1 1,0-1-1,-1 1 1,1-1-1,-1 1 0,1 0 1,-1 0-1,0-1 1,0 1-1,1 0 1,-1 1-1,0-1 1,0 0-1,0 1 0,0-1 1,0 1-1,0-1 1,0 1-1,-4 0 1,1 0 37,0 1 0,0-1 0,0 1 0,0 1 0,0-1 0,0 1 1,0-1-1,1 1 0,-1 1 0,-5 2 0,8-4-23,1 0-1,-1 0 1,1 0 0,-1 1 0,1-1-1,-1 0 1,1 0 0,0 1-1,-1-1 1,1 1 0,0 0-1,0-1 1,0 1 0,0 0 0,0-1-1,1 1 1,-1 0 0,0 0-1,1 0 1,-1 3 0,1-2 24,0 0 1,0 0 0,1 0-1,-1 0 1,1 1-1,0-1 1,0 0 0,0 0-1,0 0 1,0-1-1,3 5 1,2 3 68,1-1 1,-1 0-1,2-1 0,-1 1 1,1-1-1,10 7 0,7 3 192,36 20 0,-39-25-280,1 1 0,32 27 0,-34-23-30,-10-9-7,0 1 1,-1-1 0,-1 1-1,15 19 1,-15-15 19,20 31-55,-28-43 57,0 0 0,0 1 1,0-1-1,0 1 1,0-1-1,-1 1 0,1-1 1,-1 1-1,1 0 1,-1-1-1,0 1 0,0-1 1,0 1-1,0 0 1,-1-1-1,0 4 0,0-4 32,-1 0 0,1 0-1,0 0 1,-1 0-1,0-1 1,1 1-1,-1 0 1,0-1 0,0 1-1,0-1 1,0 0-1,0 0 1,0 0 0,0 0-1,0 0 1,0 0-1,0 0 1,-1-1 0,1 1-1,0-1 1,-1 1-1,-1-1 1,-62 2 970,50-2-747,9 0-326,-1 0 0,1-1 0,-1 0 0,-13-3-1,7-2-3745,2-3-5201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1:28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60 720,'4'-3'775,"1"0"0,-1 0 0,-1 0-1,1 0 1,0 0 0,-1-1 0,0 0-1,1 0 1,1-4 0,3-13 2510,-8 21-3159,-1 0 0,0 0 0,0 0 1,1-1-1,-1 1 0,0 0 0,0 0 0,1 0 0,-1 0 0,0 0 0,1 1 1,-1-1-1,0 0 0,0 0 0,1 0 0,-1 1 0,0-1 0,1 0 0,-1 1 0,0-1 1,1 0-1,-1 1 0,0-1 0,1 1 0,-1-1 0,1 1 0,-1 0 0,-24 13 771,-35 13 0,-2 0-591,-72 36 222,45-15-594,42-21-505,37-21 543,12-3-22,22-1-67,4 0 53,-11 5 216,0 1 0,0 0 0,-1 2 0,0 0 0,0 0 0,22 22 0,0-3 32,41 29 281,5-4-212,-46-31 42,1-2 1,43 17-1,-54-26 780,-26-10-780,25 8 1903,-26-9-2377,0-1 0,0 1 1,0-1-1,0 0 0,1 1 1,-1-1-1,0 0 0,0 0 1,0 0-1,1 0 0,-1 0 1,0 0-1,0 0 0,0 0 1,1-1-1,-1 1 1,0 0-1,2-1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1:30.7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410 288 656,'27'-24'4483,"4"-2"-2280,-26 20-2035,0 0 1,-1-1-1,1 1 0,-1-1 1,-1 0-1,1 0 0,-1 0 1,0 0-1,-1-1 0,0 1 1,0-1-1,-1 0 0,0 1 1,0-1-1,0 0 1,-1 0-1,0 0 0,-1 1 1,-3-16-1,3 20-151,0-1 0,0 0 0,-1 1 0,0-1 0,0 0 0,0 1-1,0 0 1,0 0 0,-1-1 0,0 2 0,1-1 0,-1 0 0,0 0 0,0 1 0,-6-4 0,2 2 160,0 1 0,0 0 0,0 0 1,0 1-1,0 0 0,0 0 0,-15-1 0,1 2 392,0 0 0,0 2 0,0 0-1,0 2 1,-25 5 0,18-2-485,0 1 1,1 2-1,0 0 0,-42 22 0,65-28-73,-1 0-1,1 1 0,-1 0 0,1 0 0,0 0 0,0 0 0,1 1 0,-1 0 0,1-1 0,0 1 0,1 0 0,-1 1 0,1-1 0,0 0 0,-2 8 1,1-3 3,1 0 0,0 0 0,0 0 0,1 0 1,0 0-1,1 1 0,2 18 0,-1-23 0,1-1-1,-1 1 0,1-1 1,0 0-1,0 0 0,1 0 1,-1 0-1,1 0 0,0 0 1,1-1-1,-1 1 0,1-1 1,0 0-1,0 0 0,0 0 1,0-1-1,1 1 0,-1-1 1,1 0-1,0 0 0,0-1 1,0 0-1,6 3 0,-4-2-7,0-1 0,0 1 0,0-1 0,0-1 0,0 1-1,0-1 1,0 0 0,0-1 0,0 0 0,1 0 0,-1 0 0,0-1-1,0 0 1,13-4 0,-12 2-3,1 0 0,-1-1 0,0 0 0,0 0 0,0-1 0,-1 0 0,0 0-1,0-1 1,0 0 0,0 0 0,7-10 0,5-7-1,-9 13 154,-1-1 1,0 0-1,7-14 0,-12 18-57,-2 2 15,1 0 0,0 0 0,0 0 0,0 1 0,1-1 0,4-5-1,-7 9 11,0-1 0,0 1 0,0 0 0,0-1 0,-1 1 0,1-1 0,-1 1 0,1-1 0,-1 1 0,1-1 0,-1 1 0,0-3 0,1 1 1572,0 18-1271,-2 35 677,8 145-203,0-106-765,-5 104 1,-3-97-87,5-33 107,-2-63-946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7:57:58.78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721 138 32,'-23'12'11157,"14"-25"-9925,7 11-1079,1 1 1,0-1 0,-1 1-1,1-1 1,0 0 0,0 1 0,0-1-1,0 0 1,0 0 0,0 0-1,0-4 1,-1 1 148,0-1-1,0 1 0,-1-1 1,0 1-1,0 0 0,-4-6 1,-2-4-173,6 11-116,1 0 0,-1 0 0,0 1 0,-1 0 0,1-1 0,0 1 0,-1 0 0,0 1 0,0-1 0,1 1 0,-2-1 0,1 1 0,0 0 0,0 1 0,-1-1 0,1 1 0,-1 0 0,-7-1 0,-10-1 38,0 1 1,-39 3-1,29-1-10,17 1 77,0 1-1,0 0 0,0 1 0,1 1 1,0 0-1,0 1 0,0 1 0,0 0 1,1 0-1,0 2 0,0 0 0,1 0 1,0 1-1,0 0 0,1 1 0,0 1 1,1-1-1,-10 15 0,9-13-94,4-4-17,0 1 0,0 0 0,1 0 0,-9 17 0,-16 29 241,24-43-227,0-1-1,1 1 0,0 1 0,1-1 0,0 1 1,-3 14-1,-27 101 237,32-115-249,1 1 1,1-1-1,0 0 1,0 0-1,2 1 0,-1-1 1,2 0-1,0 1 1,0-1-1,1 0 0,1-1 1,6 15-1,0 1 2,-8-22-5,1 1 0,-1-1 0,1 0 0,0 0 0,0 0-1,0 0 1,1-1 0,0 1 0,8 8 0,49 37-121,-49-44 83,0-1 1,1 1-1,-1-2 1,1 0-1,0 0 0,1-2 1,-1 1-1,22 1 1,12 0-138,56-3 1,-83-2 162,17-2 9,68-11 0,-87 9-5,0-1-1,0 0 0,27-13 1,-37 14 12,1 0 1,-1 0 0,0-1-1,0 0 1,-1 0 0,0-1-1,1 0 1,-2-1-1,1 1 1,-1-1 0,0 0-1,6-10 1,22-46 74,-33 63-83,-1-1 1,0 1 0,0 0 0,0 0 0,1-1 0,-1 1 0,0 0 0,0 0 0,0-1-1,0 1 1,1 0 0,-1-1 0,0 1 0,0 0 0,0 0 0,0-1 0,0 1 0,0 0-1,0-1 1,0 1 0,0 0 0,0-1 0,0 1 0,0 0 0,0-1 0,0 1-1,0 0 1,-1-1 0,1 1 0,0 0 0,0-1 0,-11 0 145,5 1-160,5 1 24,-3 3-7,4-4-4,0 0 0,0 1-1,-1-1 1,1 0 0,0 0 0,0 0-1,-1 0 1,1 0 0,0 0 0,0 0-1,0 0 1,-1 0 0,1 1 0,0-1-1,0 0 1,0 0 0,-1 0 0,1 0 0,0 1-1,0-1 1,0 0 0,0 0 0,0 0-1,-1 1 1,1-1 0,0 0 0,0 0-1,0 0 1,0 1 0,0-1 0,0 0-1,0 0 1,0 1 0,0-1 0,0 0-1,0 0 1,0 1 0,0-1 0,0 0 0,0 1-1,0-1-48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1:32.2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347 148 288,'5'-28'3678,"-4"25"-3502,0 0 1,0 0 0,0 0-1,0 0 1,-1 0 0,1 0 0,-1 0-1,0 0 1,0 0 0,0 0-1,0 0 1,-1-1 0,1 1 0,-3-6-1,1 6-12,0-1 0,-1 1 0,0-1 0,1 1 0,-1 0 0,0 0 0,-1 0 0,1 1 0,0-1 0,-1 1 0,0 0 0,1 0 0,-1 0 0,0 0 0,0 1 0,0-1 0,0 1 0,0 0-1,0 0 1,-1 1 0,1-1 0,0 1 0,0 0 0,-1 0 0,1 0 0,0 1 0,0-1 0,0 1 0,-1 0 0,1 0 0,0 1 0,-7 3 0,1 0 281,0 1 0,0 0 1,1 0-1,0 1 0,0 0 0,1 1 1,-1 0-1,2 1 0,-13 16 0,2 3 59,1 0-1,-16 36 1,21-34-432,1 1 0,2 0 0,-11 64 0,18-86-67,1-1 0,0 1 0,1 0 0,0 0 1,0 0-1,1-1 0,0 1 0,1 0 0,0-1 0,0 1 1,1-1-1,0 1 0,0-1 0,1 0 0,7 11 0,-5-12 0,-1-1-1,1 1 1,0-2 0,1 1-1,0-1 1,-1 0-1,2 0 1,-1-1-1,0 0 1,1 0-1,0 0 1,0-1-1,0-1 1,0 1-1,1-1 1,13 1-1,7-1-7,-1 0 0,0-3 0,49-5-1,-61 3 15,-1 0-1,1-1 0,-1 0 0,-1-2 0,1 1 0,-1-2 1,0 0-1,0-1 0,-1 0 0,0-1 0,0 0 0,-1-1 1,0 0-1,-1-1 0,10-13 0,-13 13 51,0 0 0,-1-1 1,0 0-1,-1-1 0,0 1 0,-1-1 0,-1 0 0,0 0 0,-1-1 0,2-15 0,-3 20-33,-1 0-1,0 0 0,-1 0 0,0 0 0,0 0 0,-1 0 0,0 0 0,0 0 0,-1 0 0,-1 0 0,1 0 0,-2 1 1,1-1-1,-1 1 0,0 0 0,-1 0 0,1 0 0,-2 1 0,-8-11 0,-1 1 169,-1 2 0,0 0 0,-1 0-1,-33-20 1,49 34-198,-11-8 62,-1 0 0,0 1-1,-1 1 1,1 0 0,-1 1 0,-26-8-1,24 11-61,0-1-1,-25-10 0,34 12 644,0 2-3791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1:35.3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445 47 304,'7'8'15319,"-8"-19"-11674,-1-12-3099,-2 21-534,-1-1-1,0 0 0,1 1 0,-1 0 0,0 0 0,0 1 1,-1-1-1,1 1 0,0 0 0,0 0 0,-1 1 0,1 0 1,0 0-1,-1 0 0,-5 1 0,-8 1 109,0 1 0,1 0 0,-20 7 0,15-3 26,-1 1-1,2 1 1,0 0 0,0 2-1,1 1 1,0 1-1,1 1 1,-31 26-1,46-34-136,1 0-1,0-1 0,0 2 0,0-1 0,1 0 1,0 1-1,0-1 0,1 1 0,-1 0 1,2 0-1,-3 14 0,3-12-9,0 0 0,1 0 0,1 0 0,-1 0 0,1 0 0,1 0 0,0 0 0,0 0 0,1-1 0,0 1 0,6 12 0,-4-11-3,0 0 0,0 0 0,2 0 0,-1-1 0,1 0 0,0 0 0,1 0 0,17 13 0,-4-7-428,1-2 0,1 0-1,30 12 1,-36-18 381,0 1-1,1-2 0,1-1 1,-1 0-1,34 4 1,-43-8 58,0-1 0,-1 0-1,1 0 1,0-1 0,0 0 0,0-1 0,-1 0 0,1 0 0,-1-1 0,0 0 0,1 0 0,-1-1 0,-1 0 0,13-8 0,-13 6 4,1-1 0,-1 1 0,0-1-1,-1-1 1,1 1 0,-1-1 0,6-11 0,29-63 30,-36 69-12,12-21 400,-10 20-102,-1 1-1,8-23 1,-8 18-33,-4 10 7,1 1-1,-1-1 0,-1 1 1,0-1-1,1-9 1,-2 16-277,2-1-30,-2 2 5,0 1 0,0-1-1,0 0 1,0 0 0,0 0-1,0 0 1,1 0 0,-1 0-1,0 1 1,0-1 0,0 0-1,0 0 1,0 0 0,0 0-1,0 0 1,1 0 0,-1 0-1,0 0 1,0 0 0,0 0-1,0 0 1,0 0 0,1 0-1,-1 0 1,0 0 0,0 0-1,0 0 1,0 0-1,0 0 1,1 0 0,-1 0-1,0 0 1,0 0 0,0 0-1,0 0 1,0 0 0,1 0-1,-1 0 1,0 0 0,0 0-1,0 0 1,0 0 0,0-1-1,0 1 1,1 0 0,-1 0-1,1 5 12,5 18 34,0 0 1,-2 0-1,-1 1 1,1 30-1,1 5 9,13 144-21,-12-146-14,13 88-1,-15-125-46,-1-4-25,-1 0-1,2 26 1,-4-42-235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1:36.7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224 111 480,'3'-6'553,"-1"0"1,-1-1-1,1 1 0,-1 0 0,0-1 1,0 1-1,-1 0 0,0-1 0,-1-9 1,1-1 1405,0 16-1887,0 0 1,0 0 0,0 1 0,0-1 0,0 0 0,0 0 0,0 1-1,-1-1 1,1 0 0,0 0 0,0 1 0,0-1 0,-1 0-1,1 1 1,0-1 0,-1 0 0,1 1 0,-1-1 0,1 0 0,-1 1-1,1-1 1,-1 1 0,1-1 0,-1 1 0,1-1 0,-1 1-1,0-1 1,1 1 0,-1 0 0,0-1 0,0 1 0,1 0 0,-2-1-1,0 1 120,-1 0-1,0 0 0,1 0 1,-1 1-1,1-1 0,-1 1 1,1-1-1,-1 1 0,1 0 1,-4 1-1,-6 4 671,0 0 1,-22 15-1,22-11-335,1 0-1,0 0 0,0 1 0,1 0 0,0 1 1,1 0-1,-12 21 0,14-19-489,2 0 0,0 0 1,0 1-1,1-1 0,1 1 0,0 0 0,1 0 0,1 0 0,0 0 1,1 0-1,1 0 0,4 25 0,-4-33-41,0 0-1,1 0 1,0 0-1,0-1 1,1 1-1,0-1 1,0 0-1,1 0 1,-1 0-1,1 0 1,1 0-1,-1-1 1,1 0-1,0 0 1,0 0-1,0-1 1,1 1-1,-1-1 1,1 0-1,0-1 1,1 0-1,-1 0 1,0 0 0,13 3-1,-9-4-21,0-1-1,0 0 1,0 0 0,0-1-1,0 0 1,0-1 0,0 0-1,0-1 1,0 0-1,-1 0 1,1-1 0,-1 0-1,1-1 1,-1 0 0,0-1-1,0 0 1,-1 0 0,1 0-1,-1-2 1,0 1-1,-1-1 1,0 0 0,0 0-1,10-13 1,-9 7 60,-1 1 0,0-1-1,-1 1 1,5-15 0,-9 20 15,0 0 0,0 0 0,-1 0 0,0 0 1,0 0-1,0 0 0,-1 0 0,0 0 0,-1 0 1,-1-11-1,0 9 6,-1 0 1,1 0 0,-1 0 0,-1 1 0,1-1-1,-2 1 1,1 0 0,-1 0 0,0 0-1,-1 0 1,0 1 0,0 0 0,0 0-1,-1 1 1,0 0 0,-1 0 0,1 1-1,-1-1 1,-10-3 0,-5-3 112,1 0-1231,10 4-5784,11 5 4805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1:38.1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618 40 496,'-26'-32'11648,"23"31"-10484,2 0-887,-1 0 0,0 0-1,1 1 1,-1-1 0,0 1 0,0-1-1,0 1 1,1-1 0,-1 1-1,0 0 1,0 0 0,0 0 0,0 0-1,0 0 1,1 1 0,-1-1-1,0 0 1,-3 2 0,-28 10 460,1 1 1,-39 22-1,-1 2-495,-106 49-18,146-74-227,9-3-12,-38 20-1,56-26-102,1-1 0,-1 0 0,0 0 0,0 0 0,0 0 0,0-1 0,0 0 0,-5 1 0,9-2-32,1-1 145,1 0-1,-1 1 0,0-1 1,1 0-1,-1 1 0,0-1 1,1 0-1,-1 1 0,1-1 1,-1 1-1,1-1 0,-1 1 1,1-1-1,0 1 0,-1-1 1,1 1-1,0 0 0,-1-1 1,1 1-1,0 0 0,-1 0 0,1-1 1,1 1-1,30-7-200,-21 5 138,1 1 0,-1 1 1,21 1-1,-16 2 103,-1 0-1,0 1 1,0 0 0,0 1-1,0 1 1,-1 1 0,0 0-1,0 1 1,-1 0 0,20 16-1,-17-10-12,73 73 247,-68-62-188,-14-16-23,-1 0-1,2-1 0,-1 0 0,1 0 1,0-1-1,0 0 0,1 0 0,0-1 1,13 7-1,-16-10 111,1-1-1,0 0 1,0-1 0,1 0 0,-1 0-1,0 0 1,0-1 0,1 0 0,-1 0-1,0-1 1,0 0 0,0 0 0,1-1-1,-1 0 1,0 0 0,8-4 0,-9 2-119,0 0 0,-1 0 0,0-1-1,0 1 1,0-1 0,-1 0 0,1-1 0,6-10 0,-8 11-488,4-7-6607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1:40.0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5 368,'11'-2'3345,"-4"0"-1284,-11 2-858,4 0-1118,-2 0 48,1 0 0,0-1 0,0 1 0,0 0 0,-1 1 0,1-1 0,0 0 0,0 0 1,-1 0-1,1 1 0,0-1 0,0 1 0,0-1 0,0 1 0,0-1 0,0 1 0,-2 0 0,0 1 575,3-2-578,0 0 0,0 0 0,0 0 0,-1 0 0,1 0 0,0 1 0,0-1 0,0 0 0,-1 0 0,1 1 0,0-1 0,0 0 0,0 0 0,0 0 0,0 1 0,-1-1 0,1 0 0,0 0 0,0 1 0,0-1 0,0 0 0,0 1 0,0-1 0,0 0 0,0 0 0,0 1 0,0-1 0,0 0 1,0 0-1,0 1 0,0-1 0,0 0 0,1 1 0,-1-1 0,0 0 0,0 0 0,0 0 0,0 1 0,0-1 0,1 0 0,-1 0 0,0 1 0,0-1 0,0 0 0,1 0 0,-1 0 0,0 0 0,0 1 0,1-1 0,-1 0 0,0 0 0,23 7 2740,32 0-1493,-54-7-1311,406 10 959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1:40.8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0 448,'-11'10'684,"2"0"0,-1 1-1,1 0 1,1 0 0,0 1 0,-8 16-1,15-25-468,0-1-1,0 1 1,1 0-1,-1 0 1,1 1-1,-1-1 1,1 0 0,0 0-1,1 6 1,-1 0 1401,0-8-1362,55-1 9988,0 2-5368,168-4-2364,-117-4-1480,-61 5-4447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1:42.1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98 112,'-1'-1'244,"-1"-1"0,0 1-1,0 0 1,1-1 0,-1 0-1,1 1 1,-1-1 0,1 0 0,-1 0-1,1 0 1,0 0 0,0 0-1,0 0 1,0 0 0,1 0 0,-1 0-1,1 0 1,-1 0 0,1-1 0,-1 1-1,1 0 1,0 0 0,0-1-1,0 1 1,1 0 0,-1 0 0,0-1-1,1 1 1,0-2 0,1 1 119,0 0 1,0 1 0,0-1-1,1 1 1,-1-1-1,1 1 1,-1 0 0,1 0-1,0 0 1,0 0-1,0 1 1,0-1-1,0 1 1,0 0 0,0-1-1,0 1 1,0 1-1,7-2 1,-4 2-249,-1 0-1,1 0 1,-1 0 0,1 0 0,-1 1 0,0 0-1,1 1 1,-1-1 0,0 1 0,0 0 0,0 0-1,0 0 1,0 1 0,-1 0 0,1 0-1,-1 0 1,1 0 0,-1 1 0,0-1 0,6 9-1,4 4 435,0 1 0,-2 0-1,20 35 1,-27-43-707,0 0 0,-1 0-1,0 0 1,0 0 0,-1 0 0,0 1 0,2 14 0,-5-24 107,0-33-618,6 21 783,0-1 1,0 1 0,2 1 0,-1-1-1,1 1 1,1 0 0,0 1 0,1 0-1,0 1 1,16-13 0,-22 19-53,1 0-1,0 0 1,0 0 0,0 0 0,0 1 0,0 0 0,9-3 0,-11 5-1,-1 0 0,1 0 0,0 0 0,-1 1 0,1-1 1,-1 0-1,1 1 0,-1 0 0,1 0 0,-1 0 0,1 0 1,-1 0-1,0 0 0,1 0 0,-1 1 0,0-1 0,0 1 0,0 0 1,2 2-1,1 1-28,-1 0 1,0 0-1,0 0 0,0 1 1,-1 0-1,0-1 1,0 1-1,0 0 1,-1 0-1,3 9 0,-2-2-337,0 0-1,-1 0 1,-1 0-1,1 17 1,-8-8-22,1-13 18,5-9 295,0 0 0,0 0 1,0 1-1,0-1 0,-1 0 1,1 0-1,0 0 1,0 0-1,0 0 0,0 0 1,0 0-1,0 0 1,0 0-1,0 0 0,0 0 1,0 0-1,-1 1 0,1-1 1,0 0-1,0 0 1,0 0-1,0 0 0,0 0 1,0 0-1,0 0 1,-1 0-1,1 0 0,0 0 1,0 0-1,0 0 0,0 0 1,0 0-1,0 0 1,0 0-1,-1 0 0,1-1 1,0 1-1,0 0 1,0 0-1,0 0 0,0 0 1,0 0-1,0 0 0,0 0 1,0 0-1,0 0 1,-1 0-1,1 0 0,0 0 1,0-1-1,0 1 1,0 0-1,0 0 0,0-2-35,-1 0 0,1 1 0,0-1 0,-1 0 1,1 0-1,0 0 0,0 0 0,0 1 0,1-1 0,-1 0 0,0 0 0,1 0 0,-1 1 0,1-1 0,0 0 0,0-1 0,16-30 200,-15 29-129,6-10 461,0 0 0,19-23 0,-23 33-296,0 0 0,0 0-1,0 0 1,1 0-1,0 0 1,-1 1-1,1 0 1,1 0-1,-1 1 1,0-1 0,7-1-1,1 0 218,-1 0 0,1 2 0,23-3 0,-31 5-251,0 0-1,0 0 1,0 0-1,0 1 1,0 0-1,0 0 1,0 0-1,0 1 1,-1 0 0,1 0-1,0 0 1,-1 0-1,5 3 1,1 5-61,0-1 0,-1 1 0,0 1 0,0 0 0,-1 0 0,0 1 1,-1-1-1,10 26 0,1-2-256,14 34-4531,-29-60 2080,0 0-1,0 0 1,-1 0 0,0 1-1,0 16 1,-2-22 1152,2-2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1: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63 198 48,'15'-3'1801,"0"-2"1,-1 0-1,0 0 0,25-14 1,-33 15-1334,0 0-1,0 0 1,0 0 0,0-1 0,-1 1-1,0-1 1,0-1 0,0 1 0,0-1 0,-1 0-1,7-13 1,-9 17-410,-1-1 0,0 1 0,0-1 0,0 0 0,0 0 0,0 0 0,0 1-1,-1-1 1,1 0 0,-1 0 0,0 0 0,0 0 0,0 0 0,-1 0 0,1 0 0,0 0 0,-1 0 0,0 1 0,0-1 0,-2-5 0,1 6 48,0 0 0,0-1 0,0 2 0,-1-1 1,1 0-1,-1 0 0,1 1 0,-1-1 0,1 1 1,-1 0-1,0 0 0,1 0 0,-1 0 1,0 0-1,0 1 0,0-1 0,0 1 0,0 0 1,0 0-1,-5 0 0,-2 0 197,1 1 0,0-1 0,0 2 0,-1-1 0,1 1 1,0 1-1,0 0 0,1 0 0,-1 0 0,1 1 0,-11 7 0,15-8-263,0 0-1,0 0 1,0 0 0,0 1-1,1-1 1,-1 1-1,1 0 1,0 0 0,0 1-1,0-1 1,1 1 0,0-1-1,-1 1 1,2 0-1,-1 0 1,0 0 0,1 0-1,0 0 1,0 0-1,1 0 1,-1 7 0,1-7-143,1 0 0,-1 0 1,1 0-1,0 0 0,0 0 1,1 0-1,-1 0 0,1-1 1,0 1-1,0-1 0,0 1 1,1-1-1,0 0 0,0 0 1,0 0-1,0 0 0,1 0 1,-1-1-1,1 1 1,0-1-1,4 3 0,-2-3-24,0 0-1,0 1 0,0-2 1,0 1-1,1-1 0,-1 0 1,1 0-1,-1-1 0,1 0 1,0 0-1,0 0 1,-1-1-1,1 0 0,0-1 1,9-1-1,-10 1 59,-1-1 0,1 1 0,-1-1-1,1-1 1,-1 1 0,0-1 0,0 0 0,0 0 0,0 0 0,-1-1 0,1 0-1,-1 1 1,0-2 0,0 1 0,0 0 0,-1-1 0,1 0 0,-1 0-1,0 0 1,-1 0 0,4-8 0,-1-1 292,0 0 1,-1 0-1,-1-1 1,0 0-1,-1 1 1,-1-1-1,0-17 366,36 75 929,-35-41-1545,17 15-1216,30 21 0,-42-33-623,1-1-1,-1 0 1,1 0-1,13 4 1,-19-8 1444,-1 1-1,0-1 1,0 0 0,1 0-1,-1 0 1,0 0-1,0 0 1,1-1 0,-1 1-1,0 0 1,0-1 0,1 1-1,-1 0 1,0-1 0,2-1-1,1 0-679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1:44.9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1 436 832,'1'-2'516,"0"-1"-1,0 1 0,-1-1 0,1 0 1,-1 1-1,1-1 0,-1 0 1,0 0-1,0-4 0,-1 5-233,1-1 0,0 1 0,0-1 1,0 1-1,1-1 0,-1 1 0,0-1 0,1 1 0,0 0 0,0-1 0,0 1 0,2-4 0,0 3-37,0 0 0,0 0 0,1 0 0,-1 0 0,1 1 0,0 0 0,-1 0-1,1 0 1,0 0 0,1 0 0,-1 1 0,0 0 0,0 0 0,0 0-1,1 0 1,-1 1 0,1-1 0,5 2 0,14-1 546,-1 2 0,28 4-1,-38-4-569,8 2-130,1 0 0,-1 2 0,1 0 0,-2 1 0,1 2 0,-1 0-1,0 1 1,-1 0 0,0 2 0,-1 0 0,0 2 0,-1 0 0,-1 0 0,0 2-1,-1 0 1,19 26 0,-30-37-77,-1 1 1,-1-1-1,1 1 0,-1-1 1,0 1-1,0 0 0,-1 0 0,0 0 1,1 6-1,-2-10-10,1 0 0,-1 0-1,0 0 1,0 0 0,0 0 0,0 0-1,0 0 1,-1 0 0,1 0 0,0 0 0,-1 0-1,0 0 1,1 0 0,-1-1 0,0 1 0,0 0-1,0 0 1,0-1 0,0 1 0,0-1 0,-1 1-1,1-1 1,0 1 0,-1-1 0,1 0-1,-1 0 1,0 0 0,1 0 0,-1 0 0,0 0-1,-2 1 1,2-2-7,0 1-1,-1-1 1,1 0-1,0 1 0,-1-1 1,1-1-1,0 1 1,-1 0-1,1 0 1,-1-1-1,1 1 0,0-1 1,0 0-1,-1 0 1,1 0-1,0 0 1,0 0-1,0 0 0,0-1 1,0 1-1,0-1 1,1 1-1,-1-1 1,0 0-1,1 1 0,-1-1 1,1 0-1,0 0 1,-1 0-1,1 0 1,0-1-1,0 1 0,-1-4 1,-1-1-12,1 0 1,-1 0-1,1-1 1,1 1-1,-1-1 1,1 1-1,1-1 1,-1 0-1,2-10 0,2 1 38,0 0-1,2 0 0,0 0 1,1 1-1,0-1 0,16-25 0,4-2-28,34-41 1,-2-8 113,-15 21 392,-10-4 1277,-27 66-1663,-5 9 56,0-1 0,0 1 1,0-1-1,0 1 0,0-1 1,0 1-1,0-1 0,-1 0 1,1 1-1,-1-1 1,1-2-1,-1 3-133,0 10 2124,1 25-1998,2-1 0,1 1-1,2 0 1,14 49 0,-13-50-649,-1 0 0,-2 1 0,-2-1 0,-1 49 0,-2-54-1006,1-28 1458,1 0-1,-1 0 1,0 1-1,0-1 0,0 0 1,0 0-1,0 0 1,0 0-1,0 0 1,0 0-1,0 1 1,0-1-1,0 0 1,0 0-1,0 0 0,0 0 1,-1 0-1,1 0 1,0 0-1,0 1 1,0-1-1,0 0 1,0 0-1,0 0 1,0 0-1,0 0 0,0 0 1,0 0-1,0 0 1,-1 1-1,1-1 1,0 0-1,0 0 1,0 0-1,0 0 1,0 0-1,0 0 1,0 0-1,-1 0 0,1 0 1,0 0-1,0 0 1,0 0-1,0 0 1,0 0-1,0 0 1,-1 0-1,1 0 1,0 0-1,0 0 0,-8-6-933,-4-9-85,8 3 801,2 0 0,-1 0 0,2 0 1,-1 0-1,2-1 0,0 1 0,0 0 0,1-1 0,0 1 0,2 0 0,5-22 0,-5 28 213,0 0 0,0 0-1,1 1 1,-1-1-1,1 1 1,1 0 0,-1 0-1,1 0 1,0 0-1,0 1 1,0 0 0,10-6-1,-1 2 85,0 0 1,0 1-1,1 1 1,19-6-1,-25 10 6,0 0 0,-1 0-1,1 1 1,0 0 0,0 1 0,0 0 0,0 0 0,0 1-1,-1 0 1,18 4 0,-21-3-26,-1-1 0,1 1-1,-1 0 1,1 0 0,-1 0 0,0 1 0,0-1-1,0 1 1,0 0 0,0 0 0,-1 0-1,1 1 1,-1-1 0,0 1 0,0 0 0,-1 0-1,1 0 1,-1 0 0,1 0 0,-1 1 0,2 8-1,-2-9 6,-1 0 0,-1 0 0,1 0 0,0 0 0,-1 0 0,0 0 0,0 1 0,0-1 0,0 0 0,-1 0 0,0 0 1,1 0-1,-1 0 0,-1 0 0,-2 7 0,1-6-17,-1 0 0,1-1 1,-1 1-1,1-1 0,-1 0 1,0 0-1,-1-1 0,1 1 1,-1-1-1,0 0 0,-7 4 1,1-1-245,0-1 1,0-1-1,0 0 1,0 0-1,-1-1 1,0 0-1,1-1 1,-1-1-1,-23 1 1,35-2 207,0 0-1,0 0 1,0 0 0,-1 0 0,1 0 0,0-1 0,0 1 0,0 0 0,-1 0 0,1 0-1,0 0 1,0 0 0,0 0 0,-1-1 0,1 1 0,0 0 0,0 0 0,0 0-1,0-1 1,0 1 0,0 0 0,0 0 0,-1 0 0,1-1 0,0 1 0,0 0 0,0 0-1,0 0 1,0-1 0,0 1 0,0 0 0,0 0 0,0-1 0,0 1 0,0 0 0,0 0-1,0 0 1,0-1 0,1 1 0,-1 0 0,0 0 0,0 0 0,0-1 0,0 1 0,0 0-1,0 0 1,0 0 0,1-1 0,-1 1 0,0 0 0,0 0 0,0 0 0,0 0-1,1 0 1,-1-1 0,0 1 0,0 0 0,0 0 0,1 0 0,10-11 36,-4 7 197,-1 1 0,1 0 0,0 0 0,0 1 0,0 0 0,1 0 0,-1 1 0,0 0 0,0 0 0,1 0 0,-1 1 0,1 1 0,-1-1 0,12 3 0,2 5-14,1 2 0,-1 1-1,-1 0 1,0 1-1,27 23 1,-33-25-182,26 16 85,1 2-402,-17-9-2826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1:46.0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165 187 288,'13'-14'1337,"0"0"0,0-2 0,-1 1 0,-1-1 0,12-24 0,-20 35-735,-1 2-434,0 1 1,-1-1-1,1 0 1,0 0 0,-1 0-1,0 0 1,0 0-1,0 0 1,0 0 0,0 0-1,-1-1 1,1 1-1,-1-4 1,-2 5 16,0 0 1,-1 0 0,1 1-1,-1-1 1,1 0 0,-1 1-1,1-1 1,-1 1-1,0 0 1,0 0 0,0 0-1,0 0 1,0 1 0,0-1-1,0 1 1,0 0 0,0-1-1,0 1 1,0 1-1,0-1 1,-4 1 0,-8 0-31,0 1-1,1 1 1,-16 4 0,10-1-15,1 0 0,1 2 1,-28 14-1,44-21-79,0 0 0,0 0 0,0 1 0,1-1 1,-1 0-1,0 1 0,1-1 0,-1 1 0,1 0 1,0-1-1,-1 1 0,1 0 0,0 0 0,0 0 0,0 0 1,0 0-1,0 4 0,1-5-10,0 0 0,0 1 0,0-1 0,0 1-1,0-1 1,1 0 0,-1 1 0,1-1 0,-1 0 0,1 1 0,-1-1 0,1 0-1,0 0 1,-1 0 0,1 1 0,0-1 0,0 0 0,0 0 0,0 0 0,0 0 0,0-1-1,0 1 1,1 0 0,-1 0 0,0-1 0,0 1 0,0 0 0,1-1 0,1 1-1,132 71 1434,-121-65-1470,0 2 0,0 0 0,0 0 0,-2 1 0,1 1 0,-1 0 0,20 25 0,-28-32-2,-1 0 0,-1 0 0,1 0 0,0 1 0,-1-1 0,0 1-1,0-1 1,-1 1 0,1 0 0,1 9 0,-3-12-7,1 1 0,-1-1 0,0 0 0,0 0 0,-1 0 0,1 0 0,0 0-1,-1 1 1,1-1 0,-1 0 0,1 0 0,-1 0 0,0 0 0,0 0 0,0 0 0,0-1 0,0 1-1,-1 0 1,1 0 0,0-1 0,-1 1 0,1-1 0,-1 1 0,0-1 0,-3 2 0,-6 3 226,0-1 0,0 0 0,-1-1-1,0 0 1,0-1 0,0 0 0,0-1 0,0 0 0,0-1 0,-1-1 0,1 0 0,-1 0 0,-16-4 0,22 2-126,0 0 0,0-1 0,1 0 0,-1 0 0,1-1 0,0 0 0,0 0 0,0 0 0,0-1 0,-7-8 0,8 9-251,-2-5-2349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7:58:44.6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182 7 304,'23'-6'12083,"-28"8"-12031,0 0 0,0 1 0,0 0 0,0 0 0,1 0 0,-1 0-1,1 1 1,0-1 0,0 1 0,-5 7 0,-3 1 103,-3 3 24,1 2 0,0 0 0,-17 27 0,28-39-114,-7 10 23,1 1 0,1 0 0,0 0 1,1 1-1,-5 18 0,10-30-52,1 0 0,0 1 1,0-1-1,0 0 1,1 0-1,0 1 0,0-1 1,0 0-1,0 1 1,1-1-1,0 0 0,0 0 1,1 1-1,-1-1 1,1 0-1,0-1 0,0 1 1,1 0-1,0 0 1,0-1-1,4 6 1,-1-3-32,1-1 0,1 0 0,-1 0 0,1 0 0,0-1 0,0 0 0,0 0 0,1-1 0,0 0 0,0-1 0,10 3 0,-5-2-4,0-1-1,0-1 1,0-1-1,0 0 1,0-1-1,16-1 1,83-15-2,-97 14 211,0-1 0,0-1 0,-1-1 0,1 0 0,-1-1 0,23-13 0,-35 17-125,0 0 0,-1 0 0,1-1 0,0 1 0,-1-1 0,0 1 0,1-1 0,-1 0 0,0 0 0,0 0 0,-1 0 0,1-1 0,-1 1 0,1 0 0,-1-1 0,1-3 0,0-4 279,0 0 1,-1-1-1,0-19 1,-3 23-362,0 1 1,0-1 0,-1 1 0,0 0 0,0 0-1,-1 0 1,0 1 0,0-1 0,0 1-1,-1 0 1,-10-11 0,-12-2 55,20 14-29,0 0-1,0 0 1,1-1 0,0 1 0,-9-11-1,-24-12 102,37 27-131,1-1-1,-1 1 1,0 0-1,1 0 1,-1 0-1,0 0 1,0 0-1,1 0 1,-1 1-1,0-1 1,0 0-1,0 1 1,0 0-1,-4-1 1,-5-1-6,3 0 9,0 0 0,1 1 0,-1 0 0,0 0 0,0 0 0,0 1 0,0 1 0,-13 1 0,-14 0-14,7 3-24,9-2 305,14-2-195,0 0-1,0 0 1,0 0 0,-1 0-1,-9-1 1,14 0-107,1 0 161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1:47.3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491 20 1185,'0'0'202,"0"0"1,1 0 0,-1 0 0,0 0 0,1-1 0,-1 1 0,0 0 0,1 0-1,-1 0 1,0 0 0,1-1 0,-1 1 0,0 0 0,0 0 0,1-1 0,-1 1-1,0 0 1,0-1 0,1 1 0,-1 0 0,0-1 0,0 1 0,0 0 0,0-1-1,1 1 1,-1 0 0,0-1 0,0 1 0,0 0 0,0-1 0,0 1-1,0-1 1,0 1-158,0-1-1,0 1 1,0 0-1,0-1 1,0 1-1,0-1 1,0 1 0,0 0-1,0-1 1,0 1-1,0 0 1,0-1-1,0 1 1,-1-1-1,1 1 1,0 0-1,0-1 1,0 1-1,-1 0 1,1 0-1,0-1 1,0 1-1,-1 0 1,1-1-1,0 1 1,0 0-1,-1 0 1,1 0-1,0-1 1,-1 1 0,1 0-1,0 0 1,-1 0-1,1 0 1,0 0-1,-1 0 1,1-1-1,-1 1 1,1 0-1,0 0 1,-1 0-1,1 0 1,0 0-1,-1 0 1,1 1-1,-1-1 1,1 0-1,0 0 1,-1 0-1,1 0 1,0 0 0,-1 0-1,1 1 1,0-1-1,-1 0 1,1 0-1,0 1 1,-1-1-1,-115 57 4593,37-18-3355,-145 50 0,211-86-1231,-28 10 31,32-8-54,19-3-2,-3-3 12,1 1 1,-1 0 0,0 1 0,1-1 0,-1 1 0,0 1 0,0-1 0,0 1 0,0 1-1,0-1 1,0 1 0,0 0 0,-1 1 0,1 0 0,-1 0 0,0 0 0,-1 1 0,7 5 0,49 61 345,-54-60-125,1-1 0,0 1 0,1-2 0,0 1 1,0-1-1,1 0 0,13 8 0,-16-13-260,1 1 0,0-1 0,1 0 0,-1-1 0,16 5 0,24-2-5169,-48-6 4768,1 0 0,-1 0 0,1 0 1,-1-1-1,1 1 0,0 0 0,-1 0 0,1 0 0,-1-1 0,1 1 0,-1 0 1,1 0-1,-1-1 0,4-3-2813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1:47.9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1 64,'-49'4'12334,"77"5"-6790,5 1-4677,9-4-166,13 3-281,91 3 1,-121-6-5741,0 1-7267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1:48.7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 1 480,'-6'5'677,"-1"0"-1,0 0 0,0-1 1,-8 3-1,7-3-273,1 0-1,0 0 1,0 0-1,-6 6 1,3-2 463,8-7-795,0 1 0,0-1 0,0 0 1,0 1-1,0-1 0,1 1 0,-1 0 0,0 0 0,1 0 0,-1 0 0,1 0 0,0 0 0,0 0 0,-1 0 0,0 4 0,-10 34 9499,48-31-5950,23-2-1050,0-3 0,97-5-1,-54-1-4958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1:49.9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 16 640,'0'-1'318,"0"0"0,0 0 0,0 0 0,0 0 0,-1 0 0,1 0 0,0 0 0,-1 0 0,1 1 0,-1-1 0,1 0 0,-1 0 0,1 0 0,-1 1 0,0-1 0,1 0 0,-2 0 0,-3 1 3174,2 12 176,0 72 2987,-11 41-3127,2 100-602,13-128-7102,-1-20-7159,1-74 9231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1:50.9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289 21 80,'3'-7'4708,"-3"7"-4640,0-1 0,0 1-1,0-1 1,0 1 0,0-1-1,0 1 1,0-1 0,0 1-1,0-1 1,0 1 0,0-1-1,-1 1 1,1-1 0,0 1-1,0-1 1,0 1 0,-1 0-1,1-1 1,0 1 0,-1-1 0,1 1-1,0 0 1,-1-1 0,1 1-1,0 0 1,-1-1 0,1 1-1,-1 0 1,1 0 0,-1-1-1,1 1 1,0 0 0,-1 0-1,1 0 1,-2 0 0,-5 0 290,1 1 0,-1 1 0,1-1 0,-1 1 1,1 0-1,-1 1 0,1 0 0,0 0 1,-6 4-1,-55 38 1073,58-39-895,-4 4-251,1 0 0,0 0 1,1 1-1,0 1 0,1 0 0,0 0 1,1 1-1,0 1 0,1-1 0,1 1 1,-10 25-1,16-36-274,0 1 1,0-1 0,0 1 0,0 0-1,0-1 1,1 1 0,0 0 0,0-1-1,0 1 1,0 0 0,0-1 0,1 1-1,0 0 1,-1-1 0,1 1 0,1-1-1,-1 1 1,0-1 0,1 0 0,0 1-1,0-1 1,0 0 0,0 0 0,0 0-1,1 0 1,-1-1 0,1 1 0,0-1-1,0 1 1,-1-1 0,2 0 0,-1 0-1,5 2 1,1 1 3,-1-2 0,1 1 0,0-1 0,0 0 0,0-1 0,1 0 0,-1 0 0,1-1 0,-1 0 1,1-1-1,-1 0 0,12-2 0,-12 1 46,1 0 1,-1-1 0,0 0-1,0-1 1,0 0-1,-1-1 1,1 0 0,-1 0-1,1 0 1,-1-1-1,-1-1 1,1 1 0,-1-1-1,0-1 1,0 1 0,-1-1-1,0 0 1,0 0-1,0-1 1,8-15 0,-11 18-36,-1 0 1,1 0-1,-1 0 1,0 0-1,0 0 1,0-1-1,-1 1 1,1 0-1,-1-1 1,-1 1-1,1-1 1,-1 0-1,0 1 1,0-1-1,-1 1 1,-1-9-1,1 11-40,0 0 0,0 0-1,0 0 1,-1 0 0,1 0-1,-1 1 1,0-1 0,0 0-1,0 1 1,0 0 0,0-1-1,0 1 1,-1 0 0,1 0-1,-1 0 1,1 0-1,-1 1 1,0-1 0,0 1-1,-6-3 1,7 4-283,-1-1 0,1 0 1,0-1-1,0 1 0,0 0 0,-1-1 1,1 1-1,0-1 0,1 0 0,-1 0 0,0 1 1,0-1-1,-1-3 0,2 4-567,0-1-1,0 1 1,1-1 0,-1 0 0,0 1-1,1-1 1,-1 0 0,1 1-1,-1-1 1,1 0 0,0-2-1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1:52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25 528,'1'0'161,"0"0"-1,-1 0 1,1-1-1,0 1 1,-1 0-1,1 0 1,-1-1-1,1 1 1,0 0-1,-1-1 0,1 1 1,-1 0-1,1-1 1,-1 1-1,1-1 1,-1 1-1,1-1 1,-1 0-1,1 1 1,-1-1-1,0 1 1,1-1-1,-1 0 1,0 1-1,0-1 1,1 1-1,-1-1 1,0 0-1,0 0 1,0 1-1,0-1 1,0 0-1,0 0 5,-2-1 1118,2 2-1232,0-1 0,0 1 1,-1 0-1,1-1 0,0 1 0,0 0 1,-1-1-1,1 1 0,0 0 1,0 0-1,-1-1 0,1 1 1,0 0-1,-1 0 0,1 0 0,0-1 1,-1 1-1,1 0 0,0 0 1,-1 0-1,1 0 0,0 0 0,-1 0 1,1 0-1,-1 0 0,1 0 1,0 0-1,-1 0 0,1 0 0,-1 0 1,1 0-1,0 0 0,-1 0 1,1 0-1,0 0 0,-1 1 1,-15 3 560,0 1 0,0 1 0,0 0 0,1 1 0,0 1 0,1 1 0,0 0 1,-23 18-1,21-12-203,0 1 1,-14 19 0,24-28-358,1 0 1,0 0-1,1 1 0,0 0 0,0 0 0,0 0 1,1 0-1,-2 10 0,3-10-40,0 0 0,1 1 0,0-1 1,0 0-1,1 0 0,0 1 0,0-1 0,1 0 0,0 1 0,1-1 0,0 0 0,3 9 1,-1-10-9,-1 0 1,2 0-1,-1-1 1,1 0-1,0 1 1,0-2 0,0 1-1,1-1 1,0 1-1,0-1 1,0-1-1,1 0 1,0 0 0,0 0-1,0 0 1,0-1-1,0 0 1,1-1-1,-1 0 1,1 0 0,-1 0-1,1-1 1,0 0-1,0-1 1,0 0-1,0 0 1,12-2 0,4-1 105,1-1 0,-1-1 0,28-9 0,-42 10-66,0 0 0,0 0 0,0-1 0,-1 0 0,0-1 0,0 0 0,0-1 0,-1 0 0,14-14 0,-13 11 144,-1 0 0,1-1 1,-2-1-1,1 0 0,-2 1 0,0-2 1,0 1-1,6-23 0,-11 32-177,0 0-1,-1-1 1,1 1 0,-1 0-1,0 0 1,0-1 0,0 1-1,-1 0 1,1 0 0,-1-1-1,0 1 1,0 0-1,0 0 1,0 0 0,0 0-1,-1 0 1,0 0 0,1 0-1,-1 0 1,0 1 0,0-1-1,0 1 1,-1-1-1,1 1 1,-1 0 0,1 0-1,-5-3 1,-8-4 90,-1-1 0,0 2 0,-32-13 0,19 9-32,-63-24 139,78 32-2540,-14-3-6445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2:19.5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61 493 256,'11'-86'9682,"-15"201"-7073,-20 1-2345,11-61-237,8-33-14,-11 42 9,9-40 66,5-14 126,4-11 348,116-198-517,-88 144-46,157-266-16,-151 264 34,-11 16-32,39-50-1,-56 79 19,8-14-143,-16 25 136,0 1 0,1-1 0,-1 0-1,1 1 1,-1-1 0,1 1 0,-1-1 0,1 1 0,-1-1 0,1 1 0,-1-1 0,1 1 0,0-1 0,-1 1-1,1 0 1,0-1 0,0 1 0,-1 0 0,1 0 0,0 0 0,-1-1 0,1 1 0,0 0 0,0 0 0,-1 0-1,1 0 1,0 0 0,1 1 0,1 1 16,0 1 0,0 0 0,0 1-1,-1-1 1,1 0 0,-1 1 0,1 0-1,-1-1 1,0 1 0,-1 0 0,1 0 0,1 5-1,-3-7-4,58 183 434,-39-120-431,34 148 132,-33-102-97,-16-87-25,14 42 0,-5-22 263,-13-43-350,0 0 0,0-1 0,0 1 1,1-1-1,-1 1 0,0-1 0,1 1 0,-1-1 1,0 1-1,1-1 0,-1 0 0,0 1 0,1-1 1,-1 1-1,1-1 0,-1 0 0,1 1 1,-1-1-1,1 0 0,-1 1 0,1-1 0,-1 0 1,1 0-1,-1 0 0,1 0 0,-1 1 1,1-1-1,-1 0 0,1 0 0,1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2:20.6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150 60 336,'-4'-2'283,"-1"0"-1,1 1 1,0 0-1,0-1 1,-1 2 0,1-1-1,0 0 1,-1 1-1,1 0 1,-1 0-1,-7 1 1,-1-1 43,-31 5 362,44-5-677,-2 1-9,-12 2 156,14-3-121,-17 2 2970,25 1-2734,0-1 0,0 0 1,0-1-1,0 0 0,0 0 1,0-1-1,0 0 1,10-1-1,69-11 241,-54 5-247,-19 4-8,0 0 0,0 1-1,17-1 1,-8 1 153,-1-1-1,0 0 1,41-14-1,-49 12 270,-9 4-539,-1-1 0,1 1 0,0 0 0,0 0 0,-1 0 0,1 0 0,9 1 0,-8-2-2553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2:23.8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60 195 208,'-21'-29'5040,"21"-20"4620,0 56-10209,3 26 603,0 0 1,10 42 0,-1-13-11,15 154 118,-15 81 143,-12-280-228,-11-50-77,-1-114-51,11 76 30,2-66 26,-1 134-5,2-32-3,2 0 0,1 0-1,12-41 1,-6 32-46,-8 32 36,0 0 1,0 0-1,2 0 0,7-18 1,6-13 33,-16 36-76,0 0 0,1 1 0,-1 0 0,1-1 0,0 1 0,1 0 0,0 0 0,0 1 1,7-9-1,4 0-60,-12 10 68,0 1 0,0 0 0,0 1 0,0-1 0,0 1 0,1-1 0,-1 1 0,1 0 0,0 0 0,0 0 0,-1 1 0,1-1 0,0 1 1,6-1-1,-1 1 25,0 0 1,0 1 0,0 0 0,1 1 0,-1 0 0,0 0 0,0 1 0,0 0-1,0 1 1,-1 0 0,1 0 0,-1 1 0,0 0 0,0 0 0,0 1-1,0 0 1,-1 0 0,0 1 0,0 0 0,0 1 0,-1-1 0,0 1 0,0 0-1,9 15 1,-14-20 23,0 0 0,0 0-1,-1 0 1,1 0 0,0-1-1,-1 1 1,0 0 0,1 0-1,-1 0 1,0 0 0,0 0-1,0 0 1,0 0 0,0 0-1,-1 0 1,1 0 0,-1 0 0,0 3-1,-1-1 1,0 0-1,0 0 1,-1 0-1,0 0 1,1 0-1,-1-1 1,-6 7-1,-3 0 4,0-1 0,-1 0 0,-25 14 0,-148 72-162,155-84-644,-12 7-95,32-14 872,-11 9 45,21-13-31,-1 0 4,0 0-7,2 0-3,0 0 3,2 0 13,84-11-16,-53 12 78,-1 0 1,1 2-1,46 11 0,-61-10-61,0 2 0,0 0 0,-1 1 0,0 1-1,0 0 1,0 1 0,20 16 0,-24-16-5,-1 0-1,0 1 1,0 1 0,-1 0-1,-1 0 1,0 1 0,15 23-1,-20-26 13,-1-5-7,-1 1 1,0 0-1,0 0 1,-1 1-1,0-1 1,0 0-1,0 1 1,0-1-1,-1 1 1,0 0 0,0 0-1,-1-1 1,1 1-1,-1 0 1,-1 8-1,-2 1 9,0-1 0,-1 1 0,-1-1 0,-10 22 0,12-30-1,-1 0 1,1 0-1,-1 0 0,-1 0 0,1-1 0,-1 0 0,0 0 1,0 0-1,0 0 0,-1-1 0,-12 7 0,0-1 12,-1-1-1,0-1 1,0 0 0,-1-2-1,0 0 1,-29 4-1,35-8-1,-9 1 179,0 0 0,0-1 0,-1-1 0,1-2-1,-25-3 1,22-1 105,-51-17 0,-6-6 604,75 23-872,-12-2-337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2:30.2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802 196 224,'0'-48'4261,"0"48"-4149,-21-31 1870,17 25-1856,0 0 1,0 1-1,-1-1 1,0 1-1,0 0 1,0 1-1,0-1 1,-1 1-1,-11-7 1,-18-7-10,27 13-70,-1 0 0,0 1 1,0 0-1,0 0 0,-12-3 0,-2 3-46,12 1 1,-1 1 0,0 0 0,1 1-1,-1 0 1,0 1 0,0 1 0,-14 1 0,6 1 21,0 1 1,0 1-1,0 1 0,0 1 1,1 0-1,0 2 1,1 0-1,-26 17 1,20-9 10,-7 4 28,1 2 0,1 1 0,-30 32 0,46-42-36,0 2 0,1 0 0,1 0 0,0 1 0,2 1 0,-13 27 0,17-32 14,0 1 0,1-1 1,1 1-1,0 0 0,1 0 0,0 0 1,1 0-1,1 1 0,0-1 0,2 15 1,2-11 73,1 0 0,1 0 1,0 0-1,1-1 1,1 0-1,0 0 0,16 21 1,-9-13-37,2 0 0,1-2 1,1 0-1,1-1 1,1-1-1,1-1 0,44 31 1,-45-36-52,2-1 0,-1-1 0,2-1 0,0-2 0,0 0 0,38 10 0,-16-10 167,0-3-1,0-1 0,58-2 1,-94-5-73,0 0 1,-1-1-1,1-1 0,0 0 1,-1 0-1,0 0 0,0-2 1,0 1-1,0-1 1,0 0-1,-1-1 0,0 0 1,13-12-1,30-46 1277,-49 62-1365,-1 1 0,1-1 0,-1 1 0,0-1 0,0 0 0,1 0 0,-1 1 0,0-1 0,0 0 0,-1 0 0,1 0 0,0 0 0,-1 0 0,1 0 0,-1 0-1,1-3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7:58:47.0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160 91 112,'2'-6'5038,"5"-16"-2766,-2-36 2295,-5 58-4508,0-1-24,0 0-19,0-1-8,0 1 117,-4 172 4773,1 2-4785,3-24 76,-1-147-189,-1-2 0,0 0 0,0 0 0,-7-4-29,-1 0 0,1 1 1,0 0-1,-1 0 0,0 1 0,1 1 1,-1-1-1,-14 1 0,-20-2-148,28 1 59,29 1 64,260 3-376,-148 2 902,-125-4-552,-18-10-15313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2:35.2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62 192,'5'-5'752,"0"0"1,0 0-1,0-1 0,-1 1 1,0-1-1,6-11 1,3 5 1090,-15 52 43,16 387 1057,-11-385-2887,15 132 485,-10-95 617,-8-63-4145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2:37.1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83 46 208,'0'-2'222,"0"0"1,0 0-1,0 0 0,0 0 0,0 0 1,0 0-1,-1 0 0,1 0 0,-1 0 1,1 0-1,-1 1 0,0-1 0,-1-2 1,1 3-199,-1 0 1,1 0 0,-1 0-1,1 0 1,-1 0 0,1 1 0,-1-1-1,1 1 1,-1-1 0,0 1-1,0-1 1,1 1 0,-1 0 0,0 0-1,1 0 1,-1 0 0,-2 1-1,4-1 51,-4-2 63,0 1 0,0 0 0,0 0 1,1 0-1,-1 0 0,0 1 0,-6 0 0,1-2 487,23 2 340,177 15 567,-73-2-1309,-99-12-223,0 1 1,-1 1-1,1 1 0,-1 1 0,0 1 0,0 0 1,0 1-1,-1 1 0,0 0 0,0 1 1,21 17-1,50 52 11,-41-34-6,-33-30-7,-1 0 1,-1 1 0,0 0-1,-1 1 1,-1 0 0,0 0-1,-1 2 1,-1-1 0,0 1-1,-2 0 1,9 36 0,-12-41 7,-2 1 1,1 0-1,-2 0 0,-1 26 1,0-35-5,1 1 0,-1 0 0,-1-1 0,1 1 0,-1-1 1,0 0-1,0 0 0,-1 0 0,0 0 0,1 0 0,-2 0 0,1 0 1,0-1-1,-8 7 0,0-1 2,-1-1 0,-1 0 0,1-1 0,-1 0 0,-1-1 0,0-1 0,-25 9 0,9-7 7,-1 0-1,-52 4 1,-88-5 885,155-8-902,0-1 0,-22-6 0,8 2 8,9 2-26,5 2 118,0-1-1,0-1 0,-27-10 1,40 13 29,0 0 0,-1 0 1,1 0-1,0 0 0,-1 0 0,1 1 1,0-1-1,-1 1 0,-5 1 0,8-1-136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2:39.7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24 101 368,'3'-41'5335,"-1"-18"-4107,-2 59-1241,2 0 13,-2 0 13,10 201 2167,-11-150-2069,-7 62-1,-13 119 80,11 73-113,10-236-26,0-66 20,-1 1 1,1-1 0,0 1 0,1-1-1,-1 1 1,0-1 0,1 1 0,0-1-1,0 1 1,0-1 0,0 0 0,1 1-1,-1-1 1,1 0 0,0 0 0,0 0-1,0 0 1,0-1 0,0 1-1,1 0 1,-1-1 0,1 0 0,-1 1-1,1-1 1,0 0 0,0 0 0,0-1-1,0 1 1,1-1 0,-1 1 0,0-1-1,1 0 1,-1 0 0,0-1 0,7 1-1,23 2-64,-1-2 0,1-1 0,56-7 0,31-2 125,-93 9-91,0-2-1,-1-1 1,1-2 0,29-7-1,-46 9-546,1 0-2105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2:40.6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89 5 16,'-38'-4'2633,"-3"4"-1646,41 0-957,-9 3 2275,11-1-2102,1 0 1,0-1 0,0 1-1,0-1 1,0 0-1,0 0 1,0 0 0,0 0-1,0-1 1,1 1 0,3-1-1,45 2 68,-26-1-104,183 6 1116,-120-6-8921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2:41.7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87 233 240,'-15'-13'2140,"5"5"-1850,1 0-1,0-1 0,-8-10 1,13 14-173,1 1 1,1-1 0,-1 0 0,1-1 0,0 1-1,0 0 1,0-1 0,1 1 0,-2-10 0,1-55 1432,2 49-981,0 20-543,0-1 1,0 1-1,0 0 0,0 0 1,0 0-1,1 0 0,-1 0 1,0 0-1,1 0 0,-1-1 1,1 1-1,-1 0 0,1 0 1,-1 0-1,1 1 0,0-1 0,-1 0 1,1 0-1,0 0 0,0 0 1,1-1-1,35 14 1429,-8-2-1218,177 24 467,-119-22 227,-63-9-728,1-1 0,36-1 0,-54-1-174,-7 0-43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2:44.0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76 224,'-4'-32'8700,"4"19"-4469,0-14-2835,0 23-1470,0 9 27,2 24 10,0 42 51,10 344-62,-21-251 48,-1 74-369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2:45.1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3 270 80,'2'-174'3957,"-4"157"-3415,1 13-416,1 0 0,-1 1 0,1-1 0,-1 0 0,1 0 1,0 1-1,1-1 0,-1 0 0,2-4 0,2-5-281,-4 12 189,0 0-1,0 0 1,0 0 0,0 0-1,1 0 1,-1 0 0,0 0-1,1 0 1,-1 0 0,0 0-1,1 0 1,-1 0 0,1 1-1,0-1 1,-1 0 0,1 0-1,-1 0 1,1 1 0,0-1-1,0 0 1,0 1 0,-1-1-1,1 1 1,0-1 0,0 1-1,0-1 1,0 1 0,0-1-1,0 1 1,0 0 0,0 0-1,0-1 1,0 1 0,0 0-1,0 0 1,0 0 0,0 0-1,0 0 1,0 1 0,0-1-1,0 0 1,0 0 0,0 1-1,0-1 1,0 0 0,2 2-1,126 17 483,-27-5-471,53 11 19,-85-18 210,114-1 1,-175-6-352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2:46.7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1 221 96,'21'-23'3036,"18"-39"-2478,-38 61-505,0-2-45,1 0 10,0 0 0,-1 0 0,0 0 0,1 0 0,-1 0 0,0 0 0,-1 0 0,1 0 0,0 0 1,-1 0-1,0 0 0,0-7 0,-1 7-14,1 0 1,-1 0 0,0 0-1,-1 0 1,1 0-1,0 0 1,-1 1-1,0-1 1,1 0 0,-1 1-1,-4-4 1,-1-5 20,3 5 133,-13-17 340,16 23-444,1 0 0,0 0 1,0 0-1,0 0 0,-1 0 0,1 0 0,0 0 0,0 0 0,0 0 0,0 0 1,-1 0-1,1-1 0,0 1 0,0 0 0,0 0 0,0 0 0,0 0 0,-1 0 1,1 0-1,0-1 0,0 1 0,0 0 0,0 0 0,0 0 0,0 0 0,0-1 1,-1 1-1,1 0 0,0 0 0,0 0 0,0-1 0,0 1 0,0 0 0,0 0 1,0 0-1,0 0 0,0-1 0,0 1 0,0 0 0,0 0 0,0 0 0,0-1 1,1 1-1,-1 0 0,0 0 0,0 0 0,0 0 0,0-1 0,0 1 0,0 0 1,0 0-1,0 0 0,1 0 0,-1-1 0,0 1 0,0 0 0,0 0 0,0 0 1,0 0-1,1 0 0,-1 0 0,0 0 0,0 0 0,0 0 0,1-1 171,37 1 850,-18 0-968,68 0 142,120 15 1,-185-13-228,39-1 1,-32-2 12,46 3 50,-56 1-1688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4:29.8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33 272,'0'0'288,"0"17"5600,0-19-5854,0 1-1,0-1 1,0 1 0,0 0-1,-1-1 1,1 1-1,-1-1 1,1 1 0,-1 0-1,1 0 1,-1-1-1,0 1 1,1 0 0,-1 0-1,-1-2 1,1 2 56,0 0 1,0 0 0,1 0-1,-1 0 1,0 0 0,1-1-1,-1 1 1,1 0-1,-1 0 1,1 0 0,0-1-1,-1 1 1,1 0 0,0-1-1,0-1 1,0 3-27,0-6 1726,9 16-1323,-1-1 0,-1 1 0,0 1 0,0 0 0,-1 0 0,8 19 0,7 12-137,-12-19-196,0 0 0,-1 0 0,-2 1 0,0 0 0,4 47 0,-9-65-132,6 62 102,-2 80 0,-4-99-80,10 54 0,7 33 24,-15-125-44,0 0 17,-1 0 0,-1 0 0,1 0 0,-1 12 0,-43-21-316,37-2 273,-111 0 24,116 0 9,2 1-9,1 0-1,-1-1 1,1 1 0,-1-1-1,1 1 1,-1-1-1,1 0 1,-1 0 0,1 0-1,4-2 1,-2 2 1,218 0 19,-213-3-1174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4:30.9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190 2 224,'-24'0'2692,"12"-1"-2524,1 1 0,0 0-1,-1 1 1,1 0-1,-15 4 1,18-3-8,1 0 0,-1-1 0,0 0 0,0 0 0,-12-1 0,19 0-116,0 0 0,0 0-1,-1 1 1,1-1 0,0 1 0,0-1-1,0 1 1,0-1 0,0 1-1,0 0 1,0-1 0,0 1 0,0 0-1,0 0 1,0 0 0,0 0 0,0 0-1,1 0 1,-2 1 0,2-1 11,-1-1 1,1 1-1,0-1 1,0 1-1,-1-1 1,1 1-1,0-1 1,0 1-1,0 0 1,0-1-1,-1 1 1,1-1-1,0 1 1,0-1 0,0 1-1,0 0 1,1-1-1,-1 1 1,0-1-1,0 1 1,0 0-1,0-1 1,1 1-1,-1-1 1,0 1-1,0-1 1,1 1-1,-1-1 1,0 1-1,1-1 1,-1 1-1,1-1 1,-1 0-1,0 1 1,1-1-1,-1 0 1,1 1-1,-1-1 1,1 0-1,0 1 1,15 4 212,0-1 0,0-1 0,0 0 0,1-1 0,-1-1 0,1-1 0,17-1 0,-11 1 53,91 0 199,-113 0-629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7:58:48.0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149 195 240,'0'-3'293,"1"0"-1,-1 0 1,0 0 0,1 0-1,-1 0 1,1 0 0,0 0-1,0 0 1,0 1-1,1-1 1,-1 0 0,0 1-1,1-1 1,3-3 0,6-11 263,-2 2-2,-6 12-456,-1 0 0,1 0 0,-1-1-1,0 1 1,0-1 0,-1 1 0,1-1 0,-1 0 0,0 0 0,2-7-1,-3 8-24,1 0 0,-1 1 0,1-1-1,0 0 1,0 1 0,0-1-1,0 1 1,4-6 0,-3 5 105,0 0 0,-1 0 0,1-1 0,-1 1 1,1-1-1,-1 0 0,0 1 0,0-1 0,0-7 0,-3 15 312,-1-1 1,0 0-1,0 1 0,0-1 1,0 0-1,-7 4 0,0 1 85,-10 10-255,1 1-1,1 1 1,-28 37-1,34-41-136,0 0-1,-26 25 0,29-31 359,9-9-402,-1 1 0,0-1 1,0 1-1,-1-1 0,1 1 1,0-1-1,0 0 0,-1 0 1,1 1-1,0-1 0,-1 0 1,1 0-1,-1-1 0,-2 2 1,3-2-167,2 1 409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4:32.5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1 156 112,'4'-8'407,"-1"-1"0,0 1-1,-1-1 1,0 1 0,0-1 0,0 0-1,-1 0 1,-1 0 0,1 0 0,-2-12-1,1 10 194,-1 9-543,1 1 0,0 0 0,0 0 0,0-1 0,0 1 0,0 0 0,0-1 0,0 1 0,0 0 0,1-1 0,-1 1 0,0 0 0,1 0 0,-1-1 0,1 1-1,0 0 1,-1 0 0,1 0 0,0 0 0,0 0 0,-1 0 0,1 0 0,0 0 0,0 0 0,0 0 0,0 0 0,0 0 0,1 1 0,-1-1 0,0 0 0,0 1 0,0-1-1,3 0 1,-2 1 21,0 1 0,0-1-1,1 0 1,-1 1-1,0-1 1,0 1-1,0 0 1,0 0-1,0 0 1,0 0-1,0 0 1,0 0-1,0 0 1,0 1 0,-1-1-1,1 1 1,0-1-1,-1 1 1,3 2-1,6 12-12,0-1-1,-2 1 0,0 1 1,0 0-1,-2 0 0,0 0 1,-1 1-1,5 29 0,-8-31-67,-2-12 8,0 0 1,1 0 0,-1 0-1,1 0 1,0 0-1,0 0 1,0 0 0,1 0-1,-1 0 1,1-1 0,3 7-1,-3-12-4,0-1-1,0 1 1,0 0 0,-1-1-1,1 1 1,-1-1-1,0 0 1,0 1 0,0-1-1,0 0 1,1-4 0,2-4 21,6-13 67,1-1-1,2 1 1,0 1 0,1 0 0,19-21 0,-29 39 6,1-1-19,1 0 0,0-1 0,0 2 0,0-1 0,11-6 0,-15 11-73,-1 0-1,1 0 1,-1 1-1,1-1 1,-1 1 0,1-1-1,-1 1 1,1-1 0,0 1-1,-1 0 1,1 0 0,0 0-1,-1 0 1,1 0-1,0 0 1,-1 0 0,1 0-1,0 1 1,-1-1 0,1 1-1,0-1 1,-1 1 0,1 0-1,-1 0 1,1-1-1,-1 1 1,0 0 0,1 0-1,-1 0 1,0 1 0,0-1-1,0 0 1,2 3-1,7 11 8,0 0 0,-2 1 0,0 0-1,0 0 1,-2 1 0,0-1-1,7 35 1,-5-22-10,-4-16-163,2 8-611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4:33.5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1 217 304,'17'-65'5347,"-12"53"-4478,1 0 1,13-20-1,-12 22-650,0-2 0,9-21 0,-13 25-166,9-23 597,-10 29-249,-7 22-94,1-4-161,1 1 0,1-1 0,1 1 0,0 28 0,11 69 143,-9-102-270,2 17-3,2 0-1,1 0 1,1 0-1,2-1 1,15 35 0,-13-39-12,1-1 1,2 0 0,27 35-1,-34-50-3,0 0 0,0 0 0,1-1 1,0 0-1,0 0 0,0-1 0,17 9 0,-19-12-94,1 0 0,-1-1 0,1 0 0,0-1 0,-1 1 0,1-1 0,0 0 0,0-1 0,0 0 0,0 0 0,0 0 0,13-3 0,-16 2-412,-1 1 1,1-1-1,-1 0 0,0 0 1,0-1-1,1 1 1,-1-1-1,0 1 0,0-1 1,-1 0-1,1 0 1,0 0-1,0-1 0,3-4 1,-2 3-779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4:34.1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 2 176,'-4'-1'790,"4"1"-732,0 0 0,-1 0 0,1 0 0,0 0 0,0 0-1,-1 0 1,1 0 0,0 0 0,0 0 0,0 0 0,-1 0-1,1 0 1,0 0 0,0 0 0,-1 0 0,1 0-1,0 0 1,0 0 0,-1 0 0,1 0 0,0 0 0,0 1-1,0-1 1,-1 0 0,1 0 0,0 0 0,0 0 0,0 0-1,-1 1 1,1-1 0,0 0 0,0 0 0,0 0 0,0 1-1,0-1 1,-1 0 0,1 0 0,0 1 0,0-1 0,0 0-1,0 0 1,0 0 0,0 1 0,0-1 0,0 0-1,0 0 1,0 1 0,0-1 0,0 1 0,0-1-10,7 19 2577,33-1 1934,-15-13-3765,1-2-1,0-1 0,35-1 1,0-3-1927,14 0-7855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4:34.8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50 43 336,'26'-9'3139,"-22"8"-2915,0 0-1,0 0 0,0-1 1,0 1-1,0-1 0,0 0 1,0 0-1,6-6 0,-2-3 259,-9 10-453,0 1 0,0 0-1,1 0 1,-1-1 0,0 1-1,0 0 1,1 0 0,-1 0-1,0 0 1,0 0 0,1 0-1,-1 0 1,0 0 0,0 0-1,0 0 1,1 1-1,-1-1 1,0 0 0,1 0-1,-1 1 1,-1 0 0,-6 1 144,1 1 1,0 0-1,0 0 0,0 1 1,0 0-1,0 0 1,1 1-1,0 0 0,0 0 1,-9 10-1,12-12-124,1 0 0,-1 0 0,1 0 0,0 0 0,0 1 0,0-1 0,0 1 0,1 0 0,0-1 1,0 1-1,0 0 0,0 0 0,0 0 0,1 0 0,-1 0 0,1-1 0,0 1 0,0 0 0,1 0 0,-1 0 0,1 0 0,0 0 0,2 5 0,3 5-37,0-1 0,2 0 0,-1 0-1,2-1 1,0 0 0,0-1 0,1 0 0,0 0 0,1-1 0,0 0 0,1-1 0,0 0 0,0-1 0,26 13 0,-25-15-130,-1-1 1,1 1 0,0-2-1,0 0 1,0-1 0,1 0 0,-1-1-1,20 1 1,-11-3-2161,-1 0 0,32-6 1,-46 5 1393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4:35.3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101 30 592,'-1'-1'241,"-1"1"0,1-1 0,0 1 0,0-1 0,0 1 0,0-1 0,-1 0 0,1 1 0,0-1 0,0 0 0,0 0 0,1 0 0,-1 0 0,0 0 0,0 0 0,-1-2 0,2 2-27,-1 0 1,0 0-1,0 0 1,1 0 0,-1 0-1,0 0 1,0 0 0,0 0-1,0 0 1,0 0-1,0 1 1,0-1 0,-1 0-1,1 1 1,0-1 0,-2 0-1,0 4-121,1 0-1,0 1 1,0-1-1,0 0 1,1 1 0,-1 0-1,1-1 1,0 1-1,-1 6 1,-1 0-69,-7 21-172,-10 55 0,10-37-2846,7-25-1157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4:36.3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0 107 128,'0'-81'7345,"0"80"-7321,24-5 1683,-16 9-1664,1-1 0,-1 1-1,0 0 1,0 1 0,0 0-1,0 0 1,-1 1 0,0 0-1,0 0 1,0 1 0,0 0-1,-1 0 1,0 1 0,0-1 0,-1 1-1,0 0 1,8 14 0,4 13-39,-10-22-2,-1-1 0,0 1 1,-1 0-1,-1 1 1,4 15-1,-5-16-1,4 42 9,-7-52-7,0-1 0,0 1 0,0 0 0,0-1 0,0 1 0,0-1 0,0 1 0,-1-1 0,1 1 0,0-1 0,-1 1-1,0-1 1,1 1 0,-1-1 0,0 0 0,0 1 0,1-1 0,-1 0 0,0 0 0,0 1 0,-1-1 0,1 0 0,0 0 0,0 0 0,0 0-1,-1 0 1,1-1 0,-2 2 0,2-2 23,-1 1 0,1-1-1,0 1 1,0-1 0,0 0 0,0 0-1,0 1 1,-1-1 0,1 0-1,0 0 1,0 0 0,0 0 0,0-1-1,-1 1 1,1 0 0,0 0-1,0-1 1,0 1 0,0-1 0,0 1-1,0-1 1,0 1 0,0-1-1,0 0 1,0 1 0,-1-2 0,0 0 107,1 0 1,0 0 0,0 0 0,1 0 0,-1 0 0,0 0 0,1 0 0,-1 0 0,1 0 0,0 0 0,0 0 0,0 0 0,0-4-1,1-5 543,0 0-1,1 0 1,0 1-1,7-19 1,-2 14-338,1-1-1,1 1 1,0 1-1,1 0 1,1 0-1,0 1 1,23-22 0,16-20 88,-10 21-368,-20 18-4665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4:37.1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23 624,'4'-4'7526,"2"11"-7237,0 1-1,0 0 0,-1 1 1,0-1-1,-1 1 0,0 0 1,0 0-1,4 17 0,9 20-183,47 111-54,-20-57 1080,-44-100-1109,0 1 1,0-1-1,1 0 0,-1 1 1,0-1-1,0 1 0,0-1 1,0 0-1,0 0 0,0 1 1,0-1-1,1 0 0,-1 1 0,0-1 1,0 0-1,0 0 0,1 1 1,-1-1-1,0 0 0,0 0 1,1 1-1,-1-1 0,0 0 0,1 0 1,-1 0-1,0 0 0,1 1 1,-1-1-1,0 0 0,1 0 1,-1 0-1,0 0 0,1 0 1,-1 0-1,9-11 961,5-30 875,-11 29-1379,5-12 428,7-44 0,-11 44-683,14-43 0,-2 12-175,-14 44-551,0 0 0,2 0 0,-1 0 0,1 1 0,1-1 0,10-17 0,-8 0-10805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4:39.7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125 476 688,'7'3'914,"0"0"0,0-1-1,1 0 1,-1-1-1,0 1 1,1-1 0,-1 0-1,15-1 1,-22 0-898,0 0 0,1 0 1,-1 0-1,1 0 0,-1 0 1,0 0-1,1 0 0,-1 0 1,0 0-1,1 0 0,-1 0 0,1 0 1,-1 0-1,0 0 0,1 0 1,-1 0-1,1 0 0,-1 0 1,0-1-1,1 1 0,-1 0 1,0 0-1,1 0 0,-1-1 1,0 1-1,0 0 0,1-1 0,-1 1 1,0 0-1,0 0 0,1-1 1,-1 1-1,0 0 0,0-1 1,0 1-1,0-1 0,1 1 1,-1 0-1,0-1 0,0 1 1,0 0-1,0-1 0,0 1 0,0-1 1,0 1-1,0 0 0,0-1 1,0 1-1,0-1 0,0 1 1,0 0-1,-1-1 0,1 1 1,0 0-1,0-1 0,0 1 1,0 0-1,-1-1 0,1 1 0,0 0 1,0-1-1,-1 1 0,1 0 1,0 0-1,-1-1 0,1 1 1,0 0-1,-1 0 0,1-1 1,-5 0-5,1-1 1,-1 1-1,1 0 1,-1 1-1,0-1 1,1 1-1,-1-1 1,0 1-1,1 1 1,-1-1-1,0 1 1,1 0-1,-1 0 1,1 0-1,-1 0 1,1 1-1,0 0 1,0 0 0,-1 0-1,1 1 1,-5 3-1,0 1 11,0-1 0,1 1 0,0 1 0,1-1 0,-1 1 0,2 1 0,-1-1 0,-7 15 0,9-13-19,0 0-1,1 1 0,0-1 0,0 1 0,-2 19 0,5-24-28,0 0 0,0 0-1,1 0 1,0 0 0,0-1 0,1 1-1,-1 0 1,1 0 0,0 0 0,1-1-1,0 1 1,4 9 0,-4-10-1,1-1 0,0 0 0,1 0 0,-1 0 0,1 0 0,0 0 0,0-1 0,0 0 0,0 0 0,1 0 0,-1 0 0,1-1 0,-1 1 0,1-1 0,0 0 0,0-1 0,0 1 0,0-1 0,8 1 0,-8-2 58,-1 1 1,1-1-1,-1 0 1,0 0-1,1-1 1,-1 1 0,0-1-1,1 0 1,-1 0-1,0-1 1,0 1 0,0-1-1,0 0 1,0 0-1,0 0 1,-1 0-1,1-1 1,-1 0 0,1 1-1,-1-1 1,0 0-1,0-1 1,4-4-1,-3 0 237,1 0 0,-1 1 0,-1-1-1,0-1 1,0 1 0,0 0-1,-1-1 1,2-15 0,-1-9 350,-3-40 0,0 38-831,0 34 238,12 35 132,-8-15-188,1-1 0,2 0 1,-1-1-1,2 0 0,0 0 1,2 0-1,13 19 0,-15-26-115,0 0-1,0 0 0,1-1 1,0 0-1,11 7 1,-15-12 139,0-1 1,1 0-1,-1 0 1,1 0-1,-1-1 1,1 0 0,0 0-1,0 0 1,0-1-1,0 1 1,0-1-1,9 0 1,-10-2 30,-1 0 0,0 0 1,1 0-1,-1 0 0,0-1 1,0 0-1,0 0 0,0 0 0,0 0 1,0 0-1,-1-1 0,1 0 1,-1 1-1,0-1 0,0-1 0,0 1 1,0 0-1,0-1 0,2-3 1,6-10 136,0-1 0,13-30 0,-16 30-81,4-5 144,-1 0-1,-2-2 1,0 1-1,10-50 1,-17 54-101,0 0 0,-2 0 1,0 0-1,-4-26 0,-26-99 200,15 81-221,-9-10-82,6 15 1231,10 45-981,1 3-366,6 34 9,13 120 111,-7-110-18,20 137-17,-6 17-105,3-47-210,-21-134 315,2 10-110,0 0-1,1 0 1,11 27 0,-13-39 123,1 0 0,-1 0 0,0-1 0,1 1 0,0-1 0,0 0 0,0 0 0,0 0 0,1 0 0,-1 0 0,1 0 0,0-1 0,-1 0 0,1 0 0,7 3 0,-9-4-2,1 0 1,0-1 0,-1 1 0,1 0 0,0-1-1,0 0 1,0 1 0,-1-1 0,1 0-1,0-1 1,0 1 0,0 0 0,-1-1 0,1 0-1,0 1 1,0-1 0,-1 0 0,1 0-1,-1-1 1,1 1 0,-1-1 0,1 1 0,-1-1-1,0 0 1,0 1 0,4-5 0,10-11 37,-11 12-14,1 0 0,-1 0 1,-1 0-1,1-1 1,-1 0-1,0 0 1,0 0-1,0 0 1,4-12-1,11-35 34,-17 49 274,0 0 1,-1 0-1,1 0 1,-1 0-1,0 0 1,0 0-1,0 0 1,-1 0-1,1-1 1,-1 1-1,-1-8 163,3 9 88,-1-1 0,-1 0-1,1 1 1,0-1-1,-1 0 1,0 1-1,0-1 1,0-4-1,0 7-614,0-1 50,0-8 2075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4:58.9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 23 48,'-28'-8'6515,"58"15"-4949,-13-4-1417,0-1-1,0 0 1,0-1-1,0-1 1,23-3 0,11 1 64,323-8-67,-113-5-82,496 15 32,-590 4-80,-3 7 3,156-11 237,-261-6 32,-58 6-274,17-2 716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4:42.8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502 45 160,'4'-3'1853,"-4"3"-1737,0 0 0,0 0 0,1-1-1,-1 1 1,0 0 0,0-1 0,0 1 0,0 0-1,0-1 1,0 1 0,0 0 0,0 0 0,0-1-1,0 1 1,0 0 0,-2-4 1621,1 3-1621,-8-15 2194,9 15-2623,-3-1 385,-1 0 0,1 0 0,-1 1 0,1-1 0,-1 1 0,0 0 0,1-1 0,-1 2 0,0-1 1,0 0-1,-7 1 0,-55 0 884,39 0-681,11 1-228,1-1-1,0 2 0,-1 0 0,1 1 0,0 1 1,1 0-1,-1 1 0,1 0 0,-1 1 0,2 1 1,-1 0-1,1 1 0,0 0 0,0 1 0,-21 21 0,21-18-22,0 2 0,1 0-1,0 0 1,1 1-1,-18 32 1,27-40-12,-1 0 0,2 0 0,-1 0 0,1 0-1,0 1 1,0-1 0,1 0 0,0 1 0,0-1 0,1 1 0,0-1 0,1 0 0,-1 0 0,5 11 0,-1-2 1,1 0 0,1-1 1,0 0-1,1-1 0,15 21 1,-8-17 8,2 0 1,0-1 0,1-1-1,1-1 1,0-1 0,1 0-1,1-1 1,0-2 0,0 0-1,1-1 1,28 9 0,-29-12 66,1-1 1,38 7-1,-53-13-336,0 1-1,0-1 1,0 0 0,0 0 0,11-3-1,-14 2-104,-1 0-1,0 0 1,0 0-1,0 0 0,0 0 1,0-1-1,0 0 0,-1 1 1,1-1-1,0 0 1,-1 0-1,0-1 0,3-2 1,3-13-3229,-6 14 2666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7:58:50.3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444 198 976,'8'3'9004,"-8"-2"-8761,-8 7 1945,-19 6-2337,-48 7 183,48-12-35,0-2 1,-39 6-1,53-11 10,-1-1 1,0 0-1,0-1 1,-27-4-1,36 3 9,-1-1 0,0 1 0,0-1 0,1 0 0,-1-1 0,1 0 0,0 0 0,0 0 0,0 0 0,0-1 0,1 1 0,-1-1 0,1 0 0,-5-7 0,2 3-17,-23-33-17,29 38 15,0 0 0,0 0 0,0 0 0,0 0 0,0 0 0,1 0 1,-1 0-1,1 0 0,0 0 0,0 0 0,0 0 0,0 0 0,1 0 0,0-4 0,1 1 0,0-1 0,1 1 0,-1 0 0,1-1 0,1 1 0,-1 1 0,1-1 0,0 0 0,1 1 0,-1 0 0,1 0 0,0 0 0,0 1 0,1 0-1,-1 0 1,1 0 0,0 0 0,9-3 0,-6 2 0,0 2 0,1-1 0,-1 1 0,1 0 0,0 1-1,0 0 1,0 1 0,0 0 0,0 0 0,0 1-1,0 1 1,10 1 0,1 2 53,0 2 0,0 0 0,0 2 0,-1 0 0,0 1 0,-1 1 0,22 15 0,-35-21-38,0 0-1,-1 1 0,0 0 1,0 0-1,0 0 0,-1 0 1,1 1-1,-2 0 0,1 0 1,0 0-1,-1 0 0,0 0 1,-1 1-1,1 0 0,-1-1 1,1 9-1,-1-8-5,-1 0 1,0 0-1,-1 0 0,1 0 1,-2 0-1,1 0 0,-1 0 1,0 0-1,0 0 0,-1 0 1,1 0-1,-2 0 0,1-1 1,-1 1-1,0-1 0,0 0 1,-1 0-1,0 0 0,0 0 1,0 0-1,-1-1 0,0 0 0,0 0 1,-8 6-1,-5 4-35,-1-2-1,0 0 1,0-1-1,-1-1 1,-1-1-1,-40 15 1,40-19-168,1-1 0,-1 0-1,0-1 1,-1-2 0,-39 1 0,59-3 169,1 0 0,-1 0-1,0 0 1,0 0 0,0-1 0,0 1 0,1 0 0,-1-1-1,0 0 1,0 1 0,1-1 0,-1 0 0,0 0 0,1 0-1,-1 0 1,1 0 0,-1 0 0,1 0 0,0 0 0,0-1 0,-1 1-1,1 0 1,0-1 0,0 1 0,0-1 0,0 0 0,0 1-1,1-1 1,-1 0 0,0 1 0,1-1 0,-1 0 0,1 0-1,0 0 1,0 1 0,-1-1 0,1 0 0,0 0 0,1 0 0,-1-2-1,1 2 46,0 0-1,0 0 0,0 0 0,1 0 0,-1 1 1,0-1-1,1 0 0,-1 1 0,1-1 0,-1 1 0,1 0 1,0-1-1,0 1 0,0 0 0,0 0 0,0 0 1,0 0-1,0 0 0,0 1 0,0-1 0,0 1 1,0-1-1,0 1 0,0 0 0,0 0 0,4 0 1,8 0 397,1 1 0,-1 1 0,18 3 0,16 2-184,-30-6-219,0 2-1,0 0 1,0 1 0,0 0 0,32 14-1,6 1-8,70 32 74,-122-49 15,0 0 0,1 1 0,-1-1 0,1-1 0,-1 1 0,1-1 0,0 0 0,0 0 1,0 0-1,0 0 0,0-1 0,0 0 0,0 0 0,0-1 0,-1 1 0,1-1 1,0 0-1,0 0 0,0 0 0,4-3 0,8-3 730,-12 5-607,0 0 1,0 0-1,0-1 0,0 0 1,-1 0-1,9-6 0,-7 4-375,7-8-2684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4:44.3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94 122 192,'-6'-6'846,"1"0"-1,0-1 1,0 1-1,-4-8 1,-19-23 926,2 13-1385,26 23-336,-9-11 3532,342 12 1232,-332 1-4821,0 0 0,0 0 1,1 0-1,-1 1 0,0-1 0,0 0 0,0 1 0,0-1 0,-1 1 0,1 0 0,0-1 1,0 1-1,-1-1 0,1 1 0,-1 0 0,0 0 0,1 3 0,5 36 67,6 49 16,-3 10-1851,-5-125-3242,-2 6 6052,1 0-1,9-31 0,-9 40-346,-2 5-456,0 1 0,0-1 1,0 0-1,1 1 0,0-1 0,0 1 1,0 0-1,1 0 0,-1-1 0,6-5 1,-2 4-119,-3 4-98,-1-1 1,1 1-1,-1-1 1,1 1-1,0 0 1,0 0-1,0 0 1,0 0-1,0 1 0,0-1 1,1 1-1,-1 0 1,0 0-1,1 0 1,-1 0-1,1 1 1,5-1-1,-4 1-14,0 0 0,1 0-1,-1 1 1,0 0 0,0 0-1,-1 0 1,1 1 0,0-1-1,0 1 1,5 3 0,0 2-6,0 0 0,-1 0 1,10 10-1,-12-8 2,0 0-1,0 0 1,-1 1 0,0-1-1,-1 1 1,0 1 0,-1-1-1,0 1 1,5 21 0,-5-10 114,-5-12-22,1-10-87,0 0 1,0 1-1,-1-1 1,1 0-1,0 0 1,0 0-1,0 0 1,0 0-1,-1 0 1,1 0-1,0 0 1,0 0-1,0 0 1,0 0-1,-1 1 1,1-1-1,0 0 1,0 0-1,0 0 1,0 0-1,-1 0 1,1 0-1,0 0 1,0-1-1,0 1 1,-1 0-1,1 0 1,0 0-1,0 0 1,0 0-1,0 0 1,-1 0-1,1 0 1,0 0-1,0 0 0,0-1 1,0 1-1,0 0 1,0 0-1,-1 0 1,1 0-1,0 0 1,0-1-1,0 1 1,0 0-1,-2-2 147,0-1-1,0 1 1,0 0-1,0-1 0,1 1 1,-1-1-1,1 0 1,0 1-1,0-1 0,0 0 1,0 0-1,0 0 1,1 0-1,-1-5 0,1-46 1819,1 27-1378,0 20-653,1 1 0,0-1 0,0 1 0,0-1 0,1 1 0,0 0 0,0 0 0,1 0 0,0 1 0,0-1 0,0 1 0,0 0 0,1 0 0,0 0 0,10-7 0,-14 11 35,31-17-3561,2 4-8309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4:45.2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233 1 432,'30'7'2591,"29"6"2906,-18-10 974,-41-3-6306,1 0 187,-6-4-141,-4 1-219,-1 0 1,1 0-1,-1 1 0,1 1 1,-1 0-1,0 0 0,1 0 1,-1 1-1,-14 2 0,-6 2-17,-50 13-1,72-15 16,0 1 1,0 0-1,0 0 0,0 1 0,1 0 1,0 0-1,-1 1 0,1-1 1,1 2-1,-1-1 0,1 1 0,0 0 1,0 0-1,1 1 0,0 0 0,-8 12 1,10-12-153,0 0 0,1 0 0,-1 0 0,-1 14-1,4-19 141,-1 0-1,1 0 1,0-1-1,0 1 1,0 0-1,0 0 1,0-1-1,1 1 0,-1 0 1,0 0-1,1-1 1,0 1-1,-1 0 1,1-1-1,0 1 1,0-1-1,-1 1 0,1-1 1,0 1-1,1-1 1,-1 0-1,0 1 1,0-1-1,1 0 1,-1 0-1,3 2 0,-3-3 17,12 7-28,-1 0 0,1-1-1,14 4 1,-22-9 53,1 0 0,-1 0 0,0 0 0,1 0 0,-1-1 1,1 0-1,-1 0 0,0-1 0,1 0 0,-1 0 0,8-2 0,-7 1 90,1 0 0,-1-1 1,-1 0-1,1 0 0,0 0 0,-1-1 1,0 0-1,1 0 0,-1 0 0,-1-1 1,1 1-1,-1-1 0,0 0 1,4-6-1,-2 0 56,0 0 0,0 0 1,-1 0-1,-1-1 0,0 1 0,4-19 1,-6 17-183,-1 9 1,-1 1 1,1-1-1,0 0 1,0 1-1,0-1 1,0 0-1,0 1 1,1-1-1,0 1 1,-1 0-1,4-4 1,-5 7 20,16 40 49,-6-24-134,-1-1 1,2 1 0,22 24-1,2-10-3140,-24-21 1394,-5-5 567,0 1 0,1 0 0,0-1 0,0 0 0,0-1 0,13 5 0,-12-6 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4:50.5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230 441 16,'2'-1'208,"-1"0"-1,0 0 1,1 0 0,-1 0-1,1 1 1,-1-1 0,1 0 0,-1 1-1,1 0 1,-1-1 0,3 1-1,13-7 2199,16-21 1834,-32 27-4208,0 0 1,1 0 0,-1 0 0,0-1 0,0 1 0,0 0 0,0-1 0,0 1 0,0-1-1,-1 1 1,1-1 0,0 0 0,-1 1 0,1-1 0,-1 0 0,0 1 0,0-1 0,1 0 0,-1 1-1,0-1 1,0 0 0,-1 1 0,1-1 0,0 0 0,0 0 0,-1 1 0,1-1 0,-1 1 0,0-1-1,-1-2 1,1 1 19,-1 1 0,0-1 0,0 1 0,0 0 0,0-1 0,0 1 0,-1 0 0,1 0 0,-1 1 0,1-1 0,-1 0 0,1 1 0,-1 0 0,0-1 0,0 1 0,0 0 0,-6-1 0,-2 0-54,6 1-1,-1 0-1,1 0 1,-1 0 0,0 1-1,1 0 1,-1 0 0,0 0-1,-7 2 1,0 0 5,1 1 0,0 0 0,0 1 0,0 0-1,1 1 1,-1 1 0,1-1 0,0 2 0,-16 12 0,21-14-1,1 0 1,0 0-1,1 1 1,-1 0-1,1 0 1,0 1-1,1-1 1,0 1-1,0-1 1,0 1-1,1 0 0,0 0 1,-2 8-1,2-2 3,1 0-1,0 1 1,1-1 0,0 0-1,1 1 1,4 20-1,-4-28 3,1 0-1,-1 0 0,1 0 1,1-1-1,-1 1 1,1 0-1,0-1 1,0 0-1,0 0 0,1 0 1,0 0-1,0 0 1,9 7-1,-11-10-1,1 0-1,0 0 1,-1 0-1,1-1 1,0 1 0,0-1-1,0 0 1,0 0-1,0 0 1,1 0-1,-1 0 1,0-1 0,0 0-1,0 1 1,1-1-1,-1 0 1,0-1-1,0 1 1,1 0 0,-1-1-1,0 0 1,0 0-1,0 0 1,0 0-1,0 0 1,0-1 0,4-2-1,3-2 66,-1-1 0,0 0 0,0 0 0,-1-1 0,0 0 0,0 0 0,9-14 0,0-5 522,19-38-1,-13 22 97,-15 25-390,-1 0 1,-1-1-1,0 1 0,4-32 0,-4 20-153,0-5 44,-2-1-1,-2 0 1,-4-66 0,0 15 35,2 86-218,0 0 6,0-1-11,0 1-14,-3-2-92,-4 8 92,-1 5 9,5-7 8,1 0-1,-1 0 1,1 0 0,0 0-1,1 1 1,-1-1 0,0 1-1,1-1 1,0 1-1,0 0 1,0-1 0,0 1-1,0 7 1,0 58 70,1-47-74,2 57 1,15 90 0,-13-133 37,-2-16-15,8 35 0,-9-51 24,0 0 1,0 0 0,0-1 0,0 1-1,1-1 1,0 1 0,0-1 0,0 1 0,0-1-1,0 0 1,1 0 0,-1 0 0,1 0 0,0-1-1,0 1 1,0-1 0,0 0 0,0 1 0,1-1-1,-1-1 1,1 1 0,-1 0 0,1-1 0,-1 0-1,8 2 1,-4-2 88,-1 0 1,0 0-1,0 0 0,0-1 1,1 0-1,-1 0 0,0-1 1,0 1-1,0-1 1,0-1-1,1 1 0,-2-1 1,9-3-1,-6 0 18,1 0 0,-1 0 0,1-1 0,-2 0 0,1 0 0,-1-1 0,11-12 0,-9 10 50,20-27-2777,-21 16-3088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4:52.1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147 269 848,'20'-1'7993,"-1"0"-3853,-7 0-3622,0-1-1,-1 0 0,1-1 0,-1 0 0,18-7 1,-22 6-467,-1 0 0,1-1 0,-1 1 0,0-1 1,-1-1-1,1 1 0,-1-1 0,0 1 0,0-2 1,-1 1-1,0 0 0,0-1 0,0 0 0,-1 0 1,4-10-1,-6 13-58,0-1 0,0 1 0,0 0 0,-1-1 0,1 1 1,-1-1-1,0 1 0,0-1 0,-1 1 0,0-1 0,1 1 0,-1 0 1,-1-1-1,1 1 0,-1 0 0,1 0 0,-1 0 0,0 0 0,-1 0 1,1 0-1,-1 0 0,1 1 0,-1-1 0,0 1 0,-1 0 0,1 0 0,0 0 1,-1 0-1,0 1 0,0 0 0,1-1 0,-1 1 0,0 0 0,-7-1 1,-1-1-7,0 1 0,0 0 0,-1 1 0,-15-1 1,22 3 6,-1 0 0,1 1 0,-1 0 0,1 0 1,0 0-1,-1 1 0,1 0 0,0 0 0,0 1 0,-7 3 1,-2 2 1,0 1 0,1 0 0,-14 12 0,23-17 2,1 0 1,0 0 0,0 0 0,1 0-1,-1 1 1,1 0 0,0-1 0,0 1-1,0 0 1,1 1 0,0-1 0,-3 10 0,0 5 20,1-3-23,1-1 0,0 1-1,0 29 1,2-38 25,2 1 0,-1-1 0,1 1 0,1-1 0,-1 0 0,1 0 0,1 0 0,0 0 0,0 0-1,0 0 1,1-1 0,0 1 0,0-1 0,1 0 0,0-1 0,0 1 0,1-1 0,10 9 0,-2-5 2,0 0 1,1-1 0,0-1 0,0-1-1,1 0 1,0-1 0,0-1-1,29 6 1,-39-10 92,0 0 0,1 0 0,-1 0-1,1-1 1,-1 0 0,1-1 0,-1 1-1,1-1 1,-1 0 0,1-1 0,-1 0 0,0 0-1,0 0 1,0-1 0,0 1 0,0-1 0,-1-1-1,1 1 1,-1-1 0,0 0 0,0 0-1,0-1 1,0 0 0,3-5 0,-1 2-22,-1 2 57,-1-1 1,0 1-1,0-2 1,0 1-1,7-16 1,-3 3-375,-5 12 113,-6 11 61,-25 54-1155,21-36-3953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5:06.9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 12 432,'-25'-12'8850,"39"19"-7522,-3-3-1154,0 0 0,0-1-1,1-1 1,14 2 0,12 3 350,4-4-299,-34-3-222,0 0 0,-1 0 0,1 1 0,10 3 0,-11-3 10,0 0 1,-1 0-1,1 0 1,11-1 0,23 2-15,68 14 39,-22-5-44,15 0 38,-74-7-24,41-1 0,-42-2 0,40 6 0,-41-3 24,46 0 0,180 3 80,-119 1 51,-54-4 93,-72-3-233,1-1 0,0 1 0,-1 0 1,9 3-1,15 2 432,-4-4-290,-26-2-29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6:09:00.6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253 34 224,'0'-34'27338,"0"40"-26716,1-1-1,0 0 1,0 0 0,1 0-1,-1 0 1,5 8 0,-4-8-500,0 0 0,0 0 0,0 1-1,-1-1 1,1 1 0,0 9 0,10 61-122,-4 97 0,-9-96 0,-1-13 0,9 79 0,19 150 0,3 18 0,-9-50 0,-4-61 0,-9-153 0,-3-26 0,2 42 0,-3 16 0,-3-79 0,0 0 0,0 1 0,0-1 0,0 0 0,0 1 0,0-1 0,0 0 0,0 1 0,0-1 0,0 0 0,0 1 0,0-1 0,0 0 0,0 1 0,0-1 0,0 0 0,-1 1 0,1-1 0,0 0 0,0 0 0,0 1 0,0-1 0,-1 0 0,1 0 0,0 1 0,0-1 0,-1 0 0,1 0 0,0 1 0,0-1 0,-1 0 0,1 0 0,0 0 0,-1 0 0,1 0 0,0 1 0,0-1 0,-1 0 0,1 0 0,0 0 0,-1 0 0,1 0 0,0 0 0,-1 0 0,1 0 0,0 0 0,-1 0 0,1 0 0,0 0 0,-1 0 0,1-1 0,0 1 0,-1 0 0,1 0 0,0 0 0,-1 0 0,-16-12 0,14 11 0,-26-37 0,-1 1 0,-56-51 0,23 19 0,53 56 0,0 0 0,1 0 0,-8-16 0,9 14 0,-2 1 0,-16-23 0,-10-14 0,14 18 0,-2 1 0,41 34 0,-5 4 0,0 0 0,0 0 0,-1 1 0,0 0 0,0 1 0,-1 0 0,0 1 0,10 11 0,31 24 0,-38-32 0,1 1 0,-2 0 0,0 1 0,0 0 0,11 19 0,28 33 0,-21-25 0,-24-31 0,1-1 0,-1 0 0,16 14 0,10 22 0,-30-43 0,-1-1 0,0 1 0,1-1 0,-1 0 0,1 1 0,-1-1 0,1 0 0,0 0 0,-1 0 0,1 0 0,0 0 0,0-1 0,0 1 0,0 0 0,-1-1 0,1 1 0,0-1 0,0 0 0,0 0 0,0 0 0,0 0 0,0 0 0,0 0 0,0 0 0,0-1 0,0 1 0,0-1 0,0 1 0,0-1 0,0 0 0,-1 0 0,1 1 0,3-3 0,0-3 0,1 1 0,-1-1 0,0-1 0,-1 1 0,1 0 0,6-14 0,-11 19 0,56-114 0,17-29 0,-5 27 0,-41 68 0,-19 37 0,-4 0-4881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6:09:06.5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438 7 16,'-2'-1'298,"-1"0"0,1 0 0,0 0 0,0 1 0,-1-1 0,1 1 0,0-1 0,-1 1 0,1 0 0,0 0-1,-1 0 1,1 0 0,-4 1 0,-5 0 4089,5 3-2559,8 51 4819,6 27-3898,26 210 138,7 41-1769,-28-222-1006,-1 154 0,-4 206-109,-9-451-1,0 1 1,-1 0 0,-7 34-1,4-30-70,1 0-1,2 0 1,0 1-1,4 41 1,-1-12 29,4 37-199,-5-91 233,0-2-8,-1-4-19,-1 0 0,1 0 1,-1 0-1,0 0 0,-1 0 1,1 0-1,-1 1 0,0-1 0,-6-6 1,-7-13-68,4 6 164,1 0 1,-2 1 0,0 1 0,-2 0 0,1 1 0,-18-14-1,-10-5 168,-55-32-1,74 49-205,-31-27 1,-16-12 16,26 15-207,58 52 111,2-2-1,-1 0 0,27 12 1,57 30 31,-90-45 18,1 1-1,-1-1 1,-1 1 0,1 1 0,-1 0 0,0 0 0,10 14 0,11 21 4,48 78-447,-60-86 242,-15-28 192,2 1 0,-1-1 0,1 0-1,-1 0 1,2-1 0,-1 1-1,7 6 1,-11-12 21,1-1-10,-1 1 0,0-1 1,0 1-1,0-1 0,0 1 0,1-1 1,-1 1-1,0-1 0,1 1 0,-1-1 1,0 1-1,1-1 0,-1 1 1,0-1-1,1 0 0,-1 1 0,1-1 1,-1 0-1,1 1 0,-1-1 1,1 0-1,-1 0 0,1 1 0,-1-1 1,1 0-1,-1 0 0,1 0 1,-1 0-1,1 0 0,0 0 0,-1 0 1,1 0-1,-1 0 0,1 0 0,-1 0 1,1 0-1,-1 0 0,1 0 1,0 0-1,-1 0 0,1-1 0,-1 1 1,1 0-1,-1 0 0,1-1 1,-1 1-1,0 0 0,1-1 0,-1 1 1,1-1-1,-1 1 0,0 0 1,1-1-1,-1 1 0,0-1 0,1 1 1,-1-1-1,0 1 0,1-2 0,108-162 52,-45 76-20,95-121 242,-148 196-260,1 0 0,0 1 0,1 0 0,0 1 0,21-13 0,-26 17 141,-7 6-90,0-1 1,1 1-1,-1 0 1,0 0-1,1 0 1,-1-1-1,1 2 1,0-1-1,-1 0 1,1 0-1,0 0 1,1 0-1,3-2 2599,-2-6-6180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6:09:09.8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375 286 80,'-2'-137'6752,"14"54"-1581,-9 18 1811,-3 65-6854,12 34 4383,-10-6-3300,6 36-1,-2-24-843,28 336 500,-32-170-717,-4-106-78,2 822-72,10-811-192,-10-105 187,1 18-32,-1-24 35,0 1 1,0 0 0,0-1-1,0 1 1,0 0 0,0-1-1,0 1 1,0-1 0,0 1-1,-1 0 1,1-1 0,0 1 0,0-1-1,0 1 1,-1 0 0,1-1-1,0 1 1,-1-1 0,1 1-1,0-1 1,-1 1 0,1-1-1,-1 0 1,0 1 0,-1-2-8,0 0 1,0-1-1,0 1 1,0-1 0,0 0-1,1 1 1,-1-1-1,0 0 1,1 0-1,0 0 1,-3-4-1,-14-24 91,-1 1 0,-1 1 0,-41-43 0,-83-66 438,142 135-517,-17-13 228,-1 0 0,-39-21-1,29 19-121,23 13-132,4 1 7,0 1 1,-1 0-1,1 0 0,-1 0 0,0 0 0,-7-2 0,10 4 8,2 0 16,1 0-5,8 2-2,0 0 0,0 0 0,0 1 0,0 0 0,0 0 0,0 2 0,-1-1 0,0 1 1,12 8-1,2 0 4,6 3-21,0 2 0,-1 1 0,-2 1 0,0 2 0,28 28 0,49 76-563,-89-105 335,14 15 203,-24-29 73,-3-6-39,-1 0 0,1 1 0,0-1 0,-1 0 0,1 1 0,0-1 0,0 0 0,0 0-1,0 0 1,0 0 0,0 0 0,0 0 0,2 1 0,-2-1 8,-1-1-1,1 1 1,-1-1 0,1 1-1,0-1 1,-1 0 0,1 1 0,0-1-1,-1 0 1,1 0 0,0 1-1,0-1 1,-1 0 0,1 0-1,0 0 1,0 0 0,-1 0 0,1 0-1,0 0 1,0 0 0,-1 0-1,1 0 1,0-1 0,-1 1-1,1 0 1,0 0 0,-1-1 0,1 1-1,0 0 1,-1-1 0,1 1-1,0-1 1,-1 1 0,1-1-1,-1 1 1,1-1 0,-1 1-1,1-1 1,-1 0 0,0 1 0,1-1-1,-1 1 1,0-1 0,1-1-1,12-27 36,-3-2 8,3 1 1,20-39 0,-7 15-3,92-171 389,-91 178-238,35-57 266,-54 93-279,3-9 5382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6:09:15.7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121 63 160,'0'12'7940,"-12"-12"-7924,11 0 0,-21-5 2420,21 4-2334,0 0 0,0 0 0,0 0 1,1 0-1,-1 0 0,0 0 1,1 0-1,-1 0 0,0 0 1,1 0-1,-1 0 0,1 0 1,0-1-1,-1 1 0,1 0 1,0 0-1,0-1 0,0 1 0,0-2 1,0 2-74,-1 0 255,-1-1 1,2 0-1,-1 0 1,0 0-1,0-1 0,1 1 1,-1 0-1,1 0 0,-1 0 1,1 0-1,0-4 0,0 5-142,-5-10 2120,7 56-2258,8 43 0,-6-57-12,5 113 88,-6-86 384,-3-57-418,-3-33 381,-5 8-348,-7-42 1,1 1-29,-7-21 163,1 28 170,18 53-296,1 0 1,-1 0-1,1 0 1,0 0-1,0 0 0,0-5 1,1 9-70,0 1-9,13 77-164,7 89 199,-17-140 40,-1-2 24,0-42-111,10-69 18,-9-98-141,2 201 145,-1 1 0,-1-1 0,2 31 0,3 15 25,-3-24-20,-5-28 37,2-1 1,-1 1-1,6 17 1,-2-22-643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49:35.3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 63 10085,'-17'-35'24,"17"34"62,-1 0 1,1 1 0,-1-1-1,1 0 1,0 1 0,-1-1-1,1 1 1,-1-1-1,0 1 1,1-1 0,-1 1-1,1-1 1,-1 1 0,0-1-1,1 1 1,-1 0 0,0-1-1,0 1 1,-1-1 0,11 2 1144,-8-1-887,22 0 640,41-4-695,-35-2-5455,-3-2-1012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7:58:52.8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84 56 624,'-32'-45'6401,"31"44"-6156,-5-7 1740,6 8-1944,0 0 0,0 0 0,0 0 0,1 0 0,-1 0 0,0 0 0,0 0 0,0 0 0,0 0 0,0 0 1,0 0-1,0 0 0,1 0 0,-1 0 0,0 0 0,0 0 0,0 0 0,0 0 0,0 0 0,0 0 0,0 0 0,0 0 0,1 0 0,-1 0 0,0 0 0,0 0 0,0-1 0,0 1 0,0 0 0,0 0 0,0 0 0,0 0 0,0 0 0,0 0 0,0 0 1,0 0-1,0-1 0,0 1 0,16 11 156,-1 0 0,1-2 0,1 1 0,-1-2 0,1-1 0,1 0 0,0-1-1,20 4 1,27 11-147,14 0 174,-77-20-217,0-1-1,0 1 1,0-1 0,0 0-1,1 1 1,-1-1-1,0 0 1,0 0 0,0 0-1,3-1 1,13-1-254,-17 2 272,-6 3-47,1-1 21,0 0 0,-1 0 1,0 0-1,1 0 1,-1-1-1,-7 2 0,2-1 1,-42 15 10,0 1-1,-72 38 1,52-23-10,89-37-91,2 1 0,-1 1 0,0 1 0,0 0 0,1 2 0,35 4 0,-9 1 100,-24-4-16,0 1 1,0 1 0,29 9 0,-41-10 8,2 0 2,-1 1 0,0 0 0,1 1 0,-2 0 0,1 0 0,0 1 0,10 9 0,-17-12-2,-1 0 0,0 1 0,0-1-1,0 0 1,0 1 0,0-1 0,-1 1 0,1-1 0,-1 1-1,0 0 1,0-1 0,-1 1 0,1 0 0,-1 0-1,0 0 1,0 0 0,0-1 0,0 1 0,-1 0 0,1 0-1,-1 0 1,0-1 0,0 1 0,-2 4 0,1-3 0,0-1 1,0 0 0,-1 1 0,1-1 0,-1 0 0,0 0 0,0 0 0,-1-1 0,1 1 0,-1-1-1,1 0 1,-7 4 0,0 0 4,-1-1-1,0-1 1,-23 9 0,13-8 60,0-1 0,0-1 1,0-1-1,0-1 1,-1-1-1,-27-1 0,45 0-10,-6-1 115,-1-1 0,1 0 0,0 0 0,0-1 0,-20-8 1,-6-2 509,22 9-114,6 2-132,1 0 1,0 0-1,0-1 1,-1 0-1,2 0 1,-10-5-1,12 5 576,-1 1-4570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49:45.3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289 35 16,'-7'31'10495,"2"-17"-5652,5-13-4838,1-1 1,-1 1 0,1 0 0,-1-1-1,1 1 1,-1-1 0,1 1-1,-1-1 1,1 1 0,0-1-1,-1 1 1,1-1 0,0 0 0,-1 1-1,1-1 1,0 0 0,-1 0-1,1 0 1,0 1 0,0-1 0,-1 0-1,1 0 1,0 0 0,0 0-1,-1 0 1,2 0 0,28 0 33,-25 0-27,261-11-12,-130 3 0,484-23-3,-342 19-6,394-3 5,83 46-31,-303-23-38,213 10-62,-32 31 154,-530-42-32,584 24-243,-488-22 237,-66-2 35,40 1-24,429 0 19,-518-6-16,-59-1 33,0 0 0,0-2-1,46-6 1,-60 5 52,-1 1-1,1 0 1,-1 0-1,14 2 1,15 0 464,-39-1-546,1 1-1,-1-1 1,0 0 0,1 0-1,-1 1 1,1-1 0,-1 0-1,0 1 1,1-1 0,-1 1-1,0-1 1,0 0 0,1 1-1,-1-1 1,0 1-1,0-1 1,0 1 0,1-1-1,-1 1 1,0-1 0,0 1-1,0-1 1,0 1 0,0-1-1,0 1 1,0-1 0,0 1-1,0-1 1,0 1 0,0-1-1,0 1 1,-1-1 0,1 0-1,0 1 1,0 0-1,0-1-3,-10 32 12,-9 52-1,3-12 0,-21 79 14,26-110-13,-5 12-25,-15 103 0,-2-5 0,-6 38-198,34-166 210,-38 103-50,30-92 34,1 1-1,-13 62 0,21-79-25,-1 0 0,-11 28 0,-2 7-28,17-50 77,0-1 0,0 1-1,0 0 1,-1-1 0,1 1 0,-1-1-1,0 0 1,1 1 0,-1-1 0,0 0-1,0 0 1,-1 0 0,1-1 0,0 1-1,-1 0 1,1-1 0,-1 1 0,1-1 0,-1 0-1,0 0 1,1 0 0,-1 0 0,0-1-1,-5 2 1,-8 0-2,0-1 0,0 0-1,-24-3 1,8 1 1,-140-11-7,0-1 0,-424-18 8,457 19-40,-569-28-160,75 18 136,15 31 73,199 6-2,294-13 26,-158-6-98,-153-17-312,59 4 271,261 10 106,-220-19 3,-91-11-6,219 25-6,86 7 21,-157 3 22,143 3 217,116-1-51,0-1-1,0-1 1,0-1-1,-25-7 1,41 9-174,0-1 0,0 0 0,1 0 0,-1 0 0,0-1 1,1 1-1,-1-1 0,1 0 0,0 0 0,0 0 0,0 0 0,0-1 0,1 1 0,-1-1 1,1 0-1,0 1 0,0-1 0,0 0 0,1 0 0,-2-6 0,-3-9 50,1-1 0,2 0 0,-2-22 0,1 14-112,3 6 44,1 0 1,0 0-1,2 0 0,7-35 0,-4 20-3,5-10 2,27-87 0,-32 118-8,52-142 4,-26 52 29,-24 83-22,-2 0 1,5-37 0,-4-9 62,-5-118 0,-3 85-41,5 40 139,-3 62-123,0-1-32,2 0-23,0 1 0,0-1 0,0 0-1,0 1 1,0-1 0,0 1 0,0 0 0,0-1 0,0 1-1,0 0 1,0 0 0,4 1 0,23-1 0,1-1 0,1 2-1,39 6 1,-48-3 7,-2 0 0,0 0 0,30 0-1,-30 0 44,-20-4-51,1 0 16,1 0-5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0:47.8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968 34 688,'-11'7'6550,"16"-4"-6341,0-1 0,0 1 0,0-1-1,0 0 1,1 0 0,-1-1 0,1 1 0,-1-1 0,10 1 0,57 2 164,176-11-68,120 2-319,-1 9 17,-11-1-8,-231 4-26,327 9-195,228-3-46,-247-14 250,-166-4-217,209 38-476,-334-26 711,-57-5-24,485 6 148,-403-9 1086,-166 1-1188,11 4 188,-4 40 757,-6 34-195,-9-49-574,6-25-174,-1 0 1,1 0-1,0 0 0,0 0 1,0 0-1,0 7 1,-6 40 176,6-19-103,1-10-26,0 0 0,5 37 1,15 127 43,1-8-19,-6-51-51,-3 203-1,1-134 36,-8 220-26,-24 21 15,8-256-52,6-60-1,-10 130 6,-15 55 13,4-72-39,-6 45-2,21-178 3,8-58 1,-10 47 0,-4 28-7,12-65 8,-15 100-79,-8 30-234,23-147 118,2 1 1,1 47 0,20-28-72,-14-38 224,1 1 0,-2 0-1,-1 0 1,1 38-1,-3-56 23,-15-6-251,-26-14 225,35 16 46,0 0 0,-1 0 0,1 0 0,0 1 0,-12-3 0,-49-11-33,41 9-34,-44-6 0,45 9 14,-34-10 0,0 1-5,-332-40-594,-117 20 496,341 28 155,-149-13-6,30-2-3,45 4-4,-585-3-185,562 20 200,121 1 18,-180-5-17,27-22 2,-597-5-64,665 39-208,5 0-176,116-6 572,72-4-24,32 1-91,1 0-1,-1 0 1,1-1-1,-1 1 1,1-1-1,-1 0 1,1 1-1,-1-1 1,1 0-1,-1-1 1,1 1-1,0 0 1,0-1-1,0 1 1,0-1-1,0 0 1,0 0-1,0 0 1,1 0-1,-3-3 1,4 0 0,1-1-1,0 1 1,0-1-1,0 0 1,1 1 0,0 0-1,0-1 1,5-8-1,2-7 54,0-1-1,-2 0 0,0 0 1,-2 0-1,5-40 1,43-291 114,-30 93 3,-17 160-153,-1 35-9,21-181 158,9-5-41,5 41 98,-28 153-214,0-11 14,5-107 0,-13-72 15,-4 227-43,-11-145 7,1 64-6,-34-328 43,27 218 0,9 44-32,5 129-16,2 1 0,3-40 0,0 4 0,-3 3 0,-10-83 0,7 115-2,4-67 0,1 48 3,-1 15-1,-1-2-14,9-79-1,-5 95 14,-2-1 0,-1-30 0,-1 18 4,1-88-83,0 129 80,0-1 0,0 1 0,0-1-1,0 1 1,0-1 0,1 1 0,-1-1 0,0 1 0,0-1 0,0 1-1,1-1 1,-1 1 0,0 0 0,1-1 0,-1 1 0,0-1 0,1 1 0,-1 0-1,0-1 1,1 1 0,-1 0 0,1 0 0,-1-1 0,1 1 0,-1 0-1,0 0 1,1 0 0,-1 0 0,1-1 0,-1 1 0,1 0 0,-1 0-1,1 0 1,-1 0 0,1 0 0,-1 0 0,1 0 0,-1 0 0,1 0 0,-1 1-1,1-1 1,0 0 0,25 8-9,-20-6 8,17 3 1,-1 2 0,30 12 0,28 9-80,-11-13 16,-34-8 49,58 20 1,-59-16 16,0-2 0,42 7 0,33 9-24,11 0 18,-40-10 5,-51-10-5,1-2 1,0-1-1,39-2 1,-30-1 4,57-14 204,-65 10-106,-30 5-75,-3-8-951,-9 7 486,4 1 1174,6 0-720,0 0-13,0 0-13,16-11-129,-8 10 142,0 0-1,0 0 1,0-1-1,0 0 1,7-3-1,15-4 2,-5 4 1,-13 3 0,1 0 0,-1-1 0,13-5 0,-15 5-6,7-7 11,-16 9-8,1 1 1,-1 0-1,0 0 1,0-1-1,0 1 1,0-1-1,0 1 0,0 0 1,0-1-1,0 1 1,0 0-1,0-1 1,0 1-1,0 0 0,0-1 1,0 1-1,0 0 1,0-1-1,-1 1 1,1 0-1,0-1 0,0 1 1,0 0-1,0 0 1,-1-1-1,1 1 1,0 0-1,0 0 0,-1-1 1,1 1-1,0 0 1,0 0-1,-1-1 1,1 1-1,0 0 0,-1 0 1,1 0-1,0 0 1,-1 0-1,1 0 1,0-1-1,-1 1 0,1 0 1,0 0-1,-1 0 1,1 0-1,0 0 1,-1 0-1,0 1 0,-18-6-31,-19 0 26,-1 3 0,1 1 0,-64 6 1,-15 0-4,25-7-7,8-2 0,-77 1-3269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0:53.1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104 1 128,'31'0'7009,"-28"5"-6917,0 0 1,0 0 0,0 1-1,0-1 1,-1 1 0,0 0 0,0-1-1,1 10 1,-1-6 20,12 53 216,-3 1 1,-3 0 0,-2 0 0,-4 74-1,-3-96-289,-9 62 0,-22 87 22,-22 150 69,30-153-118,5 83 179,14-59-45,5 149-51,7-126-30,1 30 41,-6-24-40,1 97 109,-4-269-168,-11 74 0,-4 34 11,4-37-6,9-107-11,-11 145 12,7-89 34,-1 44 125,6-81 581,0-32-1739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0:56.3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238 1 272,'13'4'4037,"-7"19"-755,-5-20-3057,0 0 1,0 0 0,0 0 0,-1-1-1,1 1 1,0 0 0,-1 6-1,16 44 464,-12-23-532,-1 0 0,-2 0 0,-3 52 0,0-12-84,-10 141 58,-1-52-38,-22 236 22,29-317-50,-9 53 94,0-9 58,9-64-175,-26 225 678,6 44 369,14-80-838,4-2-9,-4-72-220,-3 129-12,10-194 6,5 304 0,7-235-48,-4 4 32,-5-149 6,-2 1-1,-13 55 0,-11 39-85,11-53 83,14-64 86,0-1 1,1 0-1,1 1 1,-1-1-1,1 18 0,1 8-3081,0-18-437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1:00.0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89 3 64,'0'0'1715,"-18"3"729,-31-8-1401,33 5-770,10 0 1688,19 4-970,-12-4-1027,56 14 126,0-3-1,62 4 1,-87-12-71,428 15 26,-20 6-5,-130-3 19,-13-18 275,13 1-111,360 5 649,-560-9-879,354 7 73,292-5 345,-263-4 1113,-226-3-580,-62 20-814,-98-5-6,-69-7-54,21 0 9,85 18 1,-20-3-37,-65-15 1343,-37-4-1137,-12 2-662,2-1-1477,-21-10 234,-16 6-5742,19 2 5293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1:02.6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130 0 16,'-4'2'100,"0"0"-1,0 0 1,0-1-1,0 1 1,0-1-1,0 0 1,-1 0-1,1 0 1,-8-1-1,-14 5-99,15-1 689,8-3-536,1 0 0,-1 0 0,1 0 0,-1-1 0,0 1 0,1-1 1,-1 0-1,0 0 0,-4 0 0,6 1-161,0-1 71,0 0 0,1 1 0,-1-1 0,0 1 0,1-1 0,-1 1 0,0-1 0,1 1 0,-1 0 0,1-1 0,-1 1 0,1 0 0,-1 0 0,1-1 0,0 1 0,-1 0 0,1 0 0,0-1 0,-1 1 0,1 1 0,14 0 2581,13-1-2513,-4 2 182,0-1 0,36 0 0,509-11-118,212 6-118,-395 6-77,140-14 0,-401 10 31,202 4 114,-79 5-100,218 15 54,-193-5-84,34 5 2,-34-1-17,-7-3 0,-32-4 0,-41-4 0,-44 3 0,-6-3-13,-60-6 10,-8 1 35,-29-3 619,-28-2-1528,-35 0-6548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1:05.0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14 320,'0'0'384,"5"20"5491,1-18-5763,-1 0 0,1-1-1,-1 0 1,1 0 0,-1-1 0,1 0-1,9 0 1,-11 0-78,563-14 623,65-1-132,-249 3-522,117 17 10,-47 14-12,-234-7 1,397 10-2,-275-16 0,-253-7 0,452-3-3,-381 13 5,-103-4-1,282 22-65,-158-5-77,39 4-86,-25-2 261,-155-17-214,-10-1-354,1-1 1,-1-2-1,40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1:08.1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12 560,'35'5'6080,"-35"-5"-5949,33-3 795,184-5-815,86 2 53,150 30-164,-26-9-32,63 3-144,-97-1-144,-187-12 255,312 2 36,-51 10-22,-359-12 54,-92-4-2,430 26-5,53 13 20,-160-18-32,-68-19 28,-139-5-8,137 2-4,-151 7 288,-118-7-272,-24-9-5103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1:13.9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342 173 528,'-7'-2'8791,"11"-3"-8738,0 1-1,-1-1 1,1 0 0,-1 0 0,0-1 0,0 1-1,-1-1 1,3-7 0,-1 1-9,-2 7 31,-1 1 0,1-1 1,-1 0-1,0 0 0,0 1 0,0-1 0,-1 0 1,0 0-1,0 0 0,0 0 0,-1 0 0,-1-6 1,1 9-65,0-1 1,-1 1 0,1 0-1,-1 0 1,0 0 0,0 0-1,0 0 1,0 0 0,0 0-1,0 0 1,-1 1 0,1-1-1,-1 1 1,1 0 0,-1 0-1,1 0 1,-1 0 0,1 0-1,-1 0 1,0 1 0,0-1-1,1 1 1,-6 0 0,-8-1 4,0 1 0,-29 3 0,38-2 0,-4 0-13,-1 0 0,1 1 0,0 1-1,0-1 1,1 2 0,-1 0 0,1 0 0,-1 1 0,1 0 0,1 1 0,-1 0 0,1 0 0,0 1 0,0 0 0,1 1 0,0 0-1,0 0 1,1 1 0,0 0 0,-11 18 0,15-20 0,-1 0-1,1 0 1,0 1-1,0-1 1,1 1-1,0 0 1,1-1-1,0 1 1,0 0 0,0 0-1,1 0 1,0 0-1,1 0 1,1 9-1,1-5 3,0-1 0,1 1-1,0-1 1,1 0 0,0-1-1,1 1 1,0-1 0,15 19-1,-12-18-5,0-1 0,1 0 0,0-1 0,1 0 0,22 15 0,62 27-11,-8-6-61,-73-38 70,-1 1 0,0 1 0,-1 0 0,1 1 0,-2 1 0,0 0-1,0 0 1,-1 1 0,0 0 0,7 14 0,-15-24 4,-1 0 1,0 0-1,0 0 0,0 1 1,0-1-1,0 0 1,0 1-1,-1-1 1,1 1-1,-1-1 0,0 1 1,0-1-1,0 1 1,0-1-1,0 1 1,0-1-1,-1 0 0,1 1 1,-1-1-1,0 1 1,1-1-1,-3 4 1,1-3-1,-1 1 0,1-1 1,-1 0-1,0 0 0,0 0 1,0 0-1,-1-1 0,1 1 1,-1-1-1,1 0 0,-1 0 1,-5 2-1,-2 1 7,-1-1 0,0-1 0,1 0 0,-1-1 0,0 0 0,0 0 0,-1-1 0,-19-2 1,9-3 11,-1-1 1,1-1 0,0-1 0,1-1 0,-1-1 0,-35-21 0,-15-10-133,119 82 128,-7-15-101,1-2 1,45 20-1,-71-39 6,-1 0 0,1-1 0,0-1 0,0 0 1,0-1-1,0-1 0,1 0 0,-1-1 0,0-1 0,1 0 0,16-2 1,-25 1 82,0-1 1,-1 1-1,1-1 1,0 0 0,-1-1-1,1 1 1,-1-1-1,0 0 1,0 0-1,0-1 1,0 0 0,0 0-1,7-9 1,8-7 31,-15 16-17,0 0 0,0-1-1,-1 1 1,0-1 0,0 0 0,0-1-1,-1 1 1,1-1 0,4-11 0,7-18 376,-15 35-396,0-1 1,0 1 0,0 0-1,0 0 1,0 0-1,0-1 1,0 1 0,0 0-1,0 0 1,0-1 0,0 1-1,0 0 1,0 0-1,0 0 1,0-1 0,0 1-1,0 0 1,1 0 0,-1 0-1,0-1 1,0 1-1,0 0 1,0 0 0,0 0-1,1 0 1,-1 0 0,0-1-1,0 1 1,0 0-1,1 0 1,-1 0 0,0 0-1,0 0 1,0 0 0,1 0-1,-1 0 1,0 0-1,0 0 1,0 0 0,1 0-1,-1 0 1,0 0 0,0 0-1,1 0 1,-1 0-1,0 0 1,0 0 0,0 0-1,1 0 1,-1 0 0,0 0-1,0 0 1,0 0-1,1 0 1,-1 1 0,0-1-1,0 0 1,0 0 0,0 0-1,1 0 1,-1 1-1,0-1 1,0 0 0,0 0-1,0 0 1,0 1 0,0-1-1,1 0 1,-1 0-1,5 22-39,-4-11 32,1-4-9,1-1 0,-1 1 0,1-1 0,0 0 0,0 0 0,1 0 0,0 0 0,0-1 0,0 1 0,1-1 0,5 4 0,-7-6-11,0 0-1,0 0 0,0 0 0,1-1 1,-1 0-1,1 1 0,-1-1 0,1-1 1,0 1-1,0 0 0,0-1 0,0 0 1,0 0-1,0 0 0,0 0 0,0-1 1,1 0-1,6 0 0,-7-1 35,0 0 0,0 0-1,-1-1 1,1 1 0,-1-1-1,1 0 1,-1 1 0,0-2 0,0 1-1,0 0 1,0-1 0,0 1-1,0-1 1,3-5 0,2-3 117,0 0 1,9-21-1,-8 15-51,-9 16-72,1 1-1,-1-1 0,0 1 0,0-1 0,0 1 0,0-1 1,0 1-1,1-1 0,-1 1 0,0-1 0,0 1 0,1-1 1,-1 1-1,0 0 0,1-1 0,-1 1 0,1-1 0,-1 1 1,0 0-1,1 0 0,-1-1 0,1 1 0,-1 0 0,1 0 1,-1-1-1,1 1 0,-1 0 0,1 0 0,-1 0 0,1 0 1,0 0-1,5 14-9,-1 2 14,1-3-2,0 0-1,1-1 1,0 0-1,1 0 0,0-1 1,1 0-1,16 16 0,-19-22-43,1 0 0,-1 0-1,1-1 1,-1 0-1,1 0 1,0 0 0,1-1-1,-1 0 1,1-1 0,-1 0-1,1 0 1,0 0 0,-1-1-1,1 0 1,9-1 0,-9 1-41,0-2 1,0 1 0,1-1 0,-2 0 0,1-1 0,0 1 0,0-2 0,0 1-1,-1-1 1,1 0 0,-1-1 0,0 0 0,0 0 0,0 0 0,-1-1 0,0 0 0,1 0-1,-2-1 1,1 1 0,-1-1 0,1-1 0,-2 1 0,1-1 0,-1 0 0,0 0 0,5-14-1,-4 5 303,0 0-1,-2-1 0,0 0 0,-1 1 1,0-1-1,-2 0 0,0 0 0,-2-19 0,-28-135 522,26 156-669,-5-15 151,7 22-130,-1-1 0,1 1 0,0 0 0,-1-15 0,3 23-93,0 0 1,1 0-1,-1-1 0,0 1 1,0 0-1,0 0 0,0 0 1,0-1-1,0 1 0,0 0 1,0 0-1,0 0 0,0 0 1,0-1-1,-1 1 0,1 0 1,0 0-1,0 0 0,0-1 0,0 1 1,0 0-1,0 0 0,0 0 1,0 0-1,0 0 0,-1-1 1,1 1-1,0 0 0,0 0 1,0 0-1,0 0 0,0 0 1,-1 0-1,1 0 0,0-1 1,0 1-1,0 0 0,-1 0 1,1 0-1,0 0 0,0 0 1,0 0-1,0 0 0,-1 0 0,1 0 1,0 0-1,0 0 0,0 0 1,-1 0-1,1 0 0,0 0 1,0 0-1,0 0 0,0 0 1,-1 1-1,1-1 0,0 0 1,0 0-1,-10 7 32,9-6-22,-2 5 3,0 1-1,0 0 0,1 0 0,0 0 0,1 0 0,-1 0 0,2 0 0,-1 0 0,1 0 0,0 11 0,-1 7 2,0 21 0,2-1-1,10 71 0,-5-56-5,-4-37 7,0-5-90,0 1 0,6 21-1,-8-39 66,0 0-1,0 0 0,1 0 1,-1 0-1,0 0 0,1-1 1,-1 1-1,1 0 0,-1 0 1,1 0-1,-1 0 0,1 0 1,0-1-1,0 1 0,-1 0 1,1 0-1,1 0 0,-2-1 7,1 0-1,-1 0 0,1 0 1,0 0-1,-1 0 1,1 1-1,-1-1 1,1-1-1,0 1 1,-1 0-1,1 0 0,-1 0 1,1 0-1,-1 0 1,1 0-1,0-1 1,-1 1-1,1 0 0,-1 0 1,1-1-1,-1 1 1,1-1-1,5-4-6,-1 0 1,0 0-1,0 0 0,5-9 1,16-15-5,-23 28 15,8-6-3,0 1 0,1 0 0,-1 0 0,1 1 0,1 1 0,-1 0 1,1 1-1,-1 0 0,1 1 0,14 0 0,-9 2-5,1 1-1,32 6 1,-45-6 7,1 0-1,-1 1 0,0 0 1,-1 0-1,1 1 1,0-1-1,-1 1 1,1 0-1,-1 1 0,0 0 1,0-1-1,5 6 1,-6-4 7,0 0 0,0 0 0,-1 0 0,1 1 0,-1-1 0,-1 1 0,1 0 1,2 10-1,-4-14 0,0 1 1,-1-1 0,1 1 0,-1-1-1,0 1 1,0-1 0,0 1 0,0-1-1,0 1 1,-1 0 0,1-1 0,-1 0 0,0 1-1,1-1 1,-1 1 0,0-1 0,0 0-1,-1 1 1,1-1 0,0 0 0,-1 0-1,1 0 1,-1 0 0,-2 1 0,-5 5-4,-1-1-1,0 0 1,-1-1 0,0 0 0,1-1 0,-2 0 0,1 0 0,-1-2 0,1 1 0,-1-1-1,-14 1 1,11-2 38,1-1-1,-1 0 0,0-1 1,0-1-1,0 0 0,1-1 1,-1 0-1,-28-9 0,-69-30 8,91 33 35,14 6-420,14 5-1079,-5-3 636,0 1 0,1-1 1,-1 0-1,1 0 0,-1 0 0,0 0 0,1-1 1,-1 1-1,4-2 0,-2 2-477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1:15.5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170 21 48,'-30'-16'3506,"25"15"-3358,1 0-1,-1 0 1,0 0 0,0 1 0,1 0 0,-1 0 0,0 0 0,0 0 0,-4 1 0,-6 0-91,-52 4 1544,66-5-1524,-3 11 887,6-9-872,1 0 1,0-1 0,0 1-1,0-1 1,0 0 0,0 0-1,0 0 1,0 0 0,1 0-1,-1-1 1,3 0 0,48 3 336,-25-3-212,-1 2-13,1-2 1,-1-2 0,46-7 0,-1 4 387,-73 5-528,10 0 224,-8 0-291,-1 0-10,-1 1-32,0 431 314,0-414-365,-1 0 0,0 0 0,-5 24 0,4-35 89,0-1 0,0 1-1,-1-1 1,1 0 0,-1 0-1,-1 0 1,1 0 0,-1-1 0,0 1-1,-8 7 1,9-10 3,0-1 0,0 1 1,-1-1-1,1 0 0,-1 0 0,1-1 0,-1 1 1,0-1-1,1 1 0,-1-1 0,0-1 0,0 1 0,0 0 1,0-1-1,0 0 0,0 0 0,0 0 0,0 0 1,0-1-1,-4 0 0,1 0 18,0 0-1,0-1 1,0 0 0,1 0 0,-1 0-1,0-1 1,1 0 0,0-1-1,0 1 1,0-1 0,0 0 0,0-1-1,-7-7 1,-8-10 16,-11-12 55,31 31-70,-6-7 9,1 0 0,0 0 0,-7-16-1,12 23-25,0 0 0,0 0-1,1 1 1,-1-1 0,0 0-1,1 0 1,0 0 0,0 0-1,-1 0 1,2 0 0,-1 0-1,0 0 1,1 0 0,-1 1-1,1-1 1,0 0 0,0 0-1,0 0 1,0 1 0,2-4-1,2-1 19,1 1 0,-1-1 0,1 1 0,0 0 0,0 0-1,1 1 1,0 0 0,9-6 0,7-1 106,34-14 1,11-5 372,5-4 319,-63 31-1010,4-3-2711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7:58:54.6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275 88 192,'2'-1'415,"-1"0"-1,1-1 1,-1 1 0,0-1-1,0 1 1,1-1-1,-1 1 1,0-1 0,-1 0-1,1 1 1,0-1-1,0 0 1,-1 0 0,1 0-1,0-3 1,10-20 1579,3 1 368,-11 14-1553,-5 12-138,-16 28-67,-2 0 0,0-2 1,-28 29-1,13-18-554,-60 60-1,39-48-116,31-26 19,24-25 61,1 2-7,0-2 7,3 2-9,-1 0 1,0-1-1,1 0 0,0 0 0,-1 1 1,1-1-1,-1-1 0,1 1 1,0 0-1,0-1 0,-1 1 0,7-1 1,-2 1 54,7 1 79,-1-1 0,1 0 0,-1-1 0,1-1 0,15-2 0,23-1 85,425 0 222,-476 4-770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1:16.4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9 152 16,'6'3'1633,"-2"-1"-893,0 0 1,0 0-1,1-1 0,-1 1 0,1-1 1,-1 0-1,9 1 0,-12-2-627,23 0 1215,-16 0-1295,-1 0 0,1 0 0,0 0 0,-1-1 0,1-1 0,-1 1-1,1-1 1,-1 0 0,0-1 0,0 0 0,0 0 0,0 0 0,0-1 0,-1 0 0,1 0 0,-1-1-1,11-10 1,-13 11 43,-1-1 0,1 0 0,-1 0-1,1 0 1,-1 0 0,-1 0 0,3-7-1,-4 11-68,-1-1 0,0 1-1,0-1 1,1 0-1,-1 1 1,0-1-1,0 0 1,0 1 0,-1-1-1,1 0 1,0 1-1,-1-1 1,1 1-1,-1-1 1,1 1-1,-1-1 1,0 1 0,1-1-1,-1 1 1,0-1-1,0 1 1,0 0-1,0 0 1,-1-1 0,1 1-1,0 0 1,0 0-1,-1 0 1,-2-1-1,-4-2-7,0 0-1,0 0 1,0 1-1,-1 1 1,0-1-1,1 1 1,-1 1-1,0 0 1,0 0-1,0 0 0,0 1 1,0 1-1,0 0 1,0 0-1,1 0 1,-1 1-1,0 0 1,-9 5-1,14-6 6,1 1 0,0-1 0,0 1-1,0 0 1,0 0 0,0 0 0,0 0 0,1 1 0,-1-1-1,1 1 1,-1 0 0,1-1 0,0 1 0,0 0 0,0 0-1,1 0 1,-1 1 0,1-1 0,-2 6 0,1-2 4,0-1 0,1 1 0,0-1 0,1 1 0,-1 0 0,1 0 0,1-1 0,-1 1 0,3 10 0,-1-9 42,1 0-1,-1 0 0,1-1 0,1 0 0,-1 1 0,1-1 0,1 0 0,-1-1 0,1 1 1,0-1-1,1 0 0,0 0 0,-1-1 0,2 1 0,-1-1 0,1-1 0,0 1 0,0-1 1,0 0-1,0-1 0,1 1 0,-1-2 0,1 1 0,0-1 0,0 0 0,10 1 0,43 9 365,-44-8-468,0 0 0,0-1 0,24 0 0,-20-2-641,-17 0 48,0 0 1,1-1-1,-1 0 1,0 0-1,0 0 1,1-1-1,-1 1 1,0-1-1,0 0 1,0 0-1,0 0 1,0-1 0,6-2-1,-5 1-658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1:17.7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182 425 672,'7'-7'2121,"-4"5"-1780,0 0 0,-1-1 0,1 0 1,-1 1-1,1-1 0,-1 0 0,3-6 1,-4 8-292,-1 1 0,1-1 1,-1 0-1,1 1 1,-1-1-1,0 0 1,1 1-1,-1-1 1,0 0-1,0 0 1,1 0-1,-1 1 1,0-1-1,0 0 1,0 0-1,0 0 1,0 1-1,0-1 1,0 0-1,0 0 0,0 0 1,-1 0-1,1 1 1,0-1-1,0 0 1,-1 0-1,1 1 1,0-1-1,-1 0 1,1 1-1,-2-2 1,1 1 16,-1 0 0,0 0 1,0 0-1,0 0 1,0 1-1,0-1 0,1 0 1,-1 1-1,0 0 0,0 0 1,0-1-1,-4 1 1,-4 1 115,0 0 0,1 0 0,-1 0 0,-15 6 0,-31 16 290,52-21-426,0 0 1,0 1-1,0-1 0,0 1 0,0 0 1,1 0-1,0 0 0,-1 1 0,1-1 1,-4 6-1,4-3-16,0-1 0,1 0-1,-1 1 1,1 0 0,1-1 0,-1 1 0,1 0 0,0 0 0,-1 9 0,2-12-27,0 1 0,1-1 0,-1 1 0,1-1 0,0 0 0,0 1 0,0-1 0,0 0 1,1 0-1,-1 0 0,1 0 0,0 0 0,0 0 0,0 0 0,0 0 0,0-1 0,1 1 1,2 2-1,5 4-45,1-1 0,1 0 1,-1 0-1,1-1 0,0 0 1,1-1-1,0-1 0,0 0 1,0 0-1,0-2 0,1 1 0,-1-2 1,1 0-1,0-1 0,0 0 1,0-1-1,0 0 0,0-1 1,22-5-1,-19 3 43,-1-1-1,1 0 1,-1-2-1,0 0 1,0 0-1,-1-2 1,16-9-1,-23 11 12,-1 1 0,0-1 0,-1 0 0,1 0 0,-1-1 0,0 0 0,-1 0 0,0-1 0,0 1-1,0-1 1,-1 0 0,0 0 0,-1 0 0,0-1 0,3-10 0,0-5 132,-1-1-1,-2 0 1,0 0 0,-1 0 0,-2 0 0,-4-50 0,-21-65 620,20 115-549,4 17-194,0 0 1,-1 0-1,0 1 0,0-1 0,-5-11 1,7 19-22,0 0 1,0 0-1,0 0 1,0-1-1,0 1 1,0 0-1,0 0 1,0 0-1,-1 0 1,1 0-1,0-1 1,0 1-1,0 0 1,0 0-1,0 0 1,0 0-1,0 0 1,0 0-1,0-1 1,0 1 0,-1 0-1,1 0 1,0 0-1,0 0 1,0 0-1,0 0 1,0 0-1,0 0 1,-1 0-1,1 0 1,0-1-1,0 1 1,0 0-1,0 0 1,0 0-1,-1 0 1,1 0-1,0 0 1,0 0-1,0 0 1,0 0-1,0 0 1,-1 0-1,1 0 1,0 1-1,0-1 1,0 0-1,0 0 1,0 0-1,-1 0 1,1 0-1,0 0 1,0 0-1,0 0 1,0 0-1,0 0 1,0 1-1,0-1 1,-1 0 0,1 0-1,-4 14 81,2 19-29,4 13-44,2-1 0,2 0 0,3 1 0,24 78 0,-28-108-9,1 7 10,2-2 0,0 1 0,1-1 0,20 34 1,-17-36-1,-10-15-4,0 0 0,1 1-1,-1-1 1,1 0-1,0 0 1,0-1 0,0 1-1,1-1 1,-1 1 0,1-1-1,0 0 1,0 0 0,0-1-1,0 1 1,1-1 0,6 3-1,5 0-152,-9-3-158,0 1 0,0-2 0,0 1-1,0-1 1,8 1 0,-12-2 194,0-1 0,0 1 0,0 0 0,0-1 0,0 0-1,0 0 1,0 0 0,0 0 0,0 0 0,0-1 0,-1 1 0,1-1-1,-1 1 1,1-1 0,3-4 0,7-13-5747,-11 16 5118,0-2-554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1:18.4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 0 288,'-17'1'3705,"9"1"-2111,11 2-967,8-1-268,1 0 0,0-1 0,0-1 0,0 1 0,0-2 0,0 0 0,23-2 0,7 0 63,29 3-113,-22 1 1024,73-8 0,-32-3-1010,-50 7-9042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1:19.8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1 737 784,'7'22'9639,"-6"-22"-9516,15-30 30,131-259 289,-139 266-346,-1 0 1,-1-1-1,-1 0 0,2-37 0,-3 30 15,20-138 788,-24 135-520,0 30-374,0-1 0,-1 1 0,2-1 0,-1 0 0,0 1 1,1-1-1,0 1 0,0-1 0,2-4 0,-3 9-2,0 0 1,0 0-1,1 0 0,-1 0 0,0 0 1,0 0-1,1 0 0,-1 0 0,0 0 1,0 0-1,1 0 0,-1 0 0,0 0 1,0 0-1,1 0 0,-1 0 1,0 0-1,0 0 0,0 0 0,1 0 1,-1 1-1,0-1 0,0 0 0,1 0 1,-1 0-1,0 0 0,0 0 1,0 1-1,0-1 0,1 0 0,-1 0 1,0 0-1,0 1 0,0-1 0,0 0 1,0 0-1,1 1 0,-1-1 0,0 0 1,0 0-1,0 1 0,0-1 1,0 0-1,0 0 0,0 1 0,0-1 1,0 0-1,0 0 0,0 1 0,7 18 212,-5-15-145,8 23 116,-2 1 0,0 0 0,5 37-1,1 5-47,82 227 40,-61-214-100,-32-73-394,-3-9 239,0 0 0,0 0 0,0 0 0,0 0-1,0 0 1,1 0 0,-1 0 0,0-1 0,1 1 0,-1 0-1,0 0 1,1 0 0,-1 0 0,1-1 0,-1 1 0,1 0 0,0 0-1,-1-1 1,1 1 0,0 0 0,-1-1 0,1 1 0,0-1 0,0 1-1,0-1 1,-1 1 0,3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1:20.4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93 30 32,'-65'-20'5760,"38"11"-1230,222 12-947,-96 0-4555,0-2-7161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1:21.4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79 208,'0'0'183,"-1"0"-1,1 0 1,-1 0 0,1 0-1,-1 1 1,1-2 0,-1 1-1,0 0 1,1 0 0,-1 0-1,1 0 1,-1 0 0,-4-4 2374,4 3-2374,1 1-1,0-1 1,-1 1-1,1 0 1,0-1 0,0 1-1,0-1 1,-1 1 0,1-1-1,0 1 1,0-1 0,0 1-1,0-1 1,0 0 0,0 0 191,5-6 1457,2 7-1735,-1 1 1,0 0 0,1 0-1,-1 1 1,0-1 0,0 2 0,0-1-1,0 0 1,0 1 0,-1 0 0,1 1-1,-1-1 1,6 6 0,7 7 24,0 0 0,17 22 1,-28-28-87,0-1 0,-1 2 0,0-1 0,-1 0-1,8 22 1,10 19 7,-19-42 29,-1 1 0,0-1 0,-1 0 0,0 1 0,0 0 0,-1-1 1,0 1-1,-1 14 0,0-23-38,0 0 1,0 0 0,0 0-1,0 1 1,0-1-1,0 0 1,0 0 0,-1 0-1,1 0 1,0 0-1,-1 0 1,1 1-1,-1-1 1,0 0 0,1 0-1,-2 1 1,2-2-20,-1 1 0,1-1-1,-1 0 1,1 0 0,-1 1 0,1-1 0,-1 0-1,1 0 1,-1 0 0,1 1 0,-1-1 0,1 0 0,-1 0-1,1 0 1,-1 0 0,0 0 0,1 0 0,-1 0 0,1 0-1,-1 0 1,1-1 0,-1 1 0,1 0 0,-1 0 0,-1-1 18,0 0 0,0 0 0,1 0 0,-1-1 0,0 1 0,1 0 0,-1 0 0,1-1 0,0 1 0,-1-1 0,1 0 0,0 1 0,0-1 1,0 0-1,0 1 0,0-1 0,0-3 0,-2-9 126,2 1 1,0 0-1,0 0 0,1 0 1,1-1-1,0 1 0,1 0 1,0 0-1,1 0 1,6-15-1,-2 11-95,1 0 1,0 1-1,2 0 1,19-27-1,33-17-57,-40 27-1129,-11 10-3552,-9 18 2635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1:22.3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1 992,'15'27'6289,"-15"-27"-6204,15 21 2794,0-8-2548,1 2 0,-2 0 0,0 1 0,-1 0 0,0 1 0,-1 0 0,-1 1 1,13 30-1,7 38-225,-31-84-98,1 0 0,0 1 0,0-1 0,-1 0 0,1 1 0,-1-1 0,0 1 0,0-1 0,0 1 0,0-1 0,0 0 0,-1 1 0,1-1 0,-1 1 0,1-1 0,-2 4 0,1-6-6,1 1-1,0-1 0,0 1 0,0-1 0,-1 0 0,1 1 0,0-1 0,0 1 0,-1-1 0,1 0 0,0 1 0,-1-1 0,1 0 1,0 1-1,-1-1 0,1 0 0,0 0 0,-1 1 0,1-1 0,-1 0 0,1 0 0,-1 0 0,1 1 0,0-1 0,-1 0 0,1 0 0,-1 0 1,1 0-1,-1 0 0,1 0 0,-1 0 0,1 0 0,-1 0 0,1 0 0,-1 0 0,1 0 0,-1-1 0,1 1 0,0 0 0,-1 0 0,1 0 1,-1-1-1,1 1 0,0 0 0,-1 0 0,0-1 0,-8-10 10,7 8 48,-1-1 1,1 1-1,-1-1 1,1 0-1,0 0 1,1 0-1,-1 0 0,1 0 1,-1-1-1,1 1 1,1 0-1,-1 0 1,1-1-1,-1 1 1,1-1-1,0 1 0,1 0 1,-1-1-1,1 1 1,0 0-1,0-1 1,0 1-1,0 0 1,1 0-1,0 0 0,0 0 1,0 0-1,0 0 1,1 1-1,-1-1 1,5-3-1,26-46 289,-26 39-259,0 2 0,1-1 1,1 1-1,0 0 0,13-12 0,33-43-196,-49 60-1164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1:24.2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226 41 752,'2'2'312,"0"-1"-1,1 0 0,-1-1 0,1 1 0,0 0 1,-1-1-1,1 1 0,-1-1 0,1 0 0,0 0 1,-1 0-1,1 0 0,0 0 0,-1-1 0,1 1 1,2-2-1,11 1 1812,-15 1-2033,-1 0-1,1 0 0,-1 0 1,1 0-1,0 0 0,-1 0 1,1 0-1,-1-1 1,1 1-1,-1 0 0,1 0 1,-1 0-1,1-1 0,-1 1 1,1 0-1,-1 0 0,1-1 1,-1 1-1,1 0 0,-1-1 1,1 1-1,-1-1 0,0 1 1,1-1-1,-1 1 0,0 0 1,1-1-1,-1 1 0,0-1 1,1 0-1,-1 1 0,0-1 1,0 1-1,0-1 0,0 1 1,0-1-1,0 1 1,0-1-1,0 0 0,0 0 1,0 0-32,0 0 0,0 0 0,-1 0 1,1 0-1,0 0 0,-1 0 0,1 0 1,-1 0-1,1 0 0,-1 0 0,0 1 1,1-1-1,-1 0 0,0 0 0,0 1 1,1-1-1,-1 0 0,0 1 1,0-1-1,0 1 0,0-1 0,0 1 1,0-1-1,-1 0 0,-7-1-32,-1 0-1,0 0 1,1 1 0,-1 0-1,0 0 1,0 1 0,1 0 0,-1 1-1,0 0 1,0 1 0,-18 6-1,15-4 9,-1 2-1,1 0 1,1 1-1,-1 0 1,1 0-1,0 2 1,-17 15-1,26-21-31,0 0-1,0 0 0,0 1 1,1-1-1,-1 1 0,1 0 0,0 0 1,0 0-1,0 0 0,1 0 1,-1 0-1,1 0 0,0 0 1,0 1-1,1-1 0,-1 0 0,1 1 1,0-1-1,0 1 0,1 3 1,-1-4-1,1-1-1,0 1 1,-1-1 0,2 0 0,-1 0 0,0 0 0,0 1 0,1-1-1,0 0 1,0-1 0,-1 1 0,2 0 0,-1 0 0,0-1 0,0 1 0,1-1-1,0 0 1,-1 0 0,1 0 0,0 0 0,0 0 0,0-1 0,0 1-1,0-1 1,0 0 0,4 1 0,12 3 8,0-1 1,1 0-1,-1-2 1,25 1-1,-39-3-8,0 0 1,0 0-1,0 0 0,0-1 1,0 0-1,-1 0 0,1 0 1,0-1-1,0 0 0,-1 1 1,1-2-1,-1 1 0,0 0 0,1-1 1,-1 0-1,0 0 0,-1 0 1,1-1-1,0 1 0,-1-1 1,0 0-1,5-7 0,9-14 16,-14 21 12,0 1-1,0-1 0,-1 0 0,1 0 1,-1 0-1,0 0 0,0-1 0,0 1 1,-1-1-1,0 1 0,1-1 0,0-8 1,-1 5 33,0 6-67,-1 0 0,1 0 0,-1 1 0,1-1 0,-1 0 0,0 0 0,0 0-1,0 0 1,0 0 0,0 1 0,0-1 0,-1 0 0,1 0 0,0 0 0,-1 1-1,0-1 1,-1-3 0,2 5 4,0-1 0,-1 1 0,1 0 0,0 0 0,-1 0 0,1 0 0,0 0 0,0 0 0,-1 0-1,1 0 1,0 0 0,-1 0 0,1 0 0,0 0 0,-1 0 0,1 0 0,0 0 0,0 0 0,-1 1 0,1-1 0,0 0-1,0 0 1,-1 0 0,1 0 0,0 0 0,0 1 0,-1-1 0,1 0 0,0 0 0,0 1 0,0-1 0,-1 0 0,1 0-1,0 1 1,0-1 0,0 0 0,0 0 0,0 1 0,-1-1 0,1 0 0,0 0 0,0 1 0,0-1 0,0 0 0,0 1 0,0-1-1,0 0 1,0 1 0,0-1 0,0 0 0,1 1 0,-4 15 7,3-11-79,1-1 0,-1 0 1,1 0-1,-1 0 0,2 0 1,-1 1-1,0-2 1,1 1-1,-1 0 0,1 0 1,0 0-1,0-1 1,1 1-1,-1-1 0,1 0 1,0 1-1,0-1 1,0 0-1,0-1 0,0 1 1,1-1-1,-1 1 0,1-1 1,0 0-1,-1 0 1,1-1-1,0 1 0,0-1 1,0 0-1,0 0 1,0 0-1,1 0 0,-1-1 1,0 1-1,0-1 0,0 0 1,1-1-1,-1 1 1,0-1-1,0 0 0,0 0 1,0 0-1,0 0 1,0-1-1,7-3 0,-3 0 288,0 0 0,0 0 0,0 0 0,-1-1 0,0 0 0,0-1 0,0 0 0,-1 0 0,0 0 0,-1-1 0,0 0 0,0 0 0,8-16 0,-10 19-79,-2 3-138,0 1 0,-1 0 0,1 0 0,0-1 0,-1 1 0,1 0 0,-1-1 0,1 1 1,-1-1-1,0 1 0,1-1 0,-1 1 0,0-3 0,0 3 10,-1 2-6,1 0 1,-1-1-1,0 1 0,1 0 0,-1 0 0,0-1 1,1 1-1,-1 0 0,1 0 0,-1 0 1,1 0-1,0 0 0,-1 0 0,1 0 1,0 0-1,0-1 0,-1 1 0,1 0 0,0 0 1,0 0-1,0 0 0,0 2 0,-1 25-2,1-24-47,0 0 1,1-1 0,-1 1-1,1 0 1,0 0 0,0-1-1,0 1 1,0 0 0,1-1-1,0 1 1,-1-1 0,1 0-1,0 1 1,1-1 0,-1 0-1,5 4 1,-2-2-71,1-1 0,-1 1 0,1-1 0,0-1 0,1 1 0,-1-1 0,1 0 0,9 3 0,0-1-40,-1-2-1,1 1 1,0-2 0,0 0-1,0-1 1,0-1-1,22-2 1,-28 1 144,0-1 0,-1-1 0,1 0 1,0 0-1,-1-1 0,0 0 0,0 0 1,12-9-1,-15 10 133,-1-1 1,0 0-1,0 0 0,0 0 1,-1-1-1,1 0 1,-1 0-1,0 0 1,-1 0-1,1-1 0,-1 1 1,0-1-1,0 0 1,1-6-1,5-12 614,-6 19-693,-1 0 0,0 0 0,-1 0 0,1 0 0,-1 0 0,0-1 0,1-8 0,-3 14-30,-1 2 16,0 1 1,1-1-1,-1 1 1,1-1-1,-1 1 1,1-1 0,0 1-1,0 0 1,0 0-1,0 0 1,1 0-1,-1 0 1,0 5-1,1 46 45,0-37-52,3 49 9,2-1 0,3 0-1,3 0 1,23 74 0,97 246-6,-115-342-8,-14-36-30,3 4 79,-1 1 1,0 0-1,-1 0 0,0 0 0,1 14 0,-4-25-42,-1-1-25,-1-1 11,-27-16-38,25 14 27,1 0 1,-1 1 0,0-1 0,0 1 0,0 0 0,-6-1 0,-17-7 42,1-1 1,0-1 0,-38-23 0,42 21 86,1-1 0,1 0 0,-30-29 0,41 34-65,1 1 1,0-1-1,1 0 1,0 0 0,1-1-1,0 0 1,0 0-1,1-1 1,-5-17-1,7 17 39,0 1 0,0 0 0,1-1-1,1 0 1,0 1 0,0-1 0,1 0-1,1 0 1,0 1 0,1-1 0,0 1 0,6-22-1,-3 19-86,1 0 0,0 0 0,1 0 1,0 1-1,1 0 0,0 1 0,1 0 0,1 0 0,0 1 0,0 0 0,1 0 0,1 2 0,-1-1 0,17-8 0,-10 7-307,0 1 0,1 1 0,0 1 0,24-7 0,-40 15-455,10-5-3794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1:51.0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359 27 144,'-4'16'8221,"5"-15"-7992,20 12 2925,48 4-3119,-49-12 1127,29 4-1060,1-2 1,-1-1 0,74-3 0,12 1-77,157 9-21,-67-3 67,65 4-15,157 10-49,33 32-14,-129-11 14,132-18-35,-257-18-109,348-15 123,73-3-82,-420 11 78,36-7-111,-69-2 109,-158 8-3,5-1 30,-1-1-1,48-7 0,-68 6-37,1 0 0,-1 2 0,1 0 0,25 5 0,29 0 503,-71-5-477,-1 1 0,1 0 0,-1-1 0,1 1 0,-1 1-1,1-1 1,-1 0 0,0 1 0,1 0 0,3 2 0,-4-1 16,-1 0 0,0 1 0,0-1 1,0 0-1,-1 0 0,1 1 0,-1-1 0,1 1 1,-1 0-1,0-1 0,-1 1 0,1 0 0,0 4 1,1 58 682,-2-56-545,0 33 150,10 70 1,-4-65-135,-4-27-101,1 0 1,9 33-1,2 6-55,6 15 92,24 73-64,-27-85-25,-8-30-6,47 190 53,-6-7 97,-45-195-147,8 27 20,-3 1 0,-2 1 1,3 70-1,-11 892 592,-13-829-615,11-156-1,-25 290-3,1-31 13,-3-45-16,14 155 0,25-259 816,-11-135-813,1-1-1,0 1 1,0-1-1,-1 1 1,1 0 0,-1-1-1,1 1 1,-1-1 0,0 0-1,0 1 1,1-1 0,-1 1-1,0-1 1,0 0-1,0 0 1,-1 0 0,1 1-1,0-1 1,0 0 0,-1-1-1,1 1 1,0 0 0,-1 0-1,1 0 1,-1-1-1,1 1 1,-1-1 0,1 1-1,-1-1 1,1 0 0,-1 1-1,0-1 1,-1 0 0,-11 1 22,1 0 1,0-1 0,-17-2-1,6 0-9,-59-5 69,46 3-58,-342-37-45,-134-13-28,-203-19-786,211 29 402,52 7 427,-184-22-143,352 43 115,88 7 16,-282 3-10,283 8 18,-104 0-398,121 7-103,75-2 365,-103 11-208,-79 2-269,94-11 644,-32 0 24,218-9 22,1 0-1,0 0 1,-1-1 0,1 0 0,0 0 0,0 0 0,0 0 0,0-1-1,0 0 1,0 0 0,0 0 0,-7-6 0,8 6-38,1-1 0,0 0 1,0 0-1,0-1 0,1 1 0,-1-1 1,1 1-1,-1-1 0,1 0 1,0 0-1,1 0 0,-1 0 1,1 0-1,0 0 0,-1-7 0,0 2-34,-3-14 0,1 0-1,1-1 1,1 0 0,1 1 0,3-25-1,18-208 6,-7 66-173,-1 15 161,2 21-2,14-102-7,5-13 98,-11-31-45,-9 125 26,32-129 294,-17 118-216,-8-80 248,-3 69-182,3-2-170,-8-33 13,-27 61-64,15-33 29,3 67 6,4-39 221,-7 129 224,4 38-430,-3 8-31,0 0 0,-1 0 1,1 0-1,0 0 0,-1 0 0,1-1 1,-1 1-1,0 0 0,1 0 0,-1 0 1,0 0-1,1 0 0,-1-1 0,0 1 0,0 0 1,0 0-1,0-1 0,0 1 0,-1-2 1,1 3 20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1:53.0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269 194 144,'-11'-26'3375,"5"14"-3327,5-11 721,1 22-691,0-1 1,0 0-1,0 1 0,0-1 1,0 0-1,0 1 1,0-1-1,0 0 1,-1 1-1,1-1 1,-1 1-1,1-1 0,-1 0 1,1 1-1,-1-1 1,-1-1-1,-3-28 864,2 26-837,1 0 0,0 0 0,1 0 0,-1 0 0,1 0 0,0 0 0,0-1 0,1 1 0,0 0 0,0-7 0,-2 2 922,-1 18-614,-2 19 143,5 26 173,-5 191 225,-12 6-711,-1 172 571,-5-148-225,23-271-583,-35 388 324,30-346-293,-27 243 759,28-179-419,-2 23 142,-14 77 154,8-119-559,4-48-73,-5 81 0,6-45-11,-4 338 208,12-283-233,1 12 822,0-58-3005,-1-29-5069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7:58:55.7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85 640,'12'-4'4100,"3"-8"-2465,-12 9-743,-3 3-673,36-20 1697,-12-6 34,-23 26-1857,15-20 4082,-9 55-938,7 107-2472,-5-45-634,-4 3 1320,-5-100-1283,5 4 774,-2-9-234,-3-2-3820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1:55.4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373 0 128,'1'1'91,"-1"-1"0,1 0 0,0 0 0,-1 1-1,1-1 1,-1 0 0,1 1 0,-1-1 0,1 0 0,-1 1 0,1-1-1,-1 1 1,1-1 0,-1 1 0,0-1 0,1 1 0,-1-1 0,0 1-1,0-1 1,1 1 0,-1 0 0,0-1 0,0 1 0,0 0 0,1-1 0,-1 1-1,0-1 1,0 1 0,0 0 0,0-1 0,0 1 0,0 0 0,-1 0-1,1-1-9,-2 32 2141,1-30-2153,1 0 1,0 0-1,-1 0 0,0 0 1,1 0-1,-1 0 0,0 0 1,0 0-1,0 0 0,-2 1 1,2-1-17,0 0 0,-1 0 1,1 1-1,0-1 1,0 0-1,1 0 0,-1 1 1,0-1-1,1 0 0,-1 5 1,-8 43 1019,7-40-926,-1-1 1,2 0-1,-2 16 0,2-12-5,0-1 0,-1 0-1,-7 23 1,-3 19 59,-25 151 344,-7 37 140,15-89-378,4 11 179,-13 64 994,5-51-484,-18 82 914,40-206-1311,-4 79 0,6-44-359,-4 264 337,13-281-488,16 93 282,1-4-323,-10-91 38,-3 0 1,-6 78-1,0-36-22,1-77-32,-8 39 0,5-40-3,-2 41 1,4-44 46,-1 0-1,-8 32 1,7-40-60,-1 8 395,1 1-1,1 35 1,3-65-349,0-1-17,0 2-26,-1 4-41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1:58.0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 1 816,'-18'16'3858,"18"-17"-3785,0 1 0,0 0 0,-1 0-1,1 0 1,0 0 0,-1 0 0,1 0 0,0 0 0,-1 0-1,1 1 1,0-1 0,-1 0 0,1 0 0,0 0 0,-1 0-1,1 0 1,0 0 0,0 1 0,-1-1 0,1 0 0,0 0-1,-1 0 1,1 1 0,0-1 0,0 0 0,0 0 0,-1 1-1,1-1 1,0 0 0,0 1 0,0-1 0,0 0-1,0 1 1,0-1 0,-1 0 0,1 0 0,0 1 0,0 0-1,7 12 1125,2-9-1072,-1 1 0,1-2 0,-1 1 0,1-1 0,0 0 0,0-1 0,0 0 0,1-1 0,15 1 0,8 3-63,175 26 48,117 9-72,-141-20 17,87 9-35,130 17 11,-14-4-18,-18-3 3,216 28 307,-490-58-299,219 14 157,109-5-50,79 2-3,-443-18-81,163 5 2,78 12-33,43 7 560,6-15 1229,-331-11-1798,84 12 2090,-12-10-3252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2:00.1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6035 116 48,'2'4'218,"1"1"-1,-1-1 1,-1 1 0,1-1 0,-1 1-1,0 0 1,0 0 0,0 0-1,0 7 1,-1-11-162,1 1 0,-1 0 0,0-1 1,1 1-1,-1 0 0,1-1 0,-1 1 0,1-1 0,0 1 0,0-1 1,1 2-1,5 15-7,1 11 447,-8-28-466,-1-1 29,1 1-1,0 0 1,0 0 0,-1-1 0,1 1 0,-1 0 0,1 0 0,0-1 0,-1 1 0,1 0 0,-1-1 0,0 1 0,1-1 0,-1 1 0,1-1 0,-1 1 0,0-1-1,0 1 1,1-1 0,-1 0 0,-1 1 0,-69 0 2028,-83-1-1098,-25-8-555,-72-5-265,49-2 23,-14-2 0,-137-6-100,161 13 174,-310-15-227,208 12-33,265 11-1,-370-26 6,112 21-14,64 6 6,49-6-3,-63-5 0,-339-47 0,430 48 0,-185 11 0,137 3 3,-75 5-6,-92 8 3,245-7-1,-3 0 18,-28-9 397,114-11-8036,28 9 6330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2:02.3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 0 288,'0'2'158,"0"0"0,0 0 0,0-1 1,0 1-1,0 0 0,0 0 0,0-1 0,-1 1 0,1 0 0,0-1 0,-1 1 0,0 0 1,1-1-1,-1 1 0,0-1 0,0 1 0,0-1 0,-2 3 0,2-2-113,0 0 0,0 0 1,0 1-1,0-1 0,0 0 0,0 1 0,1-1 0,-1 1 1,1-1-1,-1 1 0,1-1 0,0 1 0,0-1 0,0 1 1,1 3-1,-1 6 25,0-12-38,0 8 795,1-7-692,-1 1-1,0 0 0,0-1 1,0 1-1,0 0 1,0-1-1,0 1 0,0 0 1,-1-1-1,1 1 0,-1 0 1,0 2-1,-12 5 3371,13-9-3479,0 0 1,0-1-1,0 1 0,1 0 1,-1 0-1,0 0 1,0 1-1,1-1 0,-1 0 1,0 0-1,0 0 1,0 0-1,1 0 0,-1 0 1,0 0-1,0 0 1,0 0-1,0 0 1,1 0-1,-1 1 0,0-1 1,0 0-1,0 0 1,0 0-1,1 0 0,-1 1 1,0-1-1,0 0 1,0 0-1,0 0 0,0 0 1,0 1-1,0-1 1,0 0-1,0 0 0,0 0 1,0 1-1,1-1 1,-1 0-1,0 0 0,0 1 1,0-1-1,-1 0 1,1 0-1,0 0 0,0 1 1,0-1-1,0 0 1,0 0-1,0 0 0,0 1 1,0-1-1,0 0 1,0 0-1,0 0 0,-1 0 1,1 1-1,0-1 1,0 0-1,0 0 0,0 0 1,-1 0-1,1 0 1,0 1-1,227-1 3270,305 8-3305,-229-4 20,95 3-14,567 19-64,-500-24 86,-135 3-22,282 12-29,-122 12-80,-92-6 115,99 10 10,-405-27-21,88 9-16,20 0 27,46-3 8,-142-10 1106,-40 0-3900,-23-1-6663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2:06.2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1 256,'0'0'8564,"13"9"-8343,32 58 711,-31-36-908,-1 0 1,-1 0-1,-2 1 1,-2 1-1,9 61 1,1 5-12,-8-41-3,-3 0 1,-1 114 0,-16-48-11,9-122 0,1 0 0,-1 1 0,1-1 0,0 0 0,-1 1 0,1-1 0,0 1 0,0-1 0,1 0 0,-1 1 0,0-1 0,1 0 0,0 4 0,1-4 0,1-1 1,0-1 0,-1 1 0,1-1 0,0 1 0,-1-1 0,1 0 0,0 0 0,-1 0 0,1 0 0,0-1 1,2 0-1,5 0 2,165-4-9,96 3-4,-168 8-31,188 15-158,407 24 169,-411-31 23,1-1-194,332 3 105,-337-12 102,234-5 1,-3-5-7,-330 7-2,188 1-12,-94 10 14,-173-6 0,59-4 0,44 3 0,121-1-4,-183-6 6,134-2 99,-271 4-23,1-1-1,-1 0 1,1-1 0,0 1-1,-1-2 1,0 1 0,0-1-1,13-6 1,-21 8-49,0 0 10,0 0-1,1 0 1,-1 0 0,0 0 0,0 0-1,0-1 1,0 1 0,0 0 0,0 0-1,0-1 1,0 1 0,0-1 0,-1 1-1,1-1 1,0 1 0,-1-1 0,0 1-1,1-1 1,-1 1 0,0-1 0,0 0-1,1 1 1,-1-1 0,-1 0 0,1 1-1,0-3 1,-1-9 10,-1 0-1,1 1 1,-5-15-1,3 15 159,0-1 0,1 0 0,0-14 0,1 9 40,-1 1-1,-5-22 1,1 8 11,-6-21 272,8 38-399,1 0 1,0 0 0,-2-28-1,-5-74 1884,13 0-1519,2 21 3807,-3 66-5021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2:07.9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225 135 96,'-16'-1'350,"0"-1"0,-31-7 0,31 6-349,0 0 1,-30-2-1,6-2 2549,39 7-2532,0 0-1,0 0 0,0 0 0,0 0 1,0 0-1,0 0 0,0-1 0,0 1 1,0 0-1,0-1 0,0 1 1,1-1-1,-1 1 0,0-1 0,-1 0 1,2 1-11,0-1 0,-1 1 0,1 0-1,0 0 1,0-1 0,0 1 0,0 0 0,0-1 0,0 1 0,0 0 0,0-1 0,0 1 0,0 0 0,0 0 0,0-1 0,0 1 0,0 0 0,0-1 0,0 1 0,0 0 0,0 0 0,0-1 0,0 1 0,1 0 0,-1-1 0,0 1 0,0 0 0,0 0 0,0-1 0,1 1 0,-1 0 0,0 0 0,0 0 0,1-1 0,-1 1 0,0 0 0,0 0 0,1 0 0,-1 0 0,0 0-1,0 0 1,1-1 0,-1 1 0,0 0 0,1 0 0,-1 0 0,1 0 0,8-4 615,1 0 1,-1-1-1,0-1 0,11-8 0,-16 11-461,0-1-113,0 0 1,0 1-1,1 0 0,-1-1 1,9-3-1,-10 6 180,0 0 1,0-1-1,0 0 1,0 0-1,0 1 1,0-2-1,-1 1 1,1 0-1,0-1 1,3-4-1,-6 7-224,0 0 0,0 0 0,0 0 0,0 0 0,0 1 0,0-1 1,0 0-1,0 0 0,1 0 0,-1 0 0,0 0 0,0 0 0,0 0 0,0 0 0,0 0 0,0 0 0,0 0 0,0 0 0,1 0 0,-1 0 1,0 0-1,0 0 0,0 0 0,0 0 0,0 0 0,0 0 0,0 0 0,0-1 0,0 1 0,1 0 0,-1 0 0,0 0 0,0 0 0,0 0 0,0 0 1,0 0-1,0 0 0,0 0 0,0 0 0,0 0 0,0 0 0,0 0 0,0-1 0,0 1 0,0 0 0,0 0 0,0 0 0,1 0 0,2 10 248,-3-4-165,0 12 795,0 1-1,-4 21 1,-16 91 81,-1 59-848,2-52-35,-20-7 13,24-75-83,11-43-5,0 0 0,0 1 0,1 0 0,-1 26 0,3-24 0,-1 1 1,-4 19-1,3-19 49,0 0 0,0 22 1,3-2 1209,0-23-3373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2:09.9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72 112,'12'0'2265,"21"1"-684,-32-1-1549,-1 0 0,1 0 0,0 0-1,-1 0 1,1 0 0,0 0 0,-1 0 0,1 0-1,0 0 1,0-1 0,-1 1 0,1 0-1,-1 0 1,1-1 0,0 1 0,-1 0 0,1-1-1,0 1 1,-1 0 0,1-1 0,-1 1-1,1-1 1,-1 1 0,1-1 0,-1 1-1,0-1 1,1 0 0,-1 1 0,1-2 0,27-23 789,1-13 300,-29 38-1076,5 0 1065,-3 266 2956,-1 4-3418,-16-167-501,13-76-112,-1 0 0,-7 29 1,7-38-30,-1 51 33,4-55 11,0-1 0,-1 1-1,-1-1 1,-3 15 0,4-22-28,0 0-1,1 0 1,-1 0 0,1 0-1,2 10 1,-2-10-13,1-1 1,-1 0-1,0 1 1,-1-1-1,1 0 1,-1 1-1,-2 7 0,2-6 9,0 0-1,0 0 0,0 0 1,1 0-1,0 1 0,2 10 1,0 8 45,-2 24 1513,0-50-1562,6-12-1688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2:13.3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697 148 848,'4'12'1890,"-4"-11"-1861,1-1-1,-1 0 1,0 1 0,0-1-1,0 1 1,1-1 0,-1 1-1,0-1 1,0 1 0,0-1 0,0 1-1,0-1 1,0 1 0,0-1-1,0 1 1,0-1 0,0 1 0,0-1-1,0 1 1,0-1 0,0 1-1,0-1 1,-1 1 0,1-1-1,0 1 1,0-1 0,-1 1 0,1-1-1,-1 1 1,0 17 6000,-5-23-4695,-7-18-833,12 20-460,-1 0 0,1 0 0,-1 0 0,1 0 0,-1 0 0,0 0 0,0 1 0,-2-3 0,-12-11 73,-1 1 0,0 2-1,-1-1 1,-1 2 0,0 0-1,0 2 1,-42-17 0,48 23-109,0 0-1,0 1 1,0 1 0,-1 0 0,1 1-1,-1 0 1,1 1 0,-1 0 0,1 1-1,-1 1 1,1 0 0,-1 1 0,1 1-1,0 0 1,1 0 0,-1 1 0,1 1-1,0 0 1,0 1 0,0 0 0,1 1-1,-13 10 1,8-3-7,-1 1 0,2 0 0,0 1 0,1 0 0,-17 27 0,22-29 6,1-1 0,0 2 0,1-1 0,1 1-1,0 0 1,2 0 0,-6 30 0,8-30-12,2 1 0,-1-1 0,2 0 0,0 0 1,2 1-1,-1-1 0,2 0 0,0-1 0,1 1 0,0-1 0,1 0 1,1 0-1,1 0 0,0-1 0,0 0 0,2-1 0,11 13 0,-6-11-19,1-1 0,0-1 0,1-1 0,0 0 0,21 10 0,-26-17-47,0 0-1,1 0 1,-1-2 0,1 1 0,0-2 0,0 1 0,0-2 0,0 0 0,0 0-1,0-2 1,0 1 0,0-1 0,15-4 0,-18 4 21,0-1-1,-1-1 1,1 0 0,0 0-1,-1 0 1,0-1-1,0-1 1,0 0 0,0 0-1,-1 0 1,9-8 0,-16 12 52,0 0 1,0-1 0,0 1 0,0 0-1,-1-1 1,1 1 0,0 0 0,0-1-1,-1 1 1,1-1 0,-1 1 0,0-1-1,1 1 1,-1-1 0,0 1 0,0-1-1,0 0 1,0 1 0,0-1 0,0 1-1,-1-1 1,1 1 0,0-1-1,-1 1 1,1-1 0,-1 1 0,1-1-1,-1 1 1,0 0 0,0-1 0,0 1-1,0 0 1,0 0 0,0-1 0,0 1-1,0 0 1,-1-1 0,-2-1-4,1-1 1,-1 1-1,1 0 0,-1 0 1,0 0-1,0 0 0,-1 1 1,1 0-1,0-1 1,-1 2-1,-7-3 0,-24-7-18,29 9 27,0-1-1,0 2 1,-1-1-1,1 0 1,-9 1 0,12 0-4,0 0 0,0 0 0,0-1 1,1 1-1,-1-1 0,0 0 0,1 1 0,-1-2 1,1 1-1,0 0 0,0-1 0,-4-3 1,6 6 5,0-1 0,1 0 1,-1 1-1,0-1 1,1 1-1,-1-1 1,0 0-1,1 0 0,-1 1 1,1-1-1,-1 0 1,1 0-1,0 0 1,-1 1-1,1-1 0,0 0 1,-1 0-1,1 0 1,0 0-1,0 0 1,0 0-1,0 0 0,0 0 1,0 1-1,0-1 1,0 0-1,0 0 0,0 0 1,1 0-1,-1 0 1,0 0-1,1 0 1,-1 1-1,1-1 0,-1 0 1,0 0-1,1 0 1,0 1-1,-1-1 1,1 0-1,-1 1 0,1-1 1,1 0-1,0-1-1,0 1-1,0-1 1,0 1-1,0-1 1,1 1-1,-1 0 0,0 0 1,1 0-1,-1 0 1,1 1-1,0-1 1,3 0-1,128 11 156,-1 0-127,29-3 235,-161-6-285,1 0 6,-2 3 22,1 0 0,-1 0 0,0 0 0,0 0 0,-1 0 0,1 0 0,-1-1 0,0 1 0,-2 5 0,1-1-3,1 1-1,-1-1 1,1 1 0,1 0 0,0 0-1,1 12 1,-1-1 92,0 14 140,0-34-281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2:14.6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90 2 208,'-5'1'4083,"-15"1"-3252,9-3-545,8 0-219,-1 1 0,1 0 1,0 0-1,-1 0 0,1 0 0,0 0 0,-1 1 1,1-1-1,-5 3 0,7-3-30,-14 12 1612,18-9-1514,-1 0 0,1 1 0,-1-1 1,1 0-1,0 0 0,0 0 0,1-1 0,-1 1 0,1-1 0,-1 1 0,7 2 0,8 7 64,23 16-18,-30-21-154,1 1 0,-1 0-1,-1 0 1,0 1 0,0 1-1,16 19 1,-7-4-13,-14-18-8,0-1 0,0 1-1,0 0 1,-1 0 0,0 0 0,-1 1 0,1-1 0,2 14 0,-4-11-1,4 39 96,-6-47-96,0 1 0,0-1 0,-1 1 0,1-1-1,-1 1 1,0-1 0,0 1 0,1-1 0,-2 0 0,1 1 0,0-1 0,0 0-1,-1 0 1,1 0 0,-1 0 0,-3 3 0,4-4-5,0 0-1,1 0 1,-1 0 0,0-1 0,0 1-1,0 0 1,0-1 0,-1 1 0,1-1-1,0 1 1,0-1 0,0 1 0,0-1-1,-1 0 1,1 1 0,0-1 0,0 0-1,-1 0 1,1 0 0,0 0 0,0 0-1,-1 0 1,1-1 0,0 1 0,-2-1-1,1 0 13,1 0-1,-1 0 0,0 0 0,1 0 1,-1-1-1,1 1 0,-1-1 1,1 1-1,0-1 0,0 1 0,-1-1 1,1 0-1,0 1 0,-1-4 1,1 1 9,-1 1 1,1-1 0,0 0 0,0 1 0,0-1 0,1 0 0,-1 1 0,1-1 0,0 0 0,0 0 0,0 0 0,0 1-1,1-1 1,-1 0 0,1 1 0,0-1 0,1 0 0,1-5 0,20-21 436,1 0-1,32-30 1,-4 5 295,-42 43-659,2 1 0,-1 0 0,1 0 0,20-12 0,1-1 361,-16 5-4144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2:15.7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149 0 928,'16'5'1569,"1"-1"0,0 0 0,-1-2-1,32 1 1,-48-3-1553,0 0 0,0 0 0,0 0 0,0 0 0,0 0 0,0-1 0,0 1 0,0 0 0,0 0 0,0 0-1,0 0 1,0 0 0,0-1 0,0 1 0,0 0 0,0 0 0,0 0 0,0 0 0,0-1 0,0 1 0,0 0 0,0 0 0,0 0 0,0 0 0,0 0 0,0-1 0,0 1 0,0 0 0,0 0 0,0 0 0,0 0-1,0 0 1,1 0 0,-1-1 0,0 1 0,0 0 0,0 0 0,0 0 0,0 0 0,1 0 0,-19-6 34,10 7-51,0 0 0,0 0-1,1 1 1,-1 0 0,1 1-1,-1 0 1,1 0 0,0 0-1,-13 9 1,1 0 6,1 1-1,-20 19 0,31-27-4,0 2 0,0-1 0,1 1 0,0 0 0,0 0 0,1 1 0,0 0 0,0 0 0,0 0 0,1 0 0,1 1 0,-4 11 0,2 1-2,4-16 2,0-1 1,0 0-1,0 1 0,0-1 0,1 0 0,-1 1 0,1-1 0,0 1 1,1-1-1,-1 0 0,1 1 0,0-1 0,2 6 0,-2-6 2,0 0 0,1 0 0,0 0-1,0 0 1,0 0 0,1 0 0,-1-1 0,1 1-1,0-1 1,0 1 0,0-1 0,0 0-1,1 0 1,-1-1 0,1 1 0,-1-1 0,1 0-1,0 0 1,0 0 0,0 0 0,1 0-1,-1-1 1,0 0 0,0 0 0,1 0 0,-1-1-1,1 1 1,-1-1 0,1 0 0,-1 0-1,0-1 1,1 1 0,-1-1 0,1 0 0,-1 0-1,0 0 1,0-1 0,0 0 0,0 0-1,0 0 1,0 0 0,0 0 0,0-1 0,3-3-1,1-1 11,0 0 0,-1 0 0,0-1 0,0 0-1,-1 0 1,0-1 0,-1 0 0,0 0 0,0 0-1,-1 0 1,0-1 0,0 0 0,-1 0-1,-1 0 1,1 0 0,-2 0 0,1 0 0,-1-15-1,-8-30 206,4 41-131,1 0 0,-1-28 0,3 41-91,0 20 32,2-8-22,0 0 0,1 0 0,0 0 0,1 0 0,0-1 0,0 1 0,2-1 0,10 16 0,-8-10-2,61 88 8,-32-51-6,-28-42-190,0 0-1,1-1 1,0 0 0,0 0 0,1-1 0,1 0-1,0-1 1,0-1 0,0 1 0,1-2 0,18 7-1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8:00:11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36 208,'0'0'207,"0"-1"0,-1 0 0,1 0 0,0 1 0,0-1 0,-1 0 0,1 0 0,-1 1 0,1-1 0,0 0 0,-4-7 6878,4 8-6968,0 0 30,31 2 2809,201 6-1756,166-8-479,-185-12-401,206 5-131,-153 1 17,456 4 442,-585 1 169,-68 0-1872,0 1-5550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2:17.3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390 606 560,'2'-1'221,"1"1"0,0-1 0,-1 0 0,1 0 0,-1 0 0,0 0 0,1 0 1,-1-1-1,0 1 0,0-1 0,0 1 0,0-1 0,0 0 0,0 0 0,0 0 0,0 0 0,-1 0 0,1 0 0,1-5 0,-2 6-154,0-1 1,0 0-1,0 1 1,-1-1-1,1 0 1,-1 1-1,1-1 1,-1 0-1,0 0 0,1 1 1,-1-1-1,0 0 1,0 0-1,0 0 1,-1 1-1,1-1 1,0 0-1,-1 0 0,1 1 1,-1-1-1,1 0 1,-3-2-1,1 0 2,0 1 0,-1 0 0,1 0 0,-1 0 0,0 0-1,0 0 1,0 1 0,-1 0 0,-6-5 0,-2 1 80,-1 0 0,1 1 0,-1 1 0,-1-1 1,-15-1-1,14 4-53,0 1 0,0 1 0,0 0 0,0 1 0,0 0 0,1 2 0,-1 0 0,1 0 0,-1 1 0,1 1 0,0 1 0,0 0 0,1 0 0,-24 17 0,31-18-94,0 0 0,1 0 0,0 1-1,0 0 1,0 0 0,1 0 0,0 0 0,0 1-1,0 0 1,1 0 0,0 0 0,0 0-1,1 0 1,0 1 0,0-1 0,1 1 0,0-1-1,0 1 1,1-1 0,0 1 0,0 0-1,1-1 1,0 1 0,0-1 0,1 1 0,2 7-1,-2-11-4,1 1 0,0-1 0,0 1-1,0-1 1,1 0 0,0 0-1,-1 0 1,1-1 0,1 0-1,-1 1 1,0-1 0,1-1 0,-1 1-1,1-1 1,0 1 0,10 2-1,-8-3 0,-1 0 0,1-1-1,0 0 1,0 0 0,0 0 0,-1-1-1,1 0 1,0 0 0,0 0-1,0-1 1,0-1 0,10-2-1,8-5 17,-5 3 43,0-2 1,26-13 0,-39 16-44,0 1 1,0-1 0,0-1-1,-1 1 1,0-1-1,0 0 1,0 0-1,-1-1 1,7-10-1,0-3 16,-1 0 0,0-1 0,-2-1-1,0 0 1,-2 0 0,0-1-1,4-26 1,-9 26 41,-2 0 0,0 0 0,-4-32 0,-1-21 58,4 64-111,-1 0 0,0 0 0,-1 0 0,0 0 1,-5-13-1,-6-21 28,-5-3-36,6 19 86,9 15 114,4 12-128,-1 0 0,0 1-1,0-1 1,0 0 0,0 0-1,0 0 1,0 1 0,-1-1 0,-2-4-1,-4-4 201,7 12-239,2 12 167,-1 55 57,12 95 0,23 48-251,-14-72 18,9 1 0,-27-130-24,0-1-1,1 0 1,1-1 0,-1 1 0,1-1 0,1 0 0,-1 0-1,2 0 1,-1-1 0,1 0 0,0 0 0,0-1-1,13 9 1,-17-13 21,0 0 0,0 0 0,1 0 0,-1 0-1,0-1 1,0 1 0,1-1 0,-1 0 0,1 0-1,0-1 1,-1 1 0,1-1 0,6 1 0,-3-2-26,0-1 0,-1 1 1,1-1-1,0-1 0,-1 1 1,8-4-1,14-9-1821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2:18.7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44 180 832,'-3'0'401,"0"0"0,1 0 0,-1 0 0,0 0 0,1 0 0,-1 1 0,0-1 0,1 1 0,-1 0 0,0 0 0,1 0 0,-1 0 0,-3 2 0,13 0 50,0 0 1,1-1 0,-1 1 0,0-1-1,15 1 1,-4-3-363,1 0 0,-1-2 0,28-5 0,-40 6-75,0 0 1,-1-1 0,0 0 0,1 0 0,-1-1-1,0 0 1,0 1 0,0-2 0,-1 1 0,1 0-1,-1-1 1,1 0 0,-1 0 0,-1 0 0,6-7-1,1-3-21,-7 10 9,0 1 1,0-1-1,-1 0 0,1 0 0,-1-1 0,0 1 0,0 0 1,0-1-1,-1 1 0,1-1 0,0-8 0,-2 11-2,-1-1-1,0 0 1,0 1 0,0-1-1,0 1 1,-1 0 0,1-1-1,0 1 1,-1 0 0,0 0-1,1 0 1,-1 0 0,0 0-1,0 0 1,0 1-1,0-1 1,-1 1 0,-3-3-1,0 0-4,-1 0 0,0 1 0,0-1 0,0 1 0,-11-2 0,11 3 6,1 1 1,-1 0 0,0 1-1,0-1 1,0 2 0,0-1-1,0 1 1,0 0 0,0 0-1,0 1 1,0-1 0,-12 7-1,14-6 3,1 0 0,0 1 0,0-1 0,0 1 0,0 0-1,0 0 1,1 1 0,0-1 0,-1 1 0,1-1 0,0 1 0,0 0-1,1 0 1,0 1 0,-1-1 0,1 0 0,0 1 0,1-1 0,-2 7-1,-20 93 222,20-81-144,0 0 1,2 0 0,1 33 0,0-21 103,0-29-66,1 0 1,-1 1-1,1-1 1,0 0-1,1 0 0,-1-1 1,1 1-1,1 0 1,-1 0-1,1-1 1,0 1-1,0-1 0,0 0 1,1 0-1,-1 0 1,7 5-1,0-2 193,-1-1 0,1 0-1,1-1 1,-1 0 0,1-1 0,0 0 0,0 0-1,1-1 1,18 3 0,-3-1-30,0-2 1,1-2-1,31 0 0,4-8 334,-31-3-1282,-8-5-3683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2:19.9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37 591 1040,'-14'10'3473,"13"-9"-3252,0 0 1,0 0-1,0 0 0,0 0 1,0-1-1,0 1 0,-1 0 1,1 0-1,0-1 0,-1 1 1,1-1-1,0 0 0,-1 1 1,1-1-1,-1 0 0,-1 1 1,3-4 3,1 1 0,-1 0 1,0 0-1,1-1 0,0 1 1,-1 0-1,1 0 0,0 0 0,0 0 1,2-3-1,-2 2-46,4-10-120,0 1 0,11-20 1,-2 4-46,104-268 354,-100 227 270,-13 49-385,0 0 0,1 1 0,1-1 0,10-18-1,-17 38-243,0-1 0,0 0 0,0 1 0,0-1 0,1 0 0,-1 0 0,0 1 0,1-1 0,-1 1 0,0-1 0,1 0 0,-1 1 0,1-1 0,-1 1 0,1-1 0,-1 1 0,1-1 0,-1 1 0,1-1 0,0 1 0,-1-1 0,1 1 0,0 0 0,-1 0 0,1-1 0,0 1 0,-1 0 0,1 0 0,1-1 0,9 24 438,-9-17-409,7 21 242,6 39-1,2 6 56,-2-22-206,2-1 0,28 56 0,-15-53-82,-19-35-66,-1 0 0,12 30-1,-8-25-17,-2-3-3206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2:20.5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130 34 224,'-82'-17'4207,"70"12"-3392,-16-2 2273,21 3-1431,9 4-860,6 0-876,408 20 1151,-399-18-1278,7 0-1510,41 11-1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2:21.2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 14 464,'-20'-10'4659,"14"7"-3051,15 7 1007,31 12-1297,-27-11-1242,1 0 1,-1 1 0,-1 0 0,21 14 0,-15-5-68,0 0 1,0 2 0,-2 0-1,18 22 1,-25-27 17,0 1 1,-1 0-1,-1 0 0,0 0 1,0 1-1,-1 0 0,6 26 1,-11-38-24,0-1 1,-1 1-1,1 0 1,-1 0 0,0 0-1,0-1 1,0 1 0,1 0-1,-1 0 1,-1 0-1,1-1 1,0 1 0,0 0-1,-1 0 1,1 0 0,-1-1-1,0 1 1,1 0-1,-1-1 1,0 1 0,0 0-1,0-1 1,0 1 0,0-1-1,-3 3 1,3-4 17,-1 1 0,0-1 0,1 0-1,-1 1 1,0-1 0,1 0 0,-1 0 0,0 0 0,0 0 0,1 0 0,-1-1 0,0 1 0,0-1 0,1 1 0,-1-1 0,1 1 0,-1-1-1,0 0 1,1 0 0,-1 0 0,1 0 0,0 0 0,-1 0 0,1 0 0,0 0 0,-3-3 0,1 1 189,0 0 1,-1 0-1,1 0 0,0-1 1,1 1-1,-1-1 0,1 1 1,-1-1-1,1 0 1,0 0-1,-2-7 0,4 8-138,-1-1 1,1 1-1,0-1 0,0 1 0,0-1 0,0 1 0,1 0 0,-1-1 0,1 1 0,0-1 0,0 1 0,0 0 0,1 0 0,-1 0 0,4-6 1,5-8 10,2 0 1,0 1 0,0 0 0,2 1 0,23-21 0,-30 30-197,-4 3-471,0-1 1,1 2-1,-1-1 1,1 0-1,-1 1 0,1-1 1,8-3-1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2:21.9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2 16,'-18'-2'9659,"26"7"-8977,15 8-485,-1 0 0,0 2 0,-1 0 0,0 2 0,-1 0 1,-1 1-1,-1 1 0,30 40 0,-40-47-186,0 0 0,-1 0-1,9 20 1,-14-28-2,-1-1 1,1 1-1,-1 0 0,0-1 0,0 1 0,0 0 0,-1 0 0,1 0 1,-1 0-1,0-1 0,0 1 0,0 0 0,-1 0 0,1 0 1,-1 0-1,0-1 0,-2 7 0,2-8-2,0-1 0,-1 1 0,1-1-1,0 1 1,-1-1 0,1 0 0,-1 1 0,0-1 0,1 0 0,-1 0 0,0 0 0,0 0-1,0-1 1,0 1 0,0 0 0,1-1 0,-1 1 0,0-1 0,0 0 0,-1 0-1,1 1 1,0-1 0,0-1 0,0 1 0,0 0 0,0 0 0,0-1 0,0 1-1,1-1 1,-1 0 0,0 1 0,0-1 0,0 0 0,0 0 0,-1-2 0,0 2 54,0-1 0,0 0 0,0 1 1,0-1-1,0 0 0,1-1 0,-1 1 1,1 0-1,-1-1 0,1 1 0,0-1 1,0 0-1,0 0 0,0 0 0,1 0 1,-1 0-1,1 0 0,0 0 1,0 0-1,-1-7 0,3 3 158,0 0 0,0 0 1,1 0-1,0 1 0,0-1 0,1 0 0,0 1 0,0-1 1,7-9-1,42-55 1900,-38 57-3916,29-25-1,-30 28 490,0 0 0,-1-1 0,12-15-1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2:23.8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204 48 480,'87'-31'7983,"-77"24"-7022,-9 3-312,-21-2-12,-36 6-30,45 1-547,0 1 0,1 0 0,-1 1-1,0 0 1,1 0 0,0 1 0,0 0 0,0 1 0,0 0-1,1 1 1,-1 0 0,2 0 0,-1 1 0,1 0-1,0 1 1,0 0 0,1 0 0,-12 17 0,14-17-111,0 1 1,1 0-1,0 1 1,0-1-1,1 1 1,0 0-1,-2 16 1,4-22 28,0 1 1,1-1 0,0 0 0,0 0 0,0 1 0,0-1-1,1 0 1,0 1 0,0-1 0,0 0 0,0 0 0,0 0 0,1 0-1,0 0 1,0 0 0,0 0 0,0-1 0,1 1 0,-1-1-1,5 5 1,-2-4-7,-1-1-1,0 0 1,1 0-1,-1 0 1,1-1-1,0 0 0,0 0 1,0 0-1,0 0 1,0-1-1,1 0 1,-1 0-1,0 0 1,1 0-1,-1-1 1,0 0-1,1 0 0,-1-1 1,6-1-1,-5 1 57,1 0 0,-1-1 0,0 0 0,0-1 0,0 1-1,0-1 1,0 0 0,-1-1 0,1 1 0,-1-1 0,0 0 0,0-1-1,0 1 1,0-1 0,4-6 0,0-2 438,0-1 0,-1 0 0,0-1 0,-1 1 0,5-17 0,-10 25-326,2-2 32,-1-1 0,0 0 0,-1 0-1,0 0 1,1-13 0,0 32-61,1 0 0,0 0-1,0 0 1,1 0 0,12 17-1,-6-10-517,1 0-1,0 0 1,28 27-1,-37-40 51,1-2 0,-1 1 0,1 0 0,0-1 1,-1 1-1,1-1 0,0 0 0,0 0 0,1-1 0,-1 1 0,0-1 0,0 0 0,1 0 0,-1-1 0,1 1 0,-1-1 0,6 0 0,-4-1 226,0 0 0,-1 0 0,1-1 0,0 0 0,-1 0-1,1 0 1,-1-1 0,0 1 0,1-1 0,-2-1 0,9-5 0,-2-1 487,0 0 1,-1-1 0,0-1 0,-1 1-1,0-1 1,-1-1 0,-1 0-1,0 0 1,8-20 0,-11 22 245,-1 0 0,-1 0 0,1 0 1,-2 0-1,0-1 0,0-17 0,-3 27-398,-2 11-125,-3 11-47,6-12-23,0 0 1,0-1-1,1 1 1,0 0-1,1-1 0,0 1 1,0 0-1,0-1 1,1 1-1,0-1 0,0 1 1,1-1-1,4 8 1,-5-10-89,1 0 1,0 0 0,0 0-1,1 0 1,-1 0 0,1-1-1,0 0 1,0 0 0,1 0 0,-1 0-1,1 0 1,-1-1 0,1 0-1,1 0 1,-1 0 0,0-1-1,10 4 1,-2-4-92,-1 0 0,1-1 0,0-1 0,0 0 0,0 0-1,-1-2 1,1 1 0,0-2 0,-1 1 0,1-2 0,19-7 0,-19 5 394,1 0 0,-1 0-1,1-2 1,-2 1 0,1-2 0,-1 0 0,-1 0 0,0-1 0,17-19 0,-23 22 293,0-1 0,-1 1 0,0-1 1,6-14-1,4-10-326,-9 100 775,-1 11-649,19 106 1,-15-126-302,24 117-3,3 33 8,-26-149 11,-3-20 24,2 58 0,-9-97-55,1 0-1,-1 1 1,1-1-1,-1 0 1,0 0-1,1-1 1,-1 1-1,0 0 1,0 0-1,0 0 1,0 0-1,0-1 1,0 1-1,0 0 1,0-1 0,0 1-1,0-1 1,0 1-1,0-1 1,0 1-1,0-1 1,0 0-1,-1 0 1,1 1-1,0-1 1,0 0-1,0 0 1,0 0-1,-1 0 1,0-1-1,-40 0 16,20-4 6,0 0 0,0-1 0,0-1 0,1-1-1,0-1 1,1-1 0,0-1 0,1-1 0,0 0 0,-30-26-1,46 34-13,0 1 0,1-1 0,-1 0 0,1 0 0,-1 0 1,1 0-1,1 0 0,-1 0 0,1 0 0,-1-1 0,1 1 0,0 0 0,1-1 0,-1 1 0,1-1 0,0 0 0,0 1 0,1-5 0,0-6 23,1 0 0,1 0-1,0 0 1,6-15 0,-2 8 139,5-16 106,2 1-1,26-52 1,-34 78-145,0 1 1,1 0-1,0 1 0,0-1 0,1 2 0,0-1 1,1 1-1,-1 0 0,2 1 0,-1 0 0,1 0 1,20-9-1,-30 16-128,16-8 91,0 0 0,1 2 0,-1 0 0,1 0 0,1 2 0,-1 0 0,23-1 0,-14-1-646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49:51.2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18 181 736,'0'0'595,"0"-41"6336,1 23-1317,3 37-4389,1 10-1135,1 0-21,5 46-1,2 12-2,-6-48-6,2 80 1,2 9-33,-9-107-8,-1 0 0,-2 32 0,-1-9 462,0-41-426,-4-8-32,-3-7-35,2-3 23,1-1-1,1 0 1,1 0-1,0-1 0,-3-33 1,5 39 10,-25-241 12,21 100-39,6 135-6,0 10 7,0 1-1,1-1 0,0 1 0,0-1 0,0 1 0,0-1 0,1 1 0,0 0 0,1 0 0,4-10 1,-6 15 1,0-1 1,1 1 0,-1-1 0,0 1 0,0-1 0,1 1-1,-1 0 1,1 0 0,-1 0 0,1 0 0,0 0 0,-1 0-1,1 0 1,0 0 0,0 1 0,2-1 0,-1 0-2,0 1 0,0 0 1,-1 0-1,1 0 1,0 1-1,0-1 0,0 1 1,0-1-1,-1 1 1,1 0-1,0 0 0,-1 0 1,6 3-1,10 7 5,-1 1-1,0 0 1,-1 1-1,0 1 1,-1 0 0,0 1-1,19 27 1,77 129 22,-81-119-8,63 117-90,-56-96 168,-37-73-92,0 1 1,0-1-1,0 0 0,0 1 0,0-1 0,0 1 0,0-1 0,0 0 0,0 1 0,0-1 0,0 0 0,1 1 0,-1-1 0,0 0 0,0 1 0,0-1 0,1 0 0,-1 0 1,0 1-1,0-1 0,1 0 0,-1 0 0,0 1 0,0-1 0,1 0 0,-1 0 0,0 0 0,1 1 0,-1-1 0,0 0 0,1 0 0,-1 0 0,0 0 0,1 0 0,-1 0 0,0 0 1,1 0-1,-1 0 0,1 0 0,-1 0 0,9-15 13,2-37 363,-10 45-169,8-67 654,-2-1 0,-5-87 0,-2 129-422,-1-121 2740,-1 0-3866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49:54.0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236 99 32,'2'2'304,"0"0"0,1 0 0,-1-1 1,1 1-1,-1-1 0,1 1 0,0-1 0,-1 0 0,1 0 0,0 0 1,0 0-1,0-1 0,0 1 0,0-1 0,0 0 0,0 0 0,3 0 1,-6 0-145,15-18 2689,-15 14-2791,0 0 0,0 0 1,0 1-1,-1-1 0,0 0 0,0 0 0,0 1 1,0-1-1,0 0 0,-1 1 0,1-1 0,-1 1 1,0 0-1,0 0 0,-1 0 0,1 0 0,0 0 1,-1 0-1,0 0 0,0 1 0,0-1 0,0 1 1,0 0-1,0 0 0,-6-3 0,1 3-40,1-1 1,-1 1-1,0 0 0,0 0 0,0 1 0,0 0 1,-1 0-1,1 1 0,0 0 0,0 1 0,-15 2 0,17-1-16,-1 0-1,0 0 0,0 1 0,1-1 0,0 1 0,-1 1 0,1-1 1,0 1-1,1 0 0,-1 1 0,1-1 0,-1 1 0,2 0 1,-1 0-1,0 1 0,1 0 0,0-1 0,0 1 0,1 1 1,0-1-1,0 0 0,-4 13 0,3-9-5,1 1 0,0 0-1,1 0 1,0 0 0,0 1-1,1-1 1,1 0 0,0 1 0,2 16-1,-1-24-9,0 0 0,0 0-1,0 0 1,1 0 0,-1 0 0,1-1-1,0 1 1,0 0 0,1-1 0,-1 0-1,1 1 1,-1-1 0,1 0-1,0 0 1,6 4 0,-3-3 6,-1-1 0,1 0-1,0 0 1,0 0 0,0-1 0,1 0 0,-1 0 0,1-1 0,9 2 0,-7-2 34,1-1 0,0 1 1,0-2-1,0 1 0,-1-1 1,1-1-1,0 0 0,-1 0 1,0-1-1,1 0 0,-1-1 0,0 0 1,16-10-1,-18 8 81,0-2-1,-1 1 1,0-1 0,-1 1 0,1-2-1,-2 1 1,1 0 0,-1-1-1,0 0 1,-1 0 0,0 0 0,0-1-1,1-11 1,-1-1 509,-1 0 0,-2-26 1,0 41-708,0 7 90,0 0 1,0 0-1,0 0 0,0-1 0,0 1 1,0 0-1,0 0 0,-1 0 1,1 0-1,0-1 0,0 1 0,0 0 1,0 0-1,0 0 0,0 0 0,0-1 1,0 1-1,0 0 0,0 0 0,0 0 1,0 0-1,0-1 0,0 1 0,0 0 1,1 0-1,-1 0 0,0 0 0,0-1 1,0 1-1,0 0 0,0 0 0,0 0 1,0 0-1,0 0 0,0-1 0,1 1 1,-1 0-1,0 0 0,0 0 1,0 0-1,0 0 0,0 0 0,1 0 1,-1 0-1,0 0 0,0 0 0,0 0 1,0-1-1,1 1 0,-1 0 0,0 0 1,7 10-11,3 15 28,16 50-31,-14-36-130,2 0 0,27 50 1,-36-77 178,9 10-373,-14-22 333,1 1 1,-1-1-1,1 0 1,-1 1-1,1-1 0,-1 0 1,1 0-1,-1 0 0,1 0 1,-1 0-1,1 0 1,-1 1-1,1-1 0,-1 0 1,1 0-1,-1 0 0,1-1 1,0 1-1,-1 0 1,1 0-1,-1 0 0,1 0 1,-1 0-1,1-1 0,-1 1 1,1 0-1,-1 0 0,0-1 1,1 1-1,-1 0 1,1-1-1,-1 1 0,0-1 1,1 1-1,-1 0 0,0-1 1,1 1-1,-1-1 1,0 1-1,1-1 0,-1 1 1,0-1-1,8-13 112,-1 1-1,-1-1 1,0 0-1,0 0 1,4-24-1,6-13 666,-7 21-251,-8 24-484,1-1 0,-1 1 0,1 0 0,1 0 1,-1 0-1,1 1 0,0-1 0,0 1 0,0-1 0,5-4 0,-6 8-37,-1 1 0,0 0 0,1 0 0,-1 0 0,1 0 0,0 0 0,-1 0 0,1 0 0,0 0 0,-1 1 0,1-1 0,0 1 0,0-1 0,0 1 0,-1 0 0,1 0 0,0 0 0,0 0 0,0 0 0,0 0 0,0 0 0,-1 0 0,3 1-1,0 1 4,-1-1 0,0 1 0,0 0-1,0 0 1,0 0 0,0 0-1,0 0 1,-1 1 0,1-1-1,-1 1 1,0 0 0,4 5 0,19 29-61,-2 2 0,26 60 0,-45-90 144,7 11-465,-11-21 363,1 0 0,0-1 1,-1 1-1,0 0 0,1-1 0,-1 1 0,0 0 0,1-1 0,-1 1 0,0-1 1,0 1-1,0 0 0,0-1 0,0 1 0,-1-3 0,1-8 178,1 0 0,0 1-1,1-1 1,0 0 0,1 0 0,0 1-1,1 0 1,0 0 0,1 0 0,0 0-1,1 1 1,0-1 0,1 1 0,0 1-1,12-14 1,-17 21-160,0 0 0,0 1 0,-1-1 0,1 1 1,1-1-1,-1 1 0,0 0 0,0-1 0,0 1 0,1 1 0,-1-1 0,0 0 0,1 0 1,-1 1-1,1-1 0,-1 1 0,1 0 0,-1 0 0,1 0 0,-1 0 0,1 0 0,-1 1 1,3 0-1,-1 0 1,0 1 1,0 0 0,-1 1 0,1-1-1,0 0 1,-1 1 0,0 0 0,0 0-1,0 0 1,0 0 0,0 0 0,3 5-1,4 9 0,0-1 0,-1 2 1,-1-1-1,10 33 0,-14-37-66,0-2-1,0 0-1,-1 1 1,3 22 0,-6-34 58,0 0 1,0 0-1,0 0 0,0 0 1,0 0-1,0 0 1,0 0-1,0 0 1,0 0-1,0 0 1,0 0-1,0 0 1,0 0-1,1 0 1,-1 0-1,0 0 1,0 0-1,0 0 1,0 0-1,0 0 1,0 0-1,0 0 0,0 0 1,0 0-1,0 0 1,0 0-1,0 0 1,0 0-1,0 0 1,1 0-1,-1 0 1,0 0-1,0 0 1,0 0-1,0 0 1,0 0-1,0 0 1,0 0-1,0 0 1,0 0-1,0 0 0,0 0 1,0 0-1,0 0 1,0 0-1,0 0 1,0 0-1,0 0 1,0 0-1,0 1 1,0-1-1,0 0 1,0 0-1,0 0 1,0 0-1,0 0 1,0 0-1,0 0 0,0 0 1,0 0-1,0 0 1,0 0-1,0 0 1,0 0-1,0 1 1,6-9-266,3-8 77,26-79 701,-32 87-412,8-18-22,-10 25-71,0 1 0,-1-1 0,1 1 0,-1-1 0,1 1 0,0 0 0,-1-1 0,1 1 0,0 0 0,0 0 0,-1-1 0,1 1 0,0 0 0,-1 0 0,1 0 1,0 0-1,0 0 0,-1 0 0,1 0 0,0 0 0,0 0 0,-1 1 0,1-1 0,0 0 0,-1 0 0,1 1 0,0-1 0,-1 0 0,1 1 0,0-1 0,-1 1 0,1-1 1,-1 1-1,1-1 0,0 1 0,-1-1 0,0 1 0,2 1 0,23 23 29,-1 1-1,-1 2 1,27 43 0,-45-66-38,-1 1 1,2-1-1,-1 0 1,0 0-1,1-1 1,0 1 0,0-1-1,0 0 1,0-1-1,1 0 1,0 0-1,-1 0 1,1-1-1,0 0 1,0 0 0,0-1-1,1 1 1,-1-2-1,13 1 1,6-1-19,0-1 0,1-1 0,-1-2 0,28-7 0,-47 9 32,0-1 0,0 1 0,0-2 0,0 1 0,-1-1-1,1 0 1,-1 0 0,6-6 0,41-42 43,-46 45-3,-1 0 0,0-1-1,0 0 1,-1 0 0,0-1-1,-1 0 1,5-11 0,-7 14-22,-1 0 1,1 0-1,-1 0 1,-1 0-1,1 0 0,-1 0 1,0-1-1,0 1 1,-1 0-1,0 0 1,0 0-1,-2-7 1,2 11-30,0-1 1,0 0 0,0 1-1,0-1 1,-1 1 0,1 0-1,-1-1 1,0 1 0,0 0 0,0 0-1,0 0 1,0 0 0,0 0-1,0 0 1,0 1 0,-1-1 0,1 1-1,-1 0 1,1-1 0,-5 0-1,3 1-1,-1 0-1,1-1 0,-1 2 0,1-1 1,-1 1-1,0-1 0,1 1 0,-1 1 1,0-1-1,1 0 0,-1 1 0,-5 2 0,5-2 3,1 1-1,-1-1 0,1 1 0,0 1 1,0-1-1,0 0 0,0 1 0,0 0 1,0 0-1,1 0 0,-1 0 0,1 1 1,0-1-1,0 1 0,0 0 0,1 0 1,-1 0-1,1 0 0,0 1 0,0-1 1,-1 5-1,-1 6 1,1 1 1,-1 29-1,4-38 4,0-1-1,1 1 1,0-1 0,0 1-1,1-1 1,-1 0 0,1 1 0,1-1-1,-1 0 1,4 5 0,-5-9-2,10 19 17,1-1 0,16 20-1,-22-34-4,0 1 0,0-1 0,0 0 0,1-1-1,0 1 1,0-1 0,0-1 0,16 8 0,-12-7 170,0-2 0,0 1 0,0-1 0,0-1-1,1 0 1,-1-1 0,1 0 0,-1-1 0,1 0 0,0-1 0,-1 0 0,1 0 0,-1-1 0,0-1 0,22-8-1,39-18 2288,-67 27-3335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49:55.6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1 872 1249,'7'7'2739,"18"11"-497,-23-17-2034,0-1 1,0 1 0,-1 0 0,1-1-1,0 0 1,0 1 0,0-1 0,0 0 0,0 0-1,0 0 1,0 0 0,0 0 0,-1-1-1,1 1 1,0-1 0,0 1 0,0-1 0,0 1-1,1-2 1,1-1 127,0 1 1,0-1-1,0 0 0,0 0 1,-1 0-1,1-1 1,4-5-1,4-9 418,0 0 0,16-34 0,-21 38-620,24-54 214,29-93 0,-27 68 90,-20 49-341,-2 1 0,9-72 0,-18 102-94,5-51 170,8-37 214,-13 82-219,-2 16-166,1 0-1,-1-1 1,0 1 0,1 0 0,-1 0 0,1 0 0,0 0 0,0 0 0,0 1-1,1-1 1,-1 0 0,3-3 0,-4 6-2,0 0 0,1-1 0,-1 1 0,0 0 0,0 0 0,1 0 0,-1 0 0,0 0 0,0 0 0,1 0 0,-1 0 0,0 0 0,0 0 0,1 0 0,-1 0 0,0 0 0,1 0 0,-1 0 0,0 0 0,0 1 0,1-1 0,-1 0 0,0 0 0,0 0 0,0 0 0,1 0 0,-1 1 0,0-1 0,0 0 0,0 0 0,1 0 0,-1 1 0,0-1 0,0 0 0,0 0 0,0 1 0,1-1 0,-1 0 0,10 18 0,4 20 0,54 270 44,-41-171-21,-17-88-67,3-2 1,34 86-1,-34-96 10,8 14 100,-19-44-1923,-8-11-266,-9-10-2922,-10-11-1190,20 21 5136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7:57:18.5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52 100 320,'0'-1'96,"0"1"1,0 0-1,0-1 0,0 1 1,0 0-1,0-1 0,0 1 1,1 0-1,-1 0 0,0-1 0,0 1 1,0 0-1,1 0 0,-1 0 1,0-1-1,0 1 0,1 0 1,-1 0-1,0 0 0,0-1 0,1 1 1,-1 0-1,0 0 0,0 0 1,1 0-1,-1 0 0,0 0 1,1 0-1,-1 0 0,0 0 1,1 0-1,-1 0 0,0 0 0,1 0 1,-1 0-1,0 0 0,0 0 1,1 0-1,-1 0 0,0 0 1,1 0-1,-1 0 0,0 1 0,0-1 1,1 0-1,-1 0 0,0 0 1,0 1-1,1-1 0,-1 0 1,0 0-1,0 0 0,0 1 0,1-1 1,-1 0-1,0 0 0,0 1 1,0-1-1,0 0 0,0 1 1,1 0 114,-1-44 3260,0 0 306,0 43-3697,2-13 4581,-2 13-4584,0 11-44,-1 22 651,1-1 0,2 1 0,1-1-1,2 0 1,9 34 0,-8-44-634,-2-1 0,4 43-1,-6-37 10,9 39-1,-5-31-36,5 60 0,-3-16 12,1 23 13,-4 127 1,-5-176-28,-13 137-27,1 2-32,0 92 85,9-226-42,-2 0 0,-3 0 0,-20 76 0,22-110-3,-35 160 30,37-151-17,-13 54 52,14-73 135,0 0 0,1 0 0,0 1 0,0 20 0,2-35-169,0-2-667,0 0-1,1 0 0,-1 0 0,0 1 0,0-1 1,1 0-1,-1 0 0,1 0 0,0 0 0,0 1 1,-1-1-1,1 0 0,0 1 0,2-3 0,3-11-4903,4-12-896,-8 23 5187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8:00:12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82 320,'-23'-16'4962,"22"16"-4898,1-40 1649,0 39-1679,3-20 3200,-3 21-3165,0-1 0,1 1 0,-1 0 0,0-1 0,1 1 0,-1 0 1,0 0-1,1 0 0,-1-1 0,0 1 0,1 0 0,-1 0 0,1 0 0,-1 0 0,0 0 0,1 0 0,-1 0 0,1 0 0,-1 0 0,0 0 0,1 0 0,-1 0 0,1 0 0,-1 0 0,0 0 0,1 0 0,-1 0 0,1 1 0,-1-1 0,0 0 0,1 0 0,-1 0 0,0 1 0,1-1 0,-1 0 0,0 0 0,1 1 0,-1-1 0,0 0 0,0 1 0,1-1 0,-1 0 0,0 1 0,0-1 1,0 1-1,1-1 0,5 6 404,0-1 1,1 0 0,0 0 0,0-1-1,0 0 1,11 5 0,41 26 9,-48-30-456,0 1 0,0 0-1,19 14 1,23 13-12,29 19 36,-68-45-55,1 1 0,-1 0 0,22 17 0,-22-17 1,-6-1-15,-20-5 7,-2 0 8,0 0 1,0 1-1,0 0 1,1 1-1,-14 6 0,19-7 3,-21 9-7,1 1 0,0 1 0,1 2 0,-36 26 0,-13 10 533,32-16-537,6-5 11,26-24 812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49:56.1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119 120 288,'-72'-48'4530,"68"45"-4394,0 0-1,0-1 1,0 0 0,1 1-1,0-2 1,-1 1-1,2 0 1,-1 0-1,0-1 1,-1-5 0,1 6-47,-3-4 44,6 8-85,0 0-1,0 0 0,0 0 0,0-1 0,0 1 0,0 0 0,0 0 0,0 0 0,0 0 0,0-1 0,0 1 0,0 0 1,1 0-1,-1 0 0,0 0 0,0-1 0,0 1 0,0 0 0,0 0 0,0 0 0,0 0 0,0 0 0,1-1 1,-1 1-1,0 0 0,0 0 0,0 0 0,0 0 0,1 0 0,-1 0 0,0 0 0,0 0 0,0 0 0,0 0 0,1 0 1,-1 0-1,0 0 0,0 0 0,0 0 0,0 0 0,1 0 0,-1 0 0,0 0 0,0 0 0,0 0 0,0 0 0,1 0 1,-1 0-1,0 0 0,78 14 3485,172-25-2118,-231 8-1445,57-4-570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49:56.9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 1 496,'-4'-1'2096,"-11"2"1081,15-1-3151,1 0 0,-1 0 0,0 0 0,0 0 0,0 0 0,0 0 1,0 0-1,0 0 0,1 0 0,-1 0 0,0 0 0,0 1 0,0-1 0,0 0 0,0 0 0,0 0 0,0 0 0,0 0 1,0 0-1,0 1 0,1-1 0,-1 0 0,0 0 0,0 0 0,0 0 0,0 0 0,0 1 0,0-1 0,0 0 0,0 0 1,0 0-1,0 0 0,0 0 0,0 1 0,0-1 0,0 0 0,0 0 0,-1 0 0,1 0 0,0 0 0,0 0 1,0 1-1,0-1 0,0 0 0,0 0 0,0 0 0,0 0 0,0 0 0,0 0 0,-1 0 0,1 1 0,0-1 0,0 0 1,0 0-1,0 0 0,0 0 0,0 0 0,-1 0 0,1 0 0,-1 0 425,27 32 2460,70 60-1183,23 59-1010,-110-138-407,0 1 1,-1 1-1,7 17 1,-14-31-276,-1 0 0,1 0 1,-1 0-1,1 0 0,-1 0 0,0 0 1,0 0-1,1 0 0,-1 0 0,0 0 1,0 1-1,0-1 0,0 0 0,0 0 0,0 0 1,-1 0-1,1 0 0,0 0 0,-1 0 1,1 2-1,-1-3-2,0-1 1,1 1-1,-1 0 1,1 0-1,-1 0 1,0 0-1,1-1 1,-1 1-1,1 0 1,-1 0 0,1-1-1,-1 1 1,1 0-1,-1-1 1,1 1-1,-1-1 1,1 1-1,0 0 1,-1-1-1,1 1 1,0-1-1,-1 1 1,1-1-1,0 0 1,0 1-1,-1-1 1,1 1-1,0-1 1,0 1-1,0-1 1,0 0-1,0 1 1,0-1-1,0 0 1,-3-7 224,1-1 0,0 1 1,1-1-1,0 1 0,0-1 1,1 1-1,0-1 0,0 1 0,2-10 1,2-1 498,0 0 1,13-36 0,-10 36-847,2-1 0,0 1 0,1 0 0,14-18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49:57.5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0 400,'8'6'9629,"3"2"-5143,-2-1-4541,113 143 2784,-107-130-2713,-8-12-16,-1 0 0,0 0 0,0 1 0,-1-1 0,5 14 0,2 1 25,-10-21-16,0 0 0,-1 1 0,1-1 1,-1 0-1,0 1 0,1-1 0,-1 1 0,0 0 1,-1-1-1,1 1 0,0 0 0,-1-1 0,1 1 0,-1 0 1,0 0-1,0-1 0,0 1 0,0 0 0,-1 0 1,1-1-1,-1 4 0,0-6-5,1 1 0,0-1 0,0 1 0,0-1 0,0 1-1,-1-1 1,1 1 0,0-1 0,0 1 0,-1-1 0,1 0 0,0 1 0,-1-1 0,1 1 0,0-1 0,-1 0-1,1 1 1,-1-1 0,1 0 0,0 0 0,-1 1 0,1-1 0,-1 0 0,1 0 0,-1 0 0,1 0 0,-1 1 0,1-1-1,-1 0 1,1 0 0,-1 0 0,1 0 0,-1 0 0,1 0 0,-1 0 0,1 0 0,-1-1 0,1 1 0,-1 0-1,1 0 1,-1 0 0,1 0 0,-1-1 0,1 1 0,-1 0 0,1 0 0,0-1 0,-1 1 0,1 0 0,-1-1 0,-9-16 330,9 13-143,0-1 1,1 1 0,0-1 0,0 1 0,0-1 0,1 1 0,-1-1 0,1 1 0,0-1 0,0 1 0,1-1 0,-1 1 0,1 0-1,4-7 1,5-9 654,24-31 1,-16 25-718,-7 8-107,1 1 0,19-22 0,-2 16-3500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49:59.7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99 1 128,'10'4'1217,"0"0"0,0 0 0,0-1-1,0 0 1,1-1 0,-1 0 0,1-1 0,12 1 883,-10-12 2790,-13 10-4861,0-1-1,0 1 1,0-1 0,0 0 0,-1 1-1,1-1 1,0 1 0,0-1-1,0 1 1,0-1 0,-1 1-1,1-1 1,0 1 0,0-1 0,-1 1-1,1-1 1,0 1 0,-1 0-1,1-1 1,-1 1 0,1-1-1,0 1 1,-1 0 0,1-1 0,-1 1-1,1 0 1,-1 0 0,1-1-1,-1 1 1,1 0 0,-2 0-1,-22 1 90,-18 14-223,30-7 63,0 1 0,1 0 1,0 1-1,1 0 0,0 1 0,1 0 0,0 0 0,0 1 0,2 0 0,-1 0 1,1 1-1,-6 18 0,11-27 1,0 0 0,0 0 0,1 0 0,0 0 0,0 0 0,0 0 0,0 0 1,1 1-1,-1-1 0,1 0 0,0 0 0,0 0 0,1 1 0,-1-1 0,3 7 0,-2-8 26,1 0 0,-1 0 0,1 0-1,0-1 1,0 1 0,0-1 0,0 0-1,1 1 1,-1-1 0,0 0 0,1 0-1,0-1 1,-1 1 0,1 0 0,0-1-1,0 0 1,0 1 0,0-1 0,0 0 0,0-1-1,5 2 1,-3-1 27,0 0 0,1 0 0,-1-1 0,1 0 0,-1 0 0,1 0 0,-1-1 0,1 1 0,-1-1 0,1 0 0,-1-1 0,0 0 0,0 1 0,1-2 0,-1 1 0,-1-1 0,1 1 0,0-1 0,-1 0 0,1-1 0,-1 1 0,0-1 0,0 0 0,0 0 0,-1 0 0,0-1 0,1 1 0,-1-1 0,-1 0 0,1 0 0,-1 0 0,0 0 0,0 0 0,0 0 0,1-11 0,2-9 223,-1-1 0,0-28 0,-1 36-299,-1 33 29,-2-6 22,1 0 1,0 0-1,1-1 1,-1 1-1,2 0 0,-1-1 1,1 1-1,0-1 1,1 0-1,5 9 1,-6-13-45,-1 1 0,2-1 0,-1 1 0,0-1 0,1 0 0,0-1 0,-1 1 0,2-1 1,-1 1-1,0-1 0,1 0 0,-1-1 0,1 1 0,0-1 0,0 0 0,0 0 0,0 0 1,5 0-1,0-1 99,0 0 1,0-1 0,1-1-1,-1 1 1,0-2 0,0 1-1,0-2 1,-1 1 0,1-1 0,0 0-1,-1-1 1,0 0 0,0-1-1,0 0 1,-1 0 0,1-1-1,-1 0 1,0-1 0,-1 1-1,0-2 1,0 1 0,0-1-1,-1 0 1,0 0 0,-1 0 0,1-1-1,5-14 1,7-46 781,-15 62-860,3-13-53,-6 18 86,8 31 19,-8-22-102,1 0 0,1 1 0,-1-1 0,1 0 0,1 0 0,-1 0 0,1-1 0,0 1 0,1-1-1,-1 1 1,1-1 0,1 0 0,-1 0 0,1-1 0,0 0 0,0 1 0,0-2 0,7 6 0,-8-8 5,0 0 1,1 0-1,-1 0 1,0 0 0,1-1-1,-1 0 1,1 0-1,-1 0 1,1 0-1,-1-1 1,1 0 0,0 0-1,-1 0 1,1 0-1,0-1 1,-1 1-1,1-1 1,-1-1-1,1 1 1,-1-1 0,0 1-1,7-4 1,-1-1 358,1 1 0,-1-1 0,-1-1-1,1 0 1,-1 0 0,0-1 0,14-16 0,-22 23-184,4-4 31,-1 0 0,0 0-1,0 0 1,-1 0 0,0 0 0,0-1-1,0 1 1,3-9 0,-3 10-144,-2 4 17,-1-1-1,1 1 0,-1 0 1,1-1-1,0 1 0,-1-1 1,1 0-1,-1 1 0,1-1 1,-1 1-1,1-1 0,-1 0 1,0 1-1,1-1 0,-1 0 1,0 0-1,0 1 0,1-1 1,-1 0-1,0 0 0,0 1 1,0-1-1,0-1 0,0 2-7,0 32 194,-1 83 34,7 212-223,-1-88-706,-5-219 699,0-19 11,0-1 1,0 0-1,-1 1 0,1-1 0,0 1 1,-1-1-1,1 1 0,0-1 0,-1 0 1,1 1-1,0-1 0,-1 0 0,1 1 1,0-1-1,-1 0 0,1 1 0,-1-1 1,1 0-1,-1 0 0,1 0 0,-1 1 1,1-1-1,-1 0 0,1 0 0,-1 0 1,1 0-1,-1 0 0,1 0 0,-1 0 1,1 0-1,-2 0 0,-9-1-23,1-1 26,0 1-1,1-2 1,-1 1 0,1-1 0,0-1-1,-17-8 1,-10-4 2,30 13-3,0 1-1,0-2 1,1 1 0,-1-1 0,1 1-1,-1-1 1,1-1 0,1 1 0,-1-1-1,0 0 1,1 0 0,0 0-1,0-1 1,1 0 0,0 1 0,0-1-1,0 0 1,0-1 0,1 1 0,0 0-1,-2-13 1,2 10 9,0 0 0,1 0 0,0 0 0,0 0 0,1 0 0,0 0 0,1 0-1,0 1 1,0-1 0,1 0 0,0 0 0,1 0 0,-1 1 0,2-1 0,-1 1 0,1 0 0,8-12 0,-1 6 52,1 0 0,0 0 0,0 2 0,2-1 0,0 2-1,0 0 1,1 0 0,16-8 0,-17 11-43,3-3 28,0 1 1,1 0-1,28-9 0,-39 17 46,0 1 0,0 0 0,0 0 0,13 1 0,-20 0-64,6-10-1030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2:39.8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0 407 128,'1'-4'45,"-1"0"-1,1 0 1,0 0 0,0 0-1,0 0 1,0 0-1,1 0 1,0 1 0,0-1-1,0 0 1,0 1-1,0 0 1,1-1 0,-1 1-1,1 0 1,4-4-1,7-5 368,0 1 0,22-14-1,-23 16-107,16-12-112,-16 12-611,0 0-1,0 0 1,17-7-1,79-43 2950,-108 58-2541,47-35 213,-46 34-103,0 1-72,-1 0 1,0 0 0,0 1 0,0-1 0,0 0 0,0 0 0,0 0 0,-1-1 0,1 1 0,0 0-1,-1 0 1,1 0 0,0-1 0,-1 1 0,1 0 0,-1-1 0,7-18 8847,-7 17-8206,-1-29 2525,1 7-3675,0 2 545,0 289-291,-13-53 230,12-181 29,-12 61 0,7-58-48,-7 55 13,-23 72 17,16-48-28,0 1 31,6-19-34,11-82 43,1 0 0,0 0-1,1 0 1,0 19 0,-4-9-13,5-23-26,-3 19-67,3-18 80,-3 6 51,2-4 91,0-6-245,1 1-33,-2-31-13326,2 26 11699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2:41.7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194 0 288,'0'0'3586,"-20"16"-2738,20-16-781,-1 1 12,1 0-1,0 0 1,-1 0 0,1 0-1,-1 0 1,0 0 0,1-1-1,-1 1 1,0 0 0,1 0 0,-1-1-1,0 1 1,0 0 0,0-1-1,0 1 1,0-1 0,0 1-1,-1 0 1,1-1-38,0 1-1,-1-1 0,1 1 1,0 0-1,0-1 0,0 1 1,0 0-1,0 0 0,1-1 1,-1 1-1,0 0 0,0 0 1,0 0-1,1 0 0,-1 0 1,0 0-1,1 0 1,-1 0-1,0 3 0,-7 12 636,7-14-563,-1-1 0,1 1-1,0 0 1,0 0 0,0 0-1,0 1 1,0-1 0,0 0-1,0 0 1,0 3 0,0 5 81,0 0-1,-1 0 1,-4 13 0,-2 9 109,5-10-97,2 0 0,0 26 0,-3 33 165,-13 114 464,-4-10-226,-3-9 15,15-48-381,6-99-20,0 0 0,2 37 0,1-46-97,-10 52 389,5 23 2389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2:43.7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347 0 160,'-22'2'4354,"14"16"-1104,-6 40-436,9-35-2257,1 0 0,1 0 0,0 24 0,-6 43 689,-15 88-243,-3-54 77,-3 19-663,23-112-171,-19 58 1,17-61-193,-41 139 186,10-28-105,12-38-126,4 16 151,21-103-757,-4 10 3236,4-19-4998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2:45.7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499 0 144,'-1'7'2980,"-6"20"-1763,6-23-860,-1 0 1,1 0 0,0 0-1,0 0 1,1 0 0,-1 0 0,1 0-1,0 0 1,0 0 0,0 1-1,2 3 1,-2-2-63,1 0 1,-1 1-1,0-1 0,-1 0 0,-1 11 1,-8 34 770,9-38-569,-1-1-1,-1 0 0,0 0 1,-5 15-1,2-13-124,1 1 0,-4 23 1,-6 20 84,-3-11-111,-37 68-1,-63 110 279,56-107 75,41-76-578,13-29-29,2 0-1,-1 0 1,2 1 0,-7 24-1,-19 55 85,-2-5 27,26-70-165,6-15-30,0-1 1,0 0-1,0 1 1,0-1 0,0 1-1,1-1 1,-1 1-1,1 4 1,-1-3 1,1 1-1,-1-1 1,0 0 0,0 0-1,-1 0 1,1 0 0,-4 6-1,3-6 73,1 0-1,-1 0 0,1-1 1,-1 1-1,1 0 0,1 0 1,-2 7-1,-2 4 1762,4-15-1926,0 0 1,-1 0-1,1 0 0,0-1 0,-1 1 1,1 0-1,0-1 0,-1 1 0,1 0 1,0-1-1,0 1 0,0 0 0,-1-1 0,1 1 1,0-1-1,0 1 0,0 0 0,0-1 1,0 1-1,-1-1 0,1 1 0,0 0 1,0-1-1,0 1 0,0-1 0,0 1 1,0-1-1,0 1 0,1 0 0,-1-1 0,0 1 1,0-1-1,0 1 0,1-1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3:09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446 54 336,'0'0'8463,"17"2"-4192,-84-17-4231,-46-3 101,46 1-189,65 16 42,0 0 1,-1 1-1,1-1 0,0 0 0,-1 1 0,1-1 0,-1 1 0,1 0 0,-1 0 0,1 0 0,-1 0 0,1 0 0,0 1 1,-1-1-1,1 1 0,-1-1 0,1 1 0,0 0 0,-1 0 0,1 0 0,0 0 0,0 1 0,0-1 0,0 0 0,0 1 0,0-1 1,0 1-1,0 0 0,1 0 0,-1 0 0,-1 2 0,-12 19-237,0 1 0,-20 48 1,34-70 187,0 1 1,0 0 0,0-1-1,1 1 1,-1 0 0,1-1-1,-1 1 1,1 0 0,0 3-1,1-5 54,-1 0-1,0-1 0,0 1 0,1 0 1,-1 0-1,1 0 0,-1 0 0,1-1 1,-1 1-1,1 0 0,-1-1 0,1 1 1,0 0-1,-1-1 0,1 1 0,0-1 1,0 1-1,0-1 0,-1 1 0,1-1 0,0 0 1,0 1-1,0-1 0,0 0 0,-1 0 1,1 1-1,0-1 0,0 0 0,0 0 1,0 0-1,0 0 0,0 0 0,1-1 1,12 3-12,-1 0 0,0 0 0,0 1 1,18 7-1,-12-4-3,14 7 6,0 1 0,-1 1 0,42 29 0,-51-31-13,-1 2 1,-1 0 0,0 2 0,-1 0-1,28 33 1,-45-48 21,-1 1-1,0 0 1,0-1-1,0 1 1,0 0-1,0 0 1,0 0-1,-1 0 1,1 1-1,-1-1 1,0 0-1,0 1 1,0-1-1,-1 0 1,1 1-1,-1-1 1,0 1-1,1-1 1,-2 1-1,1-1 1,0 1-1,-2 3 1,0-1 8,0 0 0,0-1 0,-1 0 0,0 1 0,0-1 1,0 0-1,0 0 0,-1-1 0,0 1 0,0-1 0,0 0 1,-1 0-1,0 0 0,-6 4 0,2-2 12,0-1 0,-1 0 0,0-1 0,0 0 0,0 0 0,0-1-1,-14 2 1,6-2 97,0-1 0,0 0 0,-1-2 1,1 0-1,0-1 0,0-1 0,-27-6 0,18 2 227,4 0-110,0 0 0,-26-12 1,24 9 343,18 7-200,1-1 0,0 1 0,0-1-1,0 0 1,0 0 0,-6-5 0,-1 2 676,12 6-1029,0 0 0,0 0-1,0-1 1,0 1 0,0 0-1,0-1 1,1 1 0,-1 0 0,0-1-1,0 1 1,0-1 0,0 1-1,1-1 1,-1 0 0,0 1-1,1-1 1,-1 0 0,0 1 0,1-1-1,-1 0 1,1 0 0,-1 0-1,1 0 1,-1 0 0,1 0-46,22-23-16076,-19 21 14548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3:14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58 224,'11'0'2179,"-8"0"-1870,0 0 0,0 1-1,0-1 1,0 0-1,0-1 1,0 1 0,0-1-1,0 1 1,0-1-1,0 0 1,0 0 0,0 0-1,-1 0 1,4-2 0,1-2 805,-7 5-1066,1 0 0,-1 0 0,1-1 0,-1 1 0,1 0 0,-1 0 0,0-1 0,1 1 0,-1 0 0,1-1-1,-1 1 1,0-1 0,1 1 0,-1 0 0,0-1 0,0 1 0,1-1 0,-1 1 0,0-1 0,0 1 0,0-1 0,0 1 0,0-1 0,1 1 0,-1-1 0,0 1 0,0-1 0,0 1 0,0-1 0,0 1 0,-1-1 0,1 0-45,0 0 0,-1 1 0,1-1 0,-1 0 1,1 1-1,-1-1 0,0 0 0,1 1 0,-1-1 0,0 0 1,1 1-1,-1-1 0,0 1 0,0 0 0,1-1 0,-1 1 1,0 0-1,0-1 0,0 1 0,0 0 0,1 0 0,-1 0 1,0-1-1,-2 1 0,-29-4-9,23 3 2,-2 1 0,0-1-1,-1 1 0,1 1 1,0 0-1,-1 0 1,1 2-1,0-1 1,0 1-1,0 1 0,1 0 1,-1 0-1,1 1 1,0 0-1,0 1 1,1 0-1,-1 1 0,2 0 1,-1 0-1,1 1 1,-9 10-1,16-17 6,0 1-1,0-1 1,0 1-1,0 0 1,0-1 0,1 1-1,-1 0 1,1 0-1,-1 0 1,1-1-1,0 1 1,-1 0 0,1 0-1,0 0 1,0 0-1,0-1 1,1 1-1,-1 0 1,0 0 0,1 0-1,-1-1 1,1 1-1,0 0 1,-1 0-1,1-1 1,0 1 0,0 0-1,0-1 1,0 1-1,0-1 1,1 0-1,-1 1 1,0-1 0,1 0-1,2 2 1,7 7-12,0-1 1,1-1-1,19 11 1,-22-14-4,46 29-7,-2 3 0,61 54-1,-101-80 21,28 28-7,-39-37 7,0 1 1,0 0-1,0-1 1,0 1-1,0 0 1,-1 0-1,1 0 1,-1 0 0,0 0-1,0 0 1,0 0-1,0 0 1,0 7-1,-1-8 8,-1 0 0,1 0-1,-1 1 1,0-1 0,1 0-1,-1 0 1,0 0 0,0 0-1,0 0 1,-1 0 0,1 0-1,0 0 1,-1 0 0,1-1-1,-1 1 1,0-1 0,0 1-1,1-1 1,-1 1 0,0-1-1,0 0 1,0 0 0,0 0-1,0 0 1,-1 0 0,1-1-1,-4 2 1,-8 2 57,-1-1 0,0 0 0,-16 1 0,17-3-42,-4 0 198,-1 0 0,1-2 0,-1 0 0,-26-6 1,19 3 46,-41-1 0,65 5-256,19 0-75,8 0-154,19 0-283,72-8 1,-104 7 460,-1-1 1,1-1 0,-1 0 0,0-1 0,1 0 0,-2 0 0,1-1-1,0-1 1,-1 0 0,0 0 0,11-10 0,-14 9 84,0-1 0,-1 0-1,0 0 1,0-1 0,-1 0 0,0 0 0,0 0 0,-1-1-1,0 1 1,-1-1 0,0 0 0,-1 0 0,0 0 0,0 0 0,-1 0-1,0-1 1,-1 1 0,0 0 0,-1-1 0,-2-12 0,0 10 53,0 2 41,1 0-1,0 1 1,0-17 0,2 26-139,0 32 32,1-14-29,2 1-1,0-1 0,0 0 0,2 1 1,13 31-1,-1-1-18,-8-16-248,-4-14 7,1-1 0,0 1 0,10 18 0,-14-33 249,-1 0 0,1 0 0,0 0-1,0-1 1,0 1 0,0-1 0,0 1-1,0-1 1,1 0 0,-1 0 0,1 0-1,0 0 1,0 0 0,-1 0 0,1-1-1,0 1 1,0-1 0,6 2 0,-5-3 14,0 0 1,0 0-1,0 0 1,0-1 0,0 1-1,0-1 1,0 0 0,0 0-1,0 0 1,0 0 0,-1-1-1,1 0 1,-1 0-1,1 0 1,5-4 0,-2 1 66,-1-1 0,0 0 1,0 0-1,0 0 1,-1-1-1,0 0 0,0 0 1,5-11-1,6-7 625,16-33 54,-26 49-806,-3 15 37,0 25 10,-2-17-40,3 17-314,-5-25 278,2-1 0,-1 1 1,1 0-1,-1-1 0,2 1 1,-1-1-1,1 1 0,-1-1 1,1 1-1,1-1 0,-1 0 1,1 0-1,4 6 1,-7-11 74,0 0 1,1 0-1,-1 0 1,0 1-1,1-1 1,-1 0-1,0 0 1,1 0-1,-1 0 1,0 0-1,1 0 1,-1 0-1,0 1 1,1-1-1,-1 0 1,0 0-1,1 0 1,-1 0-1,0-1 1,1 1-1,-1 0 1,1 0-1,-1 0 1,0 0-1,1 0 1,-1 0-1,0 0 1,0-1-1,1 1 1,-1 0-1,0 0 1,1 0-1,-1-1 1,0 1-1,12-16 14,3-18 480,-10 13 231,-4 13-514,1-1 0,1 0 0,6-14 0,0 10-364,-8 13 160,-1-1 1,0 1-1,0 0 0,1 0 1,-1-1-1,0 1 0,0 0 1,1 0-1,-1 0 1,0-1-1,1 1 0,-1 0 1,0 0-1,1 0 0,-1 0 1,0 0-1,1 0 0,-1 0 1,0 0-1,1 0 0,-1 0 1,1 0-1,-1 0 1,0 0-1,1 0 0,-1 0 1,0 0-1,1 0 0,-1 0 1,0 0-1,1 0 0,-1 1 1,0-1-1,1 0 1,-1 0-1,0 0 0,0 1 1,1-1-1,-1 0 0,0 0 1,0 1-1,1-1 0,-1 0 1,0 0-1,0 1 1,0-1-1,1 0 0,-1 1 1,9 13-218,1-1 1,0 0-1,0 0 1,2-1-1,23 19 1,-28-26-217,1 0 0,0 0 0,0-1-1,0 0 1,0-1 0,1 1 0,-1-2 0,1 1 0,10 1 0,-3-3 334,-1 0 0,1-1 1,0 0-1,24-5 0,-25 4 525,0-2 0,1 0 0,-1 0 0,0-2 0,-1 0 0,1 0-1,-1-1 1,0-1 0,0-1 0,-1 0 0,16-12 0,-28 19-409,1-1 0,-1 1 0,0 0 1,1-1-1,-1 1 0,0 0 0,0-1 1,0 1-1,0-1 0,0 0 0,-1 1 0,1-1 1,0 0-1,-1 1 0,1-4 0,-1 4-15,0 0 0,0 0-1,0 0 1,0 0 0,0 0-1,-1 0 1,1 0 0,0 0-1,-1 0 1,1 0 0,0 0-1,-1 0 1,0 0-1,1 0 1,-1 1 0,1-1-1,-1 0 1,0 0 0,0 1-1,-1-2 1,-1 0-9,0 0 1,-1 1-1,1-1 0,0 1 1,-1-1-1,1 1 0,-1 0 0,0 1 1,1-1-1,-1 1 0,0-1 1,0 1-1,-6 1 0,2 0-3,-1 0-1,1 1 1,0 0-1,0 0 0,0 1 1,0 0-1,0 0 1,1 1-1,-1 0 1,1 1-1,0-1 0,0 1 1,1 1-1,0-1 1,0 1-1,0 0 1,-8 12-1,13-17-9,0 0-1,0 0 1,0 1-1,1-1 0,-1 1 1,0-1-1,1 0 1,-1 1-1,1-1 1,0 1-1,-1 0 1,1-1-1,0 1 1,0-1-1,0 1 1,0-1-1,0 1 1,0-1-1,1 1 1,-1-1-1,1 1 0,-1-1 1,1 1-1,-1-1 1,1 1-1,0-1 1,-1 1-1,1-1 1,0 0-1,0 0 1,0 1-1,0-1 1,0 0-1,0 0 1,1 0-1,-1 0 0,0 0 1,0-1-1,1 1 1,-1 0-1,1 0 1,-1-1-1,1 1 1,-1-1-1,1 1 1,2-1-1,2 2-32,-1-1 0,1 0 0,0 0-1,0-1 1,0 1 0,0-1 0,0-1 0,-1 1 0,1-1-1,0 0 1,7-2 0,-4-2 138,-1 1 0,0-1 0,0 0 0,0-1 0,-1 1-1,0-1 1,0-1 0,0 0 0,-1 0 0,0 0 0,-1-1 0,1 1 0,-1-1 0,-1-1 0,1 1-1,2-11 1,5-12 634,-2-1-1,-1 0 0,5-38 0,-8 29-206,-2 0-1,-1-53 1,-2 87-569,-1 6 51,1 0 1,-1-1-1,1 1 0,-1-1 1,0 1-1,1 0 0,-1-1 1,0 1-1,0 0 0,0-1 1,0 1-1,0-1 0,-1 1 1,1 0-1,0-1 1,-1 1-1,1-1 0,-1 1 1,1 0-1,-1 0 0,1-1 1,-3-1-1,1 7 4,0 0 1,1 1-1,-1-1 1,1 0-1,0 1 1,-1 7-1,1-8 5,-3 27 5,1 0-1,2 0 1,1 0-1,1 1 1,2-1 0,7 32-1,-6-38-4,-2-8-12,1 0 0,1-1-1,1 1 1,0-1 0,1 0 0,12 22 0,-14-30-94,1 0 0,1 0 1,0 0-1,0 0 0,0-1 0,1 0 1,0-1-1,0 1 0,1-1 1,0-1-1,0 1 0,17 7 1,-14-8 61,0-1 0,0 0 0,1-1 0,-1 0-1,1-1 1,0 0 0,0-1 0,0 0 0,0-1 0,13-1 0,-16 0 42,-1 0 0,0-1-1,0 0 1,0 0 0,0-1 0,-1 0-1,1-1 1,-1 1 0,0-1-1,0-1 1,0 1 0,0-1 0,-1-1-1,0 1 1,10-12 0,-14 15-1,-1 1 0,1-1 0,-1 0 0,0 0 0,0 0 0,0 0 1,0 0-1,0 0 0,-1 0 0,1 0 0,0 0 0,-1 0 0,0 0 1,1 0-1,-1-1 0,0 1 0,0 0 0,0 0 0,0 0 0,-1 0 0,1-1 1,-1 1-1,1 0 0,-1 0 0,0 0 0,0 0 0,1 0 0,-2 0 0,1 0 1,0 0-1,0 1 0,0-1 0,-1 0 0,1 1 0,-3-3 0,-1 0-2,1 0 0,-1 0 1,0 1-1,0-1 0,0 1 0,-1 0 0,1 1 0,-1-1 0,1 1 0,-1 0 0,-10-2 0,13 4 2,0-1 1,-1 1-1,1 0 0,0 0 0,-1 0 1,1 0-1,0 0 0,-1 1 0,1 0 1,0 0-1,-1-1 0,1 2 0,0-1 1,0 0-1,0 1 0,0-1 0,0 1 1,1 0-1,-1 0 0,0 0 0,1 0 1,-1 1-1,1-1 0,0 1 0,-3 4 1,3-4-2,0 1 1,0 0-1,1 0 0,-1 0 1,1 0-1,0 0 1,0 0-1,0 0 1,1 0-1,0 1 0,-1-1 1,1 0-1,1 0 1,-1 0-1,1 1 1,0-1-1,-1 0 0,2 0 1,2 7-1,-2-5-28,0-1 0,0 0 0,1 0 0,0 0 0,0 0 0,0 0 0,0-1 0,1 1 0,0-1 0,0 0 0,0 0 0,0 0 0,1-1 0,-1 1 0,1-1 0,0 0 0,0-1 0,0 1 0,0-1 0,1 0 0,-1 0 0,1-1 0,-1 1 0,1-1 0,-1-1 0,1 1 0,11-1 0,0-2 371,0 0-1,0-2 1,-1 0 0,1-1 0,-1 0 0,0-2-1,0 0 1,27-16 0,14-5 428,-55 26-770,0 1 0,0 0 0,1 1 0,-1-1-1,0 0 1,1 1 0,-1-1 0,0 1 0,1 0 0,-1 0-1,0 0 1,1 0 0,-1 0 0,1 0 0,-1 1 0,0-1-1,1 1 1,-1-1 0,0 1 0,1 0 0,-1 0-1,0 0 1,3 3 0,-1-1-46,0 1 0,0 0 0,0 0 0,-1 0 0,0 0 0,0 1 0,0-1 0,0 1 0,3 9-1,-4-9-160,0 0-1,0-1 1,0 1-1,1-1 0,0 1 1,0-1-1,0 0 1,6 6-1,-8-9 185,1 0 0,0 0 1,-1-1-1,1 1 0,0 0 0,0-1 1,0 1-1,-1-1 0,1 0 1,0 1-1,0-1 0,0 0 0,0 0 1,0 0-1,0-1 0,0 1 0,-1 0 1,1-1-1,0 1 0,0-1 0,0 0 1,-1 1-1,1-1 0,0 0 0,-1 0 1,4-2-1,10-8 489,0 1-1,0-2 1,-1 0-1,14-16 1,7-5 2220,-26 24-2219,-7 7-448,0-1-1,0 1 1,0 0 0,1 1-1,-1-1 1,0 0 0,1 1 0,3-3-1,5 7-155,-3 15 109,-6-13-135,-1 0 0,1 0 0,0-1 0,0 1 0,0 0 0,1-1 0,0 1-1,-1-1 1,2 0 0,-1 0 0,0 0 0,1 0 0,0-1 0,0 1 0,0-1 0,0 0-1,8 4 1,-8-5 122,0-1 0,1 1-1,-1-1 1,0 0 0,1 0 0,-1-1-1,1 1 1,0-1 0,-1 0 0,1 0-1,-1-1 1,1 1 0,-1-1 0,1 0-1,-1 0 1,1 0 0,-1-1 0,0 0-1,1 0 1,3-2 0,4-3 200,0-1 1,-1-1-1,0 1 1,-1-1-1,0-1 1,0 0-1,-1-1 1,0 0-1,9-14 1,-7 6 160,-1 0 0,0 0 1,-1 0-1,-1-1 0,7-29 0,-9 20-218,-2 0 0,-1 0 0,-1-1 0,-1 1 0,-2-1 0,-1 0 0,-8-37 0,3 38 292,-1-12-530,8 41 136,0-1 0,0 1 0,0-1-1,0 1 1,0 0 0,0-1 0,0 1-1,1 0 1,-1-1 0,-1 1 0,1-1-1,0 1 1,0 0 0,0-1-1,0 1 1,0-1 0,0 1 0,0 0-1,0-1 1,-1 1 0,1 0 0,0-1-1,0 1 1,0 0 0,-1-1-1,1 1 1,0 0 0,-1 0 0,1-1-1,0 1 1,0 0 0,-1 0 0,1-1-1,0 1 1,-1 0 0,1 0 0,-1 0-1,1 0 1,0 0 0,-1 0-1,1-1 1,0 1 0,-1 0 0,1 0-1,-1 0 1,1 0 0,0 0 0,-1 0-1,1 1 1,-1-1 0,1 0-1,0 0 1,-1 0 0,1 0 0,0 0-1,-1 0 1,1 1 0,0-1 0,-1 0-1,0 1 1,-14 11-36,11-7 37,1 1 1,0 0-1,-1 0 0,2 0 1,-1 0-1,1 0 0,0 1 1,0-1-1,1 1 1,-1 6-1,-3 68 140,7-51-46,1 0 1,2 0 0,1 0-1,13 40 1,-11-44-11,0-1 88,24 47 0,-15-34-166,-14-32-15,28 55 81,-29-56-40,1-1 0,0 0-1,0 0 1,0 0-1,1-1 1,-1 1 0,1-1-1,0 0 1,0 0 0,0 0-1,5 3 1,-3-5-26,0 1 1,0-1 0,0 0 0,0 0-1,0-1 1,0 1 0,0-2-1,0 1 1,0 0 0,8-3 0,5 0-556,-1-2 1,18-6-1,-30 9 128,32-14-5383,-34 15 4495,-1-1 1,1 0-1,-1-1 1,1 1 0,-1-1-1,0 0 1,4-4-1,-4 3-201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8:00:22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289 264 160,'10'-33'5429,"-10"-23"11342,0 39-12300,1 41-3087,1 0 1,9 34 0,-6-34-791,-2 0 0,3 35 0,-5-33-594,2 0 0,7 29 0,-6-34 0,24 161 0,-23-139 0,-2 0 0,-3 71 0,-1-45 0,1-46 0,1-6 0,-1 0 0,0-1 0,-2 1 0,0-1 0,-6 26 0,8-10 0,-1-32 0,1 0 0,0 0 0,0 0 0,0 0 0,0-1 0,0 1 0,0 0 0,0 0 0,0 0 0,0 0 0,0 0 0,0 0 0,0 0 0,0-1 0,0 1 0,0 0 0,-1 0 0,1 0 0,0 0 0,0 0 0,0 0 0,0 0 0,0 0 0,0 0 0,0 0 0,-1 0 0,1 0 0,0 0 0,0 0 0,0 0 0,0-1 0,0 1 0,0 0 0,-1 0 0,1 1 0,0-1 0,0 0 0,0 0 0,0 0 0,0 0 0,0 0 0,-1 0 0,1 0 0,0 0 0,0 0 0,0 0 0,0 0 0,0 0 0,0 0 0,0 0 0,-1 0 0,1 0 0,0 1 0,0-1 0,0 0 0,0 0 0,0 0 0,0 0 0,0 0 0,0 0 0,0 0 0,0 1 0,0-1 0,-6-9 0,5-26 0,0 20 0,0-1 0,3-23 0,6-30 0,-5 35 0,1 1 0,10-38 0,-9 47 0,-1 0 0,2-35 0,-1-1 0,-1 31 0,16-95 0,-15 95 0,-3 0 0,0-1 0,-4-51 0,0 13 0,2-132 0,-1 197 0,1 0 0,-1 0 0,0-1 0,0 1 0,-1 0 0,1 0 0,0 0 0,-3-3 0,2 4 0,0 0 0,1 0 0,-1 1 0,0-1 0,1 1 0,-1 0 0,0 0 0,0-1 0,0 1 0,0 0 0,0 0 0,0 1 0,0-1 0,0 0 0,0 1 0,-1-1 0,1 1 0,0 0 0,0 0 0,0 0 0,-1 0 0,1 0 0,0 0 0,0 0 0,-1 1 0,1-1 0,0 1 0,0 0 0,0 0 0,0 0 0,-3 1 0,0 2 0,0 0 0,0 1 0,0-1 0,0 1 0,1 0 0,0 0 0,-4 7 0,3-5 0,-26 35 0,2 1 0,-33 64 0,52-88 0,-1-1 0,-25 28 0,15-17 0,-2 4 0,15-20 0,-1 0 0,0-1 0,-17 17 0,-4 7 0,29-34 0,-1 0 0,40-44 0,53-42 0,-57 55 0,41-46 0,35-38-221,-88 87 136,46-47-97,-59 64 168,-8 7 9,-1 1 0,1 0 0,0-1 0,0 1 0,0 0 0,0 0 0,0 0 0,1-1 0,-1 1 0,0 0 0,0 1 0,1-1 0,-1 0 0,1 0 0,-1 1 0,0-1 1,1 0-1,-1 1 0,1 0 0,0-1 0,-1 1 0,1 0 0,-1 0 0,1 0 0,-1 0 0,1 0 0,0 0 0,-1 0 0,4 1 0,41 8 363,-31-1-326,-1 1 1,0 1 0,-1 0-1,0 0 1,0 1-1,-1 1 1,-1 0 0,11 14-1,40 40-32,-46-50 0,19 14 0,-9 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3:15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48,'-24'6'4848,"13"-1"-1871,11-5-2883,0 0 0,-1 0 1,1 1-1,0-1 0,0 0 0,0 0 1,0 0-1,0 1 0,0-1 0,0 0 0,0 0 1,0 0-1,0 1 0,0-1 0,0 0 1,0 0-1,0 0 0,0 1 0,0-1 0,0 0 1,0 0-1,0 1 0,0-1 0,0 0 1,0 0-1,0 0 0,1 1 0,-1-1 1,0 0-1,0 0 0,0 0 0,0 0 0,0 1 1,1-1-1,-1 0 0,0 0 0,0 0 1,0 0-1,1 0 0,-1 0 0,0 0 0,0 1 1,0-1-1,1 0 0,9 7 2048,26 3 1406,52 6 0,105 1-1691,-139-14-1701,299 8 510,-342-11-889,23-1 236,-16-7-5369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3:16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0 784,'3'34'8580,"56"-14"-309,63-8-6707,-34-4-690,-61-6 584,49-2 0,-51-1-7011,0 0-7574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3:18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9 448,'6'-9'7953,"-3"10"-7906,1-1-1,-1 1 1,0 0-1,1 0 1,-1 0-1,0 1 0,1-1 1,-1 1-1,0 0 1,0 0-1,0 0 1,-1 0-1,1 0 1,0 1-1,-1-1 1,4 6-1,38 52 901,-35-45-872,8 11-290,22 50 0,-35-67 202,5 13-89,-6-21 46,-1-13 16,-2 2 149,1 1 0,0 0-1,1-1 1,0 1 0,0 0-1,1 0 1,0 1 0,1-1 0,0 1-1,0-1 1,1 1 0,0 0-1,0 1 1,1-1 0,0 1-1,0 0 1,0 1 0,14-11-1,-17 16-96,-1-1 0,1 1 0,0 0 0,-1 0 0,1 0-1,0 0 1,0 1 0,-1-1 0,1 1 0,0 0 0,0-1 0,0 1-1,0 1 1,0-1 0,0 0 0,4 2 0,-1 0 21,-1 0-1,1 0 1,-1 0 0,0 1-1,1 0 1,-1 0 0,8 7 0,-2 0 1,-1 0 0,0 1 0,0 0 0,-1 0 0,-1 1 0,8 13 0,1 12-235,4 7-1871,-1-19-2181,-13-21 1428,-4-3 1326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3:20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146 177 256,'10'-4'891,"0"1"-1,0-1 1,0 0 0,-1-1-1,1-1 1,-1 1 0,-1-1-1,10-8 1,-14 10-744,0 1 0,0-1 0,-1 0 0,0-1 0,1 1 0,-1-1 0,-1 1 0,1-1 0,-1 0-1,0 0 1,0 0 0,0 0 0,-1 0 0,1-1 0,-1 1 0,-1 0 0,1-9 0,-1 12-147,0 1 1,0 0-1,0 0 1,0 0-1,0 0 1,-1-1-1,1 1 1,0 0-1,-1 0 1,1 0-1,-1 0 1,1 0-1,-1 0 0,1 0 1,-1 0-1,0 0 1,1 0-1,-1 0 1,0 0-1,0 0 1,0 1-1,0-1 1,0 0-1,0 1 1,0-1-1,-1 0 1,-2 0 1,1 0 1,0 0 0,-1 0 0,1 1-1,-1-1 1,1 1 0,-1 0 0,1 0-1,-5 0 1,-7 3 7,-1-1 0,1 2 0,-16 5 0,19-5-2,1 0-1,0 1 1,0 0-1,0 1 1,0 0-1,-17 15 1,23-17-4,-1 1 0,2 0 0,-1 0 0,0 1 0,1-1 0,0 1 0,1 0 0,-1 0 0,1 0 0,0 1 0,0-1 0,1 1 0,-2 7 0,4-12-2,0 1 1,0-1-1,0 1 0,1-1 0,-1 0 0,0 1 0,1-1 0,0 0 0,0 0 0,-1 0 0,1 1 0,1-1 0,-1 0 0,0 0 0,0 0 0,1 0 0,-1-1 0,1 1 0,-1 0 1,1-1-1,0 1 0,0-1 0,0 1 0,0-1 0,0 0 0,3 2 0,2 1 5,0-1 1,0 1-1,1-1 0,-1-1 1,1 1-1,12 1 0,-12-2-6,1-2 1,-1 1-1,0-1 0,1 0 0,-1-1 1,1 0-1,-1 0 0,15-5 0,-17 4 81,0-1 0,-1 0 0,1 0 0,-1 0 1,1-1-1,-1 0 0,0 0 0,0 0 0,0-1 0,-1 1 0,0-1 0,4-6 0,1-1 242,0-1 1,-1 0-1,-1-1 1,11-26-1,-17 38-326,1-3 1,-3 7 6,-7 32 22,8-20-98,1-1-1,0 0 0,1 1 1,1-1-1,0 0 0,0 0 1,1 0-1,1-1 1,0 1-1,1-1 0,1 0 1,-1-1-1,16 19 0,-21-28-43,0 0 0,0-1 0,1 1 0,-1-1-1,1 1 1,-1-1 0,1 0 0,-1 0 0,1 0-1,0 1 1,-1-2 0,1 1 0,0 0 0,0 0 0,0 0-1,0-1 1,0 1 0,0-1 0,0 0 0,0 0 0,0 1-1,0-1 1,0 0 0,0-1 0,0 1 0,0 0-1,0-1 1,0 1 0,0-1 0,0 1 0,0-1 0,-1 0-1,1 0 1,0 0 0,0 0 0,-1 0 0,3-2 0,4-4 275,0-1 0,-1 0 0,0 0 1,0-1-1,9-14 0,-13 18 190,27-50 3398,-23 39-2670,1 1 0,12-16 0,-20 30-1079,0 0 0,1 1 0,-1-1 1,1 0-1,-1 1 0,1-1 0,0 1 1,-1-1-1,1 1 0,-1-1 0,1 1 1,0-1-1,-1 1 0,1-1 0,0 1 1,0 0-1,-1-1 0,1 1 0,0 0 1,0 0-1,0 0 0,-1-1 0,1 1 1,0 0-1,0 0 0,0 0 0,0 0 1,-1 1-1,1-1 0,0 0 0,1 1 1,0 0 2,0 0 1,0 0 0,0 1 0,0-1 0,0 1-1,-1 0 1,1 0 0,-1-1 0,1 1 0,-1 0-1,2 3 1,1 3-44,1 1-1,-1 0 1,-1 0 0,5 17-1,-5-11-633,1 1 0,0-1 0,11 26 0,-9-39-635,0-11 847,7-19 973,-8 16-28,11-30 1913,-13 34-2104,-1 0 0,1 1 0,1-1 0,-1 0-1,8-10 1,-10 17-290,0-1-1,0 1 1,0 0-1,-1 0 1,2 0-1,-1 0 1,0 0-1,0 0 1,0 0-1,0 1 1,0-1-1,1 0 1,-1 1-1,0-1 1,1 0-1,-1 1 0,1 0 1,-1-1-1,0 1 1,1 0-1,-1 0 1,1 0-1,-1 0 1,3 0-1,-1 1 9,-1-1 0,1 1 0,0 0 0,-1 1 0,1-1-1,-1 0 1,1 1 0,-1 0 0,1-1 0,-1 1 0,4 4 0,0 1-56,0 0 0,0 1 0,0 0 0,-1 0 0,0 1 0,7 15 0,-6-6-481,-4-11 361,0 0 0,0 0 0,1-1 0,-1 1 1,2-1-1,-1 1 0,8 9 0,-10-16 149,1 1 0,-1 0 0,1-1 0,0 1 0,-1-1 0,1 1 0,0-1 0,-1 0-1,1 0 1,0 0 0,-1 0 0,1 0 0,0 0 0,-1 0 0,1-1 0,0 1 0,-1 0 0,1-1-1,0 0 1,-1 1 0,1-1 0,-1 0 0,1 0 0,-1 1 0,1-1 0,-1-1 0,0 1-1,3-2 1,37-35 942,-41 37-909,63-62 1631,-62 62-1646,1 0-1,-1 0 1,0 0 0,1 1 0,-1-1-1,0 0 1,1 1 0,-1-1-1,1 1 1,-1-1 0,1 1 0,-1-1-1,1 1 1,-1 0 0,1 0-1,0 0 1,-1 0 0,1 0 0,-1 0-1,1 1 1,-1-1 0,1 0 0,-1 1-1,1-1 1,-1 1 0,1 0-1,-1-1 1,1 1 0,-1 0 0,0 0-1,2 1 1,4 3 3,0 1 0,0 0 0,-1 0 0,7 10-1,-3-5-4,8 7 26,0-1 0,1 0 0,1-1 1,33 20-1,-46-32-39,1 0 0,0 0 0,0 0 1,0-1-1,1-1 0,-1 1 0,1-1 0,-1 0 0,1-1 1,0 0-1,0-1 0,-1 0 0,1 0 0,0-1 0,0 0 1,15-3-1,-18 1 2,0 1-1,0-1 1,0 0 0,0 0 0,0-1 0,0 1-1,-1-1 1,0-1 0,0 1 0,0-1 0,0 0-1,5-8 1,-7 9 8,0 0-1,0 0 0,-1-1 1,1 1-1,-1 0 1,-1-1-1,1 0 1,-1 0-1,1 1 0,-1-1 1,0 0-1,-1 0 1,0 0-1,1 0 0,-1 0 1,-1 0-1,0-7 1,0 10 2,0 0 0,-1-1-1,1 1 1,0 0 0,-1 0 0,1 1 0,-1-1 0,0 0 0,1 0 0,-1 1-1,0-1 1,0 1 0,0 0 0,0-1 0,0 1 0,-1 0 0,1 0 0,0 0 0,0 1-1,-1-1 1,1 1 0,0-1 0,-1 1 0,-4-1 0,-1 0-7,0 1 1,0-1 0,0 1-1,0 1 1,0-1-1,-10 3 1,10-1 0,1 0 0,-1 1 1,1 0-1,0 0 0,-9 5 1,13-6 5,1 0 0,-1 0 1,1 0-1,-1 0 1,1 0-1,0 0 1,0 1-1,0-1 0,0 1 1,0-1-1,1 1 1,-1 0-1,1 0 0,0 0 1,0 0-1,-1 4 1,1-5-4,1 1 1,0-1 0,0 0-1,1 0 1,-1 1 0,0-1-1,1 0 1,0 0 0,-1 1-1,1-1 1,0 0-1,0 0 1,0 0 0,0 0-1,3 3 1,24 30-127,-18-24 107,-1-1 20,0 0 1,1-1-1,0 0 0,1-1 1,-1 1-1,2-2 1,-1 0-1,1 0 0,0-1 1,0-1-1,1 0 0,0-1 1,21 5-1,-15-6-62,0 0 0,0-2 0,1 0-1,-1-1 1,1-1 0,-1-1 0,0-1-1,37-9 1,-27 3 266,1 0 0,37-18 0,-57 22-101,0-1 1,0 0-1,-1 0 0,0 0 1,-1-1-1,1-1 0,-1 0 0,-1 0 1,0 0-1,8-11 0,-12 14-93,0 1-18,0 0 0,0 0 0,0-1 0,-1 1 0,0-1 0,0 0 0,0 0 0,0 1 0,-1-1 0,2-9 0,-3 12 10,0 0 0,0 0 0,-1 0 0,1 0 0,-1 0 0,1 0 1,-1 0-1,0 1 0,1-1 0,-1 0 0,0 1 0,0-1 0,0 0 1,-1 1-1,1-1 0,0 1 0,-1 0 0,1-1 0,0 1 0,-1 0 1,0 0-1,1 0 0,-1 0 0,0 0 0,1 0 0,-1 0 0,0 1 0,0-1 1,-3 0-1,1 0-8,1 0 0,-1 1 0,1-1 0,-1 1 0,0 0 0,1 0 0,-1 0 0,0 1 0,1-1 0,-1 1 0,1 0 0,-1 0 0,1 0 0,-1 0 0,-3 3 0,5-3 5,-1 0 0,1 1-1,-1-1 1,1 1 0,0 0 0,0 0-1,0 0 1,0 0 0,0 0-1,0 0 1,0 1 0,1-1 0,-1 1-1,1-1 1,0 1 0,0-1 0,0 1-1,0 0 1,0 0 0,0-1-1,1 1 1,-1 0 0,1 0 0,0 4-1,1-3-2,0 1-1,0 0 0,0-1 1,1 1-1,-1-1 0,1 1 1,0-1-1,1 0 1,-1 0-1,1 0 0,-1 0 1,1 0-1,1 0 0,3 3 1,85 74-131,-60-55 43,47 49 0,-71-66 93,0 2 0,0-1 0,-1 1 0,9 19 0,-13-25 6,-1 0 1,0 1-1,0-1 1,0 1 0,-1-1-1,0 1 1,0 0-1,-1 0 1,1-1 0,-1 1-1,0 0 1,-2 9 0,2-13-2,-1 4 19,-1 0 0,1 0 0,-1 0 0,0-1 0,0 1 1,-1-1-1,-3 6 0,5-9-5,0 0 1,-1-1-1,1 0 0,-1 1 0,0-1 1,1 0-1,-1 0 0,0 1 1,0-1-1,0-1 0,0 1 1,0 0-1,0 0 0,0-1 0,0 1 1,0-1-1,0 0 0,0 0 1,0 1-1,0-1 0,0 0 1,0-1-1,0 1 0,0 0 0,-4-2 1,-18-2 263,0-2 0,0 0 0,0-2 0,1 0 0,0-2 0,-22-13 0,30 17-704,-4-2-3453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3:31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13 101 480,'0'0'560,"10"-5"8039,-10-13-2104,0-2-3719,0-38-2333,0 58-491,-5 45 213,-3 5 231,2 0 0,2 0 0,4 57-1,0-63-14,1-36-259,0 0 0,1-1 0,-1 1 1,1-1-1,6 13 0,0 6 457,-6-24-515,-1 1 0,1-1 0,0 0 0,0 0 0,0 0 0,0 0 1,0 0-1,0 0 0,0-1 0,1 1 0,-1-1 0,1 1 0,-1-1 0,1 0 0,-1 0 0,1 0 0,3 1 0,51 12 542,-38-12-452,0-1 0,0-1 1,0-1-1,1 0 1,-1-2-1,0 0 0,32-10 1,-32 9-657,19-7 1325,-23 2-4743,-5-4-6159,-10 13 9701,0-1 0,0 1 0,0-1 0,0 0 0,1 1 0,-2-1 0,1 1 0,0-1 0,0 0 0,0 1 0,0-1 0,0 1 0,0-1 0,-1 0 0,1 1 0,0-1 0,0 1 1,-1-1-1,1 1 0,-1-1 0,-1-2-1010,0-2-341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3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68 124 16,'-6'-5'1277,"3"1"-1003,0 1 0,0 0 0,-1 0 1,1 0-1,-1 1 0,1-1 0,-1 1 0,0 0 0,0 0 0,-5-2 1,-8-14 14483,69 11-10533,-5-1-3319,10 3-1388,66-15 1,-117 19 172,9-3-3735,-14 4 3347,0 0-1,1 0 1,-1-1 0,0 1-1,0-1 1,1 0 0,-1 1-1,0-1 1,0 0 0,0 1 0,0-1-1,0 0 1,0 0 0,0 0-1,0 0 1,0 0 0,0 0-1,0-1 1,0 1 0,-1 0 0,1 0-1,0-2 1,-1-1-994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3:32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156 110 16,'-3'-3'880,"-19"-17"2846,13 13-3469,1 0 1,-1 1-1,1 0 1,-16-7-1,-16-11 3454,28 18-2553,-8-6 10106,24 11-10903,0 1 1,0-1-1,0 1 0,0 0 0,0 0 1,8 1-1,-3 0 159,141-1-458,-121-6-7154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3:34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91 64,'43'7'2216,"-38"-5"-2035,-1-1-1,1 0 1,0 0 0,0 0 0,0 0 0,0-1 0,0 0 0,0 0-1,0 0 1,0-1 0,5-1 0,8-2 403,-14 3-376,0 1 0,1-1 0,-1 0 0,0-1-1,0 1 1,0-1 0,0 0 0,0 1-1,0-2 1,0 1 0,-1 0 0,1-1-1,-1 0 1,0 0 0,1 0 0,4-6 0,-8 8-148,1 0 1,-1 0 0,1 0-1,-1 0 1,1 0 0,-1 0-1,0 0 1,1 0 0,-1 0 0,0 0-1,0 0 1,0-1 0,0 1-1,0 0 1,0 0 0,0 0-1,0 0 1,0 0 0,0 0 0,-1-1-1,1 1 1,-1 0 0,1 0-1,0 0 1,-1 0 0,0 0-1,1 0 1,-2-1 0,0 0 3,0 0 0,-1 0 0,1 0-1,-1 1 1,1-1 0,-1 1 0,0-1 0,0 1 0,0 0 0,-4-1 0,-3-1 18,0 1 0,1 0 1,-1 1-1,0 1 0,0-1 0,-14 2 0,9 2 47,-1 0-1,1 1 1,-1 1-1,1 1 0,1 0 1,-1 0-1,-13 10 1,21-12-106,1 0 1,0 0 0,0 0-1,0 1 1,0 0 0,1 1 0,0-1-1,0 1 1,1 0 0,-1 0-1,1 0 1,0 1 0,1-1-1,0 1 1,0 0 0,0 0 0,-1 8-1,3-10-20,1 0 0,-1 0 0,1 0 0,1 0 0,-1 0 0,1-1 0,-1 1 0,1 0 0,1 0 0,-1-1 0,1 1 1,0-1-1,0 1 0,0-1 0,0 0 0,1 0 0,-1 0 0,1 0 0,0 0 0,1 0 0,-1-1 0,1 0 0,6 5 0,-3-3-10,0 0 1,0 0 0,1-1-1,-1 0 1,1 0-1,0-1 1,1 0 0,-1-1-1,0 0 1,1 0-1,-1-1 1,17 1 0,-19-2 12,-1-1 0,1 0 0,-1 0 0,1 0 0,-1-1 1,0 1-1,0-2 0,1 1 0,-1 0 0,-1-1 0,1 0 0,0 0 1,-1 0-1,5-5 0,7-6 548,-1-2 1,17-21-1,-24 28 86,-3 1-107,0 1-1,0-1 0,6-14 0,0 2 47,-11 20-569,0 0-1,0 0 1,0 1-1,0-1 0,0 0 1,0 0-1,0 0 1,0 0-1,0 1 1,0-1-1,0 0 0,1 0 1,-1 0-1,0 1 1,0-1-1,0 0 1,0 0-1,0 0 0,0 0 1,0 0-1,1 1 1,-1-1-1,0 0 0,0 0 1,0 0-1,0 0 1,1 0-1,-1 0 1,0 0-1,0 0 0,0 0 1,1 1-1,-1-1 1,0 0-1,0 0 1,0 0-1,0 0 0,1 0 1,-1 0-1,0 0 1,0 0-1,0 0 1,1-1-1,-1 1 0,0 0 1,0 0-1,0 0 1,1 0-1,-1 0 0,0 0 1,0 0-1,0 0 1,0 0-1,1-1 1,-1 1-1,0 0 0,0 0 1,0 0-1,0-1 1,4 32 1008,-1-6-555,-2-20-461,-1-1 0,1 1 0,0 0 0,1-1 0,-1 1 0,1-1 0,0 1 0,0-1 0,1 0 0,-1 0 0,1 0 0,0 0 0,0 0 0,0-1 0,0 1 0,5 3 0,6 4-953,10 7-3681,-23-17 4144,0-1 1,0 1 0,0-1 0,0 0 0,0 1 0,1-1 0,-1 0 0,0 0 0,0 0 0,0 1 0,0-1 0,1-1 0,-1 1 0,0 0-1,0 0 1,0 0 0,0 0 0,0-1 0,0 1 0,1-1 0,-1 1 0,1-1 0,1-2-1551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3:35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168 318 464,'11'-6'1349,"-4"2"-713,-1 1 1,1-1 0,-1 0-1,0-1 1,0 1 0,-1-1 0,1 0-1,-1-1 1,8-10 0,-13 16-593,0-1-1,1 1 1,-1 0 0,0 0 0,0-1-1,0 1 1,1 0 0,-1-1 0,0 1-1,0 0 1,0-1 0,0 1 0,0 0-1,0-1 1,1 1 0,-1-1 0,0 1 0,0 0-1,0-1 1,0 1 0,0 0 0,-1-1-1,1 1 1,0-1 0,0 1 0,0 0-1,0-1 1,0 1 0,0 0 0,-1-1-1,1 1 1,0 0 0,0-1 0,0 1 0,-1 0-1,1 0 1,0-1 0,-1 1 0,-17-2 989,-26 13 322,41-10-1147,-15 5 5,1 0 0,0 1-1,0 1 1,-20 13 0,32-18-154,-1 1-1,1-1 1,0 2 0,-1-1 0,2 0-1,-1 1 1,0 0 0,1 0-1,0 0 1,0 1 0,1-1 0,0 1-1,0 0 1,0 0 0,-3 9 0,5-12-77,1 0 1,-1 1 0,1-1 0,0 1 0,-1-1 0,2 0 0,-1 1-1,0-1 1,1 1 0,-1-1 0,1 1 0,0-1 0,0 0 0,0 0-1,1 0 1,-1 1 0,1-1 0,-1 0 0,5 4 0,-2-2-47,0-1 1,1-1 0,-1 1 0,1-1 0,0 1 0,0-1-1,0 0 1,0-1 0,0 0 0,1 1 0,5 0-1,2 1-49,1-1-1,0-1 0,-1 0 1,1-1-1,0 0 0,0-1 0,0-1 1,0 0-1,20-4 0,-25 1 89,0 1 0,0-2 0,-1 1 0,1-1 0,-1 0 0,0-1 0,0 0 0,-1 0 0,0-1 0,0 0-1,0 0 1,7-11 0,1-3 87,0 0 1,-2-1-1,16-36 0,-23 45 194,0-1 1,-1-1-1,0 1 0,-2-1 1,1 1-1,-2-1 0,0 0 1,-1 0-1,0-1 1,-3-25-1,-7-2 660,6 31-775,0-1 0,1 1 0,-1-16 1,3 28-136,0 1 0,0-1 1,0 0-1,0 0 0,0 0 1,0 1-1,-1-1 0,1 0 1,0 0-1,0 0 0,0 1 1,0-1-1,-1 0 0,1 0 1,0 0-1,0 0 0,0 0 1,-1 0-1,1 0 0,0 0 1,0 1-1,-1-1 0,1 0 1,0 0-1,0 0 0,-1 0 1,1 0-1,0 0 0,0 0 1,0 0-1,-1 0 0,1 0 1,0-1-1,0 1 0,-1 0 1,1 0-1,0 0 0,0 0 1,0 0-1,-1 0 0,1 0 1,0-1-1,0 1 0,0 0 1,-1 0-1,1 0 0,0 0 1,0-1-1,0 1 0,0 0 1,0 0-1,0 0 0,-1-1 1,1 1-1,0 0 0,0 0 1,0 0-1,0-1 0,0 1 1,0 0-1,0 0 0,0-1 1,0 1-1,0-1 0,-12 19 812,6 0-566,1 1-1,1 0 0,0 0 0,2 0 0,-1 19 0,7 99-58,2-93-214,1-1-1,17 56 1,-23-93 16,11 24-139,-11-29 141,-1-1 1,1 1-1,-1 0 0,1-1 0,-1 0 0,1 1 0,0-1 0,-1 1 0,1-1 0,0 0 0,-1 1 0,1-1 0,0 0 0,-1 0 0,1 0 0,0 1 0,-1-1 1,1 0-1,0 0 0,0 0 0,-1 0 0,1 0 0,0 0 0,-1 0 0,1-1 0,0 1 0,0 0 0,-1 0 0,1 0 0,0-1 0,-1 1 0,1 0 0,-1-1 1,1 1-1,0-1 0,-1 1 0,1-1 0,-1 1 0,1-1 0,-1 1 0,1-1 0,0 0 0,89-85-56,-23 5-37,-61 75 62,-5 4 35,-1 1 0,1 0 1,0 0-1,0 0 0,0 0 0,0 0 1,0 0-1,0 0 0,0 0 0,0 0 1,0 1-1,0-1 0,1 0 0,-1 1 0,0-1 1,0 1-1,1-1 0,-1 1 0,1 0 1,-1-1-1,0 1 0,1 0 0,-1 0 0,0 0 1,1 0-1,-1 0 0,2 1 0,1 1 29,-1 1 0,0 0-1,1 0 1,-1 0 0,0 0 0,0 1-1,-1-1 1,1 1 0,-1-1-1,3 7 1,20 43 94,-19-37-285,2 0 0,0 0 0,0 0 0,17 21-1,-13-26-5306,-1-9-3507,-7-2 6739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3:36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31 16,'-6'-1'1091,"1"0"0,-1 0 1,0 0-1,0-1 0,-9-4 0,-6-2 1419,10 5-2439,-13-4 5194,42 10-2375,2 2-2854,-1 2 0,1 1 0,-1 0 0,-1 1 0,0 1 1,0 1-1,-1 1 0,28 24 0,-36-27-32,0 1 0,-1 0 0,9 15 0,-14-20 46,0-1 0,-1 1 0,0 0 0,1 0 0,-2 1 0,1-1 0,0 0 0,-1 0 0,1 9 0,-2-12-37,0-1 1,0 1-1,0-1 0,0 1 0,0-1 0,0 0 1,-1 1-1,1-1 0,0 1 0,-1-1 0,1 0 0,-1 1 1,0-1-1,1 0 0,-1 0 0,0 1 0,0-1 1,1 0-1,-1 0 0,0 0 0,0 0 0,-1 0 0,1 0 1,0 0-1,0 0 0,0-1 0,0 1 0,-1 0 0,1-1 1,0 1-1,-1-1 0,1 1 0,0-1 0,-1 0 1,1 1-1,-1-1 0,1 0 0,-1 0 0,1 0 0,-3-1 1,2 2 37,1-1 1,-1 0 0,1 0-1,0 0 1,-1-1 0,1 1-1,-1 0 1,1 0 0,-1-1-1,1 1 1,0-1 0,-1 1-1,1-1 1,0 0 0,0 0 0,-1 1-1,1-1 1,0 0 0,0 0-1,0 0 1,0 0 0,0 0-1,0 0 1,0-1 0,0 1-1,1 0 1,-1 0 0,0-1-1,1 1 1,-1 0 0,1-1 0,-1 1-1,1-1 1,-1-2 0,1 1 6,0 0 0,0 0 0,1 0 0,-1 0 1,0 0-1,1 0 0,0 0 0,0 0 0,0 0 1,0 1-1,0-1 0,1 0 0,-1 0 1,1 1-1,0-1 0,2-2 0,16-15 565,2 0 0,0 1 0,39-25 0,6 1 455,-51 32-2492,-6 4-5297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8:00:25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21 352,'-26'-6'4862,"24"6"-4445,-1 0 0,1-1 0,-1 1 0,1-1 0,-1 1 0,1-1 0,-1 0 0,-15-3 14429,21 8-13135,2-1-1025,0 0 0,-1 1-1,0 0 1,0 0-1,0 0 1,0 0 0,3 6-1,8 8 316,22 26-707,-2 2-1,-3 0 1,43 82-1,-25-22-293,-37-76 0,-7-12 0,-6-15 0,1 0 0,0 1 0,0-1 0,1 0 0,-1 0 0,0 0 0,1 0 0,0 0 0,0 0 0,2 3 0,-2-5 0,6-30 0,-8 16 0,2 1 0,0-1 0,1 0 0,6-19 0,5-25 0,-10 41 0,1 0 0,0 0 0,11-24 0,0 1 0,38-71 0,-28 70 0,-7 13 0,3-4 0,-21 28 867,3-4-1604,-1 0-4796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3:38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67 1185,'1'1'640,"0"0"1,0-1 0,-1 1 0,1-1 0,0 0 0,0 1 0,0-1 0,0 0-1,0 1 1,14 0 12158,-24 12-12707,-13 13 578,15-18-557,0 0 0,0 0 0,1 1 0,-10 17 0,4-3-103,-6 17 4,17-37-7,1-1-1,-1 1 0,1 0 1,0 0-1,0 0 0,0 0 1,0-1-1,0 1 0,1 0 1,-1 0-1,1-1 0,0 1 1,0 0-1,0-1 1,0 1-1,0 0 0,1-1 1,-1 0-1,1 1 0,-1-1 1,1 0-1,0 0 0,0 0 1,0 0-1,0 0 0,0 0 1,1-1-1,-1 1 0,0-1 1,4 2-1,0 0 9,0 0 1,0 0-1,-1-1 1,2 0-1,-1 0 1,0-1-1,0 0 1,0 0-1,1 0 0,-1-1 1,0 0-1,13-1 1,-10-1 85,0 0 0,-1 0 0,1-1 0,-1 0 0,0-1 0,0 0 0,0 0-1,0 0 1,-1-1 0,8-6 0,-12 8-64,0 0-1,0 0 0,0 0 1,0 0-1,-1 0 0,0-1 1,1 1-1,-1-1 0,0 0 1,-1 0-1,1 1 0,-1-1 1,0 0-1,1 0 0,-2 0 0,1 0 1,0-1-1,-1 1 0,0 0 1,0 0-1,0 0 0,-1 0 1,-1-8-1,1 8-63,-1 0 0,0 0 0,-1 0 0,1 0 0,-1 0 0,0 0 0,1 1 0,-2-1 0,1 1 0,0 0 0,-1 0 0,1 0 0,-1 1 0,0-1 0,-6-3 0,-18-13-1142,21 14 544,6 5 606,0 0 0,0 0-1,1-1 1,-1 1-1,0 0 1,1-1-1,-1 1 1,0 0-1,1-1 1,-1 1 0,1-1-1,-1 1 1,1-1-1,-1 1 1,1-1-1,-1 0 1,1 1-1,-1-1 1,1 1 0,0-1-1,-1 0 1,1 0-1,0 1 1,0-1-1,0 0 1,-1 0-1,2 0 20,0 0 0,-1 0 0,1 1-1,0-1 1,-1 1 0,1-1 0,0 1-1,0-1 1,-1 1 0,1-1 0,0 1-1,0-1 1,0 1 0,0 0-1,0 0 1,0-1 0,-1 1 0,1 0-1,2 0 1,27-5-22,-20 4 36,21-3 404,0 1 0,33 2 0,-52 1-541,-9 0 123,0 0 0,1 0 0,-1 1-1,0-1 1,0 1 0,0-1 0,1 1 0,-1 0-1,0 0 1,0 1 0,0-1 0,0 1-1,-1-1 1,1 1 0,0 0 0,-1 0 0,1 0-1,-1 0 1,1 0 0,2 5 0,0 1-6,0 0-1,-1 0 1,0 1 0,-1 0 0,5 15 0,13 31-1121,-11-33 746,-10-21 324,1 1 0,-1 0 0,1 0 1,0 0-1,0 0 0,0 0 0,0-1 0,0 1 0,0 0 0,0-1 1,0 1-1,0-1 0,1 1 0,-1-1 0,1 0 0,-1 1 0,1-1 1,-1 0-1,1 0 0,0 0 0,0 0 0,0 0 0,-1-1 0,1 1 1,0 0-1,0-1 0,0 0 0,0 1 0,0-1 0,0 0 0,0 0 1,3 0-1,0-1 83,-1 0 0,0 0 0,0 0 0,0 0 0,0-1-1,0 1 1,0-1 0,0 0 0,-1 0 0,1 0 0,-1-1 0,1 0 0,-1 1 0,0-1 0,0 0 0,0 0 0,0-1 0,-1 1 0,1-1 0,-1 1 0,0-1 0,0 0 0,0 0 0,-1 0 0,2-5 0,12-47 563,-11 47-381,-3 5-195,1 1 0,-1-1-1,0 0 1,0 1 0,0-1-1,0 0 1,-1-4 0,0 8-37,6 0-67,-3 8 114,0 1-1,0 0 0,0 0 1,1 17-1,4 12 10,-5-27-11,1 1 1,0-1-1,1 1 1,6 9-1,-8-16-10,0 0-1,0-1 1,0 0 0,1 1-1,-1-1 1,1-1 0,0 1-1,0 0 1,1-1 0,7 5-1,-9-6-9,0-1 0,0 0 0,0 1 0,0-1-1,0-1 1,0 1 0,0 0 0,0-1 0,1 1-1,-1-1 1,0 0 0,0 0 0,1 0-1,-1-1 1,0 1 0,0-1 0,0 0 0,0 0-1,6-2 1,32-12 321,-34 14 14,0-1 0,-1-1 0,1 1 0,0-1 0,-1 0 0,0-1 0,0 0 0,11-8 0,-13 8-224,0-1-1,0 1 1,-1-1 0,0 1 0,0-1-1,0 0 1,-1-1 0,1 1 0,-1 0 0,0-1-1,-1 1 1,1-1 0,-1 1 0,0-1 0,-1 0-1,1 1 1,-1-1 0,0 0 0,-2-10-1,-1 7 29,0-1 0,-1 1-1,0 0 1,0 1 0,-1-1-1,-7-10 1,-5-10 118,8 14-1234,-2-4 3064,5 6-4462,3 2-5106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3:39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1 272,'5'4'8548,"-72"39"-7830,24 2-444,39-41-248,0 0 0,1 0-1,-1 1 1,1-1-1,0 1 1,0 0-1,0 0 1,0 0 0,-3 10-1,-5 10 104,6-16-94,2 0 1,-1 1 0,1-1 0,0 1-1,1 0 1,0 0 0,1 0-1,0 0 1,0 0 0,1 0-1,1 0 1,1 10 0,4 8 126,2 0 0,19 45-1,-21-62 103,0 1-1,0-1 1,1-1-1,1 1 0,0-1 1,0 0-1,1-1 1,1 0-1,-1 0 1,1-1-1,1-1 0,-1 1 1,1-2-1,12 7 1,98 35 3012,-91-38-4303,-18-12-3920,1-10-6348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3:41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56 352,'0'-6'2134,"0"4"-1922,0 1 1,0 0-1,0-1 1,0 1 0,0 0-1,0-1 1,0 1-1,0 0 1,0-1-1,-1 1 1,1 0-1,-1-1 1,1 1-1,-1 0 1,1 0-1,-1 0 1,0-1-1,1 1 1,-2-1-1,1 2-97,-27 1 1569,19 2-1506,-1 1 1,1 0-1,0 0 1,0 0-1,1 1 1,-1 1-1,1 0 1,0 0-1,0 0 1,1 1-1,-13 15 1,16-17-93,0 0 1,1 1-1,0 0 1,0-1-1,1 1 1,0 0-1,-1 0 0,2 1 1,-1-1-1,1 0 1,0 1-1,0-1 1,1 0-1,0 1 0,0-1 1,1 1-1,-1-1 1,1 0-1,4 12 1,-3-13-23,0 1 0,0-1 0,0 0 0,1 0 0,0 0 0,0-1 0,1 1 0,-1-1 0,1 1 0,0-1 0,0 0 0,0-1 0,1 1 0,-1-1 0,1 0 0,0 0 0,0 0 0,0 0 0,0-1 0,11 3 0,-7-2 207,1 0 0,0-1 0,0-1 0,0 0-1,0 0 1,0-1 0,0 0 0,0-1-1,0 0 1,0 0 0,14-5 0,-8 1 589,38-13 1203,-50 17-1844,0-1 0,-1 0-1,0 0 1,1 0-1,-1-1 1,0 1 0,0-1-1,-1 1 1,1-1-1,0 0 1,-1 0-1,3-5 1,5-8 763,-5 8-502,-1-1-1,1 0 0,-1 1 0,4-14 0,-7 18-416,1 0 0,-1 0 0,0 0 0,0 0 0,-1-1 0,1 1 0,-1 0 0,0-1 0,0 1 0,-1 0 0,1 0 0,-1-1 0,0 1 0,0 0 0,-2-7 0,-8-9 3,7 12-16,0-1 0,-1 1 0,0 0 0,-1 0 0,-7-9 0,9 13-58,-1 0 0,1 1 1,-1 0-1,1-1 0,-1 1 0,0 1 1,0-1-1,0 1 0,-1 0 1,1 0-1,-1 1 0,1-1 1,-7 0-1,-32 0-3075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3:42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17 128,'-19'4'3409,"16"-3"-3304,1 0 0,-1-1-1,1 1 1,-1 0 0,1-1 0,-1 1 0,1-1 0,-1 0 0,0 0 0,1 0-1,-1 0 1,0-1 0,1 1 0,-1 0 0,1-1 0,-5-1 0,-28-6 3937,21 7-4371,-11-9 10724,45 8-8024,259 13 2608,-72-11-6132,-207 0 1014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3:43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80,'-82'0'8001,"65"-1"-6857,12 2 1438,12 6-295,-3-4-1988,13 11 1187,1-1 0,28 16 0,-26-17-1504,-1 0-1,26 22 0,43 36 65,-75-56 366,-8-5-122,-5-9-287,0 0 1,0 1-1,0-1 0,0 0 1,0 0-1,-1 0 0,1 0 1,0 1-1,0-1 0,0 0 0,0 0 1,0 0-1,0 0 0,0 0 1,0 1-1,0-1 0,0 0 1,0 0-1,0 0 0,-1 0 1,1 0-1,0 0 0,0 0 1,0 1-1,0-1 0,0 0 1,-1 0-1,1 0 0,0 0 1,0 0-1,0 0 0,0 0 1,0 0-1,-1 0 0,1 0 0,0 0 1,0 0-1,0 0 0,0 0 1,-1 0-1,1 0 0,0 0 1,0 0-1,-51 16 509,27-6-484,11-5-6,0 1 0,0 0 0,1 1 0,0 0 0,-18 15 0,2-8 453,18-6-608,6-5-1226,-4-1-3848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3:44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82 656,'2'-2'382,"-1"0"-1,0 0 0,0 0 1,0 0-1,0 0 1,0 0-1,0 0 0,-1 0 1,1 0-1,-1 0 1,1 0-1,-1 0 0,0 0 1,0-1-1,0 1 0,0 0 1,0 0-1,-1-3 1,1-6 834,-7-1 486,7 12-1588,-1-1 0,0 0 0,1 1 0,-1-1 0,0 0 0,1 0 0,-1 0 0,1 1 0,-1-1 0,1 0 0,0 0 0,-1 0 0,1 0 0,0 0 0,0 0 0,-1 0 0,1-1 0,-8 8 422,-4 7 38,12-12-487,-13 16 656,1 1 0,-14 29-1,13-23-459,-12 18-93,-18 37-57,28-58-132,13-19 5,-1 0 0,1 1 1,1-1-1,-1 1 1,0-1-1,1 1 0,-1 0 1,1 0-1,0 0 0,0-1 1,-1 5-1,0 3 46,2-3 360,14-2 197,57 7 587,0-4 1,140-3 0,-202-5-1186,-2 1-27,15 1-4423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3:44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51 288,'-17'-11'3898,"14"9"-3453,-1 0 0,1 0-1,-1-1 1,1 1 0,0-1 0,-5-5-1,-2-4 2035,10 12-2367,0 0 0,-1-1 1,1 1-1,0 0 0,0 0 0,0-1 0,0 1 0,0 0 0,-1 0 0,1-1 0,0 1 0,0 0 0,-1 0 0,1-1 0,0 1 0,0 0 0,-1 0 0,1 0 0,0 0 0,0-1 0,-1 1 0,1 0 0,0 0 0,-1 0 0,1 0 0,0 0 0,0 0 0,-1 0 0,1 0 0,0 0 1,-1 0-1,1 0 0,0 0 0,-1 0 0,1 0 0,0 0 0,-1 0 0,1 0 0,-8 75 5490,7-32-5020,0-19-482,1-1-1,5 42 1,-2-47 3,-1 1 0,0 18 0,-1-32 1688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3:45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37 400,'-1'-2'210,"0"1"-1,1 0 1,-1-1 0,0 1-1,0 0 1,0-1-1,0 1 1,0 0-1,0 0 1,-1 0 0,1 0-1,0 0 1,0 0-1,-1 0 1,1 1-1,-1-1 1,1 0 0,-1 1-1,1-1 1,-1 1-1,1 0 1,-3-1 0,-11-6 1007,-4-1 2216,19 8-3374,-1 0 0,1 0 0,0 0 0,-1 0 0,1 0 0,-1 0 0,1 1 0,0-1 0,-1 0 0,1 0-1,0 0 1,-1 0 0,1 1 0,0-1 0,-1 0 0,1 0 0,0 1 0,-1-1 0,1 0 0,0 0 0,0 1 0,-1-1 0,1 0 0,0 1 0,0-1 0,0 1-1,0-1 1,-1 0 0,1 1 0,0-1 0,0 0 0,0 1 0,0-1 0,0 1 0,0-1 0,0 0 0,0 1 0,0-1 0,0 1 0,0-1 0,0 0 0,0 1-1,0-1 1,1 1 0,-1-1 0,0 0 0,0 1 0,0-1 0,0 0 0,1 1 0,-1-1 0,0 0 0,0 1 0,1-1 0,3 8 1012,-1 1 0,1-1 0,1-1 1,6 11-1,26 26 751,-26-32-1751,0 1-1,-1 0 1,-1 0 0,11 21-1,-14-23-12,-1 0 1,0 0-1,0 1 0,-2 0 1,1 0-1,-1 0 0,-1 0 0,0 0 1,-1 0-1,-1 1 0,1-1 1,-3 14-1,-1-9-5,1-4-8,0-1 0,0 1 0,-2-1 0,0 0 0,0 0 0,-1 0 1,0 0-1,-9 13 0,9-18 36,0 0 1,0-1-1,-1 1 1,0-1-1,0-1 0,-1 1 1,1-1-1,-1 0 1,0 0-1,-1-1 1,1 0-1,-1 0 1,0-1-1,-11 4 1,12-5 125,0 1 1,0 0 0,1 0-1,-1 0 1,-12 10 2945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3:48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10 32,'0'0'603,"-20"7"12080,21 30-7839,6 36-1,23 95-3435,-10-67-820,10 63-375,-28-150-184,-2-10-12,1 1 0,-1-1 0,1 0 0,0 1 0,0-1 0,0 0 0,1 0 0,0 0 0,0 0 0,2 4 0,-4-8-374,5-23-3616,-5-6 2670,-4-113 635,1 115 723,2-1 0,1 0 1,4-33-1,2 11 172,-3 17 53,2 0 0,2 0 0,14-45 0,-21 75-275,1 0 0,1 0-1,-1 0 1,0 0-1,1 0 1,-1 0-1,1 0 1,0 0-1,0 1 1,0-1-1,0 1 1,1-1-1,-1 1 1,1 0-1,-1 0 1,1 0-1,0 0 1,0 0-1,0 1 1,0-1-1,0 1 1,0 0-1,0 0 1,0 0-1,1 0 1,-1 1-1,0-1 1,0 1-1,1 0 1,-1 0-1,0 0 1,1 0-1,-1 1 1,0-1 0,1 1-1,-1 0 1,0 0-1,4 1 1,-1 2 13,1 0 1,0 0 0,-1 0 0,0 0 0,0 1 0,0 0-1,7 9 1,-11-12-10,0 0-1,0 1 0,0-1 1,0 1-1,-1-1 0,1 1 1,-1 0-1,1 0 0,-1 0 1,0 0-1,0 0 0,0 0 0,-1 0 1,1 0-1,-1 0 0,1 0 1,-1 0-1,0 1 0,0-1 1,-1 4-1,-1-2 18,0-1 0,0 0-1,0 1 1,-1-1 0,1 0 0,-1-1-1,0 1 1,0 0 0,0-1 0,-1 0-1,1 1 1,-1-1 0,0-1 0,0 1-1,0 0 1,0-1 0,-7 3 0,-3 1-305,-1 0 1,0-2-1,0 1 1,-17 1 0,-9-1-3559,39-5 2839,-1 0-1,0 0 1,1 0 0,-1 0-1,1 0 1,-1-1 0,1 1-1,-1-1 1,1 0 0,-1 0-1,1 0 1,-1 0-1,-2-2 1,2 1-531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3:49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40 656,'68'-33'6755,"-64"31"-6676,0 1 0,0 0-1,0 0 1,0 0-1,0 1 1,0 0-1,0-1 1,0 1 0,0 1-1,0-1 1,0 0-1,0 1 1,0 0 0,0 0-1,0 0 1,0 1-1,0-1 1,0 1-1,-1 0 1,1 0 0,-1 0-1,0 0 1,1 1-1,-1 0 1,0-1 0,0 1-1,-1 0 1,1 0-1,-1 1 1,1-1-1,-1 0 1,4 8 0,2 5 3,-4-9 9,-1-1 0,1 1-1,-2 0 1,5 13 0,-7-19-82,1 0 0,-1 0 0,0 1 0,0-1 0,0 0 0,0 1 0,0-1 0,0 0 0,0 1 0,0-1 0,-1 0 0,1 1 0,0-1 0,-1 0 0,1 0 0,-1 1-1,1-1 1,-1 0 0,0 0 0,1 0 0,-1 0 0,0 0 0,0 0 0,0 0 0,0 0 0,0 0 0,0 0 0,0 0 0,0 0 0,0-1 0,0 1 0,-2 0 0,-4 2-14,-1-1 0,1 0 0,0 0 0,-1-1 0,1 1 0,-1-2 1,-8 1-1,13-1 3,0 0 0,0 0 0,0 0 0,0 0 0,0-1 0,0 1 0,0-1 0,1 0 0,-1 0 0,0 0 0,0 0 0,1 0 0,-1-1 0,0 1 0,1-1 0,0 1 0,-1-1 0,1 0 0,0 0 0,0 0 0,-4-5 0,5 5 11,0 0-1,0-1 0,0 1 0,0-1 1,0 1-1,0-1 0,1 1 0,-1-1 1,1 0-1,-1 1 0,1-1 0,0 1 1,0-1-1,0 0 0,1 1 0,-1-1 1,1 0-1,-1 1 0,3-5 0,-1 3 56,0 0 0,1 0 0,-1 0 0,1 1 0,0-1 0,0 1 0,0 0 0,0 0 0,0 0 0,1 0 0,4-2 0,1 0 62,0 0 0,0 0 0,1 1 1,-1 0-1,1 1 0,0 0 0,0 1 1,0 0-1,0 0 0,12 0 0,-17 2-119,0 0 1,0 1-1,0-1 0,0 1 0,0 0 0,0 0 0,0 1 0,-1-1 0,1 1 0,0 0 1,-1 0-1,1 1 0,-1 0 0,0-1 0,7 7 0,-5-2-31,0-1-1,-1 1 1,0 0-1,0 0 1,-1 1-1,1-1 1,-2 1-1,6 14 1,0 20-1212,-9-42 1114,6-27 210,-5 22-21,0 1 1,1-1 0,-1 0 0,1 1 0,1 0-1,-1-1 1,0 1 0,1 0 0,0 0 0,0 0-1,0 1 1,1-1 0,-1 1 0,1 0 0,0 0-1,0 0 1,0 0 0,0 0 0,0 1 0,1 0-1,-1 0 1,1 0 0,-1 1 0,1-1-1,0 1 1,-1 0 0,1 1 0,0-1 0,0 1-1,0 0 1,0 0 0,-1 0 0,1 1 0,0-1-1,0 1 1,0 0 0,-1 1 0,6 1 0,-6-1-60,1 0 0,-1 1 0,0-1 1,0 1-1,0 0 0,0 0 0,0 1 0,0-1 1,-1 1-1,0-1 0,1 1 0,-1 0 1,-1 0-1,1 1 0,-1-1 0,0 1 1,0-1-1,0 1 0,0 0 0,-1-1 1,0 1-1,2 8 0,-4-12-18,1 0 1,0 0-1,0 0 0,0 0 0,0 0 1,1-1-1,-1 1 0,0 0 0,0 0 1,0 0-1,1 0 0,-1-1 0,0 1 1,1 0-1,-1 0 0,1 0 0,-1-1 1,1 1-1,0 0 0,-1 0-5,1-1-1,-1 0 1,1 0-1,-1 0 1,1 0-1,0 1 1,-1-1-1,1 0 1,-1 0-1,1 0 1,-1 0-1,1-1 1,-1 1-1,1 0 1,0 0-1,-1 0 1,1 0-1,-1 0 1,1-1-1,-1 1 1,1 0-1,0-1 1,34-29-235,-15 13 1262,-6 7-362,-12 8-639,-1 1 0,1-1 0,0 1 0,0-1 0,0 1 0,0 0 0,0-1-1,0 1 1,0 0 0,0 0 0,0 1 0,1-1 0,-1 0 0,0 1 0,1-1 0,-1 1 0,0 0 0,1 0 0,-1 0-1,0 0 1,1 0 0,-1 1 0,3 0 0,2 3 14,-1 0-1,0 0 0,0 1 1,-1 0-1,1 0 1,-1 0-1,7 10 0,5 7-2398,-13-16 447,6 6-7293,-8-10 7723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8:00:29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169 439 16,'3'5'1032,"0"-1"0,-1 1 0,1 0 0,-1 0-1,0 0 1,0 0 0,-1 0 0,2 8 0,-3-12-919,1 0 0,-1-1 0,1 1 0,-1 0 0,1-1 0,-1 1 0,1 0 0,-1-1 0,1 1 0,0-1 0,-1 1 0,1-1 0,0 1 0,0-1 0,-1 0 0,1 1 0,0-1 0,0 0 0,-1 1 0,1-1 0,0 0 0,0 0 0,0 0 0,0 0 0,-1 0 0,1 0 0,0 0 0,0 0 0,0 0 0,0 0 0,-1 0 0,1-1 0,0 1 0,0 0 0,0 0 0,-1-1 0,1 1 0,0-1 0,0 1 0,-1-1 0,1 1 0,0-1 0,-1 1 0,1-1 0,-1 0 0,1 1 0,-1-1 1,1 0-1,0-1 0,3-12 430,-4 13-531,1 0-1,-1 0 1,1 0-1,-1 0 1,1 0-1,-1 0 1,0 0-1,1 0 1,-1 1-1,0-1 1,0 0-1,0 0 1,0 0-1,1 0 1,-1 0-1,-1 0 1,1 0-1,0 0 1,0 0-1,0 0 1,0 0-1,-1 0 1,1 0-1,-1 0 1,1 0-1,0 0 1,-1 0-1,0 0 1,1 0-1,-1 1 1,1-1-1,-2-1 1,-6-2-17,6 3 3,0 0 1,0 0-1,0 0 0,0 0 1,0 0-1,0 1 0,-1-1 1,1 1-1,0-1 0,0 1 1,-1 0-1,1 0 1,0 0-1,-3 0 0,-5 3 76,0 0-1,0 1 0,0 0 1,0 1-1,1 0 0,0 0 1,0 1-1,0 0 1,1 1-1,0 0 0,0 0 1,1 1-1,-8 10 0,8-10-22,1 0 0,0 1 0,0 0 0,1 0-1,-7 18 1,10-22-32,0 0 0,1 0 0,0-1 0,0 1 0,0 0 0,1 0 0,-1 0 0,1 0 0,0 1 0,1-1 0,-1 0 0,1 0 0,0-1 0,2 7 0,-1-7-24,0-1-1,-1 0 1,1 0 0,0-1-1,1 1 1,-1 0 0,0-1-1,1 1 1,-1-1 0,1 0-1,0 0 1,0 0 0,0 0-1,0-1 1,0 1 0,0-1-1,4 2 1,1 0-9,0-1 1,1 0-1,-1 0 0,0-1 0,0 0 1,10 0-1,-14-1 32,0 0 0,0-1 0,0 0-1,0 0 1,0 0 0,-1 0 0,1-1 0,0 1 0,-1-1 0,1 0 0,-1 0-1,1 0 1,-1-1 0,0 1 0,5-6 0,3-4 126,0 0 0,14-22 0,-11 14-75,-8 9 97,0 0 0,-1-1 0,0 1 0,-1-1 0,0 0 0,-1 0 0,2-13 0,-3 14-171,0-2 109,0-1 0,-1 0 0,-1-23-1,-1 8 736,1 29-823,-4 31 1662,1-16-1566,2 0 0,-1 0 0,2 0 0,0-1 0,1 1 1,0 0-1,1 0 0,1-1 0,0 1 0,1-1 0,7 17 0,-9-25-135,0-1-1,1 0 1,-1 0 0,1-1-1,0 1 1,0 0 0,1-1-1,-1 0 1,1 0 0,0 0-1,0 0 1,1-1 0,-1 1-1,1-1 1,-1 0 0,1-1 0,0 1-1,0-1 1,1 0 0,-1 0-1,0 0 1,10 1 0,-7-2-11,-1-1 1,1 1-1,0-1 1,0 0-1,0-1 1,-1 0-1,1 0 0,0-1 1,0 0-1,-1 0 1,0-1-1,1 0 1,-1 0-1,0-1 1,11-7-1,2-3 81,-1-2-1,0 0 0,-1-1 1,-1 0-1,-1-2 0,0 0 1,-2-1-1,0 0 0,-1-1 1,13-29-1,-22 40-11,0 0 0,-1 0 0,0 0 1,0-1-1,-1 1 0,-1-1 0,0 0 0,0 1 0,-2-20 0,-2 4 68,-2-1-1,-11-42 1,7 40-139,-14-34 1,19 53 25,-1 1 1,0 0-1,0 0 1,-1 0-1,0 1 1,0-1 0,-10-8-1,11 14 9,0 0 1,0 0-1,0 0 0,-1 1 0,1-1 1,-1 1-1,1 1 0,-1-1 0,0 1 1,0 0-1,0 0 0,0 1 0,-8 0 0,13 0 24,0 0-1,0 1 0,1-1 0,-1 0 1,0 1-1,0-1 0,0 0 0,1 1 1,-1 0-1,0-1 0,0 1 0,1-1 1,-1 1-1,0 0 0,1-1 0,-1 1 1,1 0-1,-1 0 0,1-1 0,-1 1 1,1 0-1,0 0 0,-1 1 0,-8 25 645,6-17-344,-5 19 119,1 1 1,2-1-1,1 1 0,2 0 1,0 0-1,4 35 0,-2-25-214,2-10-172,1-1 1,11 50-1,3 14-46,-14-70-9,2-1 0,10 30 0,5 23-74,-19-72 48,-1 1 1,1-1-1,0 0 0,0 1 0,1-1 0,-1 0 0,1 0 0,-1 0 0,1 0 0,0 0 0,0 0 0,1-1 0,-1 1 0,0-1 0,1 1 0,-1-1 0,1 0 0,0 0 0,0 0 0,0 0 0,0-1 0,0 1 1,0-1-1,1 1 0,-1-1 0,0 0 0,1-1 0,-1 1 0,1-1 0,-1 1 0,0-1 0,1 0 0,5-1 0,0-1-105,0 0 0,1-1 0,-1-1 0,0 0 0,0 0 0,-1 0 0,1-1 0,-1-1 0,0 1 0,0-1 1,-1-1-1,0 1 0,12-16 0,-2 2 229,-2-2 0,-1 0 0,-1 0 1,11-26-1,-11 19 444,20-63 0,-30 81-542,4-20-96,-7 29 93,-3 27 18,0-5-19,0-1-1,1 1 1,1 0 0,1 0 0,1 0 0,5 30 0,-5-42-53,0 0-1,0 0 1,1 0-1,0-1 1,0 1-1,1-1 1,0 1-1,0-1 1,1 0-1,5 7 1,-8-13 31,1 0 1,-1 0 0,1 0 0,-1 0-1,1-1 1,-1 1 0,1 0 0,0-1-1,-1 0 1,1 1 0,0-1 0,-1 0-1,1 0 1,0 0 0,-1 0 0,1 0-1,0 0 1,0 0 0,-1-1 0,1 1-1,0 0 1,-1-1 0,1 0 0,-1 1-1,1-1 1,-1 0 0,1 0 0,-1 0-1,1 0 1,-1 0 0,0 0 0,2-1-1,4-5 23,0 1 0,0-1 0,-1 0 0,7-9 0,0-2 271,0-1 0,-2 0 0,0 0 0,-1-1 0,15-43 0,-19 45-266,-4 11-4,1 0-1,-2 0 1,1 0-1,-1 0 1,1-9-1,5 64 85,-7-34-76,1 0-1,1 0 1,0 0-1,1 0 1,1-1-1,0 1 1,0-1-1,1 0 1,1 0-1,9 14 1,-11-20-45,0-1-1,1-1 1,-1 1 0,1-1-1,0 1 1,1-1-1,-1-1 1,1 1 0,0-1-1,0 0 1,1 0 0,-1-1-1,1 0 1,10 4-1,-8-5-9,0-1 0,0 1 0,1-2-1,-1 1 1,0-1 0,0-1-1,0 0 1,0 0 0,0 0-1,0-1 1,11-4 0,-1-1 6,1-1 0,-1-1 0,-1-1 0,0 0 0,0-1 1,-1-1-1,0-1 0,-1 0 0,18-20 0,-26 23 152,0 0-1,0 0 1,0-1-1,-2-1 1,1 1-1,4-13 1,-8 18-73,-1-1 0,0 1 1,0-1-1,0 0 0,-1 0 0,0 0 1,0 0-1,-1 0 0,0 0 0,0 0 1,0 0-1,-4-14 0,3 18-33,0 0 0,0 0 0,-1 1 0,1-1 1,-1 0-1,0 0 0,0 1 0,0-1 0,0 1 0,0 0 0,-1 0 0,1 0 0,-1 0 0,1 0 0,-1 0 0,0 1 0,0-1 0,0 1 0,0 0 0,0-1 0,0 2 1,-3-2-1,3 3 15,0 0 0,1-1 0,-1 2 0,0-1 0,1 0 0,-1 0 0,1 1 0,0 0 0,-1-1 0,1 1 0,0 0 0,0 0 0,0 0 0,0 0 0,0 1 0,1-1 0,-1 0 0,-2 5 0,0 1 92,0-1 1,0 1-1,0 0 1,1 0-1,-3 9 0,-18 105 394,22-107-477,1 0 1,0 0-1,1 1 1,3 23 0,-3-33-15,1-1 1,0 0-1,0 0 1,0 0-1,1 0 1,0 0-1,0 0 1,0 0-1,0 0 1,1-1-1,0 1 1,0-1-1,0 0 1,0 0-1,1 0 1,7 6-1,-6-7-9,0-1-1,0 1 0,0-1 1,0-1-1,0 1 1,1-1-1,-1 0 0,1 0 1,-1 0-1,1-1 1,0 0-1,-1 0 0,1 0 1,-1-1-1,1 1 1,-1-2-1,1 1 0,-1 0 1,0-1-1,6-3 1,13-5 100,0-2 1,43-28-1,-51 30-34,3-4 802,0 0 0,20-20 0,-23 19-613,-14 13-262,0 0 0,-1 1 0,1-1 0,-1 1 0,1-1 0,0 1 0,-1 0 0,1 0 0,0 0 0,0 0 0,2-1 0,-4 2-129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3:50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1 185 560,'3'-5'724,"1"0"-1,-1 0 0,0 0 1,0-1-1,0 1 1,-1-1-1,0 0 0,0 0 1,-1 0-1,1 0 0,0-6 1,3-12 2715,5-26 3176,-8 13-5429,-4 51-416,1 1-1,1-1 1,0 1-1,3 28 0,27 151-147,-15-135-1966,-11-43 573,0 0 0,0 1-1,2 32 1,0-33-4216,-6-15 4590,0-1 1,0 1 0,0-1-1,1 1 1,12 4-10304,-11-7 9017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3:52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29 133 832,'-28'-42'8255,"45"47"-5660,34-3-3228,-42-2 312,0-1-1,0 0 0,1 0 1,-1-1-1,0 0 0,0-1 1,14-6-1,-16 6 1132,1-1 0,0 2 0,0-1 0,0 1 1,10-2-1,-17 4-760,14 34 1501,-8-13-1467,-4-13-322,-1 0-1,0 0 1,0 0 0,2 16-1,-5-24 195,1 0 1,0 1-1,0-1 0,0 0 0,0 1 0,0-1 0,0 0 1,0 1-1,0-1 0,0 0 0,1 1 0,-1-1 0,0 0 1,0 0-1,0 1 0,0-1 0,0 0 0,0 0 0,1 1 0,-1-1 1,0 0-1,0 0 0,0 1 0,1-1 0,-1 0 0,0 0 1,0 1-1,1-1 0,-1 0 0,0 0 0,0 0 0,1 0 0,-1 0 1,0 0-1,1 1 0,-1-1 0,0 0 0,0 0 0,1 0 1,-1 0-1,1 0 0,15-7-964,13-18 2139,13-26 5133,-14 24-5405,-27 26-849,1 0-1,-1 0 0,0 1 0,1-1 1,0 1-1,-1-1 0,1 1 0,-1-1 1,1 1-1,0 0 0,-1 0 0,1 0 1,-1 0-1,1 0 0,0 0 0,-1 1 0,1-1 1,0 0-1,-1 1 0,1-1 0,-1 1 1,1 0-1,-1-1 0,1 1 0,-1 0 1,3 2-1,1 0 4,-1 0 0,1 1 0,-1-1 0,1 1 0,6 9 1,0 1-127,-5-7-1613,0 0-1,-1 1 0,0-1 1,6 15-1,-10-21 1551,0 1 0,0-1 0,0 0 0,0 0 0,1 1 0,-1-1 0,0 0-1,1 0 1,-1 0 0,1 0 0,-1-1 0,1 1 0,-1 0 0,1-1 0,-1 1 0,1-1 0,0 1 0,-1-1-1,1 0 1,0 0 0,-1 1 0,1-1 0,3-1 0,43-2 167,-43 2 61,10-1 711,-1-1 1,0-1-1,0 0 0,0-1 0,0-1 1,-1 0-1,1-1 0,-2 0 0,1-1 1,21-18-1,-29 22-712,-1 0-1,1-1 1,-1 1 0,0-1-1,0 0 1,-1 0 0,0 0-1,4-7 1,-7 11-37,1-1 0,-1 1 0,0 0 0,1 0 0,-1-1 0,0 1 0,0 0-1,0-1 1,0 1 0,0 0 0,0-1 0,0 1 0,0 0 0,-1-1 0,1 1 0,-1 0 0,0-2 0,0 1-7,0 0-1,0 1 1,-1-1 0,1 1 0,-1-1 0,1 1 0,-1 0-1,1-1 1,-1 1 0,0 0 0,0 0 0,0 0 0,1 0 0,-1 1-1,-2-2 1,-4 0-3,0 0 0,1 1 0,-1 0 0,0 0 0,0 0 0,0 1 0,0 0 0,-13 2 0,18-2-2,-1 1 0,1-1 0,0 1 0,-1 0 0,1 0 0,0 0 0,0 0 0,-1 1 0,1-1 0,0 1 0,0 0 0,1 0 0,-1 0 0,0 0 0,1 0 1,-1 1-1,1-1 0,0 1 0,-1 0 0,1-1 0,1 1 0,-3 4 0,3-5 4,0-1 0,1 1 0,-1-1 0,1 1-1,0-1 1,-1 1 0,1-1 0,0 1 0,0-1 0,0 1 0,0-1 0,0 1 0,0-1-1,1 1 1,-1-1 0,0 1 0,1-1 0,-1 1 0,1-1 0,0 1 0,-1-1 0,1 0-1,0 1 1,0-1 0,1 2 0,1-1-3,-1 0-1,1 0 1,0 0 0,0-1-1,-1 1 1,1-1 0,0 1-1,0-1 1,1 0-1,-1 0 1,5 0 0,1 1 3,0-1 0,0 0 0,0-1 0,0 0 0,0-1 1,0 0-1,0 0 0,11-3 0,11-5 575,-26 8-209,1 0 1,-1 0-1,1-1 0,-1 0 0,1 0 0,-1-1 1,0 1-1,0-1 0,7-5 0,-9 5-366,0 1 0,0-1 0,1 1 0,-1 0 0,1 0 0,0 0 0,6-2 0,-9 4-16,-15 61 1410,5-6-1065,-4 105 0,6-47-154,4-83-148,-6 72 31,-31 146 0,15-157-43,25-90-15,-2 9 7,0-1 0,0 0 0,-1 0 0,0 0-1,-1 0 1,0-1 0,-9 15 0,11-20 87,-1 0 0,0 0 0,0 0 1,0-1-1,0 0 0,0 1 0,0-1 0,0 0 0,-1-1 0,1 1 0,-1 0 0,0-1 0,1 0 0,-1 0 0,0 0 0,0 0 0,0-1 1,1 0-1,-1 1 0,0-1 0,0 0 0,0-1 0,0 1 0,0-1 0,1 0 0,-1 0 0,0 0 0,1 0 0,-1-1 0,-4-2 0,0 0 20,0 0 0,0 0 0,1 0-1,-1-1 1,1-1 0,1 1-1,-1-1 1,1 0 0,0 0-1,0-1 1,1 0 0,-10-14-1,7 5 399,0-1 0,1 0 0,-10-34 0,16 44-425,0 0 1,0 1-1,1-1 0,0 0 0,0 1 1,0-1-1,1 0 0,0 1 1,0-1-1,1 1 0,0-1 0,0 1 1,1 0-1,3-8 0,10-15-266,32-46-1,-37 61-1615,0 0 0,20-18 0,7-11-19917,-35 38 19577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3:53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37 800,'-33'-30'7825,"26"27"-6623,7 3-1180,-1-1-1,1 1 1,0 0 0,-1-1-1,1 1 1,-1 0-1,1 0 1,-1-1-1,1 1 1,-1 0 0,1 0-1,-1 0 1,1 0-1,-1 0 1,1 0-1,-1 0 1,0 0 0,1 0-1,-1 0 1,1 0-1,-1 0 1,1 0-1,-1 0 1,1 0 0,-1 0-1,1 1 1,-1-1-1,0 0 1,-9 5 308,1-1 0,0 2 1,-17 10-1,25-15-318,-1 1-1,0-1 1,1 0-1,-1 0 1,1 1 0,0-1-1,-1 1 1,1-1-1,0 1 1,0 0 0,0 0-1,0-1 1,0 1-1,0 0 1,0 0 0,1 0-1,-1 0 1,1 0-1,-1 0 1,1 0 0,0 0-1,0 0 1,0 0-1,0 0 1,0 0 0,0 0-1,1 4 1,0-4 86,0-1-1,0 1 1,0 0 0,0 0 0,0-1-1,1 1 1,-1-1 0,0 1 0,1-1 0,-1 1-1,1-1 1,0 0 0,-1 0 0,1 0-1,0 0 1,0 0 0,-1 0 0,1 0-1,0-1 1,0 1 0,0-1 0,0 1 0,0-1-1,0 0 1,0 1 0,0-1 0,0 0-1,4-1 1,-3 1 200,1-1 0,-1 1 0,0-1 0,1 0 0,-1 0 1,0 0-1,0 0 0,0 0 0,0-1 0,0 1 0,0-1 0,0 0 0,-1 0 0,1 0 0,0 0 0,2-4 0,8-18 1529,-9 10-4887,-5 7-2153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3:54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12 352,'-3'-12'7880,"-9"18"-4733,5-2-3836,4-2 739,0 0-1,0 1 1,0-1-1,0 1 1,0 0-1,1-1 1,-1 1-1,1 0 1,0 1-1,0-1 1,0 0-1,0 1 1,0-1-1,1 1 1,-2 5-1,3-8-17,-1 1 1,1 0-1,0-1 1,0 1-1,0 0 0,0-1 1,0 1-1,0 0 1,0 0-1,0-1 0,1 1 1,-1 0-1,1-1 1,0 1-1,-1-1 0,1 1 1,0-1-1,0 1 0,0-1 1,0 1-1,0-1 1,0 0-1,0 1 0,0-1 1,0 0-1,1 0 1,-1 0-1,1 0 0,-1 0 1,1 0-1,-1-1 1,1 1-1,-1 0 0,1-1 1,0 1-1,2 0 0,5 2 489,28 6 1376,-35-9-1796,0 0-1,0 0 0,0 0 0,0 0 1,0 0-1,0 0 0,0-1 1,0 1-1,0-1 0,0 1 1,-1-1-1,1 0 0,0 0 1,0 0-1,-1 0 0,1 0 0,2-1 1,1-3 584,0 1 0,-1-1-1,1 0 1,-1-1 0,4-5 0,-1-11-2702,-9 10-3567,-4 0-4408,3 8 7853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05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94 864,'-10'5'2564,"-3"1"224,13-6-2734,0 0-1,-1 1 1,1-1 0,0 0 0,0 0 0,0 0 0,-1 0 0,1 0 0,0 0 0,0 0-1,0 0 1,0 0 0,-1 0 0,1 0 0,0 0 0,0 0 0,0 0 0,-1 0 0,1 0 0,0 0-1,0 0 1,0 0 0,0 0 0,-1 0 0,1 0 0,0 0 0,0-1 0,0 1 0,0 0-1,-1 0 1,1 0 0,0 0 0,0 0 0,0 0 0,0-1 0,0 1 0,0 0 0,0 0-1,-1 0 1,1 0 0,0-1 0,0 1 0,0 0 0,0 0 0,0 0 0,0 0 0,0-1-1,0 1 1,0 0 0,0 0 0,0-1 264,-12-26 3988,12-46 1165,-11 237-1690,9-135-3680,1 1-1,1 1 1,6 41 0,-4-55 336,-2-14-541,0 0-1,0 0 1,0 0-1,1 0 1,-1 0 0,1-1-1,0 1 1,0 0-1,0 0 1,2 2-1,-3-5 60,0 1-1,1-1 0,-1 1 0,1-1 1,-1 0-1,1 1 0,-1-1 0,1 0 1,-1 1-1,1-1 0,-1 0 0,1 0 0,0 0 1,-1 0-1,1 1 0,-1-1 0,1 0 1,0 0-1,-1 0 0,1 0 0,0 0 1,22-10-769,-7 1 891,0-1 0,0-1 0,-1-1 0,0 0 0,-1-1 0,-1 0 0,0-1 0,17-24 0,25-37 2992,-55 76-3068,0-1 0,0 0 1,0 0-1,0 0 0,0 1 1,0-1-1,1 0 0,-1 0 1,0 0-1,0 1 0,0-1 1,0 0-1,0 0 1,1 0-1,-1 0 0,0 1 1,0-1-1,0 0 0,1 0 1,-1 0-1,0 0 0,0 0 1,0 0-1,1 0 0,-1 0 1,0 1-1,0-1 0,1 0 1,-1 0-1,0 0 1,0 0-1,0 0 0,1 0 1,-1 0-1,0 0 0,0-1 1,1 1-1,-1 0 0,0 0 1,0 0-1,0 0 0,1 0 1,-1 0-1,0 0 1,0 0-1,0-1 0,1 1 1,-1 0-1,0 0 0,0 0 1,0 0-1,0-1 0,0 1 1,1 0-1,-1 0 0,0 0 1,0-1-1,0 1 1,0 0-1,0 0 0,0 0 1,0-1-1,0 1 0,5 28 208,-3-12-198,-1-8 47,2 4-46,-1-1 1,1 1-1,1-1 1,0 0-1,7 13 1,-9-21-54,0 1 1,1-1-1,-1 0 1,1 0-1,0 0 0,0 0 1,0 0-1,1-1 1,-1 1-1,1-1 1,-1 0-1,1 0 1,0 0-1,-1 0 1,1-1-1,0 0 1,0 0-1,8 2 1,-9-3 39,1 1 1,0-1 0,-1 0 0,1 0-1,0 0 1,-1 0 0,1 0-1,-1-1 1,1 0 0,-1 0-1,1 0 1,-1 0 0,1 0 0,-1-1-1,0 1 1,0-1 0,0 0-1,0 0 1,0 0 0,4-4-1,1-2-11,-1-1-1,0 0 0,0 0 0,-1-1 1,6-12-1,-11 20 36,1-1 0,-1 0 0,0 1 0,0-1-1,0 0 1,0 0 0,-1 0 0,1 0 0,-1 0 0,1 0 0,-1 0 0,0 0 0,0 0-1,-1 1 1,1-1 0,-1 0 0,1 0 0,-3-4 0,2 3-24,-1 1 0,0 1 0,0-1 1,0 0-1,0 0 0,0 1 0,-1-1 0,1 1 1,-1 0-1,0-1 0,0 1 0,1 1 0,-1-1 1,-1 0-1,1 1 0,0-1 0,0 1 0,0 0 0,-1 0 1,1 0-1,-1 1 0,-5-1 0,-38-6-21,37 4 16,0 1-1,-1 0 1,-18 0-1,-34 2-545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06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10 224,'-12'16'10005,"39"-16"-7945,20 0-391,0-1 0,54-9 0,-57 8-1502,-36 2-148,-1 0 0,1 0 1,0-1-1,-1 0 0,8-2 1,-4 1 180,-1-1 1,1 2 0,-1 0-1,1 0 1,18 2 0,-1-1-173,-28 0 52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08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73 320,'7'0'1740,"-5"0"-1223,0 0 1,0 0 0,0 0 0,-1 0-1,1 0 1,0 0 0,0 0 0,0-1-1,-1 1 1,1-1 0,0 1-1,-1-1 1,1 0 0,0 1 0,2-3-1,-4 3-362,1-2 54,-1 0 1,1 0-1,-1 0 0,0 0 0,0 0 0,0 0 0,0 0 1,0 0-1,0 0 0,0 0 0,0 0 0,-1 0 1,1 0-1,-1 0 0,0 0 0,-1-2 0,-2 1-171,0-1 0,0 1-1,-1 1 1,0-1-1,0 1 1,1-1-1,-1 1 1,0 1 0,-1-1-1,1 1 1,0 0-1,0 0 1,-1 0 0,1 1-1,0 0 1,-1 0-1,1 0 1,0 1-1,-1 0 1,-5 1 0,-2 1 97,1 1 1,-1 1-1,1 0 0,0 0 1,0 1-1,0 1 1,-13 10-1,21-15-115,0 1-1,1 0 1,-1 0 0,1 0-1,0 1 1,0-1-1,0 1 1,0-1-1,-2 6 1,5-8-18,-1 0 0,0 1 0,1-1 0,0 1 0,-1-1 0,1 1 0,0 0-1,0-1 1,0 1 0,0-1 0,0 1 0,0-1 0,0 1 0,1-1 0,-1 1 0,0-1 0,1 1 0,-1-1 0,1 1 0,0-1 0,-1 1 0,1-1 0,0 0 0,0 1 0,0-1 0,0 0 0,0 0 0,0 0 0,0 0-1,2 1 1,1 2 0,0 0 0,0-1-1,0 0 1,0 1-1,1-2 1,-1 1-1,1 0 1,0-1 0,0 0-1,0 0 1,0 0-1,0-1 1,0 0 0,0 0-1,0 0 1,1-1-1,-1 1 1,0-1 0,1 0-1,-1-1 1,0 1-1,1-1 1,-1 0-1,0-1 1,0 1 0,0-1-1,0 0 1,0 0-1,0-1 1,-1 1 0,8-6-1,-2 0 212,-1 0 0,0 0-1,0-1 1,-1 0 0,0-1 0,-1 0-1,10-16 1,-12 12 1084,-5 12-1194,1 0 1,-1 0-1,1 0 0,0 0 1,0 0-1,0 1 1,0-1-1,0 0 0,0 1 1,0-1-1,3-2 0,-4 3-89,2 26 710,0-1 1,9 31 0,-7-35-617,-3-15-61,0 0 0,0-1 1,1 1-1,-1 0 0,1-1 1,0 1-1,0-1 0,4 7 1,0-4 94,-4-3 102,1 0 0,0-1 0,0 1 0,0 0 0,1-1 0,4 4 0,-6-6-240,-1 0 0,1 0 1,-1-1-1,1 1 0,0-1 0,-1 1 1,1-1-1,0 1 0,-1-1 0,1 0 0,0 0 1,0 0-1,-1 0 0,1 0 0,0 0 1,0 0-1,-1-1 0,1 1 0,0-1 0,-1 1 1,1-1-1,2-1 0,-1 1-83,6-4-5029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11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66 16,'-6'0'1423,"4"0"-1112,-1 1 1,1-1 0,0 0-1,0 0 1,-1 0-1,1 0 1,0 0 0,0-1-1,0 1 1,-1-1-1,1 1 1,0-1 0,0 0-1,0 0 1,0 0-1,0 0 1,0 0 0,0-1-1,0 1 1,-2-3-1,1 1 384,-1-1 0,1 0-1,-1 1 1,0 0 0,0 0-1,-1 0 1,-5-3 0,8 6-34,1 0-603,1 0 0,0-1 1,-1 1-1,1 0 0,-1 0 1,1 0-1,0 0 0,-1 0 1,1 0-1,0 0 1,-1 0-1,1 0 0,0 1 1,-1-1-1,1 0 0,0 0 1,-1 0-1,1 0 0,0 0 1,-1 1-1,1-1 1,0 0-1,-1 0 0,1 0 1,0 1-1,0-1 0,-1 0 1,1 0-1,0 1 0,0-1 1,0 0-1,-1 1 0,1-1 1,0 0-1,0 1 1,0-1-1,0 0 0,0 1 1,0-1-1,0 0 0,-1 1 1,1-1-1,0 0 0,0 1 1,0-1-1,1 0 0,-1 1 1,0-1-1,0 1 1,0-1-1,0 0 0,0 1 1,0-1-1,2 36 1040,0 0 0,3 0 0,9 39 0,37 105-756,-29-107-164,39 124 96,-53-171-39,-8-25-248,0-33-1521,-5 0 1124,-3-53 1,4 28 171,-1 3 244,2-1 1,8-98-1,7 25 485,-10 117-497,-1 2-19,0 1-1,1-1 1,0 1-1,0 0 1,7-15-1,-8 22 25,0-1 0,0 1 0,0-1 0,0 1 1,0-1-1,0 1 0,0 0 0,1 0 0,-1 0 0,0 0 0,1 0 0,-1 0 0,1 0 0,-1 0 0,1 0 0,0 1 0,-1-1 0,1 1 0,0-1 0,-1 1 0,1 0 0,0-1 0,0 1 0,-1 0 0,1 0 0,0 0 0,-1 1 0,1-1 0,0 0 1,0 1-1,-1-1 0,1 1 0,0-1 0,2 2 0,6 2 5,1 1 0,-1 0 1,0 0-1,0 1 0,0 0 1,-1 1-1,15 13 0,-23-19 4,0 0 0,0 0 0,0 0 0,0 0 0,0 0 0,0 0 0,-1 0 0,1 0 0,0 0 0,0 0 0,-1 0 0,1 1 0,-1-1 0,1 0 0,-1 0 0,0 1-1,0-1 1,1 0 0,-1 1 0,0-1 0,0 0 0,0 0 0,0 1 0,0-1 0,-1 0 0,1 3 0,-1-2-35,-1 1 0,1 0 0,-1-1 1,0 1-1,1-1 0,-1 0 0,0 0 0,0 1 0,0-1 1,-1 0-1,-2 2 0,-7 3-993,1 0 0,-1 0 0,0-1 0,-16 5 0,16-7-1103,6-3 1285,1 1-1,0 0 1,1 0 0,-1 0 0,0 0 0,-4 4-1,53-9-1391,8-6 2182,-23 6 448,1-3-1,-1 0 1,0-1 0,0-2 0,44-20-1,-40 13 483,-24 12-556,0 0 1,0 0-1,0-1 0,-1 0 0,9-7 0,-14 9 388,16-14 3026,-19 17-3686,1-1 1,-1 1 0,1-1 0,-1 1-1,0-1 1,1 1 0,-1-1 0,0 1-1,1-1 1,-1 1 0,0-1 0,0 1-1,1-1 1,-1 1 0,0-1 0,0 0-1,0 1 1,0-1 0,0 0-1,0 1 1,0-1 0,0 1 0,0-1-1,0 0 1,0 1 0,0-1 0,-1 1-1,1-1 1,0 1 0,0-1 0,-1 0-1,1 1 1,0-1 0,-1 1 0,0-1-1,1 0-19,-2 0-28,1 1 1,-1-1-1,1 0 0,-1 1 1,0-1-1,0 1 0,1 0 1,-1 0-1,0-1 0,1 1 1,-1 0-1,-3 1 0,5-1-3,-7 1 18,-1 1 1,0 0-1,1 0 1,0 1 0,-1 0-1,1 0 1,0 1-1,1 0 1,-1 0 0,1 1-1,-1 0 1,2 0-1,-1 0 1,-8 10 0,8-8-26,-18 25 39,23-31-41,0 0 0,0 0 1,1 0-1,-1 1 0,0-1 1,1 1-1,-1-1 0,1 0 1,0 1-1,-1-1 0,1 1 1,0-1-1,0 1 0,0-1 1,0 1-1,0-1 0,0 1 1,0-1-1,1 0 0,-1 1 1,1 2-1,1-2-5,0 0-1,0 1 1,0-1-1,1 0 1,-1 0-1,0 0 1,1-1-1,-1 1 1,1 0-1,0-1 1,0 0 0,-1 0-1,1 1 1,0-2-1,0 1 1,0 0-1,0-1 1,0 1-1,0-1 1,0 0-1,0 0 1,5 0-1,-2 0-9,0-1 0,0 0 0,0 0 0,1 0 0,-1 0 0,0-1 0,0 0 0,-1 0 0,1-1 0,5-3 0,-4 1 291,-1 0-1,0 0 1,0-1 0,-1 0 0,8-10 0,-10 12-122,-1 0 0,1 1 0,-1-1-1,0 0 1,0 0 0,0 0 0,-1-1 0,1 1 0,-1 0 0,1-9-1,-3 3 314,-2 18-56,0 21-73,15 3 478,-10-26-1493,1 0 0,1-1 0,-1 0 1,1 0-1,0 0 0,7 7 1,-9-10 331,0 0 0,0 0 1,0 0-1,1 0 1,-1-1-1,1 1 0,-1-1 1,1 1-1,0-1 1,-1 0-1,1 0 0,0-1 1,0 1-1,-1 0 1,1-1-1,0 0 0,0 1 1,0-1-1,0 0 1,0-1-1,0 1 0,-1 0 1,1-1-1,0 0 1,0 0-1,0 1 0,-1-2 1,4 0-1,0-2 714,1-1 0,-1 0 0,0 0 0,0 0 0,0-1 0,-1 1 0,0-2 0,0 1 0,0 0-1,3-8 1,9-11 3037,-15 23-3246,0-1 0,0 1 0,0-1 0,0 1 0,0 0 0,1 0 1,-1 0-1,1 0 0,0 0 0,-1 0 0,1 1 0,0 0 0,0-1 1,0 1-1,0 0 0,5-1 0,-2 2 4,1 0 1,-1 0-1,0 0 0,0 1 1,0-1-1,0 2 0,0-1 0,7 3 1,-4-1-112,0 0 1,1 1-1,-2 0 1,1 1-1,0 0 1,-1 0-1,0 1 1,0 0-1,-1 1 1,0-1-1,0 1 1,0 1-1,-1-1 1,0 1-1,0 0 1,7 15-1,-10-8 1092,-3-15-1101,0 0 0,0 0 1,-1 1-1,1-1 0,0 0 0,0 0 0,-1 1 1,1-1-1,0 0 0,0 0 0,-1 0 0,1 0 1,0 1-1,-1-1 0,1 0 0,0 0 0,-1 0 1,1 0-1,0 0 0,-1 0 0,1 0 0,0 0 1,-1 0-1,1 0 0,0 0 0,-1 0 0,1 0 0,0 0 1,-1 0-1,1 0 0,0 0 0,-1 0 0,1-1 1,0 1-1,0 0 0,-1 0 0,1 0 0,0-1 1,-1 1-1,1 0 0,0 0 0,-1-1 0,1 0-11,-1 0-1,0 0 1,0 0-1,1 1 0,-1-1 1,1 0-1,-1-1 0,1 1 1,-1 0-1,1 0 0,-1 0 1,1 0-1,0 0 1,0 0-1,0 0 0,0-1 1,-1 1-1,1 0 0,1 0 1,-1 0-1,0 0 0,0 0 1,0-1-1,1 1 1,-1 0-1,1-1 0,9-30-45,-7 27-55,0-1 0,0 1 0,1 1-1,-1-1 1,1 0 0,0 1 0,6-6 0,20-14-5374,-3 2-7495,-23 19 10917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11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1040,'11'-9'2647,"-3"2"229,0 0 1,-1 0-1,0 0 1,0-1-1,7-12 1,-8 6 974,-6 13-3672,0-1 1,1 0 0,-1 1 0,1-1-1,0 1 1,-1-1 0,1 1 0,0-1-1,0 1 1,0-1 0,1 0 0,-1 89 2218,1-34-2098,14 76 0,-4-62-2268,-7-46-2102,2-1-3415,-5-7 1788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12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41 400,'-82'-29'7966,"66"20"-5102,11 6-884,10 4 1500,4 3-3100,0-2 0,0 1 0,1-1 0,0 0 0,-1-1 0,1 0 0,11-1 0,43-2-5290,-15 0-7149,-46 2 10755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8:00:31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202 439 64,'-1'6'2545,"1"-5"-2366,0 0-1,0-1 0,-1 1 1,1 0-1,0-1 1,0 1-1,0 0 1,0-1-1,0 1 1,0 0-1,0-1 0,0 1 1,0 0-1,0-1 1,0 1-1,0 0 1,1-1-1,-1 1 0,0-1 1,0 1-1,1 0 1,-1-1-1,0 1 1,1-1-1,-1 1 0,1-1 1,-1 1-1,1-1 1,-1 1-1,1-1 1,-1 1-1,1-1 1,1 1 420,9-12 4108,-11 10-4614,0 0 0,0 0 1,0 0-1,0-1 0,0 1 1,0 0-1,-1 0 0,1 0 1,0 0-1,-1 0 0,1-1 1,-1 1-1,1 0 0,-1 0 1,0 0-1,1 0 0,-1 0 1,0 0-1,0 1 0,0-1 1,1 0-1,-1 0 0,0 0 1,0 1-1,0-1 0,-2 0 1,0 0 10,0 0 0,0 0 0,0 1 0,0-1 0,0 1 0,0 0 0,0 0 0,0 0 0,0 0 0,-5 1 0,1 0 62,-1 1 0,1 0 1,1 0-1,-1 0 0,0 1 0,0 0 0,1 1 0,0-1 0,-7 5 0,7-2 6,-2 0 71,0 0-1,1 1 1,0 0 0,0 0-1,1 1 1,-1 0 0,2 0-1,-1 0 1,1 1 0,1-1-1,-1 1 1,-3 12 0,7-17-231,1 0 1,-1 1-1,1-1 1,0 1-1,0-1 1,0 1-1,1-1 1,-1 1-1,1-1 1,0 1-1,0-1 1,1 0-1,-1 1 1,4 4-1,-4-6-64,1-1 0,0 1 0,-1-1 0,1 0 0,0 1-1,0-1 1,0 0 0,0 0 0,1-1 0,-1 1-1,1 0 1,-1-1 0,1 1 0,-1-1 0,1 0 0,0 0-1,-1 0 1,1 0 0,0-1 0,0 1 0,0-1-1,0 1 1,3-1 0,2 0 19,0 0 0,-1 0 0,1-1 0,0 0 0,-1-1-1,10-2 1,-13 2 51,-1 1-1,0-1 0,0 1 0,0-1 1,-1 0-1,1 0 0,0 0 0,-1-1 1,1 1-1,-1-1 0,0 1 0,0-1 1,0 0-1,0 0 0,-1 0 0,4-6 0,5-11 487,-7 15-259,0 0 0,-1-1 0,1 1 0,-1 0 0,0-1 0,-1 1 0,1-1-1,0-8 1,14-32 1113,-2 82 494,-11-24-1979,1 0-1,0 0 1,1 0 0,0 0-1,8 13 1,-11-22-17,0 1 0,0-1 0,0 0 0,0 1 0,1-1 0,0 0 0,-1-1 0,1 1 0,0 0 0,0-1 0,0 0 0,1 0 0,-1 1 0,0-2 0,1 1 0,0 0 0,-1-1 0,1 0-1,0 0 1,0 0 0,4 1 0,-2-2 97,0 0 0,0 0-1,0-1 1,0 0-1,0 0 1,0 0 0,6-3-1,-9 3 42,1-1 0,-1 0 0,0-1-1,1 1 1,-1-1 0,0 1 0,0-1 0,-1 0-1,1 0 1,-1 0 0,5-7 0,0-2 133,0-1 0,-1-1 0,-1 1 0,0-1 0,0 0 0,-1 0 0,2-19 0,-1-3 323,0-65-1,-6 40 342,-11-73 0,7 88-624,3 23-27,-1 1-1,-6-23 0,4 10 10,5 34-50,2 65 2739,2-10-2388,1-1 0,3 1-1,29 101 1,-20-101-516,31 68 1,-44-113 42,0-1-1,0 0 1,1 0 0,0 0 0,6 7-1,-8-11 22,0-1-1,1 0 1,0 0-1,0 0 0,-1 0 1,2-1-1,-1 0 1,0 1-1,0-1 0,1-1 1,5 3-1,0-3 2,-1 1 0,1-1 0,-1 0 0,1-1 0,0 0 0,0-1 0,-1 0 0,1-1 0,17-4-1,-4-3-730,-1-4-3795,-3-5-4233,-8-3-4670,-11 17 11306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13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10 144,'22'-3'7091,"1"-1"-4530,-23 4-2360,2 0 329,0-1 0,1 0 0,-1 1 1,0 0-1,0 0 0,0 0 0,0 0 1,0 0-1,1 0 0,-1 0 0,0 1 1,0-1-1,0 1 0,3 0 0,1 0 1745,-5-1-2161,-1 1 0,1-1 0,0 0-1,0 0 1,-1 0 0,1 0 0,0 1-1,-1-1 1,1 0 0,0 1 0,-1-1-1,1 0 1,0 1 0,-1-1 0,1 1-1,-1-1 1,1 1 0,-1 0 0,1-1-1,-1 1 1,1-1 0,-1 1 0,1 0-1,-1 0 1,7 27 1453,-6 42-598,-2-48-784,0-7-101,1-11-49,0 0 0,-1 1 0,1-1 0,1 0-1,-1 1 1,1-1 0,0 0 0,0 1 0,1 4 0,-1-8-38,0 0 1,0 0-1,1 0 0,-1-1 1,0 1-1,0 0 1,0-1-1,1 1 0,-1 0 1,0-1-1,1 1 1,-1-1-1,0 0 0,1 0 1,-1 1-1,0-1 1,1 0-1,1 0 0,33-1-3424,-25 1-761,-9 0 3089,0 0 0,1-1 0,-1 1 0,0 0 0,0-1 0,0 1 0,0-1 0,0 0 0,-1 0 0,1 1 0,0-1 0,0-1 0,3-1 0,-1 0-872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13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0 208,'-40'18'32447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16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109 217 224,'2'-1'306,"-1"0"1,1 1-1,-1-1 0,1 1 0,-1 0 1,1-1-1,-1 1 0,1 0 1,-1 0-1,1 0 0,-1 0 0,3 1 1,-3-1-166,0 0 1,-1 0 0,1 1 0,0-1-1,0 0 1,-1 0 0,1 0 0,0 0 0,0 0-1,-1 0 1,1 0 0,0 0 0,0 0-1,-1 0 1,1 0 0,0-1 0,0 1-1,-1 0 1,1 0 0,0-1 0,0 1 0,-1-1-1,1 1 1,-1 0 0,1-1 0,0 1-1,-1-1 1,1 1 0,-1-1 0,1 0 0,-1 1-1,1-2 1,4-6 2925,-1-1-378,-5 9-2667,0-1 0,1 1 1,-1-1-1,1 1 0,-1 0 0,1-1 0,-1 1 0,0 0 0,1-1 0,-1 1 1,0 0-1,1 0 0,-1 0 0,0 0 0,0 0 0,1 0 0,-1 0 0,0 0 1,1 0-1,-1 0 0,-1 0 0,-6 0 124,-1 1 1,1 0-1,-1 0 0,1 1 0,0 0 1,0 0-1,0 1 0,-12 5 1,16-6-77,0 0 0,0 1 0,0-1 0,1 1 0,-1 0 0,1 0 0,-1 0 0,1 0 0,0 0 0,0 1 0,0-1 0,1 1 0,-1 0 0,1 0 0,0 0 0,0 0 0,-1 5 0,1-3-74,1 0-1,0 0 0,1-1 1,-1 1-1,1 0 1,1 0-1,-1 0 0,1-1 1,0 1-1,0 0 1,0 0-1,1-1 1,0 1-1,0-1 0,0 0 1,1 1-1,0-1 1,0 0-1,0-1 1,0 1-1,7 6 0,-5-6-1,0 0 0,0 0 0,1 0 0,0-1 0,0 0-1,0 0 1,1 0 0,-1-1 0,1 0 0,0 0 0,0-1-1,0 0 1,0 0 0,0 0 0,0-1 0,14 1 0,-3-4 22,-1 0 0,1-1 0,0 0 1,-1-1-1,0-2 0,0 1 0,0-2 1,-1 0-1,0-1 0,0-1 0,16-12 0,20-22 1849,-39 25-1865,-13 17-26,0 2 7,-3 23-117,3-20 95,-1-1-1,0 0 0,1 1 1,0-1-1,0 1 0,0-1 1,0 0-1,1 1 0,0 5 1,0-4-321,1-1 1,-1 0-1,1 1 0,0-1 1,0 0-1,0 0 1,0 0-1,1 0 1,0-1-1,-1 1 0,6 4 1,-6-6 262,1-1 0,-1 1 0,1-1 0,-1 1 0,1-1 0,0 0-1,-1 0 1,1 0 0,0 0 0,0-1 0,-1 1 0,1-1 0,0 0 0,0 1 0,0-1 0,0-1 0,0 1 0,0 0 0,-1-1 0,5 0 0,-1-1 122,1 0 0,-1 0 0,1-1 0,-1 0 1,0 0-1,0 0 0,0-1 0,9-7 0,-11 7 274,0 1-1,0-1 1,0 0-1,-1 0 1,0 0-1,0-1 1,0 1 0,0-1-1,-1 0 1,0 0-1,3-8 1,-2 6-156,0-1 0,0 1-1,1 0 1,5-8 0,-8 14-154,0 1 2,0 0 19,1 1-8,1 28 16,2-12-103,1 1 0,0-1-1,1 0 1,1 0 0,1 0 0,0-2 0,18 24-1,-24-34-10,1-1-1,0 1 0,0-1 1,1 0-1,-1-1 0,1 1 1,0-1-1,0 0 0,0 0 1,0 0-1,0-1 0,1 1 1,-1-1-1,1-1 0,0 1 1,-1-1-1,1 0 0,0 0 1,0-1-1,0 1 0,0-1 1,-1-1-1,1 1 0,0-1 1,0 0-1,0 0 1,-1-1-1,7-2 0,-3 1 74,0-1 0,0-1 0,0 1 0,-1-1-1,1-1 1,-1 1 0,-1-2 0,1 1 0,-1-1 0,10-11-1,-4 1 388,-1-1 0,-1 0 0,16-34 0,-23 42-288,0 0 0,-1 0 0,0 0 0,0-1-1,-1 1 1,0-1 0,-1 1 0,-1-1-1,0-11 1,-2-9 88,-12-54 0,4 30 908,-2 11-255,12 42-810,-1 1 1,1-1-1,-1 0 1,0 1-1,1-1 0,-1 0 1,0 1-1,0-1 1,0 1-1,0-1 0,0 1 1,-1-1-1,1 1 1,0 0-1,-1 0 0,1 0 1,0-1-1,-1 1 1,0 1-1,-1-2 0,1 2 13,0 1 0,0 0 0,0 0 0,0 0 0,0 0 0,0 0 0,0 0 0,0 0 0,1 1 0,-1-1 0,1 1-1,-1-1 1,1 1 0,-1 0 0,1-1 0,0 1 0,0 0 0,0 0 0,0 0 0,-1 3 0,-17 41 555,15-35-410,1 1-1,1 1 0,-1-1 1,2 0-1,0 0 0,0 1 1,1-1-1,3 24 1,2-9-109,1-1 1,19 49-1,-19-60-245,0-1 1,1 0-1,0 0 1,12 18-1,-15-27-513,0 0 0,1 0 1,-1 0-1,1 0 0,0-1 0,0 0 0,0 0 0,1 0 0,-1-1 0,1 0 0,0 0 0,0 0 0,6 2 0,-7-4 589,0 0 0,-1 1-1,1-2 1,0 1 0,0 0-1,-1-1 1,1 0 0,0 0-1,0-1 1,0 1 0,-1-1-1,1 0 1,0 0 0,7-3-1,-7 1 506,1 0 0,-1-1-1,0 1 1,0-1-1,0 0 1,-1 0 0,1 0-1,-1-1 1,0 0-1,0 0 1,3-6 0,13-23 3079,-19 32-3373,0 0-1,0 1 1,-1-1-1,1 0 1,0 0-1,-1 0 1,1 0-1,-1 0 1,0 0 0,0 0-1,1 0 1,-1 0-1,-1 0 1,1 0-1,0 0 1,0 1-1,-2-5 1,2 5-69,-1 0 0,0 0 1,0-1-1,1 1 1,-1 0-1,0 0 0,0 0 1,0 0-1,-1 0 0,1 0 1,0 0-1,0 0 0,0 1 1,-1-1-1,1 0 1,0 1-1,-1-1 0,1 1 1,0 0-1,-1-1 0,1 1 1,-1 0-1,1 0 0,-1-1 1,1 1-1,-1 1 1,1-1-1,0 0 0,-1 0 1,1 0-1,-1 1 0,1-1 1,-1 1-1,1-1 0,0 1 1,-1-1-1,1 1 1,0 0-1,0 0 0,0 0 1,-1 0-1,1 0 0,-1 1 1,-2 1-8,1 0 1,-1 1 0,1-1 0,0 0-1,0 1 1,0 0 0,1 0-1,-1 0 1,1 0 0,0 0 0,0 0-1,0 1 1,-1 5 0,2-5-85,1 1 0,-1 0 0,1-1 0,0 1 1,0-1-1,1 1 0,0 0 0,0-1 0,0 1 1,1-1-1,-1 0 0,1 1 0,1-1 0,-1 0 0,1 0 1,6 8-1,-7-10-39,0-1 1,1 1-1,-1-1 0,1 0 1,-1 0-1,1 0 0,0-1 1,0 1-1,0-1 1,0 1-1,0-1 0,0 0 1,0 0-1,0-1 1,1 1-1,-1 0 0,0-1 1,0 0-1,1 0 1,-1 0-1,0 0 0,1 0 1,-1-1-1,0 0 0,0 1 1,0-1-1,1 0 1,-1-1-1,0 1 0,3-2 1,2-1 174,0-1 1,-1 1 0,1-1-1,-1 0 1,0-1 0,-1 0-1,9-8 1,-12 10 323,0 0 0,0 0 0,0-1 0,0 1 0,0-1 0,-1 1 0,0-1 1,2-5-1,0-2 158,1-2-510,-5 13-30,-3 5 118,1 0-244,0 0 0,1 0 0,0 1 0,0-1 0,0 0 0,1 1-1,-1-1 1,1 0 0,0 1 0,0-1 0,1 0 0,-1 1 0,1-1 0,0 0 0,0 0 0,0 1 0,1-1 0,1 4 0,-2-6-160,0 1 0,0-1 1,0 0-1,1 1 1,-1-1-1,0 0 0,1 0 1,-1 0-1,1 0 0,0 0 1,0-1-1,0 1 1,0 0-1,0-1 0,0 0 1,0 1-1,0-1 1,1 0-1,-1 0 0,0 0 1,1 0-1,-1-1 1,1 1-1,-1-1 0,1 1 1,-1-1-1,1 0 1,-1 0-1,1 0 0,-1 0 1,5-1-1,-1-1 231,1 0 0,-1-1 0,0 1 0,0-1 0,0 0 0,0-1 0,-1 0 0,8-5 0,-9 5 505,0 0 0,0 0 0,0-1 0,0 1 0,-1-1 0,3-5 0,-4 6 320,1 0 0,-1 0 0,1 0 1,-1 0-1,1 0 0,0 1 0,1-1 0,-1 1 1,7-5-1,-8 7-641,0 0 1,1 0-1,-1 0 1,0 1-1,0-1 1,0 1 0,1-1-1,-1 1 1,0 0-1,0 0 1,1 0-1,-1 0 1,0 1 0,0-1-1,1 0 1,-1 1-1,0 0 1,0-1-1,0 1 1,0 0-1,0 0 1,4 3-1,12 7 138,-1 2 0,0 0 0,-1 0 0,0 2-1,-1 0 1,25 34 0,-38-47-275,12 23 439,3 1 3488,-11-77-2532,-4 35-1401,-1 4 79,0 0 1,1 1-1,0-1 1,8-20-1,11-42 559,-16 64-2035,-1-1-6054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17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224 115 1024,'3'0'615,"1"0"-1,-1 0 0,1 0 0,-1-1 0,0 0 0,1 1 0,-1-1 0,0 0 0,1-1 0,-1 1 0,0 0 0,0-1 0,0 0 0,0 0 0,0 0 0,-1 0 0,6-4 1,-7 5-481,0 0 0,-1 0 0,1 1 0,0-1 1,0 0-1,-1 0 0,1 0 0,-1 0 1,1 0-1,-1 0 0,1 0 0,-1 0 1,1 0-1,-1 0 0,0 0 0,1 0 1,-1 0-1,0 0 0,0 0 0,0-1 0,0 1 1,0 0-1,0 0 0,-1-1 0,1-1-86,-1 1 0,0 0 0,0 0-1,0 0 1,-1 0 0,1 0 0,0 0 0,-1 0-1,1 0 1,-1 1 0,-2-3 0,-1 0-72,-1-1 1,0 1 0,0 0 0,0 1 0,0-1 0,-14-4 0,11 6 22,-1 0 0,1 1 0,0 0 1,-1 1-1,1 0 0,-1 0 0,1 1 1,-10 2-1,-4 1-12,1 1 0,-26 10 0,46-14 16,0 0 0,0-1-1,0 1 1,0 0 0,0 0-1,0 0 1,0 1 0,0-1-1,0 0 1,1 1-1,-1-1 1,1 1 0,-1-1-1,1 1 1,0 0 0,-1 0-1,1-1 1,0 1 0,-1 4-1,1-4 3,1 0 0,0-1-1,0 1 1,0 0 0,0 0-1,0 0 1,0 0 0,1 0-1,-1 0 1,0 0 0,1-1-1,0 1 1,-1 0-1,1 0 1,0-1 0,0 1-1,0 0 1,0-1 0,0 1-1,1-1 1,-1 1 0,2 1-1,22 19 32,0-1 0,52 34 0,-23-19-48,-49-32 55,0-1 0,0 1 0,0 0 0,0 0-1,-1 1 1,1-1 0,-1 1 0,0 0 0,-1 0 0,1 1-1,-1-1 1,0 1 0,-1-1 0,1 1 0,-1 0-1,0 0 1,0 0 0,-1 0 0,1 7 0,-2-11-15,0-1 1,0 0 0,0 0-1,0 0 1,-1 1-1,1-1 1,-1 0 0,1 0-1,0 0 1,-1 0-1,0 0 1,1 0 0,-1 0-1,0 0 1,1 0-1,-1 0 1,0 0 0,0 0-1,0 0 1,0-1-1,-1 2 1,-1 0 24,-1 0 1,1-1 0,0 1-1,-1-1 1,1 0-1,-1 0 1,-4 1-1,-1-1 157,-1 0 0,0-1 0,0 1 0,-16-3 0,-1-2 623,-15-1-203,34 3-546,16 1-169,15 1-674,-1-2-1,39-6 1,-38 2-1100,-1 0 1,1-2 0,-1 0-1,-1-2 1,1 0 0,-2-1 0,1-1-1,22-19 1,-34 25 2798,-1-1-1,-1-1 1,1 1 0,-1-1-1,0 0 1,-1-1 0,0 1 0,8-17-1,11-42 8012,-23 60-8560,4-6 2663,-5 31-374,2 72-2666,17 107-1,-19-190-555,3 21-4276,4-4-7190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1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28 120 624,'-11'-18'1906,"9"15"-1206,-1 0 1,1-1-1,0 1 1,0-1 0,1 0-1,-1 1 1,0-6-1,2 8-507,0 0-1,0 0 1,0 0-1,0 0 0,0-1 1,0 1-1,1 0 1,-1 0-1,0 0 1,1 0-1,-1 0 0,1 0 1,-1 0-1,1 0 1,0 1-1,-1-1 1,1 0-1,0 0 1,-1 0-1,1 1 0,0-1 1,0 0-1,0 1 1,0-1-1,0 0 1,0 1-1,0 0 0,0-1 1,0 1-1,1-1 1,6-1-54,-1 1 1,1 0 0,-1 0-1,1 1 1,0 0-1,-1 1 1,1-1 0,-1 1-1,1 1 1,11 3-1,10 0 121,-3-3-136,48-1 0,-38-1-84,-35-1 98,1 1 0,0 0-1,-1 0 1,1-1-1,-1 1 1,1-1-1,0 0 1,-1 1-1,1-1 1,-1 0 0,0 0-1,1 0 1,-1 0-1,0 0 1,1 0-1,-1 0 1,0 0 0,0-1-1,0 1 1,0 0-1,0-1 1,0 1-1,-1 0 1,1-1 0,0 0-1,-1 1 1,1-1-1,0-2 1,-1 3-17,1-1 1,-1 1-1,1-1 0,0 0 1,-1 1-1,1 0 1,0-1-1,0 1 1,0-1-1,0 1 0,0 0 1,1 0-1,-1 0 1,2-2-1,-2 3-105,-1 0 0,0 0 0,1 0 0,-1 0 0,0 0 0,1 0 0,-1 0 0,0 0 0,1 0 1,-1 0-1,0 0 0,1 0 0,-1 0 0,0 0 0,1 0 0,-1 0 0,0 0 0,1 1 0,-1-1 0,0 0 0,1 0 0,-1 0 0,0 1 0,0-1 0,1 0 0,-1 0 0,0 1 0,0-1 0,1 0 0,-1 1 1,0-1-1,0 0 0,0 0 0,1 1 0,6 20 212,1 32-181,-7-42 4,2 10-1141,1 0 0,10 33 0,-13-53 1001,-1-1 0,0 1 0,1 0 0,-1-1 0,1 1 0,0-1 0,-1 1 0,1-1 0,-1 1 0,1-1 0,0 0 0,-1 1 0,1-1 0,0 0 0,-1 1 0,1-1 0,0 0 0,0 0 0,-1 0 0,1 1 0,0-1 0,0 0 0,0 0 0,-1 0 0,1 0 0,0 0 0,0-1 0,-1 1 0,1 0 0,0 0 0,0 0 0,-1-1 0,1 1 0,0 0 0,-1-1 0,1 1 0,0-1 0,-1 1 0,1-1 0,-1 1 0,2-2 0,26-20-506,-15 5 1052,0 1 0,15-28-1,-1-11 3230,-26 51-3643,1 0 0,0 0 0,0 0 0,0 1 0,1-1 0,4-5 0,-4 13 334,0 0 0,0 0 0,0 0 0,0 1 0,-1-1 0,3 7 0,-1 2-512,0-1 0,1 1 0,1-1 0,0 0 0,0-1 0,1 1 0,0-1 0,11 11 0,14 11-4554,2-9-4468,-4-18 3012,-26-5 5813,9-1-813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20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71 470 848,'11'-4'1657,"-1"0"0,1-1 0,-1 0-1,15-11 1,-21 14-939,-1-1 0,1-1-1,0 1 1,-1 0 0,0-1-1,0 0 1,0 1-1,0-1 1,-1 0 0,1-1-1,-1 1 1,0 0 0,2-7-1,-4 9-654,1 0 0,0 1 0,-1-1 0,0 0 0,1 0 0,-1 0 0,0 0-1,0 1 1,0-1 0,0 0 0,0 0 0,-1 0 0,1 0 0,-1 1 0,1-1-1,-1 0 1,1 0 0,-1 1 0,0-1 0,0 0 0,0 1 0,-2-3 0,1 2-39,0 1 0,0-1 1,0 1-1,0-1 1,0 1-1,-1 0 1,1 0-1,0 0 1,-1 0-1,1 1 1,-1-1-1,1 1 0,-1-1 1,-3 1-1,-1 0-24,0 0 0,0 0-1,0 1 1,1-1 0,-1 2-1,0-1 1,1 1 0,-1 0-1,1 0 1,0 1 0,-11 6-1,13-6 5,0 0-1,1 0 1,-1 0-1,1 1 1,0 0-1,0-1 1,0 1-1,0 0 0,1 0 1,0 1-1,0-1 1,0 0-1,0 1 1,1 0-1,-1-1 1,0 6-1,2-7-6,0-1-1,0 0 1,0 0-1,0 1 1,0-1-1,1 0 1,-1 0-1,1 0 1,-1 1 0,1-1-1,0 0 1,0 0-1,0 0 1,0 0-1,0 0 1,0 0-1,1-1 1,-1 1-1,1 0 1,-1 0-1,1-1 1,-1 1-1,1-1 1,0 0 0,0 0-1,0 1 1,0-1-1,0 0 1,0 0-1,0-1 1,0 1-1,0 0 1,0-1-1,1 1 1,-1-1-1,3 0 1,3 2-33,0-1 0,0 0 0,0-1 0,0 0 0,0 0 1,0-1-1,0 0 0,0 0 0,0-1 0,0 0 0,-1-1 0,1 1 0,11-7 0,-10 4 24,0-1 0,0-1 0,0 0 0,-1 0 0,0 0 0,0-1 0,-1 0 0,13-18 0,-6 3 136,-1-1 1,-1 0 0,-1 0 0,-1-1-1,-2-1 1,0 1 0,5-34 0,-10 37 368,-2-1 0,0-32 0,-1 29-323,0 26-167,0-1 0,0 0 0,0 1 0,0-1 0,0 0 0,0 1 0,0-1 0,0 0 0,0 1 0,0-1 0,0 0 0,-1 1 0,1-1 1,0 0-1,0 1 0,-1-1 0,1 0 0,0 1 0,-1-1 0,1 1 0,0-1 0,-1 1 0,1-1 0,-1 1 0,1-1 0,-1 1 1,1-1-1,-2 0 0,1 1 9,0 0 0,0 0-1,0 1 1,0-1 0,0 0 0,0 0 0,0 0 0,0 1 0,0-1 0,0 1 0,0-1-1,0 1 1,0-1 0,0 1 0,0-1 0,0 2 0,-4 2 38,1-1 0,0 1 1,0 0-1,0 1 0,1-1 0,-4 6 0,-3 10 91,1 0-1,1 1 0,1 0 0,0 1 0,2 0 1,0 0-1,2 0 0,-1 30 0,3-43-128,1 0 0,1 0 0,0 1 0,0-1 0,1 0-1,0-1 1,0 1 0,1 0 0,0-1 0,1 1 0,0-1 0,0 0 0,0 0 0,1 0 0,1-1 0,-1 0-1,1 0 1,1 0 0,-1-1 0,1 0 0,0 0 0,0 0 0,11 5 0,-7-5-35,-1-1 1,1 0-1,1 0 0,-1-1 1,1-1-1,20 4 0,-27-7-50,-1 1 0,1-1 0,-1 1 0,1-1 0,0-1 0,-1 1 0,1-1 0,-1 1 0,1-1 0,-1-1 0,1 1 0,-1 0 0,0-1 0,0 0 0,0 0 0,0-1 0,0 1 0,0-1 0,0 1 0,5-6 0,-7 4 17,0 1-1,0-1 0,0 0 1,0 1-1,0-1 0,-1 0 1,1 0-1,-1 0 0,0 0 0,-1 0 1,1-1-1,0-4 0,-1 6 46,0 0-1,0 0 0,0 0 1,0 0-1,0 0 0,-1 0 1,1 0-1,-1 0 0,0 1 1,0-1-1,0 0 0,0 0 1,0 0-1,-1 1 0,1-1 1,-1 1-1,-3-4 0,5 5 12,0 1 1,-1-1-1,1 1 0,-1-1 0,1 1 0,0 0 0,-1-1 1,1 1-1,-1 0 0,1-1 0,-1 1 0,1 0 0,-1 0 1,1-1-1,-1 1 0,1 0 0,-1 0 0,1 0 0,-1 0 1,1 0-1,-1 0 0,1 0 0,-1 0 0,1 0 0,-1 0 0,1 0 1,-1 0-1,0 0 0,1 0 0,-1 0 0,1 0 0,-1 1 1,1-1-1,-1 0 0,1 0 0,0 1 0,-1-1 0,1 0 1,-1 1-1,1-1 0,-1 0 0,1 1 0,0-1 0,-1 1 1,1-1-1,0 1 0,-1-1 0,1 0 0,0 1 0,0-1 0,0 1 1,-1 0-1,1-1 0,0 1 0,0-1 0,0 1 0,0-1 1,0 2-1,-1 0-10,1 0 0,0 1 1,-1-1-1,1 0 1,0 0-1,0 1 0,0-1 1,1 0-1,-1 0 0,1 1 1,-1-1-1,1 0 1,1 3-1,2 2-6,1-1 0,0 0 0,0 0 0,0 0 0,1 0 0,0-1 0,0 0 0,0-1-1,1 1 1,0-1 0,0 0 0,0-1 0,0 1 0,0-2 0,1 1 0,-1-1 0,1 0 0,14 2 0,-6-3 50,0-1-1,1-1 1,-1 0-1,0-1 1,0-1-1,0 0 1,0-1 0,17-7-1,93-39 3617,-125 50-3650,0-1 1,0 1-1,-1 0 1,1 0-1,0 0 1,0 0-1,0 0 1,0 0-1,0 0 1,0 0-1,0 0 0,0 0 1,-1 0-1,1 1 1,0-1-1,0 0 1,0 0-1,0 1 1,-1-1-1,1 1 1,0-1-1,0 1 1,-1-1-1,1 1 1,0 0-1,-1-1 0,1 1 1,0 0-1,-1-1 1,1 1-1,-1 0 1,1 0-1,-1-1 1,0 1-1,1 0 1,-1 0-1,0 0 1,0 0-1,1-1 1,-1 3-1,4 45-329,-3-26-981,0-12 515,0-4 46,-1-1 1,1 0-1,0 0 0,1 0 0,-1 0 1,1 0-1,3 6 0,-5-11 642,0 1 1,1 0-1,-1-1 0,1 1 0,-1-1 0,1 1 0,-1-1 1,1 1-1,0-1 0,-1 1 0,1-1 0,0 0 0,-1 1 1,1-1-1,0 0 0,-1 0 0,1 1 0,0-1 0,-1 0 1,1 0-1,0 0 0,0 0 0,1 0 61,0-1-1,0 1 1,0-1 0,0 1-1,0-1 1,0 0 0,0 0 0,0 0-1,-1 0 1,1 0 0,0 0-1,1-2 1,6-5 557,-1-1-1,1 0 1,-2 0 0,1-1-1,-1 0 1,0 0-1,-1-1 1,-1 1 0,9-22-1,-15 35-585,1 1-1,0 0 0,0 0 1,0 0-1,0-1 0,1 1 1,0 0-1,-1 0 0,1-1 1,1 1-1,-1-1 0,0 1 1,1-1-1,0 1 1,0-1-1,0 0 0,0 0 1,0 0-1,1 0 0,-1 0 1,1 0-1,0-1 0,0 1 1,0-1-1,0 0 0,0 0 1,6 3-1,-6-4-101,1 0 0,0 0 1,0 0-1,0 0 0,0 0 0,0-1 0,0 0 1,0 0-1,1 0 0,-1 0 0,0-1 0,0 1 1,0-1-1,0 0 0,4-2 0,-2 0 16,1 0 1,-1-1-1,1 1 0,-1-1 1,0-1-1,-1 1 0,11-11 0,-3 0 223,0-2 0,0 0 1,-2 0-1,19-36 0,-24 40 346,-1 0 0,0 0 1,-1 0-1,-1 0 0,0 0 1,0-1-1,-2 0 0,1 1 1,-2-1-1,0 0 1,0 0-1,-2 1 0,1-1 1,-2 0-1,-4-16 0,7 29-382,-1 0 0,1 0 0,0 0-1,0 0 1,0 0 0,0 0 0,-1-1 0,1 1-1,-1 0 1,1 1 0,-1-1 0,1 0 0,-1 0-1,1 0 1,-1 0 0,0 0 0,1 0 0,-1 1-1,0-1 1,0 0 0,0 1 0,1-1 0,-1 0-1,0 1 1,0-1 0,0 1 0,0 0 0,0-1-1,0 1 1,0 0 0,0-1 0,0 1-1,0 0 1,0 0 0,-1 0 0,1 0 0,0 0-1,0 0 1,0 0 0,0 0 0,0 1 0,0-1-1,0 0 1,0 1 0,0-1 0,0 0 0,0 1-1,0-1 1,0 1 0,0 0 0,-1 1 0,-1 0 70,0 1 0,0-1 0,0 1 0,1 0 0,-1 0 0,1 0 0,-1 1 0,1-1 0,0 0 0,0 1 1,1 0-1,-1-1 0,1 1 0,-1 4 0,-2 26 230,1 1 0,2 0 0,2 0 0,1 0 1,2-1-1,1 1 0,12 39 0,-11-49-265,1 0 1,2 0-1,0-1 1,2 0-1,1-1 0,20 31 1,-26-45-23,0 0 1,0-1 0,1 0-1,0 0 1,1-1-1,-1 0 1,13 9 0,-15-13-67,0 0 1,0-1-1,1 1 1,-1-1-1,1 0 1,0 0-1,0-1 1,0 0-1,0 0 1,0 0-1,0-1 1,0 0 0,0 0-1,8-1 1,2-1-907,0 0 1,0-1 0,19-7 0,-29 8-191,-1 0 1,0-1 0,1 1 0,-1-1-1,6-5 1,-8 6-99,0-1-1,-1 1 1,1-1-1,-1 1 1,0-1-1,0 0 1,0 0-1,0 0 1,3-6 0,-2-2-748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21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 48,'-52'-2'22005,"132"9"-18872,-26-1-3057,39-5-494,-70-1-6137,-1 0-7100,-17 0 11182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22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80,'3'0'80,"-1"0"16,1 0-16,2 0-16,0 0-32,-3 0-16,3 0 0,-2 0 0,2 2-16,0-2-32,0 0-16,0 0-64,0 0-48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23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0 273 176,'19'3'17867,"-15"-6"-16658,0-2-3304,24-27 2118,-22 27-21,-1 0 1,0 0-1,0-1 0,7-10 1,2-7 2,1 2 1,19-21-1,-9 13-70,39-34-1,-39 47-19,-24 15 82,0 0 0,0 1 0,0-1 0,0 1 0,0 0 0,0-1 0,0 1 0,0 0 0,0-1 0,0 1 0,0 0 0,0 0 0,1 0 0,-1 0 0,0 0 0,0 0 0,0 0 0,0 1 0,0-1 0,0 0 0,0 1 0,1-1 0,0 1 0,0 1 7,-1-1 0,0 0 0,0 1 0,0 0 0,0-1 0,0 1 0,0-1 0,0 1 0,0 0 0,-1 0 0,1-1 0,-1 1 0,1 0 1,-1 0-1,0 0 0,1 0 0,-1 0 0,0 0 0,0-1 0,-1 1 0,1 0 0,0 0 0,0 0 0,-1 0 0,0 0 0,1-1 0,-1 1 0,-1 3 0,-3 5 38,-1-1-1,0 0 0,-13 16 0,10-12-24,-2 0 9,-2 1 1,-26 22-1,20-19-17,9-10-13,1-1 0,-1 0 0,-19 9 0,12-8-46,13-6 36,0 1 1,0 0-1,0 0 0,1 0 0,-1 0 0,0 1 0,-5 5 1,2 4-363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27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74 512,'0'1'10881,"0"-2"-11376,5-33 6277,-4 24-2242,1 29-2592,5 25-589,19 67-193,-16-64-126,-7-32-323,1-1 1,0-1 0,1 1 0,13 26-1,-18-40 263,1 0-1,-1 1 0,1-1 1,0 1-1,-1-1 1,1 0-1,-1 1 0,1-1 1,0 0-1,-1 0 0,1 1 1,0-1-1,-1 0 1,1 0-1,0 0 0,-1 0 1,1 0-1,0 0 0,-1 0 1,1 0-1,0 0 1,-1 0-1,1 0 0,0-1 1,-1 1-1,1 0 0,0 0 1,-1-1-1,1 1 1,-1 0-1,1-1 0,-1 1 1,1-1-1,-1 1 0,1-1 1,-1 1-1,1-1 1,-1 1-1,1-1 0,20-21 75,-2-17 337,13-21-85,-29 56-449,10-9 658,-12 13-492,-1 0-1,1 0 0,0 0 0,-1 0 1,1 0-1,0 1 0,-1-1 0,1 0 1,-1 0-1,1 1 0,0-1 0,-1 0 1,1 1-1,-1-1 0,1 1 0,-1-1 1,1 1-1,-1-1 0,1 1 0,-1-1 1,1 1-1,-1-1 0,0 1 1,1-1-1,-1 1 0,0 0 0,0-1 1,1 1-1,-1 0 0,65 116-427,-64-115 321,-1-1 1,1 1 0,0 0 0,0-1 0,0 0 0,0 1 0,0-1-1,0 0 1,0 1 0,1-1 0,-1 0 0,0 0 0,1 0 0,-1 0-1,1 0 1,-1 0 0,1-1 0,-1 1 0,1 0 0,-1-1 0,1 1-1,0-1 1,-1 0 0,1 1 0,0-1 0,0 0 0,-1 0 0,1 0-1,0 0 1,-1 0 0,1-1 0,0 1 0,-1 0 0,1-1 0,0 0-1,-1 1 1,1-1 0,-1 0 0,1 0 0,-1 1 0,1-1 0,-1 0-1,1-1 1,0 0 0,4-3 215,0 0 0,-1 0-1,0-1 1,0 0 0,0 0 0,-1 0-1,0 0 1,6-12 0,17-38 719,-24 48-875,-3 6 14,1 0 0,-1 0 0,1 0 0,0 0 0,0 0 0,-1 0 0,1 0 0,1 1 0,-1-1 0,0 0 0,2-1 0,-3 1 12,0 0 6,0 2 38,1 0-54,-1-1 90,1 1-1,0-1 1,-1 0 0,1 1 0,-1-1 0,0 1 0,1-1 0,-1 0 0,0 1 0,1-1-1,-1 0 1,0 0 0,0 1 0,1-1 0,-1 0 0,0 0 0,0 1 0,0-1-1,0 0 1,0 0 0,0 1 0,0-1 0,0 0 0,0 0 0,-1 1 0,1-1 0,-1-1-1,-4-25-343,5 25 345,-4-13-11,0 0 0,-2 0 0,0 1 0,0 0 0,-16-25 0,19 36-138,0 0-1,0 0 1,0 0 0,-1 1 0,1 0-1,-1-1 1,0 1 0,0 0 0,1 1-1,-1-1 1,0 1 0,-1-1 0,1 1-1,0 1 1,0-1 0,0 0 0,-7 1-1,11 0 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8:00:32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13 176,'-3'-1'484,"0"-1"0,0 0 0,0 1 0,0 0 0,0 0 0,-1 0-1,1 0 1,0 0 0,-1 0 0,1 1 0,0 0 0,-6 0 437,5 2 963,4-2-1676,0 0 1,-1 0 0,1 0 0,0 0 0,0 0-1,-1 0 1,1 0 0,0 0 0,-1 0-1,1 1 1,0-1 0,-1 0 0,1 0 0,0 0-1,0 1 1,-1-1 0,1 0 0,0 0-1,0 0 1,-1 1 0,1-1 0,0 0-1,0 0 1,0 1 0,-1-1 0,1 0 0,0 1-1,0-1 1,0 0 0,0 1 0,0-1-1,0 0 1,0 1 0,0-1 0,0 1 480,0 0-213,0 0 0,0 0 0,0 0 1,0 0-1,0 0 0,1 0 0,-1 0 1,0-1-1,1 1 0,-1 0 0,1 0 1,-1 0-1,1-1 0,-1 1 0,1 0 1,-1 0-1,1-1 0,0 1 0,0 0 1,21 10 3912,32-2-2966,-38-8-777,24 3-646,81-3 0,-59-2 0,-8-1-1713,-49 1-841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27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32,'-25'29'694,"23"-29"-1116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29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4 361 48,'-3'5'11421,"3"-5"-11106,-1 16 10531,5 10-7778,11 30-4444,-13-46 2223,-1-8-847,1 8-34,1 0 0,-1 0 0,2 0 0,0 0 1,0 0-1,0-1 0,1 0 0,1 0 1,-1 0-1,1-1 0,11 12 0,-15-19 25,1 1-1,-1-1 0,0 0 0,0 0 0,0 0 0,1 0 1,-1 0-1,1-1 0,-1 1 0,0-1 0,1 0 0,-1 1 1,1-1-1,-1 0 0,1 0 0,-1-1 0,1 1 1,-1 0-1,0-1 0,1 0 0,2 0 0,-1-1-4,0 1 0,-1 0 0,1-1 0,0 0-1,-1 0 1,0 0 0,1 0 0,-1 0 0,0-1 0,0 0-1,0 1 1,4-7 0,9-14-37,-1-1-1,-2-1 0,0-1 1,-2 0-1,0 0 1,-2-1-1,-1 0 1,8-49-1,-15 57 57,-1-1 1,0 1-1,-2-1 0,0 1 1,-5-22-1,4 26-51,3 11 41,0 0 1,-1 0 0,1 0-1,-1 0 1,0 0-1,0 0 1,-1 1 0,1-1-1,-1 0 1,0 1 0,-2-5-1,4 8 8,-1-1-1,0 1 1,1 0-1,-1-1 1,0 1-1,1-1 0,-1 1 1,0 0-1,1-1 1,-1 1-1,0 0 1,0 0-1,1 0 1,-1 0-1,0-1 1,0 1-1,1 0 0,-1 0 1,0 0-1,0 1 1,1-1-1,-1 0 1,0 0-1,0 0 1,1 0-1,-1 1 1,0-1-1,0 0 0,1 1 1,-1-1-1,1 1 1,-1-1-1,0 1 1,1-1-1,-1 1 1,1-1-1,-1 1 1,1-1-1,-1 1 1,1 0-1,-1-1 0,1 1 1,0 0-1,-1-1 1,1 1-1,0 0 1,0-1-1,-1 1 1,1 1-1,-2 3 66,1-1 0,-1 1 0,1 0-1,0 0 1,0 0 0,-1 5 0,1 32-23,0-23-13,1 0 0,2 27 0,2-12-23,-3-18 0,1-1 0,1 0 0,0 1 1,1-1-1,9 24 0,-8-29-11,7 17-37,24 35 0,-26-46 47,-7-10-75,1 0 0,0 0 0,0 0 0,10 9 0,-13-13 18,1-1 1,0 0 0,0 1-1,0-1 1,0 0-1,0 0 1,0 0-1,0 0 1,0-1-1,0 1 1,0-1-1,1 1 1,-1-1-1,0 0 1,0 1 0,1-1-1,-1 0 1,0-1-1,5 0 1,-1 0 29,1-1 1,0-1 0,-1 1-1,1-1 1,-1-1 0,0 1 0,0-1-1,0 0 1,0 0 0,-1-1-1,1 0 1,-1 1 0,0-2 0,-1 1-1,1-1 1,-1 1 0,0-1-1,5-11 1,4-11 41,-1 0 0,17-59-1,-23 68-20,-3 4 19,1 0 0,-2 0 0,0 0 0,-1 0 0,0 0 0,-1-1 0,-3-24 0,-2 10-31,4 20 4,0 0 0,-1 1-1,0-1 1,-1 0 0,0 1-1,0-1 1,-1 1 0,-10-18 0,3 6-52,9 17 44,0 0 0,1 1 0,-1-1 0,-1 1 1,1-1-1,-5-4 0,7 8 18,-1 0 1,1 0 0,0 0-1,-1-1 1,1 1-1,0 0 1,-1 1 0,1-1-1,0 0 1,-1 0 0,1 0-1,0 0 1,-1 0-1,1 0 1,0 0 0,-1 0-1,1 1 1,0-1-1,0 0 1,-1 0 0,1 0-1,0 1 1,-1-1-1,1 0 1,0 0 0,0 1-1,0-1 1,-1 0 0,1 0-1,0 1 1,0-1-1,0 0 1,0 1 0,0-1-1,-1 0 1,1 1-1,0-1 1,0 0 0,0 1-1,0-1 1,0 0-1,0 1 1,0-1 0,0 0-1,0 1 1,-4 21 311,3-19-273,-3 14 116,1 1 1,1-1 0,1 1 0,0 0-1,1-1 1,4 24 0,-1-13-107,0-4-13,8 34 0,0-16-28,-8-25-2,2 0 0,0 0 0,1 0 0,9 20-1,1-4-26,-14-27 29,0 0 0,1 1 1,0-1-1,0 0 0,1 0 1,0-1-1,0 1 0,5 5 1,-6-8 45,0-1 0,0 1 0,0 0 0,1-1 0,-1 0-1,0 0 1,1 0 0,0 0 0,-1 0 0,1-1 0,0 0 0,0 0 0,0 0 0,0 0 0,-1 0 0,1-1 0,0 0 0,1 0 0,-1 0 0,0 0 0,0 0 0,0-1 0,-1 0 0,1 0 0,0 0 0,0 0 0,0-1 0,5-2 0,58-28 1540,-51 24-1238,0 0-2045,-4-3-4113,-7 2-1369,-4-4-3355,-1 8 8511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31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36 256,'-14'-7'4028,"5"8"1690,18 6-5202,0 1-19,-1 0-1,0 0 1,8 12-1,-13-17-372,-1 0 0,0 1 1,-1 0-1,1-1 0,-1 1 0,0 0 0,1-1 0,-2 1 0,1 0 0,0 0 0,-1 0 0,0 0 0,0 0 0,0 0 0,-1 4 0,1-5-14,0-2-53,-1 1 0,1-1 1,-1 0-1,0 0 1,0 0-1,1 0 0,-1 1 1,0-1-1,0-1 1,0 1-1,0 0 0,0 0 1,0 0-1,-1 0 1,1-1-1,0 1 0,0-1 1,-1 1-1,-1 0 0,-26 8 666,27-10-719,1 1 0,-1 0-1,1 0 1,-1-1 0,0 1 0,1-1 0,-1 0 0,1 1-1,-1-1 1,1 0 0,0 0 0,-1 0 0,1 0 0,0 0-1,0 0 1,-1 0 0,1 0 0,0-1 0,0 1 0,0 0-1,1-1 1,-1 1 0,0-1 0,0 1 0,0-3 0,-14-47 52,9 25 113,5 22-103,0-1 1,1 1-1,-1 0 0,1-1 0,0 1 0,1-8 0,0-8 77,0 19-158,-1 0 1,0 1-1,0-1 1,0 1-1,0-1 1,0 1 0,0-1-1,1 1 1,-1-1-1,0 0 1,1 1-1,-1-1 1,0 1-1,1 0 1,-1-1-1,0 1 1,1-1-1,-1 1 1,1-1-1,-1 1 1,1 0-1,-1 0 1,1-1-1,-1 1 1,1 0-1,-1 0 1,1-1-1,-1 1 1,1 0-1,0 0 1,-1 0-1,1 0 1,-1 0-1,1 0 1,-1 0-1,1 0 1,0 0-1,0 0 1,31 5-1143,-18-2 454,-9-4-3218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32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46 224,'4'1'253,"-1"0"1,0 0-1,0-1 0,0 1 1,1-1-1,-1 0 1,0 0-1,1 0 0,-1 0 1,0-1-1,0 0 0,1 1 1,-1-1-1,0 0 0,0 0 1,0-1-1,0 1 0,0-1 1,5-3-1,5-1 686,6-10 1178,-19 16-2101,0 0 0,1-1 1,-1 1-1,0 0 1,0 0-1,0-1 1,1 1-1,-1 0 0,0 0 1,0-1-1,0 1 1,0 0-1,0 0 1,0-1-1,1 1 0,-1 0 1,0-1-1,0 1 1,0 0-1,0-1 0,0 1 1,0 0-1,0-1 1,0 1-1,-1 0 1,1 0-1,0-1 0,0 1 1,0 0-1,0-1 1,0 1-1,0 0 1,0 0-1,-1-1 0,1 1 1,0 0-1,0 0 1,0-1-1,-1 1 1,1 0-1,0 0 0,0 0 1,-1 0-1,1-1 1,0 1-1,0 0 1,-1 0-1,1 0 0,0 0 1,-1 0-1,1 0 1,0 0-1,-1 0 0,1 0 1,0-1-1,0 1 1,-1 1-1,1-1 1,0 0-1,-1 0 0,1 0 1,0 0-1,-1 0 1,1 0-1,0 0 1,-1 0-1,-29-1 490,-28 2-6,48 0-465,0 1 0,1 0 0,-1 0 1,0 1-1,1 0 0,-1 1 0,1 0 0,0 0 0,0 1 1,1 1-1,-1-1 0,1 1 0,1 1 0,-1-1 1,-7 9-1,15-14-34,-1 0 0,1 1 0,-1-1 0,1 0 0,-1 1 0,1-1-1,0 0 1,-1 1 0,1-1 0,0 0 0,0 1 0,0-1 0,0 1 0,0-1 0,0 0 0,1 1 0,-1-1 0,0 0 0,1 1 0,-1-1 0,1 0 0,-1 0 0,1 1 0,0-1 0,0 0 0,-1 0 0,1 0 0,0 0 0,0 0 0,0 0 0,0 0 0,0 0 0,2 1 0,6 6 12,0-1 1,21 13-1,-19-13-9,106 63-7,-115-70 61,-1 1 0,0-1 0,0 1 0,0-1 0,0 1 0,0-1 0,0 1 0,0 0 0,0 0 0,0-1 0,0 1 0,-1 0 0,1 0 0,0 0 0,0 0 0,-1 0 0,1 0 0,-1 0 0,1 0 0,-1 0 0,1 0 0,-1 0 0,0 1 0,1-1 0,-1 0 0,0 0 0,0 0 0,0 2 0,-1-1 2,0-1 0,0 0 1,0 1-1,-1-1 0,1 0 1,0 0-1,-1 0 0,1 0 1,-1 0-1,1 0 0,-1 0 1,1-1-1,-1 1 0,0 0 1,1-1-1,-1 0 0,0 1 0,0-1 1,1 0-1,-4 0 0,-29 6 318,22-3 15,-1 0 1,1-1-1,-1-1 1,0 0-1,1-1 1,-1 0-1,0-1 1,-19-4 0,31 5-382,-4-2 11,0 1 0,0 0 0,0 0 0,0 0 0,0 0 0,-7 1 0,12 0-50,39-9-13005,-33 9 11153,1-2 127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33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48,'17'-25'3595,"5"-13"125,-6-5 4567,-16 46-7891,0-1 1,0 0 0,0 1-1,0-1 1,0 0-1,-1 0 1,1 1-1,-1-1 1,-1 4 0,1-1 418,3 81 2673,0-60-3383,1-1 1,12 49-1,-5-27-45,-6-30-1307,0 0 0,11 29-1,-13-41 209,-2-4 286,1 1 1,-1-1-1,1 1 1,-1-1 0,1 0-1,-1 1 1,1-1 0,0 0-1,0 1 1,0-1-1,-1 0 1,1 0 0,0 0-1,1 0 1,-1 0 0,0 0-1,0 0 1,0 0-1,1 0 1,1 1 0,0-2-1201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34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41 102 832,'-3'-2'426,"0"0"-1,0 0 0,0 0 1,1 0-1,-1-1 0,1 1 1,0-1-1,-1 0 0,1 0 1,0 1-1,1-1 0,-1 0 1,0-1-1,1 1 0,0 0 1,0 0-1,0-1 0,0 1 1,0-1-1,0-5 0,1 9-358,20-7 1184,-3 7-862,190-9 356,-176 6-688,-19 3 59,0-1 1,-1-1-1,1 0 0,-1-1 1,13-4-1,-23 7-44,0-1-1,-1 1 0,1 0 1,0 0-1,-1-1 1,1 1-1,0 0 0,-1 0 1,1 0-1,0 0 0,-1-1 1,1 1-1,0 0 1,-1 0-1,1 1 0,0-1 1,0 0-1,-1 0 1,1 0-1,0 0 0,-1 1 1,2-1-1,-2 0-34,0 1-1,-1-1 1,1 1-1,0-1 1,0 0-1,0 1 1,0-1 0,0 0-1,0 1 1,-1-1-1,1 0 1,0 1-1,0-1 1,-1 0 0,1 1-1,0-1 1,0 0-1,-1 0 1,1 1-1,0-1 1,-1 0 0,1 0-1,0 0 1,-1 1-1,1-1 1,0 0-1,-1 0 1,1 0 0,0 0-1,-1 0 1,1 0-1,-1 0 1,1 0-1,0 0 1,-1 0 0,1 0-1,-1 0 1,0 0-1,-3 2 32,0 0-1,0 0 0,0 0 1,0 0-1,0 1 0,0 0 1,0 0-1,1 0 1,0 0-1,-6 7 0,-6 4 25,14-12-86,-1-1 1,1 1-1,0 0 0,0-1 1,-1 1-1,1 0 1,0 0-1,1-1 0,-1 1 1,0 0-1,0 0 1,1 0-1,-1 0 1,1 0-1,0 0 0,-1 0 1,1 0-1,0 0 1,0 0-1,1 1 0,-1-1 1,0 0-1,1 0 1,-1 0-1,1 2 1,0-1-2,1 0 1,-1 0 0,0 0 0,1 0-1,0-1 1,-1 1 0,1 0 0,0-1 0,0 1-1,1-1 1,-1 1 0,1-1 0,-1 0-1,6 3 1,1 0 1,0-1-1,0 0 1,0-1-1,0 0 1,17 3-1,-21-6-5,-1 1 0,1-1 0,0 1 0,-1-1-1,1-1 1,0 1 0,-1-1 0,1 1 0,-1-1 0,1-1-1,-1 1 1,1-1 0,6-3 0,-9 4-20,0 0 0,-1-1-1,1 1 1,-1 0 0,0-1 0,1 1 0,-1-1 0,0 0-1,0 1 1,0-1 0,0 0 0,0 1 0,0-1 0,-1 0 0,1 0-1,0 0 1,-1 0 0,0 0 0,1 0 0,-1-3 0,-4-46-176,0 20 394,4 30-180,0-1 0,0 1 0,0-1 0,1 1 0,-1-1 0,0 1-1,0 0 1,1-1 0,-1 1 0,1-1 0,0 1 0,-1 0 0,1-1 0,0 1-1,0 0 1,-1-1 0,1 1 0,0 0 0,0 0 0,0 0 0,1 0 0,-1 0-1,0 0 1,2-1 0,0 1-12,0 0 0,0 0-1,-1 0 1,1 1 0,0-1 0,0 1-1,0 0 1,0-1 0,0 1 0,0 1-1,0-1 1,3 1 0,0 0-7,-1 0-1,1 0 1,-1 1 0,0 0-1,0 0 1,0 0 0,0 0-1,0 1 1,0 0 0,0 0 0,-1 0-1,0 1 1,0-1 0,6 8-1,7 11 7,-12-15 40,0-1 0,0 1 0,-1 0 0,0 1 0,0-1 0,5 14 0,-3-9 489,0 7 646,-14-35-469,8 7-479,1 1 0,0-1 0,0 0-1,1 1 1,0-1 0,0 1 0,1 0-1,0 0 1,0 0 0,1 0 0,6-10-1,-8 15 198,6-12-2480,-6 13 765,-1 0 1,1 0 0,-1 0-1,1 0 1,0 0-1,0 0 1,0 0 0,0 0-1,0 1 1,0-1 0,0 1-1,4-2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35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50 448,'29'32'7175,"0"-1"-4489,-28-30-2653,0 0 0,1 0-1,-1 0 1,0 0 0,1 0 0,-1 0 0,1 0 0,-1-1 0,1 1 0,0-1 0,-1 1 0,1-1 0,-1 0-1,1 1 1,0-1 0,-1 0 0,1 0 0,0 0 0,0 0 0,-1 0 0,1-1 0,-1 1 0,1 0 0,0-1 0,-1 1-1,1-1 1,-1 0 0,1 0 0,-1 1 0,1-1 0,-1 0 0,0 0 0,1 0 0,-1 0 0,0-1 0,0 1-1,0 0 1,0 0 0,0-1 0,0 1 0,0-1 0,1-2 0,0 2-25,0-1 0,-1 0 0,0 0 0,1 0 0,-1 0 0,0 0 0,0 0 0,-1 0 0,1 0 1,-1 0-1,1 0 0,-1 0 0,0 0 0,0 0 0,0-1 0,-1 1 0,1 0 0,-1 0 0,0 0 0,0 0 0,0 0 0,0 0 0,0 0 0,-2-2 0,1 3 31,0 0 0,0 0 0,0 0 0,-1 0 0,1 0 0,0 1 0,-1 0 0,1-1 0,-1 1 0,0 0 0,1 0 0,-1 0 0,0 0-1,0 1 1,1-1 0,-1 1 0,0 0 0,0-1 0,0 1 0,0 1 0,1-1 0,-1 0 0,0 1 0,0-1 0,0 1 0,1 0-1,-1 0 1,0 0 0,1 0 0,-4 2 0,2-1 162,-1 1 0,0-1 1,1 1-1,0 0 0,0 0 0,0 0 0,0 0 0,0 1 0,1-1 1,-1 1-1,1 0 0,0 0 0,0 0 0,0 1 0,1-1 0,-3 7 1,4-7-12,1-1 0,0 1 0,0 0 0,0 0 0,0 0 0,1 0 0,-1-1 0,1 1 0,0 0 0,0 0 0,0-1 0,1 1 0,-1-1 0,1 1 0,0-1 0,0 0 0,0 0 0,1 0 0,-1 0 1,1 0-1,-1 0 0,1 0 0,4 3 0,5 3 239,-1 0 0,1 0 0,1-1 1,0-1-1,14 7 0,-18-10-306,0 0 1,1 0-1,-1-1 0,1 0 0,0 0 1,-1-1-1,1-1 0,1 1 0,11-1 1,-20-1-48,30-3-2060,-18-4-4741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36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9 672,'-1'0'527,"0"0"-1,0 0 0,0 0 0,0 0 0,0 0 1,0 0-1,1 0 0,-1-1 0,0 1 0,0 0 1,0-1-1,0 1 0,0 0 0,0-1 1,0 1-1,1-1 0,0-3 2951,13 5-1552,-7 1-1715,0 0 0,0 1-1,0 0 1,0 0 0,-1 0-1,1 1 1,-1 0 0,0 0 0,0 0-1,0 1 1,4 5 0,5 5-193,-2 1 1,15 24-1,-20-28-17,-1 1 0,8 24 0,9 17-64,-23-53 58,0-1 0,1 1-1,-1-1 1,1 0 0,-1 1-1,0-1 1,1 0-1,-1 0 1,1 1 0,-1-1-1,1 0 1,-1 0 0,1 1-1,-1-1 1,1 0-1,-1 0 1,1 0 0,-1 0-1,1 0 1,-1 0 0,1 0-1,-1 0 1,1 0-1,-1 0 1,1 0 0,0 0-1,-1 0 1,1-1 0,-1 1-1,1 0 1,-1 0 0,0 0-1,1-1 1,-1 1-1,1 0 1,-1-1 0,1 1-1,-1 0 1,0-1 0,1 1-1,-1-1 1,0 1-1,1 0 1,-1-1 0,0 1-1,0-1 1,1 1 0,-1-1-1,21-28 40,-19 25-18,29-48 420,-24 37 272,1 1 1,1 0-1,0 1 1,0 0-1,19-18 1,-27 29-705,1 0 1,0 1 0,0-1 0,0 0-1,0 1 1,0 0 0,0 0-1,1-1 1,-1 1 0,0 1 0,1-1-1,-1 0 1,0 0 0,1 1 0,-1 0-1,1-1 1,-1 1 0,1 0-1,-1 0 1,1 0 0,-1 0 0,1 1-1,3 0 1,-3 1-2,0-1 1,0 1-1,-1 0 0,1 0 1,0 0-1,-1 0 0,0 0 0,1 0 1,-1 1-1,0-1 0,0 1 1,0-1-1,0 1 0,-1 0 1,1 0-1,-1 0 0,2 6 0,32 85-130,-35-94 107,0 1-1,0-1 1,0 1-1,1-1 1,-1 1-1,0-1 0,0 1 1,0-1-1,1 0 1,-1 1-1,0-1 1,1 1-1,-1-1 1,0 0-1,1 1 0,-1-1 1,0 0-1,1 0 1,-1 1-1,1-1 1,-1 0-1,1 0 1,-1 0-1,1 1 0,-1-1 1,0 0-1,1 0 1,-1 0-1,1 0 1,0 0-1,15-8-262,14-26 297,-25 27 9,20-24 703,-17 20-287,0 0-1,1 1 1,0 0-1,21-17 1,-27 25-398,0 0 1,0 0-1,0 0 0,0 1 1,1-1-1,-1 1 0,0 0 1,1 0-1,-1 0 0,1 0 1,-1 1-1,1-1 0,0 1 1,-1 0-1,1 0 1,-1 0-1,1 1 0,0-1 1,-1 1-1,1 0 0,-1 0 1,0 0-1,6 3 0,1 1-105,-1 1-1,0 0 0,0 1 1,0 0-1,-1 0 0,0 1 1,0 0-1,12 17 0,3 1-4742,1-1-4994,-1-11 2953,-16-12 5305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37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55 230 880,'9'0'1723,"0"-1"-1,0 1 0,0-1 0,17-5 0,-22 5-1161,-1 0 0,0-1 0,1 1 0,-1-1 0,0 1 0,0-1 0,0 0 0,0 0 0,-1-1 0,1 1 0,0 0 0,-1-1 0,0 0 0,0 1 0,4-6 0,-6 8-516,0-1-1,0 1 1,1 0-1,-1-1 1,0 1 0,0 0-1,0-1 1,1 1-1,-1 0 1,0-1 0,0 1-1,0 0 1,0-1-1,0 1 1,0 0-1,0-1 1,0 1 0,0 0-1,0-1 1,0 1-1,0-1 1,0 1-1,0 0 1,0-1 0,0 1-1,0 0 1,0-1-1,-1 1 1,1 0 0,0-1-1,0 1 1,0 0-1,-1-1 1,1 1-1,0 0 1,0 0 0,-1-1-1,1 1 1,0 0-1,-1 0 1,1-1 0,-21 0 954,-24 11-299,35-5-583,1 0 0,0 0-1,0 0 1,-12 11-1,17-13-90,1 0-1,-1 1 1,1-1 0,0 1-1,0-1 1,1 1-1,-1 0 1,1 0-1,0 0 1,0 0-1,0 1 1,-2 6 0,4-9-33,-1-1 0,1 1 0,-1 0 1,1-1-1,0 1 0,0 0 0,-1-1 1,1 1-1,0 0 0,1-1 0,-1 1 1,0 0-1,0-1 0,1 1 0,-1 0 1,1-1-1,0 1 0,-1-1 0,1 1 1,0-1-1,0 1 0,0-1 0,0 0 1,2 3-1,-1-3-50,0 0 0,0 0 1,0 0-1,0 0 0,0 0 1,1-1-1,-1 1 0,0-1 1,1 1-1,-1-1 0,0 0 1,1 0-1,-1 0 1,0 0-1,4-1 0,4-1 19,0 0 0,0-1 0,0 0 0,0 0 0,-1-1 0,18-10 0,24-19 3853,-51 33-3811,0-1 1,1 1-1,-1 0 1,1 0-1,-1-1 1,0 1 0,1 0-1,-1 0 1,1 0-1,-1 0 1,1-1-1,-1 1 1,1 0 0,-1 0-1,0 0 1,1 0-1,-1 0 1,1 0-1,-1 0 1,1 1 0,-1-1-1,1 0 1,-1 0-1,0 0 1,1 0-1,-1 0 1,1 1-1,-1-1 1,0 0 0,1 0-1,-1 1 1,1-1-1,-1 0 1,0 1-1,1-1 1,-1 0 0,0 1-1,0-1 1,1 0-1,-1 1 1,0-1-1,0 1 1,1 0 0,13 28-422,-3-4-3591,-10-24 3491,0 0-1,0 0 0,1 0 0,-1 1 0,0-1 1,0-1-1,1 1 0,-1 0 0,0 0 0,1 0 0,-1-1 1,1 1-1,-1 0 0,1-1 0,-1 0 0,1 1 1,0-1-1,-1 0 0,1 0 0,-1 0 0,3 0 1,1 0 49,0-1 1,-1 0 0,1 0 0,0 0-1,-1-1 1,1 0 0,5-2 0,0-2 633,1 0 0,-1 0 1,-1-1-1,1 0 0,11-13 1,-4 0 2521,-12 13-1338,0 1-1,0 0 0,1 0 0,9-7 0,-14 12-1104,1 0-1,0 0 0,-1 0 0,1 0 0,0 1 0,-1-1 0,1 0 0,0 1 0,0-1 0,0 1 0,0 0 0,-1-1 0,1 1 0,0 0 0,0 0 0,0 0 0,0 1 1,0-1-1,0 0 0,-1 1 0,1-1 0,0 1 0,2 1 0,36 14 1596,-22-9-1726,0 1 0,0 0 0,-1 2 0,0 0 0,26 19 0,-26-9-237,-11-13-305,-8-11-1343,2 0 1566,0 0-1,0 0 0,0 0 1,0 0-1,0 0 0,1 0 1,-1 0-1,1 0 0,3-7 1,2-5 631,0 0 0,2 0-1,0 0 1,1 1 0,0 0 0,1 1 0,24-26 0,18-28 3957,-48 62-3975,0 0 1,0 0 0,1 0-1,0 1 1,0 0-1,1 0 1,9-7-1,-14 12-364,-1 1 1,1-1-1,0 1 0,0 0 0,-1-1 1,1 1-1,0 0 0,-1 0 0,1-1 1,-1 1-1,1 0 0,-1 0 0,1 0 1,-1 0-1,0 0 0,1 0 1,-1 0-1,0 0 0,0 0 0,0 0 1,0 1-1,7 26 180,14 176-931,-20-198 1658,1 8-2661,5 5-7666,8-14-3866,-14-6 12719,0 1 1,0-1-1,0 1 1,-1-1-1,1 0 1,0 1-1,0-1 1,-1 0-1,2-1 1,3-4-1255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37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32 101 416,'15'-12'3746,"32"-21"1,-16 13 902,-1-3 3314,-14 11-5526,-28 20-1515,-125 88-711,135-95-244,1 0 0,-1 0 1,0-1-1,1 1 0,-1 0 0,1 0 0,-1 1 0,1-1 0,0 0 1,0 0-1,-1 1 0,1-1 0,-1 3 0,2-3 25,1 0-1,0 0 1,-1-1-1,1 1 0,0 0 1,0 0-1,-1-1 1,1 1-1,0 0 1,0-1-1,0 1 0,0-1 1,0 1-1,0-1 1,0 1-1,0-1 1,0 0-1,0 0 0,0 1 1,0-1-1,2 0 1,18 8 721,0 2 0,0 0 0,-1 2 0,-1 0 0,0 1 0,0 0 0,29 30 0,-29-25-647,17 14-1371,-10-13-5580,-24-17 6076,0-1 1,1 0-1,-1-1 1,0 1-1,1 0 1,-1-1-1,1 1 1,-1-1 0,1 0-1,0 0 1,-1 0-1,1 0 1,-1 0-1,1-1 1,4 0-1,38-14-4946,-28 8 4447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8:00:33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65 520 912,'-14'13'14766,"15"-26"-11667,6-7-2326,-1 0 1,-2 0 0,0-1 0,2-28 0,-4-87-602,-2 88 495,-1 23-230,-2 0 0,-5-28-1,0 21-143,5 24-252,1 1 0,0-1 1,1 0-1,-1-11 0,2 19-22,0-1-1,0 0 0,0 0 1,0 0-1,0 1 0,0-1 1,0 0-1,0 0 1,0 1-1,-1-1 0,1 0 1,0 0-1,0 1 0,-1-1 1,1 0-1,0 1 0,-1-1 1,1 0-1,-1 1 1,1-1-1,-1 1 0,1-1 1,-1 1-1,1-1 0,-1 1 1,0-1-1,1 1 0,-1-1 1,0 1-1,1 0 1,-1-1-1,0 1 0,1 0 1,-1 0-1,0-1 0,0 1 1,0 0-1,-1 0 141,0 0 1,1 0-1,-1 1 0,0-1 0,1 0 1,-1 1-1,1-1 0,-1 1 0,0 0 1,1 0-1,-1-1 0,1 1 0,0 0 1,-3 2-1,2 1 167,1 0 0,0 0-1,0 1 1,0-1 0,0 0 0,0 1 0,1-1-1,0 0 1,0 1 0,0-1 0,1 0 0,0 6-1,0 5-174,1 60-151,15 87 0,-11-118 0,3 0 0,25 75 0,-20-75 0,-11-30 0,2 0 0,0-1 0,0 1 0,1-1 0,11 18 0,-3-16 2924,2-6-3349,-14-8-247,0 0 1,1 0-1,-1 0 1,0-1-1,1 1 1,-1-1-1,1 0 0,-1 1 1,1-1-1,-1 0 1,4-1-1,-3 0-581,0 1 0,1-1 0,-1-1 0,0 1 0,0 0-1,0-1 1,0 0 0,0 1 0,0-1 0,0 0 0,-1-1 0,1 1 0,-1 0 0,1-1 0,-1 1-1,0-1 1,0 0 0,0 0 0,1-3 0,4-6-60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38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119 136 976,'3'-2'299,"6"-7"3307,0 0-1,16-19 1,-23 26-3170,0 0 0,-1 0-1,1-1 1,-1 1 0,0 0-1,0-1 1,0 1 0,0-1 0,0 1-1,0-1 1,-1 0 0,1 1-1,-1-1 1,0 0 0,1 1-1,-1-1 1,-1 0 0,1 1-1,0-1 1,-2-4 0,1 5-325,0 0-1,-1 0 1,1 0 0,-1 0 0,1 0 0,-1 0-1,0 0 1,0 1 0,0-1 0,0 1 0,0-1-1,0 1 1,0 0 0,0 0 0,0 0 0,-1 0-1,1 0 1,0 0 0,-1 1 0,1-1 0,-1 1-1,1 0 1,-1-1 0,1 1 0,-1 0 0,-3 1-1,-1-1 38,0 1-1,0 0 1,0 0-1,0 0 1,0 1 0,0 0-1,0 1 1,-7 2-1,11-3-113,0 0-1,0-1 1,0 1-1,0 0 1,0 0-1,0 1 1,1-1-1,-1 1 1,1-1-1,-1 1 1,1 0-1,0 0 1,0 0-1,0 0 1,1 0 0,-1 0-1,1 0 1,0 1-1,-1-1 1,1 0-1,1 1 1,-1-1-1,1 1 1,-1-1-1,1 1 1,0 0-1,0-1 1,0 1-1,1-1 1,0 1 0,0 3-1,2 1 31,0 1 0,1-1 0,-1 0 0,2 0 0,-1 0 0,1 0 0,0-1 0,1 0 0,-1 0 0,2 0 0,6 6 0,97 74-24,-109-86-43,0 0 1,0 0-1,0-1 1,0 1-1,0 0 0,0 0 1,0 1-1,0-1 1,0 0-1,0 0 0,0 0 1,-1 0-1,1 1 1,-1-1-1,1 0 0,-1 1 1,1-1-1,-1 0 1,0 1-1,0-1 0,1 1 1,-1-1-1,0 1 1,0-1-1,0 0 0,-1 1 1,1-1-1,0 1 1,0-1-1,-1 0 0,1 1 1,-1-1-1,1 0 1,-1 0-1,0 1 0,0-1 1,1 0-1,-1 0 1,0 0-1,0 0 0,0 0 1,0 0-1,0 0 1,0 0-1,0 0 0,-1 0 1,1-1-1,0 1 1,-3 1-1,-33 15-3802,2-7-5685,-9-5-677,34-3 7934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39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188 167 352,'0'2'453,"-1"-1"0,1 1 1,0 0-1,0-1 0,-1 1 0,1-1 0,-1 1 0,0-1 0,1 1 0,-1-1 1,0 0-1,0 1 0,0-1 0,0 0 0,0 0 0,0 0 0,0 1 1,0-1-1,0 0 0,-1 0 0,-1 1 0,-1 0-231,-1 1 1,1-1-1,-1 0 1,0-1-1,0 1 0,1-1 1,-7 1-1,4 0-423,0-2-1,0 1 1,0-1-1,0 1 1,0-2 0,0 1-1,0-1 1,0 0-1,0-1 1,-13-4 0,17 5 206,1 0 0,0 0 1,0-1-1,0 1 0,0 0 1,0-1-1,0 0 0,0 1 1,1-1-1,-1 0 0,1 0 1,-1 0-1,1 0 0,-1 0 1,1 0-1,0 0 0,0-1 1,0 1-1,1 0 0,-1-1 1,0 1-1,1 0 0,-1-1 1,1 1-1,0-1 0,0 1 1,0-1-1,0 1 0,0 0 1,1-1-1,-1 1 0,1-1 1,0 1-1,-1 0 0,1-1 1,0 1-1,0 0 0,1 0 1,-1 0-1,0 0 0,1 0 1,-1 0-1,1 0 0,0 0 1,-1 1-1,1-1 0,0 0 1,3-1-1,-1 0 72,0 0-1,0 0 1,0 0 0,1 0-1,-1 1 1,1 0 0,0 0-1,0 0 1,0 0 0,-1 1-1,2 0 1,-1 0 0,0 0-1,0 1 1,0-1 0,0 1-1,0 1 1,1-1 0,-1 1-1,0 0 1,0 0 0,9 3-1,-13-4-65,26 11 231,1-3-1,35 8 1,-54-15-239,0 1-1,0-2 1,0 1 0,0-1 0,0-1-1,0 0 1,0 0 0,0 0 0,0-1-1,0-1 1,14-5 0,-17 5-7,1 0 1,0-1 0,-1 0-1,0 0 1,0-1 0,7-6 0,-10 8-16,-1 1 1,0-1-1,1 1 1,-1-1-1,-1 0 1,1 0 0,0 0-1,-1 0 1,1 0-1,-1 0 1,0 0 0,0-1-1,-1 1 1,1 0-1,0-1 1,-1-3 0,0 6 17,0 0 0,-1 0 0,1 1 1,0-1-1,-1 0 0,1 0 1,-1 1-1,1-1 0,-1 0 0,1 1 1,-1-1-1,1 0 0,-1 1 0,0-1 1,1 1-1,-1-1 0,0 1 0,1-1 1,-1 1-1,0-1 0,0 1 0,1 0 1,-1-1-1,0 1 0,0 0 1,0 0-1,0 0 0,0 0 0,1 0 1,-3 0-1,-31-1-9,29 1 48,1 0 29,1 0 0,0 0 0,0 1 0,-1-1 0,1 1 0,0 0 0,0 0 0,0 0 0,0 1 0,0-1 1,0 1-1,0-1 0,0 1 0,0 0 0,1 0 0,-1 0 0,1 0 0,-1 1 0,1-1 0,0 1 0,0 0 0,0-1 0,0 1 0,1 0 0,-1 0 0,-1 5 0,0 0 184,1 0 1,0-1-1,0 1 0,1 0 0,0 0 0,0 0 0,1 0 0,0 0 0,0 0 1,2 8-1,46 208 1490,-17-88-1420,-6 8-180,-22-122-198,1 2 60,1 37 1,-5-56-177,0 0-1,0 0 1,0 1-1,-1-1 1,0 0 0,0 0-1,0 0 1,-1-1-1,1 1 1,-1 0-1,-1 0 1,1-1-1,-5 7 1,6-9-442,-1 0 0,0-1 0,0 1 0,0-1 0,0 1 0,0-1 0,-1 0 0,1 0 0,0 0 0,0 0 1,-1 0-1,1 0 0,-1-1 0,1 1 0,0-1 0,-1 1 0,1-1 0,-1 0 0,1 0 0,-1 0 0,-2-1 0,-5-1-1236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40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32 752,'0'-1'262,"0"0"-1,-1 0 0,1 0 1,0 0-1,0 0 0,-1 0 1,1 1-1,0-1 0,-1 0 1,1 0-1,-1 0 0,1 1 1,-1-1-1,1 0 0,-1 1 1,0-2-1,0 2-109,1-1 0,-1 1 0,1-1 0,-1 0 0,1 1 0,-1-1 0,1 1 0,0-1-1,-1 0 1,1 1 0,0-1 0,0 0 0,-1 1 0,1-1 0,0 0 0,0 1 0,0-1 0,0 0 0,0 0 0,0 1 0,0-1 0,0 0-1,0-1 1,1 3 414,-1 0-1,1 0 0,-1 1 1,1-1-1,0 0 1,-1 0-1,1 0 0,0-1 1,0 1-1,0 0 0,0 0 1,0 0-1,0 0 1,0-1-1,0 1 0,2 0 1,28 10 3085,43 1-3422,-56-10 614,86 4 306,-59-6-5217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43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0 576,'0'7'18414,"-3"-7"-15431,-5 0-4947,7 0 1137,-3 1 896,1-1-1,0 1 0,0 0 1,0 1-1,0-1 1,0 0-1,1 1 1,-1 0-1,0-1 1,1 1-1,-1 0 0,-2 4 1,-29 28 797,31-30-855,0 1 1,-1-1-1,2 1 1,-1-1 0,0 1-1,1 0 1,-3 10-1,4-14-8,1 1 0,0-1 0,-1 1 0,1-1 0,0 1 0,0-1 0,0 1 0,0 0 0,0-1 1,1 1-1,-1-1 0,0 1 0,1-1 0,-1 1 0,1-1 0,-1 1 0,1-1 0,0 1 0,-1-1 0,1 0 0,0 1 0,0-1 0,0 0 0,0 0 0,0 0 0,1 0 0,-1 0 0,0 0 0,0 0 0,1 0 0,1 1 0,6 2 99,1 0-1,0-1 1,0 0 0,0 0-1,0-1 1,0 0 0,1-1 0,-1 0-1,1-1 1,-1 0 0,0-1-1,1 0 1,-1 0 0,0-1-1,1-1 1,12-4 0,-22 7-102,0 0-1,0-1 1,0 1 0,-1 0 0,1-1 0,0 1 0,0-1-1,0 1 1,-1-1 0,1 1 0,0-1 0,-1 1-1,1-1 1,0 0 0,-1 1 0,1-1 0,-1 0 0,1 1-1,-1-1 1,0 0 0,1 0 0,-1 0 0,1 1-1,-1-1 1,0 0 0,0 0 0,0 0 0,0 0 0,1 0-1,-1 1 1,0-1 0,0 0 0,0 0 0,-1 0-1,1 0 1,0 0 0,0 0 0,0 1 0,-1-1 0,1 0-1,0 0 1,-1 0 0,1 1 0,-1-1 0,1 0-1,-1 0 1,0 0 0,-2-3 44,1 1 1,-1-1-1,1 1 0,-1 0 0,0 0 1,-1 0-1,1 0 0,-7-5 0,-4 0 478,1-1 0,-25-20 0,34 24-1262,-10-7 76,10 9-3391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44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32 32,'0'-3'4853,"-2"-8"-3847,-6 7-197,-16-5 3283,23 9-4076,-18-4 5760,32 5-5061,1 1 1,-1 0-1,23 7 1,25 4-217,-20-7-224,75 19 0,-113-24-313,22 9 117,-21-1 12,-16 3-85,-115 51-419,123-61 532,4-1-137,0-1 0,0 0-1,-1 1 1,1-1-1,0 0 1,0 0 0,0 0-1,-1 1 1,1-1 0,0 0-1,0 0 1,-1 0 0,1 1-1,0-1 1,-1 0-1,1 0 1,0 0 0,0 0-1,-1 0 1,1 0 0,0 0-1,-1 1 1,1-1-1,0 0 1,-1 0 0,1 0-1,0 0 1,-1 0 0,1-1-1,0 1 1,-1 0-1,1 0 1,0 0 0,-1 0-1,1 0 1,0 0 0,0 0-1,-1-1 1,1 1-1,0 0 1,0 0 0,-1 0-1,1-1 1,0 1 0,0 0-1,-1 0 1,1-1-1,0 1 1,0 0 0,0 0-1,0-1 1,0 1 0,-1 0-1,1-1 1,0 1-1,0 0 1,0-1 0,0 1-1,0 0 1,0-1 0,0 1-1,0 0 1,0-1-1,0 1-2,28-3-120,-26 3 141,20-1 56,0 2 0,0 0 0,0 1 0,0 1 0,43 12 0,-54-11-30,1 0-1,-1 2 1,0-1 0,12 9 0,-18-11-16,-1 0 1,0 1 0,0 0 0,0-1 0,-1 1 0,1 1-1,-1-1 1,0 0 0,0 1 0,0 0 0,-1-1-1,3 6 1,-4-6 20,1 0-1,-1 1 0,0-1 1,-1 0-1,1 0 1,-1 0-1,1 1 0,-1-1 1,0 0-1,-1 1 1,1-1-1,-1 0 0,0 0 1,0 0-1,0 0 1,0 0-1,-1 0 0,0 0 1,0 0-1,-4 7 1,2-7-2,1 0 0,-1 0 1,0 0-1,0 0 1,0-1-1,0 1 1,-1-1-1,0 0 1,1-1-1,-1 1 1,0-1-1,0 0 1,0 0-1,-1 0 1,-8 1-1,-8 1 545,1-1-1,-38 0 1,50-4-334,0 1 1,0-1-1,1 0 0,-1-1 1,1 0-1,-1-1 1,1 1-1,0-2 0,-14-6 1,-37-17-980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47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91 290 960,'23'-20'5240,"-16"17"-4908,0 0 0,0-1 1,0 0-1,0 0 0,0-1 0,-1 1 0,0-1 0,0-1 1,6-6-1,7-6-268,-16 15-44,1 0 1,-1 0 0,0 0 0,0-1 0,-1 1 0,1-1-1,-1 1 1,1-1 0,2-6 0,-4 6-13,4-7 113,-1-1-1,-1 0 1,5-24 0,-8 33-93,0-1 0,1 1 0,-1 0-1,-1 0 1,1-1 0,0 1 0,-1 0 0,0 0 0,0-1 0,0 1 0,0 0 0,0 0 0,0 0 0,-1 0 0,0 0 0,1 1 0,-1-1 0,0 0 0,0 1 0,-4-4 0,2 4 84,1-1 1,-1 1-1,0 0 0,0 0 1,0 0-1,-1 1 1,1-1-1,0 1 1,-1 0-1,1 1 1,0-1-1,-1 1 1,1-1-1,-1 1 0,-7 1 1,2 0 85,-1 1 1,1 0 0,0 0-1,0 1 1,-16 6-1,21-7-153,1 0-1,-1 1 0,1-1 1,0 1-1,-1 0 1,1 0-1,1 0 0,-1 1 1,0 0-1,1-1 0,0 1 1,0 0-1,0 0 0,0 1 1,1-1-1,-1 1 0,1-1 1,0 1-1,1 0 1,-1 0-1,1 0 0,-2 9 1,3-6-40,0-1 1,0 0-1,1 1 0,0-1 1,0 1-1,1-1 1,0 0-1,0 0 1,0 0-1,1 0 0,0 0 1,1-1-1,-1 1 1,1-1-1,6 8 1,8 6-4,1-1 0,0 0 1,28 20-1,-22-20-15,40 42 1,-57-51 17,-3-6 53,0 0 1,-1 1 0,0 0 0,0 0 0,0 0 0,-1 0 0,0 0 0,0 1 0,0-1 0,-1 1 0,1 0-1,-1 0 1,2 12 0,-4-17-29,-1 0 0,1 1 0,-1-1 0,1 0 0,-1 1-1,0-1 1,0 0 0,1 0 0,-1 0 0,0 0 0,0 1 0,0-1-1,0 0 1,0-1 0,0 1 0,-1 0 0,1 0 0,0 0 0,0-1-1,-1 1 1,1-1 0,0 1 0,-1-1 0,1 1 0,-2-1 0,-42 11 795,39-10-615,1-1-138,0 1 0,0-1 0,0 0 1,0 0-1,0 0 0,0-1 0,0 0 1,0 0-1,0 0 0,0-1 0,-4-1 1,-49-29-74,26 13 44,11 3 24,19 13-62,-1 1 1,0 0-1,0-1 0,1 1 1,-1 1-1,0-1 1,-7-3-1,-3-5-70,14 6 30,11 7 44,25 14-6,-15-5-307,1-2-1,0 0 0,1-2 1,0-1-1,28 5 0,-45-11 198,1 0 0,-1-1 1,0 0-1,1 0 0,-1-1 0,0 0 0,1 0 0,-1 0 0,0-1 0,12-5 0,-10 2 66,1 0-1,-1-1 0,0 0 1,-1 0-1,1-1 1,12-13-1,-8 6 518,0 0 0,-1 0 0,-1-1 0,12-21 0,-16 25-379,-9 17 291,-3 17-62,5-15-463,1 1 1,-1 0 0,1 0 0,1 0-1,-1-1 1,2 1 0,-1 0-1,1-1 1,0 0 0,6 10 0,-7-15-156,0 0 1,0 1-1,1-1 1,-1 0-1,1-1 1,0 1 0,0 0-1,0-1 1,0 0-1,1 0 1,-1 0 0,0 0-1,1 0 1,-1-1-1,1 1 1,0-1-1,0 0 1,-1 0 0,1 0-1,0-1 1,0 0-1,0 1 1,0-1-1,0 0 1,4-1 0,0-1-38,0 0 1,-1 0 0,1 0 0,-1-1 0,0 0 0,0-1 0,0 0-1,0 0 1,-1 0 0,1-1 0,-1 0 0,0 0 0,-1 0 0,1-1-1,-1 0 1,0 0 0,-1 0 0,1-1 0,-1 1 0,6-15-1,3-34-972,-11 51 676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48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0 816,'10'10'7764,"-16"7"-1095,6 10-3945,9 23-837,-7-44-1630,4 10-387,1 1-1,0-1 1,18 29-1,-22-41-504,0 0-1,0-1 0,0 1 0,1 0 0,-1-1 0,1 0 1,0 0-1,5 3 0,-6-4-136,0-1 1,-1 0-1,1 0 1,0 0-1,0 0 1,0 0-1,0-1 1,0 1-1,0-1 0,0 0 1,0 0-1,0 0 1,0 0-1,5-2 1,2 0-777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49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13 102 752,'-13'-101'12318,"20"135"-7326,-1-6-3875,12 104 795,2 25-1345,-13-45-498,-1-99-1067,-6-13 975,0 0 0,0 0 0,0-1 0,0 1 0,0 0-1,0 0 1,0 0 0,0 0 0,0-1 0,0 1 0,0 0-1,0 0 1,0 0 0,0 0 0,0 0 0,0-1 0,0 1-1,0 0 1,0 0 0,0 0 0,0 0 0,1-1 0,-1 1-1,0 0 1,0 0 0,0 0 0,0 0 0,0 0 0,0 0 0,0 0-1,1-1 1,-1 1 0,0 0 0,0 0 0,0 0 0,0 0-1,0 0 1,1 0 0,-1 0 0,0 0 0,0 0 0,0 0-1,0 0 1,1 0 0,-1 0 0,0 0 0,0 0 0,0 0-1,0 0 1,1 0 0,-1 0 0,0 0 0,0 0 0,0 0-1,0 0 1,0 0 0,1 0 0,-1 0 0,0 1 0,0-1 0,0 0-1,0 0 1,4-6-62,-1 1 0,1-1 1,0 1-1,0 0 0,0 0 0,1 0 0,0 0 0,0 1 1,8-6-1,-5 6 167,0 0 1,1 1-1,-1 0 1,1 0-1,0 1 1,0 0-1,0 0 1,0 1-1,0 1 1,0-1-1,13 2 1,-17-1-36,0 1 0,1 0 0,-1 0-1,0 1 1,0-1 0,0 1 0,0 0 0,0 0 0,0 1 0,0 0-1,-1 0 1,1 0 0,-1 0 0,0 0 0,0 1 0,0 0 0,-1 0-1,1 0 1,-1 0 0,5 8 0,-6-8 40,1 0 0,-1 0 0,0 0 1,-1 0-1,1 0 0,-1 0 0,2 6 0,-3-8-74,-1-1-1,1 1 0,0 0 1,0 0-1,-1 0 1,1-1-1,-1 1 0,1 0 1,-1-1-1,0 1 1,0 0-1,0-1 0,1 1 1,-2-1-1,1 0 1,0 1-1,0-1 1,0 0-1,-1 1 0,-1 0 1,-6 5 8,1-1 1,-1 0-1,-1 0 1,1-1-1,-1-1 1,0 1-1,0-2 1,0 1-1,0-1 1,-1-1 0,0 0-1,1 0 1,-1-1-1,-14-1 1,23 0-42,1 0 0,-1 0 0,1 0 0,-1-1 0,1 1 0,-1 0 1,1-1-1,-1 1 0,1-1 0,0 0 0,-1 1 0,1-1 0,-2-1 0,-10-16-4005,11 3-1868,4-1-3359,0 12 7760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50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11 336,'2'0'245,"35"-9"2066,-35 8-2217,0 1 0,0 0 0,0-1 0,0 1 0,0 0 0,0 0 0,0 0 0,-1 1 0,1-1 0,0 0 0,0 1 0,0-1 0,0 1 0,-1-1 0,1 1 0,2 1 0,10 1 2561,-13-3-2424,0 0 0,0 0 0,-1-1 0,1 1 0,0 0 0,-1 0 0,1 0 0,0 0 0,0 1 0,-1-1 0,1 0 0,8 7 7871,-1-4-4662,19 12-2873,-22-12-566,-1-1 1,0 1-1,0-1 0,1 0 1,0 0-1,-1 0 0,1 0 1,0-1-1,9 2 0,46 2-844,-50-5 817,0-1-1,0 1 0,0-1 1,0-1-1,-1 0 0,1-1 1,-1 0-1,1 0 0,-1-1 1,0 0-1,0 0 0,-1-1 1,12-8-1,-8 3 347,-14 17 42,-3 10 79,5 28-81,10 72 0,8-17-343,7 56 14,-23-139-16,-1 1-1,-1-1 0,0 1 1,-1 0-1,-1-1 0,-1 1 1,-5 18-1,6-29-5,0 1 0,-1-1 0,0 0 0,0 0 0,-1 0 0,0-1 0,0 0 0,-8 11 0,8-14-5,1-1 0,0 1 1,-1-1-1,1 1 0,-1-1 0,0 0 1,0 0-1,0 0 0,0-1 0,0 0 1,0 1-1,0-1 0,0-1 0,-1 1 1,1-1-1,0 1 0,-5-2 1,2 1 51,0-1 0,1 0 0,-1 0 0,0 0 0,1-1 0,-1 0 0,1-1 0,0 1 0,0-1 0,0 0 0,0-1 0,0 0 0,1 0 0,-1 0 0,1 0 0,0-1 0,0 0 0,-7-10 0,8 11-8,1-1 1,0 0-1,0 0 1,0-1-1,0 1 0,1-1 1,0 1-1,0-1 0,1 0 1,-1 1-1,1-1 1,0 0-1,1 0 0,0 0 1,0 0-1,0 0 1,0 0-1,1 0 0,0 0 1,0 0-1,4-10 1,-1 8-393,0-1 0,1 1 1,-1 1-1,2-1 0,-1 0 1,1 1-1,0 0 1,0 1-1,1-1 0,11-7 1,5-2-1973,0 1 0,29-12 0,29-19-1115,-63 31-4586,-16 12 6278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51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33 106 992,'21'-10'4459,"-17"9"-4279,-1 0 1,0 1-1,1-1 1,-1 0-1,1 1 0,-1 0 1,1 0-1,-1 0 1,1 0-1,-1 1 0,0-1 1,1 1-1,-1 0 0,1 0 1,3 2-1,-6-3-112,1 1-1,-1-1 0,0 1 1,1-1-1,-1 0 1,1 1-1,-1-1 1,1 0-1,-1 0 0,0 0 1,1 0-1,-1-1 1,1 1-1,-1 0 1,1 0-1,-1-1 0,0 1 1,2-2-1,21-8 493,-22 9-500,-1 1-1,1-1 1,-1 0-1,1 1 1,-1-1-1,0 0 1,0 0-1,1 0 1,-1 0-1,0 0 1,0 0-1,0-1 1,0 1-1,0 0 1,0 0-1,-1-1 1,1 1-1,0-1 1,-1 1-1,1-1 1,-1 1-1,1-1 1,-1 1-1,1-1 1,-1 1-1,0-1 1,0 1-1,0-1 1,0 1-1,0-1 1,0 0-1,-1 1 1,1-1-1,0 1 1,-1-1-1,0 1 1,1-1-1,-1 1 1,1 0 0,-1-1-1,0 1 1,-1-2-1,-1 0 122,1 0 1,-1 1-1,0-1 1,0 1-1,0 0 0,0 0 1,0 0-1,0 0 1,-1 0-1,1 1 0,0 0 1,-1-1-1,1 1 0,-1 0 1,0 1-1,1-1 1,-7 0-1,3 1 43,1 1-1,0-1 1,-1 1-1,1 1 1,0-1-1,0 1 1,0 0-1,0 0 1,0 1-1,1 0 1,-1 0 0,1 0-1,-6 4 1,9-5-159,-1 1 0,1-1 1,0 0-1,0 0 1,0 1-1,0-1 0,0 1 1,0 0-1,1-1 1,-1 1-1,1 0 0,0 0 1,0 0-1,0 0 1,0 0-1,1 0 0,-1 0 1,1 0-1,0 1 1,-1-1-1,1 0 0,1 0 1,-1 0-1,0 0 1,1 1-1,0-1 0,0 0 1,1 4-1,0-3-153,0 0 0,-1-1 0,1 1 0,1 0-1,-1-1 1,1 1 0,-1-1 0,1 0 0,0 0-1,0 0 1,0 0 0,0-1 0,1 1 0,-1-1 0,5 2-1,-1 0-674,1-1 0,-1 0 0,1-1 0,0 0 0,0 0 0,0 0 0,11 0 0,5-2-1438,1 0 1,-1-2-1,1 0 1,26-7-1,-40 6 1887,-1 0 0,0 0 0,0-1 0,0 0 0,9-7 0,46-30 3849,-47 28-1800,11-10 2379,-27 22-3622,0 0 1,-1-1-1,1 0 0,-1 1 1,1-1-1,-1 0 0,0 1 0,0-1 1,0 0-1,0 0 0,0 0 1,0 0-1,0 0 0,0-2 1,-14 14 3295,-14 23-2473,23-28-1286,1 1-1,0 0 1,1 0-1,-1 1 1,1-1-1,0 0 1,1 1-1,-1-1 1,1 1-1,1-1 1,-1 1-1,1 0 1,1 7-1,0-11-207,-1 1-1,1-1 0,0 1 0,1-1 1,-1 1-1,1-1 0,-1 0 1,1 0-1,0 0 0,4 4 0,-3-3-437,1 0 0,0 0 0,0-1 0,0 0 0,1 0 0,-1 0 0,1 0 0,6 2 0,-5-2-442,1-1 0,-1 0 0,1 0-1,0 0 1,0-1 0,0 0 0,0 0 0,-1-1 0,1 0 0,11-1-1,-1-3-879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8:00:34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86 101 816,'3'-22'4555,"-2"19"-4069,0-1 0,-1 1 0,1 0 0,-1 0 0,0-1 1,0 1-1,0 0 0,0 0 0,0-1 0,-1 1 0,1 0 1,-3-5-1,-1-2 2655,-10-11 956,13 20-3820,-26 29 4064,20-16-3968,1 1 1,0 0-1,1 1 1,1-1-1,0 1 1,-2 16-1,5-25-371,0 0 0,0 0 0,1 1 0,0-1 0,0 0 0,0 0 0,1 0 0,0 0 0,0 0 0,0 0 1,0 0-1,1 0 0,0 0 0,0 0 0,0-1 0,1 1 0,-1-1 0,1 0 0,0 1 0,7 5 0,-7-6 3,1-1-1,0 0 1,0 0-1,0 0 1,0 0-1,1-1 1,-1 0 0,1 0-1,-1 0 1,1 0-1,0-1 1,-1 0-1,1 0 1,0 0 0,0-1-1,0 1 1,0-1-1,0 0 1,0 0-1,0-1 1,0 0 0,-1 0-1,1 0 1,0 0-1,0-1 1,-1 0-1,1 0 1,-1 0 0,1 0-1,-1-1 1,0 1-1,0-1 1,0 0 0,3-4-1,-1 2 178,-1 0 0,0 0-1,0 0 1,0-1 0,-1 0 0,0 0 0,0 0 0,4-8-1,-7 10-126,0 0-1,0 1 1,0-1-1,0 0 1,-1 0-1,1 0 1,-1 0-1,0 1 1,0-1-1,-1 0 1,1 0-1,-1 0 1,0 1-1,0-1 1,0 0-1,0 1 1,-3-6-1,-14-16-1180,-22-6-11931,7 6 671,29 21 10950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51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8 339 32,'20'-70'7997,"-11"-5"-3583,-5-75 1825,-4 121-4370,0 28-1782,0 1 1,0-1-1,0 0 1,0 1-1,0-1 1,0 1-1,0-1 1,0 0-1,0 1 1,0-1-1,0 0 1,0 1-1,-1-1 1,1 1-1,0-1 1,0 0-1,-1 1 1,1-1-1,0 1 1,-1-1 0,0 0-1,-7 7 2016,-8 25-163,12-13-1443,1 0 0,0 1 0,1 0 0,1-1 0,2 24 0,3 3 429,9 46 0,-8-64-919,0 0-1,2-1 1,1 0 0,1 0-1,17 33 1,-8-32-158,-13-20 151,-1-1 0,1 1 1,-1 0-1,-1 0 0,4 8 1,4 2 435,-9-15-980,0-1 0,0 0 1,0 1-1,1-1 0,-1 0 0,0 0 1,1 0-1,-1-1 0,0 1 0,1-1 1,2 1-1,-2-1-259,0 1 1,0-1 0,0 0-1,0 0 1,0-1 0,0 1-1,0 0 1,0-1-1,0 0 1,-1 0 0,1 0-1,0 0 1,0 0 0,-1-1-1,1 1 1,2-3 0,9-5-1376,-12 8 1591,0-1-1,0 1 0,0 0 0,-1-1 0,1 1 0,0-1 0,-1 0 0,1 1 0,-1-1 1,3-3-1,-2 0-906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52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52 608,'-5'-1'873,"0"0"0,-1 0-1,1-1 1,0 0-1,0 0 1,0 0 0,0 0-1,0-1 1,-6-4 0,-12-6 1010,18 11-1364,-23-10 1989,14 10 3096,14 2-5499,-1 0-1,1 1 0,0-1 1,0 0-1,0 0 1,0 0-1,0 1 1,-1-1-1,1 0 1,0 0-1,0 1 0,0-1 1,0 0-1,0 0 1,0 1-1,0-1 1,0 0-1,0 0 0,0 1 1,0-1-1,0 0 1,0 0-1,0 1 1,0-1-1,0 0 1,0 0-1,0 1 0,0-1 1,0 0-1,1 0 1,-1 1-1,0-1 1,0 0-1,0 0 1,0 1-1,0-1 0,1 0 1,-1 0-1,0 0 1,0 0-1,0 1 1,1-1-1,-1 0 1,0 0-1,0 0 0,1 0 1,-1 0-1,0 0 1,0 0-1,1 1 1,-1-1-1,0 0 1,0 0-1,1 0 0,13 7 1668,-4-6-1551,0 1 0,0-2 0,1 1 0,-1-1 0,13-2 0,11 0-53,0 3-106,-16 0-104,1-1-1,0-1 1,0 0 0,33-8-1,-34 7-2193,1 3-6584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53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35 560,'-10'-14'8666,"10"13"-8403,0 1 0,0-1 0,0 0 1,0 0-1,0 0 0,-1 1 0,1-1 1,0 0-1,0 0 0,-1 1 0,1-1 1,0 0-1,-1 1 0,1-1 1,-1 0-1,1 1 0,-1-1 0,1 0 1,-1 1-1,1-1 0,-1 1 0,1-1 1,-1 1-1,0-1 0,1 1 1,-1 0-1,0-1 0,-1 1 0,0-1-86,-1 0 0,1 1 0,-1 0 0,1-1 0,-1 1 0,1 0 0,-1 0-1,1 1 1,-5 0 0,2 0-207,-1 0 1,0 1-1,1-1 0,0 1 0,-1 1 0,1-1 0,0 1 0,-9 6 0,12-8 34,1 0 0,0 0-1,0 0 1,0 0 0,0 0-1,0 0 1,0 0 0,0 0-1,0 1 1,0-1 0,1 0-1,-1 1 1,1-1 0,-1 0-1,1 1 1,-1-1 0,1 1-1,0-1 1,-1 1 0,1-1-1,0 1 1,0-1 0,0 1-1,0-1 1,1 3 0,0-2-6,0 0 1,0 0-1,0 1 1,1-1-1,-1 0 1,1 0-1,0-1 1,-1 1-1,1 0 1,0 0-1,0-1 1,0 1-1,4 1 1,9 5-46,-1-1-1,1-1 1,26 7 0,-38-12 36,146 39-10,-129-33 4,-12-4 16,1-1 0,-1 1-1,0 1 1,0 0 0,-1 0 0,1 0-1,12 10 1,-19-13 24,0-1 0,-1 1 0,1-1 0,0 1 0,0-1 0,-1 1 0,1 0 1,0-1-1,0 1 0,-1 0 0,1-1 0,-1 1 0,1 0 0,-1 0 0,1 0 0,-1-1 0,1 1 0,-1 0 0,0 0 0,0 0 0,1 0 0,-1 0 1,0 0-1,0 0 0,0 0 0,0 0 0,0 0 0,0 0 0,0 0 0,0-1 0,0 1 0,-1 0 0,1 0 0,0 0 0,-1 0 0,1 0 0,0 0 0,-1 0 1,1-1-1,-1 1 0,1 0 0,-1 0 0,0-1 0,1 1 0,-1 0 0,0-1 0,0 1 0,1-1 0,-1 1 0,0-1 0,0 1 0,0-1 0,-1 1 0,-5 3 272,-1-1-1,0-1 0,1 0 0,-16 3 0,-52 3-34,42-7-9623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54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1 240,'0'0'6352,"-42"26"-1710,22-9-3861,2 1-1,0 0 1,1 1-1,1 1 0,0 1 1,2 0-1,-13 25 0,10-8 255,2 0-1,-18 71 0,30-96-910,0 0 1,1 0-1,0 0 0,1 1 0,1-1 1,0 0-1,1 1 0,0-1 1,1 0-1,0 0 0,8 24 0,-6-26-42,-1 0-1,2-1 1,-1 1-1,1-1 1,1-1-1,0 1 1,0-1-1,1 0 1,0 0-1,1-1 1,0 0-1,0 0 0,1-1 1,10 7-1,21 14-80,-30-21 137,0 0 1,0 0 0,1-1-1,0-1 1,0 1 0,0-2 0,0 0-1,15 4 1,11 0 449,-13-2 1204,-7-3-3478,-3-1-2991,1-1-4074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55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149 163 96,'0'-50'9797,"0"50"-9727,-1 0 1,1-1 0,0 1 0,-1 0 0,1-1 0,0 1-1,-1 0 1,1-1 0,-1 1 0,1 0 0,0 0 0,-1-1 0,1 1-1,-1 0 1,1 0 0,-1 0 0,1 0 0,-1 0 0,1-1 0,-1 1-1,1 0 1,-1 0 0,1 0 0,-1 0 0,1 1 0,-1-1-1,1 0 1,0 0 0,-1 0 0,1 0 0,-1 0 0,1 1 0,-1-1-1,1 0 1,-1 0 0,1 1 0,0-1 0,-1 0 0,1 0 0,0 1-1,-1 0 1,-21 11 2617,11-5-2310,0 1 0,0 1 0,1 0 0,0 1 0,1-1 0,-10 14 0,16-18-373,-1 0 1,1 0-1,0 0 1,1 1-1,-1-1 0,1 0 1,0 1-1,1 0 1,-1-1-1,1 1 0,0 0 1,1 0-1,-1 0 1,1 0-1,0 0 0,2 9 1,-1-10-214,1-1 0,0 0 0,0 1 0,0-1 1,0 0-1,1 0 0,-1 0 0,1-1 0,0 1 1,0-1-1,1 1 0,-1-1 0,1 0 0,0 0 1,-1-1-1,1 1 0,1-1 0,-1 0 0,0 0 0,0 0 1,1-1-1,5 2 0,5 2-91,0-1 1,1-1-1,-1 0 1,1-1-1,20-1 1,-29-1 438,1-1 1,0-1 0,-1 1 0,1-1 0,-1-1-1,0 1 1,0-1 0,0-1 0,0 1-1,0-1 1,6-5 0,-3 3 387,-9 6-415,-1-1 1,1 1-1,0-1 1,0 1-1,0-1 1,0 1-1,-1-1 1,1 1 0,0-1-1,-1 0 1,1 1-1,0-1 1,-1 0-1,1 0 1,-1 1-1,1-1 1,0-2-1,-2 3-54,1 0-1,-1 0 1,1 0-1,-1 0 0,1 0 1,-1 0-1,1 0 1,-1 0-1,1 0 0,-1 1 1,1-1-1,-1 0 1,1 0-1,-1 0 0,1 0 1,-1 1-1,1-1 1,0 0-1,-1 1 0,1-1 1,-1 0-1,1 1 1,0-1-1,-1 0 1,1 1-1,0-1 0,-1 1 1,0 1-56,-1-1 0,1 0 0,0 1 0,0-1 0,0 1 1,0-1-1,0 1 0,0 0 0,0-1 0,0 1 0,1 0 0,-1-1 1,1 1-1,-1 0 0,1 0 0,0 0 0,0 0 0,0 0 1,0-1-1,0 1 0,0 0 0,0 0 0,0 0 0,1 0 0,-1-1 1,1 1-1,-1 0 0,1 0 0,0-1 0,0 1 0,0 0 0,0-1 1,2 3-1,-1 0-78,0-1 0,1 0 0,0-1 0,-1 1-1,1 0 1,0-1 0,0 0 0,0 1 0,1-1 0,-1-1 0,0 1 0,1 0 0,0-1 0,-1 1 0,8 0 0,-1 0 16,0-2 1,0 1-1,-1-1 0,1-1 1,14-2-1,-22 3 62,0 0 1,0-1-1,0 1 0,0-1 1,0 1-1,0-1 0,0 0 1,0 0-1,0 0 0,-1 0 1,1 0-1,0 0 0,-1 0 1,1 0-1,0-1 0,-1 1 1,0-1-1,1 1 0,-1-1 1,0 0-1,0 1 0,0-1 1,0 0-1,0 0 0,0 0 1,0 0-1,-1 0 0,1 0 1,-1 0-1,1 0 0,-1-4 0,0 5-12,0-1 0,0 0 0,-1 0 0,1 0-1,0 0 1,-1 0 0,0 0 0,1 1-1,-1-1 1,0 0 0,0 1 0,0-1 0,0 0-1,0 1 1,-1-1 0,-2-2 0,-28-19-871,28 21 465,0 0-1,0-1 0,1 1 0,-1-1 0,0 0 1,1 0-1,0 0 0,-5-7 0,8 9 376,0 0-1,0 1 0,0-1 0,0 0 0,0 0 1,0 0-1,0 0 0,0 0 0,1 0 1,-1 0-1,0 1 0,1-1 0,-1 0 1,0 0-1,1 0 0,-1 1 0,1-1 1,-1 0-1,1 0 0,0 1 0,0-2 1,19-18-645,-14 14 457,7-9 498,0-2-1,-1 0 1,-1 0-1,-1-1 1,13-28-1,-18 35 629,-1 0 1,0-1-1,0 1 0,-1-1 1,-1 0-1,3-22 0,1 11-423,-6 22-451,0 1-1,0-1 1,0 1-1,0-1 1,0 1-1,1-1 1,-1 1-1,0-1 1,0 1-1,0-1 1,1 1-1,-1-1 1,0 1-1,1 0 1,-1-1-1,0 1 1,1-1-1,-1 1 1,0 0-1,1-1 1,-1 1-1,1 0 1,-1 0-1,0-1 1,1 1-1,-1 0 1,1 0 0,-1 0-1,1-1 1,-1 1-1,2 0 1,0 4 376,-1-1-1,1 1 1,-1 0 0,1-1 0,-1 1 0,-1 0 0,1 0 0,0 0 0,-1 0 0,0 8 0,2 6 283,38 207 1083,-35-200-1993,16 44 0,3-10-7664,-13-47 693,-2-8-480,-7-4 6058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56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85 192,'34'-65'11411,"-25"46"-2693,-10 33-5962,1-3-2710,0 0-1,1-1 1,0 1 0,0-1-1,1 1 1,1-1 0,5 16-1,-6-23-330,-1 0 0,1 0 0,-1 0 0,1 0-1,0-1 1,0 1 0,1-1 0,-1 0 0,0 1 0,1-1-1,-1 0 1,1 0 0,0-1 0,0 1 0,0 0 0,0-1-1,0 0 1,0 0 0,0 0 0,0 0 0,0 0-1,0-1 1,1 1 0,-1-1 0,0 0 0,0 0 0,1 0-1,4-1 1,1 0 119,0 0-1,0 0 1,0-1 0,0-1-1,0 1 1,0-1-1,-1-1 1,0 0 0,1 0-1,-2 0 1,1-1-1,7-6 1,-7 4 1277,-1 0 1,0 0-1,0 0 0,-1-1 1,0 0-1,8-15 0,-12 19-638,0 0 0,0 0 0,0 0 0,0 0 0,-1 0-1,0-1 1,1-4 0,-2 9-211,-1 1-115,0-1 0,1 1 0,-1 0 0,0 0 0,0 0 0,1 0 0,-1 0 0,0 0 0,1 0 0,-1 0 0,1 0 0,-1 1 0,1-1 0,0 0 0,-1 0 0,1 0 1,0 1-1,0-1 0,0 0 0,0 2 0,-2 29 646,2-21-1029,0 0-1,2 1 1,-1-1-1,1 0 1,1 0-1,4 12 1,6 4-6928,6-5-8006,-16-20 13041,2-1 477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57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75 144,'0'-10'3857,"-1"6"-1664,1 0-1,0 0 1,0 0-1,0 0 1,1 0-1,0 0 1,-1 0-1,3-6 1,-2 10-2046,-1-1 0,0 0-1,1 1 1,-1-1 0,0 0 0,1 1 0,-1-1 0,1 1 0,-1-1 0,1 0 0,-1 1 0,1-1 0,0 1 0,-1 0 0,1-1 0,-1 1 0,1-1 0,0 1 0,-1 0 0,1 0 0,0-1 0,0 1 0,-1 0 0,1 0 0,0 0 0,0 0 0,-1 0 0,1 0 0,0 0 0,0 0 0,-1 0 0,1 0 0,0 0 0,0 0 0,-1 0 0,1 1 0,1-1 0,0 2 9,1 0-1,-1 0 1,1-1 0,-1 2-1,0-1 1,1 0 0,-1 0-1,0 1 1,2 4-1,15 24-197,26 63-1,-36-73-973,-8-20 818,-1 1 1,1-1 0,-1 0 0,1 0 0,-1 0 0,1 0 0,0 0-1,0 1 1,0-1 0,0-1 0,-1 1 0,1 0 0,0 0-1,1 0 1,-1 0 0,0-1 0,0 1 0,0 0 0,0-1-1,0 1 1,1-1 0,-1 0 0,0 1 0,1-1 0,-1 0-1,2 1 1,-1-2-53,1 1 1,0-1-1,0 1 0,0-1 0,-1 0 0,1 0 0,0 0 1,-1 0-1,1-1 0,-1 1 0,4-4 0,7-5 231,0-1-1,-2 0 0,15-18 1,-25 28 162,72-88 7495,-67 81-7203,-2 4-393,-1 0 1,0 0-1,1 0 0,-1 0 1,8-5-1,-11 9-31,1-1 1,0 1-1,0-1 0,0 1 0,0 0 0,-1-1 1,1 1-1,0 0 0,0 0 0,0-1 0,0 1 1,0 0-1,0 0 0,0 0 0,0 0 0,0 0 1,-1 0-1,1 1 0,0-1 0,0 0 0,0 0 1,0 1-1,0-1 0,0 0 0,-1 1 0,1-1 1,0 1-1,0-1 0,0 1 0,-1-1 0,1 1 1,0 0-1,-1-1 0,1 1 0,-1 0 0,1 0 1,0 1-1,4 5 5,-1 0 1,-1 1 0,1 0-1,-1 0 1,0 0-1,-1 0 1,0 0-1,-1 0 1,2 17-1,7 29-957,-10-53 823,0 0 1,0 0 0,0 0 0,0 0 0,0-1 0,1 1 0,-1 0 0,0 0 0,1 0 0,-1 0 0,0 0 0,1 0 0,-1-1 0,1 1 0,0 0 0,-1 0 0,1-1-1,-1 1 1,1 0 0,0-1 0,0 1 0,-1 0 0,1-1 0,0 1 0,0-1 0,0 0 0,0 1 0,0-1 0,-1 0 0,1 1 0,1-1 0,1-1-11,-1 0 0,0 0-1,0 0 1,0 0 0,0 0 0,0 0 0,0-1 0,0 1 0,0-1 0,0 0 0,0 1 0,1-4 0,82-94 4410,-82 95-3954,1-1-158,-1 1 0,1 0-1,0 0 1,0 0 0,0 0 0,9-5 0,-12 8-126,0 1 0,1-1 0,-1 1 0,1-1 0,-1 1 0,0 0 0,1 0 1,-1 0-1,1 0 0,-1 0 0,1 0 0,-1 0 0,0 0 0,1 0 0,-1 0 0,1 1 0,-1-1 1,0 1-1,1-1 0,-1 1 0,0 0 0,1-1 0,-1 1 0,0 0 0,0 0 0,0 0 0,0 0 0,0 0 1,0 0-1,0 0 0,0 0 0,1 2 0,3 4-63,0 0 0,-1 0 0,0 0 0,0 1 0,-1-1 0,3 11 0,3 10-5162,-3-10-1975,0-1-4049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57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28 416,'0'-5'3821,"-1"4"-3343,1 1-1,0-1 0,0 0 0,0 1 0,-1-1 0,1 0 0,0 1 0,0-1 0,0 0 0,0 0 0,0 1 0,0-1 1,1 0-1,-1 1 0,0-1 0,0 0 0,0 1 0,1-1 0,-1 0 0,0 1 0,1-1 0,2-3 2863,-3 4-2863,1-1 0,-1 1 0,1 0 0,0-1 0,-1 1 0,2-1 0,-1 1-307,0 1-1,0-1 0,0 1 0,0-1 0,-1 1 0,1-1 0,0 1 0,0 0 0,-1-1 0,1 1 0,0 0 0,-1-1 0,1 1 0,-1 0 0,1 0 0,-1 0 0,1 0 0,-1 0 0,1-1 0,-1 1 0,0 0 0,0 0 0,0 0 0,1 1 0,5 32 468,-4-26-436,0 12-792,0 0-1,-3 32 1,1-19-4054,0-32 4538,0-1-1,0 0 1,-1 0 0,1 0-1,0 1 1,0-1 0,0 0-1,0 0 1,0 0-1,0 1 1,0-1 0,0 0-1,0 0 1,1 0 0,-1 1-1,0-1 1,0 0-1,0 0 1,0 0 0,0 1-1,0-1 1,0 0-1,0 0 1,1 0 0,-1 1-1,0-1 1,0 0 0,0 0-1,0 0 1,0 0-1,1 0 1,-1 0 0,0 1-1,0-1 1,0 0 0,1 0-1,-1 0 1,0 0-1,9-5-1962,9-16 1199,-16 18 776,40-59 2035,-17 18 2348,-14 24-765,-11 19-3422,1 0 1,-1-1-1,1 1 1,0 0-1,-1 0 1,1 0-1,0-1 1,0 1-1,0 0 1,0 0-1,0 0 1,0 0-1,0 1 1,0-1-1,0 0 1,0 0-1,1 1 1,-1-1-1,0 0 0,1 1 1,-1 0-1,0-1 1,1 1-1,-1 0 1,0-1-1,1 1 1,-1 0-1,0 0 1,1 0-1,-1 0 1,1 0-1,-1 1 1,0-1-1,1 0 1,1 1-1,0 1 130,-1 0 0,1 0-1,0 0 1,-1 0 0,1 0-1,-1 0 1,0 1 0,0-1 0,0 1-1,0-1 1,0 1 0,-1 0-1,1 0 1,-1 0 0,2 4-1,13 32-32,-3-12-2836,0-6-2908,0-1-4246,-12-19 9464,0 0 0,0 0 1,0 0-1,0 0 1,0 0-1,0 0 0,0 0 1,0 0-1,1-1 1,-1 1-1,0-1 0,0 1 1,1-1-1,-1 1 1,0-1-1,1 0 0,-1 1 1,0-1-1,1 0 1,-1 0-1,0 0 0,1 0 1,-1 0-1,0-1 1,1 1-1,-1 0 0,0 0 1,1-1-1,-1 1 1,0-1-1,1 1 0,-1-1 1,2-1-1,6-2-299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58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0 136 256,'40'-22'3349,"-27"14"-13,0-1-1,16-13 1,-26 19-3056,0-1-1,0 1 1,0-1 0,0 1 0,-1-1 0,1 0 0,-1 0 0,0 0 0,0-1 0,0 1 0,-1 0 0,0-1 0,2-7 0,-3 12-242,0-1 0,0 1 0,0-1 0,0 1 0,0-1 0,0 1 0,-1 0 0,1-1 0,0 1 0,0-1 0,0 1 1,0-1-1,0 1 0,-1 0 0,1-1 0,0 1 0,0-1 0,-1 1 0,1 0 0,0-1 0,-1 1 0,1 0 0,0 0 0,-1-1 0,1 1 0,-1 0 1,1 0-1,0-1 0,-1 1 0,1 0 0,-1 0 0,1 0 0,-1 0 0,-19 2 1582,15 0-1288,0 0 1,0 0-1,0 0 1,0 1-1,-7 5 1,10-6-266,-1 0 0,0 1 0,1-1 0,0 1 0,0 0 1,0-1-1,0 1 0,0 0 0,0 1 0,1-1 1,-1 0-1,1 0 0,0 1 0,0-1 0,0 0 0,1 1 1,-1-1-1,1 1 0,0-1 0,0 1 0,0-1 1,1 5-1,0-2 5,1-1-1,0 1 1,0-1 0,0 0 0,1 0 0,-1 0-1,1 0 1,1 0 0,-1 0 0,1-1 0,-1 0-1,1 0 1,5 4 0,25 21 254,23 22-220,-45-37 60,1 1-1,18 32 1,-30-46-134,-1 0 0,1 0 0,-1 0 0,1 0 1,-1 0-1,0 0 0,1 0 0,-1 0 1,0 0-1,0 0 0,0 0 0,0 0 1,0 1-1,0-1 0,0 0 0,0 0 0,0 0 1,-1 0-1,1 0 0,0 0 0,-1 0 1,1 0-1,-1 0 0,0 2 0,-1-1 8,0 0 0,0 0 0,0 0 0,0 0 0,-1 0 0,1 0 0,-1 0 0,1-1 0,-4 2 0,-3 2-292,-1-1-1,0-1 1,0 1 0,-14 1 0,20-4 80,-15 2-5227,17-3 4186,0 0 1,0-1-1,0 1 0,0 0 1,1 0-1,-1-1 0,0 0 1,0 1-1,0-1 0,0 0 1,0 0-1,-1-1 0,0 0-1265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4:59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1 288,'-3'0'1263,"0"0"0,0 1 0,0-1 0,1 0 0,-1 1 0,0 0 0,0 0 0,1 0 0,-4 2 0,-19 17 4346,18-12-5019,1 1 0,0 0 0,1 0 0,-8 18 0,10-19-559,0 0 1,0 0 0,0 0 0,1 1 0,1-1 0,-1 1-1,1 16 1,1-21-21,0 0 0,0 1 0,1-1 0,0 0 1,0 1-1,0-1 0,0 0 0,1 0 0,-1 0 0,1 0 0,0 0 0,0-1 0,1 1 0,-1 0 0,1-1 0,0 0 0,3 4 0,2-1-41,0-1 1,1 0-1,0-1 1,-1 1-1,1-2 0,1 1 1,-1-1-1,1-1 1,-1 0-1,1 0 0,-1-1 1,1 0-1,0 0 0,0-1 1,0-1-1,-1 0 1,1 0-1,0-1 0,18-5 1,-23 5 183,-1 0 1,1 0-1,0 0 0,-1 0 1,1-1-1,-1 0 1,0 0-1,0 0 0,0 0 1,0-1-1,-1 0 1,1 1-1,-1-1 0,0-1 1,3-4-1,8-28 992,-13 35-1062,0-1 0,-1 0 1,1 1-1,-1-1 0,1 1 1,-1-1-1,0 0 1,0 1-1,0-1 0,-1 1 1,1-1-1,-1 0 0,0-3 1,-3 1 54,1-1 0,-1 1-1,0 0 1,0 0 0,-8-7 0,-2-1-4248,2 3-5315,0-5-1303,11 10 9204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8:00:36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43 736,'14'-1'1586,"0"-1"-1,0-1 0,-1 0 0,1-1 1,24-10-1,5-1 3737,-43 15-5263,0 0-1,0 0 1,0 0 0,1 0 0,-1 0 0,0 0 0,0 0-1,0-1 1,0 1 0,1 0 0,-1 0 0,0 0-1,0 0 1,0 0 0,0 0 0,1 0 0,-1 0-1,0 0 1,0 0 0,0 0 0,0 0 0,1 0 0,-1 0-1,0 0 1,0 0 0,0 0 0,0 0 0,1 0-1,-1 1 1,0-1 0,0 0 0,0 0 0,0 0-1,1 0 1,-1 0 0,0 0 0,0 0 0,0 1 0,0-1-1,0 0 1,0 0 0,0 0 0,0 0 0,1 0-1,-1 1 1,0-1 0,0 0 0,0 0 0,0 0 0,0 0-1,0 1 1,0-1 0,0 0 0,0 0 0,0 0-1,0 0 1,0 1 0,0-1 0,0 0 0,0 0-1,0 0 1,-9 18 1755,-26 28-526,27-36-710,-13 16-18,-16 31 0,30-46-542,2-1-1,0 1 1,0 0 0,1 0-1,0 1 1,-3 16-1,6-21-99,0 0 1,0 0-1,1-1 1,0 1-1,0 0 0,1 0 1,0 0-1,0-1 1,0 1-1,1-1 0,0 1 1,0-1-1,6 12 1,-4-12-460,0-1 1,0 0 0,0 0 0,0 0 0,1-1 0,0 1 0,0-1 0,0 0-1,0-1 1,1 1 0,0-1 0,-1 0 0,1-1 0,8 4 0,-7-4-85,-1-1 0,0 1 0,1-1-1,-1 0 1,1-1 0,0 1 0,-1-1 0,1 0 0,0-1 0,-1 0 0,1 0 0,7-2 0,6-4 428,0 0-1,27-15 1,-13 5 463,-19 10 647,0-2 1,26-19-1,0-6 4159,-39 32-4856,0 0 0,0 0 0,0 0 0,0-1 0,-1 1 0,1-1 0,-1 1 0,0-1 0,0 0 0,0 1 1,0-1-1,0 0 0,-1 0 0,1 0 0,-1 0 0,1 1 0,-1-5 0,0 5-175,0 1 1,-1-1-1,1 1 0,0 0 0,0-1 1,-1 1-1,1-1 0,-1 1 0,1 0 1,-1 0-1,0-1 0,1 1 0,-1 0 1,0 0-1,0 0 0,0-1 0,0 1 1,0 0-1,0 1 0,0-1 0,0 0 1,0 0-1,0 0 0,-1 1 0,1-1 1,0 0-1,-1 1 0,1-1 0,0 1 1,-1 0-1,1-1 0,0 1 0,-1 0 1,1 0-1,-1 0 0,-1 0 0,-3 0 96,1 1 0,-1 0 0,1 0-1,-1 0 1,1 1 0,-1 0 0,1 0-1,0 0 1,0 1 0,0 0 0,-7 5-1,-7 6 994,-24 25 1,24-21-884,16-16-267,1 1-1,0 0 1,-1 0 0,1 0 0,1 0-1,-1 0 1,0 1 0,1-1 0,0 0-1,0 1 1,0-1 0,0 1 0,0-1-1,1 1 1,-1 0 0,1-1 0,0 1-1,0-1 1,0 1 0,1 0 0,1 5-1,4 9-280,-6-14 66,1-1-1,0 1 1,1-1-1,-1 1 1,1-1 0,-1 0-1,1 0 1,3 4-1,-3-6 128,-1 1-1,0-1 1,1 0-1,-1-1 1,1 1-1,0 0 1,-1 0-1,1-1 1,0 1-1,0-1 1,-1 1-1,1-1 1,0 0-1,0 0 0,-1 0 1,1 0-1,0 0 1,0 0-1,0 0 1,-1 0-1,4-2 1,4 0 20,1 0 1,-1-1-1,0-1 0,0 1 1,0-1-1,-1-1 1,1 0-1,-1 0 0,-1-1 1,1 0-1,-1 0 1,13-14-1,-13 12 404,0-1 1,0 0-1,-1 0 0,0 0 0,-1-1 1,7-17-1,-8 17 388,0 0-475,-1 1 0,0 0 0,0-1 0,-1 0 1,0 0-1,0-10 0,-2 19-191,0 1 1,0 0-1,0-1 1,0 1-1,0 0 1,0 0-1,0-1 1,0 1-1,0 0 1,0 0-1,0-1 1,0 1-1,-1 0 1,1 0-1,0-1 1,0 1-1,0 0 1,-1 0-1,1-1 1,0 1-1,0 0 1,0 0-1,-1 0 1,1 0-1,0 0 1,0-1-1,-1 1 1,1 0-1,0 0 1,-1 0-1,1 0 1,0 0-1,0 0 1,-1 0 0,1 0-1,0 0 1,0 0-1,-1 0 1,1 0-1,0 0 1,-1 0-1,1 0 1,0 0-1,0 0 1,-1 0-1,1 0 1,0 1-1,0-1 1,-1 0-1,1 0 1,0 0-1,0 0 1,-1 1-1,1-1 1,0 0-1,-1 1 57,0-1-1,0 1 1,1-1 0,-1 1-1,0-1 1,0 1-1,1 0 1,-1-1 0,1 1-1,-1 0 1,0 0-1,1-1 1,0 1 0,-1 0-1,1 0 1,-1 0 0,1 0-1,0 0 1,0 0-1,-1 1 1,-8 51 1407,9-43-1571,1 0 0,0-1 0,1 1 1,0 0-1,1 0 0,0-1 0,0 0 0,1 1 0,10 16 1,6-4-3869,-17-20 3153,-1-1 0,0 1 0,0-1 0,1 0 0,-1 0 0,1 0 0,0 0 0,-1 0 1,1 0-1,-1-1 0,1 1 0,3-1 0,-2 0-234,-1 0-1,1 0 1,0-1 0,-1 1 0,1-1-1,0 0 1,-1 0 0,6-3 0,18-11-1094,-16 7 1138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5:01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57 192,'-9'1'1358,"7"-1"-1038,0 0 0,-1 0 0,1 1 0,0-1 0,0-1 1,0 1-1,0 0 0,0-1 0,0 1 0,0-1 1,0 1-1,-4-3 0,6 3-192,1-9 6095,0 7-6569,-1 2 400,3-1 217,1 0 1,-1 0-1,0 0 0,0-1 1,0 1-1,0-1 1,0 1-1,0-1 0,0 0 1,4-5-1,22-4-242,-11 5 265,-13 5-190,1 0 1,-1 0-1,0 0 0,1 1 1,-1 0-1,0 0 1,1 1-1,9 1 0,10 1 680,-20-3-695,1 1 0,0 0 0,-1 1 0,1-1 0,-1 1-1,0 0 1,9 5 0,-5-3 139,-7-3-184,-1 0 0,0 0 0,1 0 0,-1 0 0,0 0 0,0 0 0,0 1 0,1-1 0,-1 0 0,-1 0 0,1 1 0,0-1-1,0 1 1,0-1 0,-1 1 0,1-1 0,-1 1 0,1-1 0,-1 1 0,1 2 0,0 39 1376,-1-31-1076,0-12-315,-7 32 1167,7-32-1218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5:02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1 304,'0'0'190,"-1"1"0,1 0 0,0-1 0,-1 1 0,1-1 0,-1 1 0,1 0 0,-1-1 0,0 0 0,1 1-1,-1-1 1,0 1 0,1-1 0,-1 0 0,0 1 0,1-1 0,-1 0 0,0 0 0,1 1 0,-1-1 0,0 0 0,0 0 0,1 0 0,-2 0 0,-22 2 10700,35 10-6378,54 1 196,38-8-2605,-4 1-1743,42 4-127,-110-9-4419,0-1-4523,-28 0 6518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5:03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9 144,'-12'-3'3654,"11"2"-3376,-1 1 0,1-1-1,-1 0 1,1 1-1,-1-1 1,1 1 0,-1-1-1,0 1 1,1 0 0,-1 0-1,0 0 1,1 0 0,-1 0-1,0 0 1,1 0 0,-1 0-1,1 1 1,-3 0-1,3 0-68,1-1-1,0 1 0,-1 0 1,1-1-1,0 1 0,0 0 1,-1 0-1,1-1 0,0 1 1,0 0-1,0 0 0,0-1 1,0 1-1,0 0 0,0 0 1,0-1-1,1 1 0,-1 0 1,0-1-1,0 1 0,0 0 1,1 0-1,-1-1 0,0 1 0,1-1 1,-1 1-1,1 0 0,-1-1 1,1 1-1,-1-1 0,1 1 1,-1-1-1,1 1 0,0-1 1,-1 1-1,2 0 0,22 16 4050,-5-4-3615,0 1 0,19 18 0,17 13-672,25 15 173,-76-57-22,-5-3-114,1 0 0,-1 0 0,1 0 0,0 0-1,-1 0 1,1 0 0,0 0 0,-1 0 0,1 0 0,0 0-1,0 1 1,-1-1 0,1 0 0,0 0 0,-1 0 0,1 0 0,0 1-1,0-1 1,-1 0 0,1 0 0,0 1 0,0-1 0,-1 0 0,1 0-1,0 1 1,0-1 0,0 0 0,0 1 0,0-1 0,-1 0 0,1 1-1,0-1 1,0 0 0,0 1 0,0-1 0,0 0 0,0 1 0,0-1-1,0 0 1,0 1 0,0-1 0,0 0 0,0 1 0,0-1 0,1 0-1,-1 1 1,0-1 0,0 0 0,0 1 0,0-1 0,1 0 0,-1 0-1,0 1 1,0-1 0,0 0 0,1 0 0,-1 1 0,0-1 0,0 0-1,1 0 1,-1 0 0,0 1 0,1-1 0,-1 0 0,0 0 0,1 0-1,-1 0 1,0 0 0,1 0 0,-12 7 152,0 1 0,0 0 0,0 0 0,1 1 0,-13 15 0,-4 3 275,12-10-196,13-14-299,0-1 0,0 1 0,0-1 1,0 1-1,-1-1 0,1 0 0,0 0 1,-1 0-1,0 0 0,-2 1 0,-1 5-2964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5:05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77 16,'7'6'6824,"6"8"-1739,-14-12-4820,1 1 0,0-1 0,-1 0 0,1 0 0,-1 1 0,0-1 0,1 0 0,-1 0 0,0 0 0,0 0 0,-1 0 0,1 0 0,0 0 0,-1 0 0,1 0 0,-1-1 0,0 1 0,1-1 0,-1 1 0,0-1 0,0 0 0,0 1 0,-2 0 0,-7 3-327,0 0-1,-1 0 1,-15 3 0,4-1 368,17-5-307,0 0 1,0 0-1,0-1 1,0 0-1,0 0 0,0-1 1,-1 0-1,1 0 1,0 0-1,0-1 1,-12-2-1,15 2-28,-1 0 0,1-1-1,-1 1 1,1-1 0,-1 0-1,1 1 1,0-1 0,0-1 0,0 1-1,0 0 1,0-1 0,1 1-1,-1-1 1,1 0 0,-1 0 0,1 0-1,0 0 1,0-1 0,0 1-1,-1-5 1,2 7 26,0 0 1,1-1-1,-1 1 0,0-1 0,1 1 0,-1-1 0,1 1 1,-1-1-1,1 1 0,0-1 0,-1 0 0,1 1 1,0-1-1,0 1 0,0-1 0,1 0 0,-1 1 1,0-1-1,1 1 0,-1-1 0,0 1 0,1-1 1,0 1-1,-1-1 0,1 1 0,0-1 0,0 1 1,0 0-1,0-1 0,0 1 0,0 0 0,0 0 1,0 0-1,1 0 0,-1 0 0,0 0 0,1 0 1,1 0-1,21-18-9,-18 14 35,1-1-1,0 1 0,15-7 0,-14 8 13,-1 1 1,1 0-1,0 0 0,-1 1 0,1 0 1,0 0-1,1 1 0,-1 0 0,0 0 1,0 1-1,0 0 0,0 1 0,13 1 1,-12 0 136,0-1 1,-1 1 0,1 1 0,0 0 0,-1 0 0,1 0 0,-1 1-1,0 1 1,0-1 0,-1 1 0,1 0 0,-1 1 0,8 7-1,-12-8-51,0 1-1,0-1 0,0 1 0,-1-1 0,1 1 1,-2 0-1,1 0 0,0 0 0,-1 0 0,0 0 1,-1 0-1,1 0 0,-1 0 0,0 0 0,-1 1 1,0-1-1,-1 9 0,-1-6-104,1 0 0,-1-1 0,0 1-1,-1 0 1,0-1 0,0 0 0,-1 0 0,0 0 0,0-1 0,-1 1-1,0-1 1,0 0 0,-1-1 0,0 0 0,-13 10 0,-3 0-6,14-8 7,-1 0 0,0-1 0,0-1 0,-1 0 0,0 0 0,0-1 0,-22 7 0,21-8 67,-24 3-266,35-7 162,0 0 0,1 0-1,-1 0 1,0 0 0,0 0 0,1 0 0,-1 0 0,0 0 0,0 0 0,1-1 0,-1 1 0,0 0 0,0-1 0,1 1 0,-1 0 0,0-1 0,1 1 0,-1-1 0,1 1 0,-1-1 0,1 1 0,-1-1 0,1 0 0,-1 1 0,1-1 0,-1 0 0,1 1 0,0-1 0,-1 0 0,1 1 0,0-1 0,0 0 0,-1 0 0,1 1 0,0-1 0,0 0 0,0 0 0,0 1 0,0-3 0,0 3 16,4-32-409,-4 30 434,1 1 0,-1 0 0,1-1 0,-1 1 0,1 0 1,0 0-1,0 0 0,0-1 0,0 1 0,0 0 0,0 0 1,0 0-1,0 0 0,0 1 0,0-1 0,1 0 0,-1 0 1,0 1-1,1-1 0,-1 1 0,2-1 0,5-2 89,-4 2-34,0-1 0,0 1 0,1 0 0,-1 0 0,0 0-1,1 0 1,-1 1 0,1 0 0,-1 0 0,0 0 0,1 0 0,-1 1 0,1 0 0,5 1 0,22 9 707,-18-7-402,0 1 0,0 0 1,0 1-1,-1 1 0,16 9 1,43 26-90,-25-16 693,-44-25-932,1 1-1,-1-1 1,1 0-1,0 0 1,0-1-1,-1 1 1,1-1-1,0 0 1,0 1-1,0-2 1,-1 1-1,1 0 0,0-1 1,0 0-1,-1 0 1,8-2-1,-4 0-273,1 0 0,-1 0 0,0-1 0,1 0-1,-2 0 1,14-10 0,-11 2-4046,-6-10-14116,-3 18 15859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5:06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24 512,'-26'-12'4749,"11"3"-1932,15 9-2669,0 0 0,0 0-1,-1-1 1,1 1 0,0 0-1,-1 0 1,1-1 0,0 1 0,0 0-1,-1 0 1,1 0 0,0 0-1,-1 0 1,1-1 0,0 1-1,-1 0 1,1 0 0,0 0-1,-1 0 1,1 0 0,-1 0-1,1 0 1,0 0 0,-1 0-1,1 0 1,0 0 0,-1 0 0,1 1-1,0-1 1,-1 0 0,1 0-1,0 0 1,-1 0 0,1 0-1,0 1 1,0-1 0,-1 0-1,1 0 1,0 1 0,-1-1-1,1 1 1,3 17 5643,-1-14-6003,1 8 1431,2 0 1,-1 0-1,9 12 0,41 61 850,-23-41-1182,-16-19-436,0 0 0,22 51 0,-32-60-235,0 0 0,-1 0 0,0 1 0,-1-1 0,-1 1 0,0 25 0,-3-31-165,0 1 1,0-1-1,-1 0 1,-1 1-1,0-1 0,0 0 1,-8 14-1,-41 72 336,28-55-94,-28 32 596,49-71-889,1 0 1,-1 0-1,0-1 1,0 1 0,0-1-1,0 0 1,-4 3-1,-3-1-3059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5:22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1 240,'5'15'11445,"-20"-15"-9076,-230 12 724,175-17-3048,18 3 272,52 2-295,-8 0 18,8 0-30,-1 1 0,0-1 0,0 0 1,0 1-1,0-1 0,0 1 0,1-1 1,-1 1-1,0-1 0,0 1 0,1-1 1,-1 1-1,0 0 0,1-1 0,-1 1 1,1 0-1,-1 0 0,1 0 0,-1-1 1,1 1-1,0 0 0,-1 0 0,1 0 1,0 0-1,-1 0 0,1 0 0,0 0 1,0 0-1,0 0 0,0 1 0,-2 35 284,3-31-289,0 27 26,10 47-1,-11-76-30,5 21 34,3 28 74,-9-53-109,1 1 1,0-1 0,0 1 0,0-1-1,0 0 1,0 1 0,0-1 0,1 1-1,-1-1 1,0 1 0,0-1-1,0 0 1,0 1 0,0-1 0,1 0-1,-1 1 1,0-1 0,0 1 0,0-1-1,1 0 1,-1 0 0,0 1-1,1-1 1,-1 0 0,0 1 0,1-1-1,-1 0 1,0 0 0,1 0 0,-1 1-1,1-1 1,14-3-25,21-18-29,-29 16 48,0 2-2,1-1 0,-1 2 0,1-1 0,0 1 0,0 0 0,-1 1 0,1 0 0,0 0 0,0 1 0,0-1 0,0 2 0,1-1 0,-2 1 0,1 1 0,0-1 0,0 1 0,0 1 0,-1 0 0,1 0 0,-1 0 0,11 7 0,-7-4 11,-1 1-1,1 1 0,-1 0 0,-1 0 1,1 1-1,-1 0 0,-1 1 0,0 0 1,0 0-1,-1 1 0,0 0 0,9 21 1,-14-28 1,0 1 0,-1-1 1,1 0-1,-1 1 0,0-1 1,0 1-1,-1 0 1,0-1-1,1 1 0,-1-1 1,-1 1-1,1 0 0,-1-1 1,0 1-1,0-1 0,0 1 1,0-1-1,-1 0 1,0 1-1,0-1 0,-4 6 1,0-3 79,-1 1 0,-1-2-1,1 1 1,-1-1 0,0 0 0,-1-1 0,0 0 0,1 0 0,-1-1 0,-1 0 0,1 0 0,-18 3 0,5 0 531,-1-1 0,0-1 0,0-1 1,-34 1-1,52-5-427,0-1-1,1 0 1,-1 0-1,0 0 1,1-1 0,-1 0-1,1 1 1,-1-2 0,1 1-1,0 0 1,-6-5 0,-17-8 457,5-3-599,17 11-2569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5:23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43 128,'-3'0'316,"1"0"-1,0-1 1,-1 0 0,1 1 0,0-1-1,0 0 1,0 0 0,0 0-1,0 0 1,-3-3 0,3 2-119,0 1 0,-1-1 1,1 1-1,0 0 0,0 0 0,-1 0 1,1 0-1,0 0 0,-1 0 1,1 1-1,-4-1 0,5 0-51,-1 1 0,0-1 1,0 1-1,0-1 0,0 0 0,1 0 0,-1 0 1,0 0-1,1 0 0,-4-3 0,-6-3 1219,11 7-1328,0 0 1,0 0-1,-1 0 1,1 0-1,0 0 1,0 0-1,0 0 1,-1 1-1,1-1 0,0 0 1,0 0-1,0 0 1,-1 0-1,1 0 1,0 0-1,0 0 1,0 0-1,0 0 0,-1 1 1,1-1-1,0 0 1,0 0-1,0 0 1,0 0-1,0 0 0,0 1 1,-1-1-1,1 0 1,0 0-1,0 0 1,0 1-1,0-1 1,0 0-1,0 0 0,0 0 1,0 1-1,0-1 1,0 0-1,0 0 1,0 0-1,0 1 1,0-1-1,0 0 0,0 0 1,0 0-1,0 0 1,0 1-1,1-1 1,0 3 294,0 0 0,0 0 0,0 0 1,1-1-1,0 1 0,-1 0 1,1-1-1,0 1 0,0-1 1,4 3-1,5 9 516,17 22-108,63 62 1,-22-26-565,-38-41-146,-21-21-13,0 0-1,16 22 1,0-8-17,-22-22 0,-1 1 0,0-1 0,0 1 0,0 0 0,0 0 0,0 0 0,4 6 0,31 32-368,-25-26-238,-10-10-2434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5:24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283 114 96,'2'-5'572,"0"0"0,-1 0 0,1 0 0,-1 0 0,0-1 0,1-5 0,-2 6-366,1 0-1,0 0 1,0-1-1,1 1 1,-1 0-1,4-5 1,0-13 726,-6 15 140,-6 16 208,-140 273 3373,48-94-3642,66-124-131,13-38 337,17-42-15629,3 14 12944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5:26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5 336,'5'-5'4930,"-62"5"852,57 0-5558,0 2-45,0 0 0,1-1 0,-1 1 0,0-1 0,1 1 0,-1 0 0,1-1 0,0 1 0,-1-1 0,1 1 0,0-1 0,0 0 0,0 1 0,0-1 0,0 0 0,0 1 0,0-1 0,1 0 0,1 1 0,1 1 28,1 0 1,0 0 0,0 0 0,0-1-1,10 4 1,5-1-105,0 0 0,29 2 1,181 5 362,-229-12-463,0 0 0,0 0 0,0-1-1,0 1 1,0 0 0,0 0-1,0 1 1,0-1 0,0 0 0,0 0-1,0 0 1,-1 1 0,1-1 0,0 0-1,0 1 1,0-1 0,0 1 0,0-1-1,1 2 1,-3-1 1,1 0 0,0-1-1,-1 1 1,1 0 0,0 0 0,-1 0-1,1 0 1,-1-1 0,1 1 0,-1 0-1,0-1 1,1 1 0,-1 0 0,0-1 0,1 1-1,-1-1 1,0 1 0,0-1 0,0 1-1,1-1 1,-1 1 0,-1-1 0,-42 25 301,-40 27-165,61-36-134,1 1-1,1 1 0,-30 34 1,43-42 27,-1-1 1,1 0 0,-1-1-1,-17 12 1,4-15-80,22-6 42,0 0-1,0 1 0,0-1 0,0 0 0,0 0 1,1 1-1,-1-1 0,0 0 0,0 1 0,1-1 0,-1 0 1,0 1-1,1-1 0,-1 0 0,1 1 0,-1-1 1,1 1-1,-1-1 0,2 0 0,-1-1-8,6-2 4,1-1 0,-1 1 1,1 1-1,0-1 0,0 1 0,15-3 1,-4 3 8,1 1 0,-1 1 0,34 2 0,-42 0 0,0 0 0,0 1-1,-1 0 1,1 1-1,-1 0 1,1 1 0,-1 0-1,11 6 1,-15-6 13,0 0-1,-1 0 1,0 1 0,0-1-1,0 1 1,0 1 0,-1-1-1,0 1 1,0-1 0,0 1-1,-1 0 1,0 1 0,0-1-1,0 0 1,-1 1 0,0 0-1,0-1 1,-1 1 0,0 0-1,0 0 1,0 0 0,-1 0-1,0 0 1,-1 0 0,1 0-1,-1 0 1,-4 11 0,4-13 33,-1 1 0,0-1-1,0 1 1,0-1 0,-1 0 0,1 0 0,-1 0 0,-1 0 0,1-1 0,-1 1 0,1-1-1,-1 0 1,-1 0 0,-8 7 0,-8 5 31,16-11 57,0-1 0,0-1 0,0 1-1,0-1 1,-1 0 0,1 0 0,-10 3-1,-11 0 921,1-1-1,-1-1 0,0-1 0,-51-1 1,72-3-839,1 1 0,-1-1 0,1 0 1,-1 0-1,1-1 0,-7-2 0,7 2-34,0 0 0,0 1 1,-1-1-1,1 1 0,0 0 0,-8 0 0,9 0-12,-1 1-1,1-1 0,-1 0 0,1 0 0,-1-1 0,1 1 1,0-1-1,0 1 0,-5-4 0,-7-3 690,12 5-727,-1 1 0,0-1 0,1 0 0,-1 0 0,1 0 0,-5-6 0,-10-9-50,16 17 1054,-4-4-5100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5:29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466 41 512,'21'-8'3933,"-16"7"-2840,1-1-1,-1-1 1,1 1 0,-1-1 0,9-5 0,-2-3 9359,-11 9-10045,-1 2-109,-130 6 1821,48 4-1910,-69 9-95,138-17-92,0-2 1,0 1 0,0-2-1,0 0 1,0 0 0,0-1-1,1-1 1,-1 0 0,-13-6-1,-2 4 74,28 5-112,-7 7-128,9-3 152,0 0-1,0 0 1,0 1-1,-1-1 1,1 0-1,-1 1 1,0 0-1,-1-1 1,1 1-1,-1 6 1,3 11-8,22 140-181,-23-144 52,-2-13 22,0 0 0,1-1 0,-1 1 0,1-1 0,0 1 0,1-1 0,1 6 0,-2-9 90,-1-1 1,1 0-1,-1 1 0,1-1 0,0 0 0,-1 1 0,1-1 0,-1 0 1,1 0-1,0 0 0,-1 1 0,1-1 0,-1 0 0,1 0 1,0 0-1,-1 0 0,1 0 0,0 0 0,-1 0 0,1 0 1,-1-1-1,1 1 0,0 0 0,-1 0 0,1 0 0,-1-1 0,1 1 1,-1 0-1,1-1 0,0 1 0,-1 0 0,1-1 0,-1 1 1,0-1-1,2 0 0,26-22-20,-15 13 0,-2 2 19,1 0-1,1 2 1,-1-1 0,1 1 0,18-5-1,-23 9 20,0 1 1,-1-1-1,1 1 0,0 0 0,0 1 0,0 0 0,0 0 0,0 1 0,-1 0 1,1 0-1,9 3 0,-6 0 0,-1-2-2,-1 0-1,0 1 1,0 0 0,0 0 0,0 1 0,-1 1 0,1-1 0,-1 1 0,0 1 0,-1-1 0,1 1 0,8 10-1,-11-10 5,0 0-1,-1 0 1,0 0-1,0 1 0,0-1 1,-1 1-1,0 0 1,0 0-1,2 11 0,-4-13 0,-1 0 0,1 0-1,-1 0 1,0 1-1,0-1 1,-1 0 0,0 0-1,0 0 1,0 0 0,0 0-1,-1 0 1,0 0-1,0 0 1,-4 7-1,-2 3 71,-1-1 0,0 0-1,-1 0 1,0-1-1,-19 18 1,23-26 12,1 0 0,-1-1 1,0 0-1,-1 0 0,1 0 0,-1-1 0,1 0 1,-1 0-1,0-1 0,0 1 0,0-2 0,-1 1 1,1-1-1,0 0 0,-10 0 0,-2-1-8,0 0-22,0 0 0,0-1 0,0-1 0,0 0 0,-21-7 0,15 3 234,17 4-284,0 0 0,1 0 1,-1 0-1,1-1 0,0 0 0,0 0 1,0-1-1,-10-7 0,6 7-1570,3 1-4613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8:00:36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12 358 16,'-4'-67'5962,"1"48"-4970,2 0-1,0 0 0,3-24 0,2-7 3435,-3-52-1,-1 63-542,-4 58-91,-1 13-3163,12 158 1817,-5-145-2175,9 46 1,-8-72-295,3 14-542,2 0-1,1 0 1,2-1-1,23 46 0,-32-73 147,0 0 0,1-1 0,0 1-1,0-1 1,1 0 0,-1 0-1,1 0 1,-1 0 0,1-1-1,1 0 1,-1 1 0,0-2-1,1 1 1,-1 0 0,6 1-1,-6-2-513,0-1 0,0 1 0,-1-1 0,1 0 0,0-1 0,0 1 0,1-1-1,-1 1 1,0-1 0,0 0 0,0-1 0,0 1 0,0-1 0,0 0-1,0 0 1,0 0 0,0 0 0,0-1 0,5-3 0,-6 3-228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5:29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10 528,'-63'-9'8946,"63"9"-8810,-7 9 4991,7-6-4708,0 0 0,1 0 0,-1 0 0,1-1 0,0 1-1,0 0 1,0 0 0,0 0 0,2 2 0,31 43 1447,-17-26-1390,17 21-453,2-1-1,81 73 0,-58-66-3059,-37-35-628,0-3-3847,-17-11 3918,-3 0 1780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5:30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328 165 320,'0'-2'295,"0"-16"1272,0 1 0,-1-1 0,-1 1-1,-5-21 1,0 6 1803,6 25-1691,-1-5 1702,2 11-3321,0 1 1,0 0-1,0 0 1,0 0-1,0 0 0,-1 0 1,1-1-1,0 1 0,0 0 1,0 0-1,0 0 0,0 0 1,0 0-1,0 0 0,-1-1 1,1 1-1,0 0 0,0 0 1,0 0-1,0 0 1,0 0-1,-1 0 0,1 0 1,0 0-1,0 0 0,0 0 1,0 0-1,0 0 0,-1 0 1,1 0-1,0 0 0,0 0 1,0 0-1,0 0 0,-1 0 1,1 0-1,0 0 1,0 0-1,0 0 0,0 0 1,-1 0-1,1 0 0,0 0 1,0 0-1,0 1 0,0-1 1,0 0-1,0 0 0,-1 0 1,1 0-1,0 0 1,0 0-1,0 1 0,0-1 1,-4 5 492,0 1-1,0-1 1,1 1 0,0 0 0,0 0 0,1 0 0,-3 7 0,-2 6-43,-25 48 146,-3-1 0,-3-2 0,-45 58 1,63-97-681,-12 18-465,22-30 399,8-12 9,1 1 0,-1-1 0,1 1 0,0-1 0,-1 1 1,1 0-1,0-1 0,0 1 0,0 0 0,1 0 0,-1 0 0,0 3 1,1-5-123,0 1 97,0-1 1,0 0-1,0 0 1,0 0-1,1 0 1,-1 0-1,0 0 0,0 0 1,0 0-1,1 0 1,-1 0-1,0 0 1,0 0-1,0 0 0,0 0 1,1 0-1,-1 0 1,0 0-1,0 0 1,0 0-1,1 0 1,-1 0-1,0 0 0,0 0 1,0 0-1,0-1 1,1 1-1,-1 0 1,0 0-1,0 0 1,0 0-1,0 0 0,0 0 1,1-1-1,-1 1 1,0 0-1,0 0 1,0-1-1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5:32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6 304,'-5'-1'482,"0"-1"0,0 1 0,0 1 0,0-1 0,-1 1 0,1 0 0,0 0 0,-11 2 0,1-1 545,-6 2 2860,32 4-695,34 6-114,167 36-2224,-102-29-806,-102-20 6,19 2 205,-19 1-132,-11 1-52,-35 15 324,0 3 0,-61 45 0,0 16-467,96-81 54,-14 12-34,16-14 34,1-2-2,2 0 25,0-1 0,0 1-1,0 0 1,1 0 0,-1 0 0,0 0-1,1 0 1,-1 0 0,1 1-1,0-1 1,4-1 0,-2 1-15,1-2 8,0 1 1,1 0-1,0 1 0,0 0 0,-1 0 0,1 0 1,1 1-1,-1-1 0,0 2 0,0-1 1,0 1-1,0 0 0,1 1 0,12 2 0,-8 0-4,0 0-1,0 1 1,0 1-1,-1-1 1,1 2-1,-1 0 1,18 12-1,-15-6-3,0 1 0,-1 1 0,-1-1 0,0 2 0,-1 0 0,0 0 0,11 23 0,-20-33 11,0 0 0,0 0 0,0 1 0,-1-1-1,1 0 1,-1 1 0,-1-1 0,1 11-1,-1-13 2,0 0-1,0 0 0,0 0 0,0 0 0,-1 0 0,1 0 1,-1 0-1,0 0 0,0 0 0,0 0 0,0 0 0,-1-1 0,1 1 1,-1 0-1,0-1 0,-3 5 0,-3 0 114,-1 0-1,0 0 0,0-1 1,-1 0-1,1-1 1,-1 0-1,0-1 1,-1 0-1,-10 3 1,-6-1 356,0 0 0,0-2 1,0-1-1,0-2 0,-29-1 1,49-1-302,-1 0 1,1-1 0,-1 0 0,1 0-1,0-1 1,0 0 0,0 0 0,0-1-1,0 0 1,1 0 0,-1 0 0,1-1-1,0 0 1,1 0 0,-8-10 0,10 11 298,-1 1 1,1-1 0,0 1 0,-1-1 0,-7-4 0,2 1-180,8 6-211,1 1 148,1-5 1773,-1 2-3346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6:17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64 528,'0'0'231,"1"-1"0,-1 1-1,1 0 1,0-1 0,-1 1 0,1-1-1,-1 1 1,0-1 0,1 1-1,-1-1 1,1 1 0,-1-1 0,0 1-1,1-1 1,-1 1 0,0-1 0,0 0-1,1 1 1,-1-1 0,0 1-1,0-1 1,0 0 0,0 1 0,0-1-1,0 0 1,0 1 0,0-1 0,0-1-1,0-26 6509,-1 19-3073,1 9-3442,-5-9 1326,1 10-1507,-1 0 0,0 1 1,1-1-1,-1 1 0,1 0 0,-1 0 0,1 1 0,0-1 0,0 1 0,0 0 1,0 0-1,1 0 0,-5 5 0,-14 10 220,10-8-11,-1 1 0,2 0 1,-17 19-1,-15 16 375,33-36-482,0 1 0,1 0 1,-8 14-1,-9 10 215,20-27-287,2-1 0,-1 1 0,1 1 0,-7 16 0,-4 10 520,8-21-91,1 0-1,-8 27 1,-4 11-91,15-41-292,0-1 0,1 1 1,0 0-1,0-1 0,1 1 1,1 11-1,0-7-60,0 0-1,1 0 1,1 0 0,4 20-1,-2-20 21,-2-7 37,0 0 1,1 0-1,-1-1 0,2 1 0,-1 0 0,1-1 1,4 7-1,7 7 237,-11-14-305,0-1 0,1 0 0,-1 1 0,1-2 1,1 1-1,-1 0 0,1-1 0,0 0 0,0-1 1,0 1-1,11 4 0,115 63 208,-111-60 13,1-1 0,0-1-1,30 9 1,-13-12 1437,-13-5-4279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6:20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8 48,'-33'4'9111,"32"-4"-8573,0 0-1,1 0 1,-1 0 0,0 0 0,0 0-1,1 0 1,-1 0 0,0 0 0,0 0-1,-9-7 8068,10 6-8068,0 1 1,-1-1 0,0-1 1221,31 11 1326,43 36-1722,-64-37-1201,1 0-1,-2 1 1,1 0 0,-1 0 0,0 1-1,-1 0 1,9 16 0,-11-14-159,1 0 17,0 0 1,-1 1-1,0 0 1,-1 1-1,-1-1 0,0 0 1,-1 1-1,1 17 1,-4-24-16,0-1 0,-1 1 0,1-1 0,-2 1 0,1-1 0,-1 0 0,1 0 0,-2 0 0,1-1 0,-1 1 0,0-1 0,0 0 0,0 0 0,-1 0 0,0 0 0,-7 5 0,11-9-4,0-1 0,1 1 1,-1-1-1,0 1 0,0-1 1,0 1-1,0-1 0,0 0 0,0 1 1,1-1-1,-1 0 0,0 0 0,0 1 1,0-1-1,0 0 0,0 0 1,0 0-1,0 0 0,0-1 0,0 1 1,0 0-1,0 0 0,0-1 0,0 1 1,0 0-1,1-1 0,-1 1 1,0-1-1,0 1 0,0-1 0,0 1 1,1-1-1,-1 1 0,-1-2 0,-15-22-112,16 20 110,0 1-1,1-1 0,-1 0 1,1 1-1,0-1 1,1 0-1,-1 0 1,0 1-1,1-1 0,0 0 1,0 1-1,0-1 1,3-5-1,0-1-8,0 1 0,1 1 1,9-14-1,5-3-16,2 0 0,41-36 0,-54 54 27,33-26 25,-13 13-75,19-10 117,-28 18-91,-18 10 23,1 1 1,0 0 0,-1-1 0,1 1-1,0 0 1,0 0 0,0 0 0,0 0-1,0 0 1,0 0 0,0 1 0,4-1-1,-2-3 297,-4 4-293,1-1 1,-1 1-1,0-1 0,0 1 0,1-1 0,-1 1 0,1-1 0,-1 1 0,0 0 0,1-1 0,-1 1 0,1-1 0,-1 1 0,1 0 0,-1 0 0,1-1 0,-1 1 0,1 0 0,-1 0 0,1 0 0,-1-1 0,1 1 0,-1 0 0,1 0 0,0 0 0,-1 0 0,1 0 0,0 0 0,1 0-4,-1-2 0,-1 0-27,0 2-167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6:23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34 192,'0'0'7521,"6"-22"-3295,1 10 4231,-7 13-8254,0 39 2662,-5 16-1139,2 39-605,4-91-1009,0 1 1,0 0 0,0-1 0,1 1-1,0-1 1,0 1 0,4 6-1,-5-10-25,0 1-1,0 0 0,1 0 1,-1 0-1,1-1 0,-1 1 1,1 0-1,0-1 0,0 0 0,0 1 1,0-1-1,0 0 0,0 0 1,0 0-1,0 0 0,0 0 1,0-1-1,0 1 0,1-1 0,-1 1 1,0-1-1,0 0 0,1 0 1,3 0-1,25-5-1133,-4-6-6845,-25 10 6776,10-17-14498,-11 15 14498,-1-1-413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6:24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32,'-17'2'8596,"35"8"-8029,-16-9-529,0 1 1,0-1 0,0 0 0,0 1-1,1-1 1,-1 0 0,0 0-1,1 0 1,-1-1 0,5 2-1,-6-2-33,0 0 0,1 0-1,-1 0 1,0 0 0,0 1-1,1-1 1,-1 1 0,0-1 0,0 1-1,1-1 1,-1 1 0,0-1-1,0 1 1,0 0 0,0 0-1,0 0 1,0-1 0,0 1-1,0 0 1,-1 0 0,1 0-1,0 1 1,0-1 0,-1 0-1,1 0 1,0 2 0,0 1 53,1 0 0,-1 0 1,0 0-1,0 0 0,-1 0 0,1 0 0,-1 6 1,-1-9-17,0 1 1,0-1-1,1 0 1,-1 0-1,0 1 1,0-1-1,-1 0 1,1 0 0,0 0-1,0 0 1,0 0-1,-1-1 1,1 1-1,0 0 1,-1 0-1,1-1 1,-1 1-1,1-1 1,-1 1 0,-1-1-1,-37 8 505,30-8-399,9 1-112,-1-1 0,0 0-1,0 0 1,0 0 0,0 0 0,0 0 0,1-1 0,-1 1 0,0 0-1,0-1 1,0 0 0,1 1 0,-1-1 0,0 0 0,1 0-1,-1 0 1,1 0 0,-1 0 0,-1-2 0,-4-2-5,6 4 33,0 1-1,0-1 1,0 0-1,1 0 0,-1 1 1,0-1-1,0 0 1,0 0-1,1 0 0,-1 0 1,1 0-1,-1 0 1,0 0-1,1 0 0,0 0 1,-1 0-1,1 0 1,0 0-1,-1 0 0,1-1 1,0 1-1,0 0 1,0 0-1,0-2 0,0 3-31,10-16 611,-9 16-632,1 0-8,0 0-1,26 0 1429,-16 0-7050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6:28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59 144,'0'-1'130,"0"1"0,0 0 0,0-1 0,-1 1 0,1 0 0,0-1 0,0 1 0,-1 0 0,1-1 0,0 1 0,0 0 0,-1-1 0,1 1 0,0 0 0,-1 0 0,1-1 0,0 1 0,-1 0 0,1 0 0,-1 0 0,1-1 0,0 1 0,-1 0 0,1 0 0,-1 0 0,0 0 44,1 0 0,-1 0-1,1 0 1,-1-1 0,0 1-1,1 0 1,-1 0 0,1 0 0,-1-1-1,1 1 1,-1 0 0,1-1-1,0 1 1,-1 0 0,1-1-1,-1 1 1,1-1 0,0 1-1,-1-1 1,1 1 0,0-1-1,-1 1 1,1-1 0,0 1 0,0-1-1,0 1 1,-1-1 0,1 0-1,0 1 99,-30-25 1649,20 25-1646,-1 0 1,0 1-1,1 0 0,-1 1 0,-11 3 1,9-1 130,0 0 0,0 1 0,0 1 0,-18 11 0,21-9-109,0-1-1,0 2 1,0 0-1,1 0 1,-11 14-1,12-11-43,0 0 0,0 1 0,1-1 0,-7 20 0,11-20 102,0 1 0,0 0 0,1 0 0,1 0 0,0 0 0,1 18 0,0-30-343,1 6 31,0 1 0,1 0-1,-1-1 1,2 1 0,-1-1-1,1 0 1,0 0 0,0 0-1,1 0 1,0 0 0,0-1-1,1 0 1,0 0 0,9 10-1,-4-8 26,-1-1-1,2 0 0,-1 0 0,20 9 1,-21-13 33,0 0 1,0-1-1,0 0 1,18 1-1,23 6 285,-42-7-344,0-1 0,0 0 0,1-1 0,-1 0 0,0 0 0,9-2 0,12 1 49,-24 0-97,-1 0 0,0 0 1,0 0-1,1 0 0,-1-1 1,6-2-1,21-6 83,-30 10-69,1 0 0,-1-1 0,0 0 0,0 1 1,1-1-1,-1 1 0,0-1 0,0 0 0,0 0 0,1 0 0,-1 0 0,0 0 1,0 0-1,-1 0 0,1 0 0,0 0 0,0 0 0,0-1 0,-1 1 0,2-2 1,-4 2-16,0 1 1,-1-1 0,1 1 0,0 0-1,0-1 1,0 1 0,0 0-1,0 0 1,-4 1 0,6-1 10,-23-1 30,16 0-17,0 0 0,0 1 0,0 0 0,0 1 0,-10 1 0,2 2-19,1-1 0,-1 0 1,0-1-1,0-1 0,-24-1 0,-61 3 66,93-5-57,0 1 0,-1-1 0,1 0 0,0 0 0,0-1 0,-9-4-1,13 5-1,0 0 0,0 0-1,0 0 1,1-1-1,-1 1 1,1-1-1,0 1 1,-1-1 0,1 0-1,0 0 1,0 0-1,1 0 1,-1 0-1,1-1 1,0 1 0,-1 0-1,2-1 1,-1 1-1,0-1 1,1 1-1,-1-1 1,1 0 0,0 1-1,0-1 1,0 1-1,1-1 1,0-3-1,28-75-36,-25 72 34,-3 6-7,1-1 0,-1 0 0,1 1 0,1-1 0,-1 1 0,0 0 0,1 0 0,0 0 0,6-7 0,0-1 0,-8 11 5,0 0-1,-1 0 0,1 0 1,-1 1-1,1-1 1,0 0-1,0 0 0,0 0 1,-1 1-1,1-1 1,0 0-1,0 1 0,0-1 1,0 0-1,0 1 1,0 0-1,2-1 0,1-2 4,1 0 0,-1-1 1,0 1-1,0-1 0,0 1 0,6-9 0,-1 2-15,0 0 1,18-13-1,-13 10 9,-2 3 54,-8 7-51,0 0 0,-1 0-1,1 0 1,-1 0-1,0-1 1,0 0 0,4-5-1,-5 6 2,0 1-1,0 0 0,0 0 0,0 0 1,0 0-1,0 0 0,1 0 0,3-1 1,15-16-33,-20 17 28,0 1 0,0-1-1,1 0 1,-1 0 0,1 1 0,-1-1 0,1 1-1,0 0 1,0-1 0,0 1 0,-1 0 0,1 0 0,0 0-1,0 0 1,1 0 0,-1 1 0,0-1 0,3 0-1,44-2 314,-37 3-122,-6 1-649,-30 1-19952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6:29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12 400,'-67'-7'7830,"66"7"-7659,0 0 1099,-3 1 1431,10 2-2446,2-1-14,-1 0 0,1 0 0,0-1-1,0-1 1,0 1 0,-1-1 0,15-2 0,3 1 535,33-1-133,2 0-5261,-43-5-4283,-16 5 7568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6:31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1 496,'-5'5'3956,"-15"14"-1141,20-18-2585,0 10 3200,-1-8-3070,1 0 0,-1 0 0,1 0-1,0 0 1,0 0 0,0 0 0,1 0 0,-1 0-1,1 0 1,0 0 0,0 0 0,2 5-1,-2-5-256,1-1 0,-1 1 0,0 0 0,0 0 0,0-1 0,0 1 0,0 0 0,0 5 0,2 5 64,2 7 98,-2-1-1,0 1 1,-1 0-1,-1 0 1,0 0-1,-4 28 1,1 11 106,2-56-343,0 0 0,0 0 0,0 1 0,-1-1 0,1 0 0,-1 0 0,0 0 0,0 0 0,0 0 0,0 0 0,-3 5 0,3-6-14,0 0 0,0 0 0,0-1 0,0 1 0,0 0 0,-1-1 0,1 1 0,-1-1 0,1 1 0,-1-1 0,1 0 0,-1 1-1,0-1 1,0 0 0,1 0 0,-1-1 0,0 1 0,0 0 0,0 0 0,-3 0 0,-25 9 114,18-6-18,0 0 0,-1 0 1,0-1-1,1-1 1,-18 2-1,-68 0 730,96-4-817,1 0-1,-1-1 0,1 1 0,0-1 0,-1 0 1,1 1-1,0-1 0,-1 0 0,1 0 0,0 1 1,0-1-1,0 0 0,0 0 0,-1-1 1,2 1-1,-1 0 0,0 0 0,0 0 0,0-1 1,0 1-1,1 0 0,-1-1 0,1 1 0,-1 0 1,1-1-1,-1 1 0,1-1 0,0 1 1,0-1-1,0 1 0,0-1 0,0 1 0,0-1 1,0 1-1,0-1 0,1 1 0,-1-1 0,0 1 1,1-1-1,-1 1 0,1 0 0,1-2 0,1-3 41,0 1-1,1 0 0,0 0 1,0 0-1,0 0 0,0 1 1,1 0-1,0-1 0,0 2 0,0-1 1,0 1-1,1 0 0,-1 0 1,1 0-1,0 1 0,7-3 1,12-4-311,-12 3-5076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7:57:21.2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0 166 256,'12'-86'3500,"-3"34"-2771,0 24 5562,5 83-854,-13-45-4625,1 0 0,-1 0-1,6 16 1,-1-3 329,4 37-514,-4 1-1,-2 0 0,-5 84 0,0-52-348,0-54-190,-10 52-1,5-53-5,-1 54 0,5-51 4,-8 42 1,10-81-87,-8 80 141,4 97 0,4-143-36,3 20 238,11 62 1,-5-42-134,-3-38-99,12 39 1,4 32 145,-2 44-95,-15-96-42,-1-1-1,-5 63 0,-1-34-15,2-73-82,0 0 0,-1 1-1,-1-1 1,0 0 0,-6 21 0,5-2 1373,3-25 144,0-21-2808,-6-63-23285,19 42 21674,-6 26 2474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8:00:37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32 384,'-19'-10'2964,"-20"-8"-866,37 18-1852,0-1 0,-1 0 1,1 1-1,0-1 0,-1 1 0,1 0 1,0 0-1,-1 0 0,1 0 1,0 0-1,-1 0 0,1 1 1,0-1-1,-5 2 0,7-2-25,-1 1 0,0-1 0,1 0-1,-1 0 1,0 1 0,1-1 0,-1 0-1,0 1 1,1-1 0,-1 0 0,1 1-1,-1-1 1,1 1 0,-1-1 0,1 1 0,-1-1-1,1 1 1,-1 0 0,1-1 0,0 1-1,-1 0 1,1-1 0,0 1 0,0 0 0,-1-1-1,1 1 1,0 0 0,0-1 0,0 1-1,0 0 1,0-1 0,0 1 0,0 0 0,0 0-1,1 1 196,0 0 0,0 0-1,0 0 1,0-1 0,1 1-1,-1 0 1,0-1 0,1 1-1,-1-1 1,1 1 0,3 1-1,4 3 764,1 0-1,0-1 1,16 7-1,-15-9-1265,1 0-1,0-1 0,0 0 0,0-1 1,0 0-1,0-1 0,22-3 0,27-6-3400,-6-5-3369,-4-4-5405,-45 14 10699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6:33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6 496,'-3'-5'6208,"10"14"-3326,5 4-1246,-1 1 0,0 1 0,-2 0 0,12 22 0,-19-34-1303,7 14 483,7 10 564,20 50-1,-28-47-924,0-1 0,-1 1 0,-2 1 0,-2-1 0,0 1 0,-3 47 0,-1-53-183,0-1-1,-10 47 0,8-56-265,1-7 61,1 1 0,-2-1 0,1 1 0,-1-1 0,0 0 0,0 0 0,-6 9 0,-5 5-14,11-17 22,0 0 0,0 0 0,0-1 1,-1 1-1,-7 7 0,11-12-72,-6 6 18,-1 0-1,1 0 1,-1-1 0,-1 0 0,1 0-1,-1 0 1,1-1 0,-11 4-1,10-5-7,0 1-1,0 0 0,1 1 0,-13 10 1,-22 7-29,42-22 10,-10 14 190,12-14-181,-2 0 10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6:37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1 325 640,'2'-2'480,"1"0"0,-1 0 0,0-1 1,0 1-1,1-1 0,-2 0 0,1 1 0,0-1 0,0 0 0,-1 0 0,0 0 0,1-3 0,2-2 2219,1-1 2131,3-5 3911,-1 6-6078,-6 8-2590,-1-1-1,1 1 0,-1 0 0,1 0 1,-1 0-1,0 0 0,1 0 0,-1-1 0,1 1 1,-1 0-1,1 0 0,-1 0 0,1 0 0,-1 0 1,1 0-1,-1 1 0,1-1 0,-1 0 1,1 0-1,-1 0 0,1 0 0,-1 1 0,1-1 1,-1 0-1,1 0 0,-1 1 0,0-1 0,1 1 1,18 15 753,9 24-604,-13-12-303,21 28 0,-29-46-34,-3-2 250,-1-3-438,1 0 0,-1-1 0,1 1 0,-1-1 0,1 1 0,5 3 0,-8-7 229,0-1 1,0 1-1,0-1 0,0 1 1,0-1-1,0 1 1,0-1-1,0 0 0,1 1 1,-1-1-1,0 0 1,0 0-1,0 0 0,0 0 1,0 0-1,1 0 1,-1 0-1,0 0 1,0-1-1,0 1 0,0 0 1,0-1-1,0 1 1,0 0-1,0-1 0,0 0 1,0 1-1,0-1 1,0 1-1,0-1 0,0 0 1,0 0-1,-1 0 1,1 0-1,0 1 1,0-3-1,12-13 492,-1 0 1,9-18-1,20-25 3383,-35 48-3649,7-6-147,-12 17-5,-1 0 1,1 0-1,-1 0 0,1 0 1,0 0-1,-1 0 1,1 0-1,0 0 0,-1 0 1,1 0-1,0 0 1,-1 0-1,1 0 0,0 1 1,-1-1-1,1 0 1,-1 0-1,1 1 0,0-1 1,-1 0-1,1 1 1,-1-1-1,1 1 0,-1-1 1,1 1-1,-1-1 1,0 1-1,1-1 0,-1 1 1,0-1-1,1 1 1,-1-1-1,1 2 0,8 10-12,1 1 0,0-2-1,1 0 1,0 0 0,1-1-1,0 0 1,23 13 0,-29-20 11,0 0 0,0 0 0,0-1 1,0 0-1,0 0 0,0 0 0,1-1 1,-1 0-1,13 0 0,-16-1 13,0 0 0,0 0 0,0-1 0,-1 1 0,1-1 0,0 0 0,0 0 0,-1 0 0,1 0 0,0-1 0,-1 1 0,0-1 0,1 1 0,-1-1 0,0 0 0,0 0 0,0 0 0,0 0 0,0 0 0,0-1 0,0 1 0,-1 0 0,1-1 0,-1 1 0,2-4 0,8-16-27,-9 18-257,1 0 0,-1-1 0,0 1-1,0 0 1,0-1 0,-1 0-1,1 1 1,-1-1 0,1-8 0,-2 11 133,0 0 0,1 0 0,-1 0 0,1 0 1,-1 0-1,1 1 0,0-1 0,0 0 0,0 0 1,0 1-1,0-1 0,0 0 0,1 1 0,-1-1 1,1 1-1,-1 0 0,1-1 0,-1 1 0,1 0 1,-1 0-1,1 0 0,0 0 0,0 0 1,0 0-1,-1 1 0,1-1 0,0 0 0,0 1 1,4-1-1,6-1 1050,0 0 1,1 1-1,18 0 1,-20 1-442,-2-1-210,0 1-1,-1 1 1,1 0-1,-1 0 1,10 2-1,-15-2-208,0 0 1,0 1-1,0-1 0,0 1 1,-1-1-1,1 1 0,-1 0 0,1 0 1,-1 0-1,0 0 0,0 0 0,0 1 1,0-1-1,0 0 0,0 1 1,-1 0-1,1-1 0,1 5 0,53 128-243,-54-130 66,1 0 0,0 1 0,0-1 0,1-1 0,0 1 0,0 0-1,0-1 1,0 0 0,1 0 0,-1 0 0,1 0 0,0-1 0,10 5 0,-12-6 97,0-1 0,0 0 0,1 0 0,-1 0 0,0 0 0,0-1 1,1 0-1,-1 1 0,1-1 0,-1 0 0,0-1 0,1 1 0,-1 0 1,0-1-1,1 0 0,-1 0 0,0 0 0,0 0 0,0 0 1,0-1-1,0 0 0,0 1 0,0-1 0,0 0 0,4-5 0,5-4-47,-1-1 0,-1-1 0,0 0-1,-1 0 1,13-24 0,30-77 139,-48 101-52,-1 1 1,-1 0 0,0-1-1,0 0 1,-1 1 0,-1-1-1,0 0 1,-1 1 0,-1-1-1,0 0 1,0 1 0,-1-1-1,-1 1 1,0 0 0,-11-23-1,11 27-40,1 3 0,0-1 0,0 1 0,0 0 0,0 1 1,-5-6-1,7 9 28,1 1 0,-1-1 0,1 1 0,0 0 1,-1-1-1,1 1 0,-1 0 0,1 0 0,-1-1 0,1 1 0,-1 0 0,1 0 1,-1 0-1,1 0 0,-1-1 0,1 1 0,-1 0 0,1 0 0,-1 0 0,1 0 1,-1 0-1,1 0 0,-1 1 0,0-1 0,0 1 7,-1-1 0,2 1 0,-1 0 0,0 0 0,0 0 0,0 0 0,0 0 0,0 0 0,1 0 0,-1 0 0,1 0 0,-1 0 0,1 1 0,-1-1 0,0 2 0,-4 17 91,1 0-1,1 0 0,1 0 1,0 1-1,2-1 0,3 33 1,-2 3-19,0-37-101,2 1 0,0-1 0,1 0-1,1 0 1,0 0 0,2 0 0,0-1 0,1 0 0,1-1 0,14 22 0,-19-32-359,1-1-1,0 1 1,1-1-1,-1-1 1,1 1-1,0-1 1,1 0-1,-1 0 1,1-1 0,0 0-1,0 0 1,1-1-1,11 5 1,-12-8 130,-1 1 0,1-1 0,0-1 1,0 1-1,0-1 0,0 0 1,0-1-1,0 0 0,-1 0 0,1 0 1,-1-1-1,11-6 0,-1 1 466,0-1 0,-1-1 0,25-22 0,-30 22 200,0-1 0,0-1 0,-2 0 0,1 0-1,-2-1 1,1 0 0,-2 0 0,0-1 0,7-20 0,-2-5-484,-1 0 0,6-52 0,-12 53 214,0-45 1,-4 82-146,0 1 1,0-1-1,0 1 1,1-1-1,-1 0 1,0 1-1,-1-1 1,1 1-1,0-1 1,0 1-1,0-1 1,0 0-1,0 1 1,0-1-1,-1 1 1,1-1-1,0 1 1,0-1-1,-1 1 1,1-1-1,-1 1 1,1 0-1,0-1 1,-1 1-1,1-1 1,-1 1 0,1 0-1,-1-1 1,1 1-1,-1 0 1,1-1-1,-1 1 1,1 0-1,-1 0 1,1 0-1,-1 0 1,1-1-1,-1 1 1,1 0-1,-1 0 1,0 0-1,1 0 1,-1 0-1,1 0 1,-1 0-1,1 1 1,-1-1-1,0 0 1,1 0-1,-1 0 1,1 0-1,-1 1 1,1-1 0,-1 0-1,1 1 1,-1-1-1,0 1 1,-2 1-3,-1 0 0,1 0 0,0 1 0,-1-1 0,1 1 0,-5 5 1,3 1 184,0-1 1,1 1-1,0 0 1,1 0-1,-4 14 1,-2 7 368,5-16-451,1 0 1,1 1 0,0 0-1,1 0 1,1 0 0,1 17 0,0 1 93,-1-11 74,1 1 0,7 40 0,-7-56-236,1 0 0,0 0 0,0 1-1,1-1 1,0-1 0,0 1 0,0 0 0,1-1 0,0 0 0,1 0 0,-1 0 0,8 7 0,-5-6 12,1 0-1,0-1 1,0 0 0,0-1 0,1 0-1,-1 0 1,1-1 0,0 0 0,1 0-1,-1-1 1,1-1 0,-1 1 0,1-1-1,0-1 1,0 0 0,0 0 0,0-1-1,0-1 1,18-2 0,-8 2-602,19-4 16,-22-1-6300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6:38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35 624,'-13'-30'6369,"13"30"-6311,0 0 1,0 0 0,0 0 0,0 0 0,0 0 0,0 0 0,0-1 0,0 1 0,0 0 0,0 0 0,0 0 0,0 0 0,0 0 0,0-1 0,0 1 0,0 0 0,0 0 0,0 0 0,0 0 0,0 0 0,0 0 0,0-1-1,0 1 1,0 0 0,0 0 0,0 0 0,0 0 0,0 0 0,0 0 0,0 0 0,0-1 0,1 1 0,-1 0 0,0 0 0,0 0 0,0 0 0,0 0 0,0 0 0,0 0 0,0 0 0,1 0 0,-1 0 0,0 0 0,0 0-1,0 0 1,0 0 0,0 0 0,0 0 0,1 0 0,-1 0 0,0 0 0,0 0 0,0 0 0,0 0 0,0 0 0,1 0 0,-1 0 0,0 0 0,0 0 0,0 0 0,0 0 0,0 0 0,0 0 0,1 0 0,9 12 1345,8 19 83,-17-26-1292,0-1 1,0 1 0,0-1-1,-1 1 1,1 0-1,-1 0 1,0-1 0,-1 1-1,1 0 1,-1-1 0,0 1-1,0-1 1,-1 1-1,1-1 1,-1 1 0,-2 4-1,-1 4 337,3-11-523,0 1 0,0-1 1,-1 0-1,1 0 0,-1 0 0,1 0 0,-1-1 0,1 1 0,-1-1 0,0 1 0,0-1 0,0 0 0,1 0 0,-1 0 0,0-1 0,-5 2 0,-20 7 35,25-7 68,1-1 1,-1 0-1,0 0 1,0 0-1,0-1 1,0 1 0,0-1-1,1 1 1,-1-1-1,0 0 1,0 0-1,0 0 1,0-1-1,0 1 1,0-1-1,0 0 1,0 1-1,0-1 1,1-1 0,-1 1-1,0 0 1,1-1-1,-1 1 1,1-1-1,-1 0 1,1 1-1,0-1 1,0 0-1,0-1 1,0 1-1,0 0 1,-3-5 0,5 5-70,-1 0 0,1 0 0,0 1 0,-1-1 0,1 0 1,0 0-1,0 0 0,0 1 0,1-1 0,-1 0 1,0 0-1,1 1 0,-1-1 0,1 0 0,-1 0 1,1 1-1,0-1 0,0 1 0,0-1 0,0 1 1,0-1-1,0 1 0,0-1 0,0 1 0,1 0 1,-1 0-1,1-1 0,-1 1 0,0 0 0,1 1 1,0-1-1,2-1 0,0 0-246,0 0 0,0 0-1,0 1 1,0-1 0,0 1 0,0 0-1,0 0 1,0 1 0,1-1 0,-1 1-1,0 0 1,9 1 0,-5 1-2198,14 2-11571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5:44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1 230 16,'0'-95'5731,"7"30"960,6-2 3871,-13 66-10277,4-1 943,-3 4-1004,0 1 1,0-1-1,-1 1 1,1-1-1,-1 1 1,0 0-1,1-1 1,-2 6-1,5 18 522,-1-16-617,0 0 0,-1 0 1,2 19-1,-1-9 26,1 3-22,2 0-1,11 27 0,1 7 210,-16-54-361,-1 0-1,1 0 1,-1 0-1,1 0 0,0 0 1,0 0-1,0-1 0,1 1 1,-1-1-1,0 1 0,1-1 1,0 0-1,-1 0 0,1 0 1,0-1-1,0 1 1,0 0-1,1-1 0,-1 0 1,0 0-1,6 1 0,1-2-1827,-1 0-1,1-1 1,16-4-1,-23 5 578,0-1 0,1 0 0,-1-1-1,0 1 1,0 0 0,0-1-1,0 0 1,0 0 0,0 0-1,0 0 1,-1 0 0,1 0-1,3-5 1,-4 4-565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5:45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32 272,'-25'-32'13284,"47"46"-3597,70-3-7113,-45-10-2868,-1 0 378,-15-2-2827,-6-1-2767,-1-2-4032,-17 0 5126,-4 2 2509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5:45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31 144,'-9'-4'1188,"0"0"1,-1 1-1,0 0 0,0 1 1,0 0-1,-19-1 1,16 3-1306,-6-2 9969,39 2-6493,105-3 575,2-1-4659,-108 3-5047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5:47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145 103 688,'7'8'2658,"-7"-7"-2498,0-1 0,1 1 0,-1-1 0,0 1 0,1-1 0,-1 1 0,1-1 0,-1 1 0,1-1 0,-1 1 0,1-1 1,-1 0-1,1 1 0,-1-1 0,1 0 0,0 0 0,-1 1 0,1-1 0,-1 0 0,1 0 0,0 0 0,-1 0 0,1 0 0,0 0 0,-1 0 0,2 0 1,-2 0 113,17-9 1354,-16 9-1492,1-3 48,1 1 1,-1-1 0,0 0-1,0 1 1,0-1-1,0 0 1,0 0-1,0-1 1,-1 1 0,0 0-1,1 0 1,-1-1-1,0 1 1,-1-1-1,1 1 1,-1-1 0,1 1-1,-1-1 1,0 1-1,-1-1 1,1 1 0,0-1-1,-1 1 1,0-1-1,0 1 1,-2-5-1,3 7-111,-1-1 0,0 1-1,0 0 1,0 0 0,0 0-1,0 0 1,0 0 0,0 0-1,0 0 1,0 0 0,-1 1-1,1-1 1,0 0 0,0 1-1,-1-1 1,1 1-1,-1-1 1,1 1 0,0-1-1,-1 1 1,-1 0 0,-1 0 30,-1 0 0,1 0 1,0 1-1,-1-1 0,1 1 1,0 0-1,-5 2 0,-4 2 144,0 0 0,1 1 0,-22 14 0,29-16-231,-1 1 1,1 0-1,0 0 1,0 0 0,0 0-1,1 1 1,0 0-1,0 0 1,1 0 0,-1 0-1,1 1 1,0 0-1,1-1 1,0 1 0,0 0-1,0 0 1,1 0-1,0 0 1,1 0 0,-1 0-1,1 1 1,0-1-1,1 0 1,0 0 0,0 0-1,3 9 1,-2-11-97,0 0 0,0 1 0,0-1 0,1 0 1,-1 0-1,1 0 0,1-1 0,-1 1 0,1-1 0,7 8 0,-9-10 42,1 0 0,0 0 0,0 0 0,-1 0-1,1 0 1,0-1 0,1 1 0,-1-1 0,0 0-1,0 0 1,0 0 0,1 0 0,-1-1 0,0 1-1,1-1 1,-1 0 0,1 0 0,-1 0-1,0-1 1,5 0 0,-4 0 41,0-1-1,0 0 1,1 0-1,-2 0 1,1 0 0,0-1-1,0 0 1,-1 1-1,0-1 1,1 0 0,-1-1-1,5-6 1,29-47 558,-33 50-454,0 0-1,-1-1 1,0 1 0,0-1 0,0 0-1,-1 0 1,0 0 0,-1 0-1,0 0 1,0-14 0,-3 17 486,-5 11 88,-3 9 152,9-12-677,0 0-1,0 0 0,1 0 0,-1 1 0,1-1 0,0 0 1,0 0-1,0 1 0,0-1 0,1 0 0,-1 0 0,1 0 0,0 0 1,0 1-1,1 3 0,3 3-47,1 1 1,13 18-1,-2-2-1752,-1-9-2963,-15-17 3879,1 0-727,-2 0 727,1 0 0,0-1 0,0 1 1,0 0-1,0-1 0,0 1 0,1-1 1,-1 0-1,0 1 0,0-1 0,0 0 0,0 1 1,0-1-1,2 0 0,1-2-1553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5:47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91 102 176,'14'-12'2183,"-10"9"-1756,1-1 0,-1 0 0,0 0 0,0 0 0,0 0 1,-1 0-1,1-1 0,-1 0 0,5-10 0,-4 6 38,3-14 3913,-12 17-1762,-11 8-618,8 1-1497,1 1 1,-1-1-1,1 1 0,0 0 0,0 1 0,1-1 0,-1 1 0,1 1 0,0-1 0,0 1 0,1 0 0,-1 1 0,-6 10 0,7-9-404,0 1 0,0-1-1,1 1 1,0 0-1,1 0 1,0 1 0,0-1-1,1 1 1,0-1 0,1 1-1,-1 10 1,2-15-75,1 0 0,0 0 1,0-1-1,0 1 0,0 0 0,1-1 1,0 1-1,0-1 0,0 0 0,0 1 1,1-1-1,0 0 0,0 0 1,0-1-1,0 1 0,0-1 0,1 1 1,-1-1-1,1 0 0,0 0 0,0-1 1,0 1-1,1-1 0,6 3 1,-1-1-349,-1 0 0,1-1 0,0 0 0,17 3 0,-17-5-1142,-1 0 0,1 0 0,0-1 1,15-2-1,-20 1 420,-1 0 1,1 0 0,-1 0-1,1 0 1,-1-1-1,0 1 1,0-1-1,0 0 1,0 0-1,0-1 1,0 1-1,5-6 1,-1-1-418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5:48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33 169 928,'-1'-12'1463,"0"-1"0,-1 1 0,-7-22-1,6 22 96,0 1-1,1-1 0,-2-22 1,-4 6 6867,12 183-2190,12 73-5400,-13-170-1394,-1-23-402,1-26-3832,2-25 4553,1 0 386,0-1 0,1 1-1,1 1 1,17-28 0,-18 34-131,0-1 117,1 0 1,0 0-1,0 1 1,11-10-1,-16 17-76,-1 0 0,1 0 0,0 1 0,0-1-1,-1 1 1,1-1 0,0 1 0,0 0-1,0 0 1,1 0 0,-1 0 0,0 1 0,0-1-1,0 1 1,1 0 0,-1 0 0,0 0-1,0 0 1,0 1 0,1-1 0,3 2 0,-3 0 79,0-1 0,0 1 0,0 0 0,0 0 0,0 0 1,0 0-1,-1 1 0,1 0 0,-1 0 0,1 0 0,-1 0 0,0 0 1,0 1-1,-1-1 0,1 1 0,-1 0 0,3 5 0,1 4 33,-1 1-1,0 1 0,5 25 0,-9-37-182,2 8 21,0 1-1,2-1 0,-1 0 1,2 0-1,-1-1 0,11 16 1,5-7 126,7-9-3308,-25-9 2337,-1-1-1,1 1 0,0-1 1,0 0-1,-1 0 1,1-1-1,0 1 1,4-2-1,-5 2-244,0-1 0,0 0 0,0 0 0,0 0 0,0 0 0,0 0 0,0-1 0,0 1 0,0-1 0,-1 1 0,3-3 0,1-1-1256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5:50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31 656,'5'-1'6385,"-5"1"-6347,0-1 0,0 0 0,0 0 0,0 1 1,-1-1-1,1 0 0,0 0 0,-1 1 1,1-1-1,-1 0 0,1 1 0,-1-1 1,1 0-1,-1 1 0,1-1 0,-1 1 0,1-1 1,-1 1-1,0-1 0,1 1 0,-1 0 1,0-1-1,0 0 0,-27-7 833,-30 3 513,42 4-1146,9 1-50,0-1 0,0 1 0,-1 0 0,1 1 0,0 0 0,0 0 0,0 0 0,0 1 0,0 0 0,0 1 0,-12 5 0,12-3-28,0 0 1,0 0-1,0 1 0,0-1 1,1 2-1,0-1 0,0 1 1,1 0-1,0 0 0,-8 14 1,12-17-107,0 0 1,0 0 0,0 0 0,0 0 0,1 0 0,0 0-1,0 1 1,0-1 0,1 0 0,-1 0 0,1 0 0,0 0-1,0 0 1,0 0 0,1 0 0,-1-1 0,1 1 0,3 5-1,-1-2-47,0 0 0,1 0 0,0-1 0,0 0 0,0 0 0,1 0 0,0 0 0,9 6 0,-2-3 154,1-2 0,0 1 0,26 8 0,7-4-1962,-41-11 555,0-1 1,0 1-1,0-1 1,0-1-1,8 0 1,-2-3-2413,-7 2 1844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8:00:38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64,'23'-7'23353,"-22"8"-22773,-1 0 0,0 0-1,1-1 1,-1 1 0,1 0-1,-1 0 1,0-1-1,0 2 1,9 14-1076,-3-3 756,-1 1 1,0 0-1,-1 0 0,5 26 0,1 7-302,28 104-3151,-35-140 2771,2 3-1170,-5-12-459,-3-6-1339,2 1 3335,0 0 1,-1 0-1,1 0 1,0 0-1,1 0 1,-1 0 0,0-1-1,1 1 1,0 0-1,0 0 1,0 0-1,0-1 1,0 1-1,1 0 1,1-6-1,0 3 70,0 1 0,1 0 0,-1 0 0,1 0 0,0 0 0,1 0 0,-1 1-1,8-8 1,3-1 171,1 1 0,0 0-1,1 1 1,28-15-1,-39 24-81,1-1-1,-1 1 1,1 0-1,0 0 1,0 1-1,0 0 1,0 0 0,0 0-1,0 1 1,0-1-1,0 2 1,0-1-1,12 3 1,-15-3-47,0 1 1,1 0 0,-1 0 0,0 0 0,0 1 0,1-1-1,-1 1 1,0 0 0,0-1 0,-1 1 0,1 1-1,0-1 1,-1 0 0,1 1 0,-1-1 0,0 1-1,0 0 1,0 0 0,0 0 0,0 0 0,-1 0 0,1 0-1,-1 0 1,2 7 0,-2-5-41,0 0-1,0 1 1,0-1-1,-1 0 1,0 1 0,0-1-1,-1 10 1,0-12-9,0 0 1,0 0-1,0 0 1,0-1-1,-1 1 1,1 0 0,-1-1-1,1 1 1,-1-1-1,0 0 1,0 1-1,0-1 1,-1 0-1,1 0 1,-4 2-1,-19 16-49,20-15-119,-1 0 1,0-1 0,0 1-1,-1-1 1,1-1 0,-1 1-1,0-1 1,0 0-1,-7 2 1,12-5 128,-1 0 0,1 0-1,0 0 1,0 0 0,-1-1 0,1 1-1,0 0 1,0-1 0,-1 0 0,1 0 0,0 0-1,0 0 1,0 0 0,0 0 0,0 0-1,1 0 1,-1-1 0,0 1 0,0-1-1,1 1 1,-1-1 0,1 0 0,-1 0 0,1 0-1,-2-3 1,-1-1 93,0-1 0,1 0 0,0 1 0,0-1-1,0 0 1,-2-12 0,5 14-10,-1-1 0,1 0 0,0 0 0,1 1 0,0-1 0,-1 0 0,2 0 0,-1 1 0,1-1 0,-1 1 0,2 0-1,-1-1 1,0 1 0,1 0 0,0 0 0,5-6 0,5-5 83,0 1 0,1 0-1,18-16 1,-14 17 350,0 0 1,1 1-1,0 1 0,1 1 0,0 1 0,27-10 0,-44 18-448,0 1-1,0 0 1,0 1-1,1-1 1,-1 0-1,0 1 1,1 0-1,-1 0 0,0 0 1,1 0-1,-1 0 1,0 1-1,1-1 1,-1 1-1,0 0 1,1 0-1,-1 0 1,4 2-1,-3 0 9,-1 0 0,1 0 0,0 0 0,-1 0 1,1 0-1,-1 1 0,0 0 0,0 0 0,0 0 0,-1 0 0,4 6 1,0 3-159,-2 0 0,1 0 1,-1 0-1,-1 0 1,0 1-1,-1 0 0,0 25 1,-1-24-574,0-12 482,-1 1 1,1-1-1,-1 1 1,0-1-1,0 1 1,0-1-1,-1 1 1,1-1-1,-1 1 1,0-1-1,0 1 1,0-1-1,-3 6 1,3-9-77,2-16-633,1 0 665,0 0-1,1 0 1,1 1-1,6-17 1,32-76 2510,-41 105-2220,6-12 209,0 0-1,1 0 0,17-24 1,-20 34-179,-1-1 1,1 1 0,0 0 0,1 0 0,-1 0 0,1 1-1,0-1 1,0 2 0,0-1 0,1 1 0,6-3 0,-9 4 146,-1 1 0,1 0-1,-1 0 1,1 0 0,0 0 0,-1 1 0,1 0 0,0-1 0,-1 1 0,1 1 0,0-1 0,-1 0 0,1 1 0,-1 0-1,1 0 1,-1 0 0,1 0 0,-1 1 0,4 1 0,-3 0 46,0 0 1,1 1-1,-1-1 0,-1 1 0,1 0 1,-1 0-1,1 0 0,-1 1 0,0-1 1,-1 1-1,4 8 0,3 9 86,-2 0 0,-1 1 0,-1 0 0,5 40 0,4 85-351,-13-145 0,-1 0 0,1 1 0,0-1 0,-1 0 0,1 0 0,1 0 0,-1 0 0,0 0 0,1 0 0,0 0 0,0 0 0,-1-1 0,2 1 0,-1 0 0,0-1 0,0 0 0,1 0 0,-1 1 0,1-2 0,0 1 0,0 0 0,-1 0 0,1-1 0,0 0 0,0 1 0,1-1 0,4 1 0,0-1 0,0 0 0,0-1 0,0 0 0,0 0 0,0-1 0,0 1 0,0-2 0,0 1 0,0-1 0,12-5 0,-5 1-1159,-1 0 1,1-1-1,-1-1 1,18-12-1,-6-2-4700,-5-3-3752,-14 9 1965,-7 11 5469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5:51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76 160,'29'1'6286,"5"8"-4123,-30-8-2144,1 0-1,-1 0 1,0-1-1,1 0 1,-1 0-1,1 0 1,-1 0-1,1-1 1,-1 0-1,0 0 1,1 0-1,7-3 1,5-1 159,-14 4-167,0-1 1,0 1-1,-1-1 0,1 0 0,-1 1 0,0-1 0,1 0 1,-1 0-1,0-1 0,0 1 0,0 0 0,0-1 1,-1 1-1,1-1 0,-1 0 0,1 1 0,-1-1 0,0 0 1,0 0-1,0 0 0,-1 0 0,1 0 0,-1 0 1,1 0-1,-1-3 0,-1 5 10,1 0 1,-1 0-1,0 1 0,1-1 1,-1 0-1,0 0 0,0 1 1,0-1-1,1 1 0,-1-1 0,0 1 1,0-1-1,0 1 0,0 0 1,0-1-1,0 1 0,0 0 1,0 0-1,0-1 0,0 1 1,0 0-1,0 0 0,0 0 1,0 0-1,-1 1 0,-29 0 255,22 0 9,-1 0 0,1 2 0,-1-1 0,1 1 0,0 0 0,0 1 0,0 0 0,1 0 0,-1 1 0,1 0 0,-14 11 0,18-12-165,0-1 0,0 1 0,1 0-1,-1 0 1,1 0 0,0 1 0,0-1 0,0 1 0,0-1 0,1 1 0,0 0 0,0 0 0,0 0-1,1 0 1,-1 1 0,0 5 0,2-2 34,0-5-101,-1 0 1,1 0-1,0 0 1,0 0-1,0 0 0,1 0 1,-1 0-1,1 0 1,0-1-1,0 1 0,1 0 1,-1 0-1,1-1 1,-1 1-1,1-1 0,0 1 1,1-1-1,-1 0 1,0 0-1,5 5 0,2-1-65,1 1-1,-1-1 1,1-1-1,1 1 1,-1-2-1,1 1 1,0-2-1,0 1 1,0-2-1,1 1 1,13 1-1,-15-4-708,0 0 0,1 0 0,-1-1 0,1 0 0,-1-1-1,0-1 1,1 1 0,12-5 0,-4 2-1270,-14 3 1339,-1 0 1,1 0-1,0 0 1,-1-1-1,1 1 1,-1-1 0,0 0-1,8-5 1,-7 2-376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5:52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1 453 272,'0'-2'434,"0"1"0,0-1-1,1 1 1,-1 0 0,1-1 0,-1 1 0,1 0-1,-1-1 1,1 1 0,0 0 0,-1-1 0,1 1-1,0 0 1,0 0 0,0 0 0,0 0-1,0 0 1,0 0 0,2-1 0,29-17 1695,-26 16-1877,-1 1-1,-1-1 1,1 0-1,0 0 0,-1 0 1,0-1-1,6-5 1,-3-1-197,0-1 1,0 0 0,-1-1 0,-1 0-1,0 0 1,0 0 0,-1 0-1,4-26 1,-5 18-19,-1 0 0,0 0 0,-2 0 0,-1 0 0,0 0 0,-6-26 0,-17-11 27,24 56-28,-1-1 0,1 1 0,-1 0 0,1 0 1,-1-1-1,1 1 0,-1 0 0,1 0 0,-1 0 0,0 0 0,0 0 0,0 0 0,0 0 1,1 0-1,-1 0 0,0 0 0,-1 1 0,1-1 0,0 0 0,0 0 0,0 1 1,0-1-1,-1 1 0,0-1 0,0 1 97,1 0-1,-1 0 1,1 1 0,-1-1-1,1 1 1,-1-1 0,1 1-1,-1-1 1,1 1 0,0 0 0,-1 0-1,1-1 1,0 1 0,0 0-1,-1 0 1,1 0 0,-1 2 0,-2 2 239,0 0 1,0 0 0,0 0 0,1 0-1,0 1 1,0-1 0,1 1 0,0 0-1,-4 12 1,3 3 255,1 0 0,0 1 0,2-1 0,4 40 0,16 80-35,-19-130-573,1-1 1,0 0 0,0 0 0,1 0-1,0 0 1,1-1 0,0 1 0,1-1 0,0 0-1,0 0 1,1-1 0,0 1 0,14 14-1,-13-17-334,0-1 0,0 1-1,1-2 1,13 8 0,-2-5-5991,-1-5-7202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5:53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0 525 1056,'25'-19'6214,"-19"15"-5669,-1 1 1,1-1-1,-1 0 0,0-1 0,0 1 0,0-1 1,-1 0-1,0 0 0,0-1 0,7-11 0,6-29 1033,-11 30-1494,-1 1 0,8-31 1,-1-51 600,-9 79-553,-1 1 0,-1-1-1,-1 1 1,0-1 0,-1 0 0,-1 1-1,-4-18 1,3 25-120,-10-27-66,12 36 65,1-1-1,-1 1 1,0 0 0,0 0 0,0 0-1,0 0 1,0 0 0,0 0 0,-1 0-1,1 0 1,0 0 0,0 0 0,-1 0 0,1 1-1,-1-1 1,1 1 0,0-1 0,-1 1-1,1 0 1,-1-1 0,1 1 0,-1 0-1,-1 0 1,1 0 69,0 0-1,0 1 1,0-1-1,0 1 1,0-1 0,0 1-1,0 0 1,0 0-1,1 0 1,-1 0-1,0 0 1,1 0 0,-1 0-1,0 1 1,1-1-1,0 1 1,-1-1-1,1 1 1,0-1 0,0 1-1,-1 0 1,2-1-1,-1 1 1,0 0-1,-1 2 1,-2 8 513,-1 0-1,-4 25 1,3-11 128,0-1-93,1 0 0,2 1 0,0 0 1,2 51-1,1-58-656,1-7 58,-1 0-1,2 0 1,0 0 0,0 0 0,1 0-1,7 18 1,20 48 432,-15-51-421,18 30 299,-29-53-262,0 0 0,0 0 0,0-1 0,0 1 0,1-1 1,-1 0-1,1 0 0,0-1 0,0 1 0,0-1 0,1 0 0,-1 0 0,0-1 0,1 0 0,-1 0 0,1 0 0,-1 0 0,1-1 0,-1 0 0,1 0 0,0-1 1,6 0-1,1-5-3827,-11 6 2572,0-1 1,-1 0-1,1 0 1,-1 0-1,1 0 1,-1 0-1,8-10-8235,-8 10 8236,1-4-1,0 0-1005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7:11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141 114 192,'1'1'160,"0"-1"-1,-1 0 0,1 0 1,0 0-1,0 0 1,0-1-1,0 1 1,0 0-1,-1 0 1,1 0-1,0-1 1,0 1-1,0 0 0,-1-1 1,1 1-1,0-1 1,0 1-1,-1-1 1,1 1-1,-1-1 1,2-1-1,2-1 129,-4 2-223,31-7 9660,-22 5-10166,-4 1 469,20-12 1120,-24 13-1127,-1 0 0,1 1 0,-1-1 0,1 0 0,-1 1 0,1-1 0,-1 0 0,0 1 0,1-1 0,-1 0 0,0 0 0,0 1 0,1-1 0,-1 0 0,0 0 0,0 0 0,0 1-1,0-1 1,0 0 0,0 0 0,0 0 0,0 1 0,0-1 0,-1 0 0,1 0 0,0 1 0,0-1 0,-1 0 0,1 0 0,-1 1 0,1-1 0,0 0 0,-1 1 0,1-1 0,-2 0 0,-1-3 99,0 0 0,-1 0 0,0 0 0,0 1 0,0-1 0,0 1 0,-1 0 0,1 0 0,-1 1 0,1-1 0,-1 1 0,0 0 0,0 0 0,0 1 0,0 0 0,-1 0 0,1 0 0,0 0 0,0 1 0,-1 0 0,1 0 0,0 0 0,0 0 0,-1 1 0,1 0 0,0 0 0,0 1 0,0 0 0,0-1 0,0 1 0,0 1 0,1-1 0,-1 1 0,1 0 0,-6 4 0,5-2-38,-1 0 0,1 0 1,0 1-1,0 0 0,1 0 1,0 0-1,0 1 0,0-1 1,1 1-1,-5 13 0,7-15-87,0 0-1,0 1 0,0-1 1,1 0-1,0 0 0,0 1 0,0-1 1,1 0-1,0 0 0,0 1 0,0-1 1,0 0-1,1 0 0,0 0 0,0-1 1,4 8-1,-4-8-31,0-1-1,-1 1 1,1-1-1,1 1 1,-1-1-1,0 0 1,1 0-1,0 0 1,-1 0-1,1 0 1,0-1 0,0 1-1,1-1 1,-1 0-1,1 0 1,-1 0-1,1 0 1,-1-1-1,1 1 1,0-1-1,0 0 1,0 0-1,0 0 1,7 0 0,7-1-415,-11 1 423,0-1-1,0 1 1,-1-1-1,1-1 1,0 1-1,0-1 1,0-1-1,-1 1 1,1-1-1,-1 0 1,1 0-1,-1-1 1,0 0-1,0 0 1,10-7-1,-9 4 54,1-1-1,-1 0 0,0-1 0,-1 0 0,0 0 0,0 0 0,-1-1 0,8-14 1,-5 3 113,-6 15 164,1 0 0,-2 0 0,1 0 0,0-1 0,-1 1 0,0 0 0,0-1 0,0-7 0,-1-7 313,0 35-150,4 180 4743,-1-3-4542,5-27-569,-3-12 48,-5-153-143,0 1-1,0 0 0,0-1 1,0 1-1,-1-1 0,1 1 1,0-1-1,0 1 0,0-1 1,-1 0-1,1 1 0,0-1 1,0 1-1,-1-1 0,1 1 1,0-1-1,-1 0 1,1 1-1,-1-1 0,1 0 1,0 1-1,-1-1 0,1 0 1,-1 0-1,1 1 0,-1-1 1,1 0-1,-1 0 0,1 0 1,-1 1-1,-23-1-4,-23-10-160,43 9 92,0-1 0,0 0 1,-1 0-1,1 0 0,0 0 1,1 0-1,-1-1 0,0 0 0,1 1 1,-1-1-1,1-1 0,0 1 1,0 0-1,0-1 0,0 0 0,1 1 1,0-1-1,-1 0 0,1 0 1,1-1-1,-1 1 0,1 0 0,-1-1 1,1 1-1,1-1 0,-1 1 1,0-1-1,1 1 0,0-1 1,0 1-1,1-1 0,0-6 0,2-3 53,0 0-1,1 1 0,0-1 0,1 1 0,1 0 0,0 0 1,0 0-1,2 1 0,-1 0 0,2 0 0,-1 1 1,2 0-1,10-10 0,-10 12 46,-1 0 0,1 1-1,1 0 1,-1 1 0,1 0 0,1 0 0,-1 1 0,1 1 0,0 0-1,0 1 1,1 0 0,17-3 0,-2 2-84,-13 2 145,0 1 1,28-1-1,-39 3-71,0 0 0,1 1 0,-1-1 0,0 1 0,0 0 0,0 0 1,0 1-1,0-1 0,0 1 0,0 0 0,0 0 0,0 0 0,-1 0 0,6 5 1,-6-4-2,1 0 0,-1 0 1,0 0-1,0 1 0,0 0 1,-1-1-1,1 1 1,-1 0-1,0 0 0,0 0 1,0 0-1,0 1 0,-1-1 1,0 0-1,0 1 1,0-1-1,0 1 0,-1-1 1,1 1-1,-2 6 0,1-11-1,-1 0-16,1 0-1,-1-1 1,1 1 0,0-1 0,-1 1 0,1-1-1,-1 1 1,1-1 0,0 0 0,0 1 0,-1-1 0,1 1-1,0-1 1,0 1 0,0-1 0,-1 0 0,1 1-1,0-1 1,0 0 0,0 1 0,0-1 0,0 0-1,0 1 1,0-1 0,1 1 0,-1-1 0,0 0 0,3-23-10,-3 23 26,5-21 83,0 0 1,1 0-1,1 1 1,1 0-1,1 1 0,1-1 1,17-24-1,-15 28-149,0 5-4092,2 2-4003,3 1-3913,-14 9 10374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6:40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185 129 1040,'15'-31'10248,"-12"29"-9555,0 1 1,0-1 0,0 0-1,0 0 1,-1 0 0,1 0-1,-1-1 1,4-3 0,-1 1-107,-3 4-510,-1 0 1,0 0 0,1 0-1,-1 0 1,0 0 0,0 0-1,0-1 1,0 1 0,0 0-1,0-1 1,0 1 0,-1-1 0,1 1-1,0-1 1,-1 1 0,1-1-1,-1 1 1,0-1 0,1 0-1,-1 1 1,0-1 0,0 0-1,0 1 1,0-1 0,0 1-1,-1-1 1,1 0 0,0 1-1,-1-1 1,1 1 0,-1-1 0,1 1-1,-1-1 1,0 1 0,0-1-1,0 1 1,0 0 0,0-1-1,0 1 1,0 0 0,0 0-1,0 0 1,0 0 0,-1 0-1,1 0 1,-1 0 0,1 0 0,0 0-1,-1 1 1,1-1 0,-1 0-1,0 1 1,1 0 0,-1-1-1,1 1 1,-1 0 0,0 0-1,-1 0 1,-4-1 111,-1 0 0,1 1-1,-1 1 1,1-1 0,0 1 0,-1 0 0,1 1-1,0 0 1,0 0 0,0 0 0,0 1 0,-8 4-1,4-1-50,0 0 0,1 1 0,-1 0 0,1 1 0,1 0 0,-14 14 0,21-20-127,-1 1 0,1 0 0,0-1 0,0 1 0,0 0-1,0 0 1,1 0 0,-1 0 0,1 0 0,0 1 0,-1-1 0,2 0-1,-1 1 1,0-1 0,1 1 0,-1-1 0,1 1 0,0-1-1,0 0 1,1 1 0,0 5 0,1-4-9,0 0 1,0 0-1,1-1 1,-1 1-1,1 0 0,0-1 1,1 0-1,-1 0 0,1 0 1,-1 0-1,1 0 1,0-1-1,8 5 0,167 113-50,-174-117 66,0 0 0,0 0 1,0 1-1,0-1 0,-1 1 0,0 0 0,0 0 0,0 0 0,-1 1 0,0 0 0,0-1 0,0 1 0,-1 0 0,1 0 0,-1 0 0,1 10 0,-3-14 31,0 1 1,-1 0-1,1 0 0,-1-1 1,1 1-1,-1 0 0,0-1 0,0 1 1,0-1-1,-1 1 0,1-1 1,-1 0-1,1 1 0,-1-1 0,0 0 1,0 0-1,0 0 0,0 0 0,0 0 1,0-1-1,0 1 0,0 0 1,-1-1-1,1 0 0,-1 0 0,1 0 1,-1 0-1,0 0 0,1 0 0,-1 0 1,-3-1-1,-4 2 31,-1 0-1,1-1 1,0-1 0,-1 1-1,1-2 1,-21-2 0,-21-7-75,52 10-16,34 0-3305,-23 0 343,-7 1 747,0-1 0,1 0-1,-1 0 1,0-1 0,1 1 0,-1-1-1,8-2 1,-7 0-327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6:40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1 238 32,'0'-5'513,"1"0"1,0 0-1,1 0 0,-1 1 1,1-1-1,0 0 0,3-4 1,8-26 1683,-5 5 448,-6 24-2145,0 0-1,-1 0 0,1 0 0,-1 0 0,1-9 0,8-59 7374,-9 64-2991,3 15-780,0 18-907,4 61-2456,0-29-739,2-1 0,30 95 0,-16-93-3363,-14-37-738,0-2-3326,-4-6 361,6-4-380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6:41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48 143 112,'-4'-3'907,"0"0"1,0 0-1,0 0 0,0 0 1,0-1-1,1 1 0,0-1 1,0 0-1,0 0 0,-3-5 1,5 8-777,1 1 0,-1-1 0,1 0 0,-1 1 0,1-1 0,-1 0 0,1 1 0,0-1 0,-1 0 0,1 0 0,0 0-1,0 1 1,-1-1 0,1 0 0,0 0 0,0 0 0,0 0 0,0 1 0,0-1 0,0 0 0,0 0 0,0 0 0,1 0 0,-1 1 0,0-1 0,0 0 0,1 0 0,-1 1 0,0-1 0,1 0 0,-1 0 0,1 1 0,-1-1 0,1 0 0,-1 1 0,1-1 0,0 1 0,-1-1 0,1 1 0,0-1 0,0 0 0,5-1 454,-1 1 1,0-1-1,0 1 0,0 0 0,11 0 1,-3 0-1337,20-3 431,97-4-9421,-112 8 9457,-1-1-1,32-6 0,-42 6 713,1-1 0,-1-1 0,0 1-1,0-1 1,8-5 0,7-3 2476,-5 2 2450,-24 12-3629,3-1-1683,0 1-1,0 0 0,1 0 1,-1 0-1,0 0 0,1 0 1,0 1-1,0 0 0,0 0 1,0 0-1,1 0 0,-1 0 1,1 0-1,0 1 0,0-1 0,1 1 1,-1-1-1,1 1 0,0 0 1,0-1-1,1 1 0,-1 0 1,1 0-1,0 0 0,1 0 1,-1-1-1,1 1 0,0 0 1,0 0-1,0-1 0,1 1 0,3 7 1,-1-6-170,1-1 0,0 1 0,0-1 0,1 0 0,-1 0 0,1-1 0,0 0 0,0 0 0,0 0 0,1-1 0,-1 0 0,1 0 0,0 0 0,0-1 0,8 1 0,-11-2 87,0 0 0,0 0 1,0-1-1,0 1 0,0-1 1,0 0-1,0 0 0,0-1 1,0 1-1,0-1 0,0 0 0,0 0 1,0 0-1,0-1 0,0 1 1,-1-1-1,1 0 0,-1 0 1,1 0-1,-1 0 0,0-1 1,0 0-1,0 1 0,0-1 0,0 0 1,-1 0-1,1-1 0,2-3 1,-4 5 38,0 0 0,-1 0 0,1 0 0,0 0 0,-1 0-1,1-1 1,-1 1 0,0 0 0,0 0 0,0 0 0,0 0 0,0-1 0,0 1 0,0 0 0,-1 0 0,1 0 0,-1 0 0,0-1 0,1 1 0,-1 0 0,0 0 0,0 1 0,0-1 0,-3-3 0,0-1-2,0 1-1,-1 0 1,0 1 0,0-1-1,0 1 1,0 0 0,-8-5-1,12 9 21,0 0 0,0-1-1,0 1 1,1-1 0,-1 1-1,0-1 1,0 1 0,1-1-1,-1 1 1,0-1 0,1 0-1,-1 1 1,1-1 0,-1 0-1,1 0 1,-1 1 0,1-1-1,-1 0 1,1 0 0,0 0-1,0 1 1,-1-1 0,1 0-1,0 0 1,0 0 0,0-1-1,0 0 44,1 1 0,-1 0 0,1 0 0,0 0 0,-1 0 0,1 0 0,0 0-1,0 0 1,0 0 0,-1 0 0,1 0 0,0 0 0,0 0 0,1 1 0,1-2 0,3-2 187,1 1 1,-1 0 0,1 1 0,0 0 0,7-2 0,-8 3-100,0 0 0,0 1 0,-1 0 0,1 0 0,0 0 0,0 0 0,0 1 0,0 0 0,0 1 0,-1-1 0,1 1 0,0 0 0,-1 1 0,0-1 0,1 1 0,-1 0 0,5 4 0,-4-2-35,0 1 0,0-1 0,0 1 0,-1 0 0,1 1 0,-2-1 1,1 1-1,-1 0 0,0 1 0,0-1 0,-1 0 0,3 11 0,29 70 763,-31-83-929,-1-13 159,2-28 372,1-7 73,-1 31-637,0 1-1,0 0 1,1 0-1,13-17 1,2-1-4465,-20 27 4093,20-17-9679,-10 9 1948,-8 8 6320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6:42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48,'1'1'639,"0"0"-1,1 1 1,-1-1 0,0 0-1,0 0 1,1 0 0,-1 0-1,0 0 1,1 0 0,-1 0 0,1-1-1,-1 1 1,1 0 0,-1-1-1,1 1 1,3 0 0,16 10 4348,-19-8-4922,1-1 1,-1 1-1,0 0 1,1-1-1,-1 0 1,1 1-1,0-1 1,0 0-1,0-1 1,0 1-1,0 0 1,0-1-1,1 0 1,-1 1-1,0-1 1,1-1-1,-1 1 1,1 0-1,-1-1 1,1 0-1,-1 0 1,1 0-1,6-1 1,-7 1-12,1 0 1,-1-1 0,1 1 0,-1-1-1,0 0 1,1 0 0,-1 0 0,0-1 0,0 1-1,0-1 1,0 0 0,0 0 0,0 0-1,-1 0 1,1 0 0,0 0 0,-1-1-1,0 1 1,0-1 0,1 0 0,-2 0 0,1 0-1,0 0 1,0 0 0,1-6 0,-2 7 1,-1-1 1,0 0-1,0 0 1,0 0 0,0 0-1,0 0 1,-1 0-1,1 0 1,-1 0-1,0 1 1,0-1 0,0 0-1,0 0 1,0 1-1,-1-1 1,1 1-1,-1-1 1,1 1 0,-1-1-1,0 1 1,0 0-1,0 0 1,0 0 0,-1 0-1,1 1 1,0-1-1,-1 0 1,-4-1-1,3 2 191,1 0 0,0 1 0,-1 0 0,1 0 0,-1 0 0,1 0 0,-1 1 0,1-1 0,-1 1 0,1 0 0,0 0 0,-1 0 1,1 0-1,0 0 0,0 1 0,0 0 0,-5 3 0,-6 5 193,1 0 0,-17 18 0,14-14 218,14-12-561,0 0 0,0 0 0,0 0 0,1 0 0,-1 1 1,0-1-1,1 0 0,-1 1 0,1 0 0,0-1 0,0 1 1,0-1-1,0 1 0,1 0 0,-1 0 0,1 0 0,-1-1 1,1 5-1,0-2 62,1 0-1,0 0 1,0 0 0,0-1 0,1 1 0,-1 0 0,1-1-1,0 1 1,5 7 0,0-2 100,0 0 1,0-1-1,1 0 0,0 0 0,1-1 1,0 0-1,0-1 0,12 8 1,-9-8-255,0-1 1,0-1-1,1 0 1,-1-1-1,1 0 1,0 0-1,1-2 1,23 3-1,-16-4-6,1-1 0,0-2 1,-1 0-1,37-8 0,-36 6-719,7-2 2247,-10 1-4117,-6-1-4582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6:44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13 156 864,'-12'-75'14692,"12"22"-5047,0 53-9416,12 29 4304,-10-4-4133,1-1-1,1 0 0,9 29 1,-4-15-328,21 88-1953,-28-119 1309,6 17-1331,-6-10-5074,31-79-11010,-19-18 21497,-8 46-1791,12-34 1895,-13 55-1286,0 0 1,-1 0-1,-1 0 0,1-26 0,-4 40-2144,0 1-1,0-1 1,1 0 0,-1 1-1,0-1 1,0 0 0,1 1-1,-1-1 1,1 1-1,0-1 1,-1 1 0,1-1-1,0 1 1,0-1 0,0 1-1,1-2 1,-1 2-118,-1 1 0,0 0 0,0 0-1,0 0 1,0 0 0,1 0 0,-1 0 0,0 0 0,0 0 0,0 0 0,0 0 0,1 0-1,-1 0 1,0 0 0,0 0 0,0 0 0,1 0 0,-1 0 0,0 0 0,0 0 0,0 0 0,0 0-1,1 0 1,-1 0 0,0 0 0,0 0 0,0 0 0,0 0 0,1 0 0,-1 1 0,0-1-1,0 0 1,0 0 0,0 0 0,0 0 0,1 0 0,-1 0 0,0 1 0,0-1 0,0 0 0,0 0-1,0 1 1,3 19 2228,0 46-1468,14 77-1,-16-135-755,7 30-743,-6-28-17,1 0 0,-2 1 0,2 15-1,-3-22 423,0-1-1,1 0 0,0 0 0,-1 0 1,1 0-1,0 0 0,1 0 0,-1 0 1,0 0-1,1 0 0,3 4 0,-4-6 239,-1 0 0,1 0 0,0 0 0,-1 0 0,1 0-1,0 0 1,0-1 0,0 1 0,-1 0 0,1-1 0,0 1 0,0 0-1,0-1 1,0 1 0,0-1 0,1 0 0,-1 1 0,0-1 0,0 0-1,0 0 1,0 1 0,0-1 0,0 0 0,0 0 0,1 0 0,-1 0-1,0 0 1,0-1 0,0 1 0,0 0 0,0-1 0,0 1 0,2-1-1,6-5 427,-1-1 0,0 1 0,-1-1-1,12-13 1,-12 12 194,0 0 1,0 1-1,1 0 0,14-10 1,-21 16-489,1 1-1,-1-1 1,1 0 0,-1 0 0,1 0 0,-1 1-1,1-1 1,0 1 0,-1-1 0,1 1-1,0 0 1,-1 0 0,1 0 0,0 0 0,-1 0-1,1 0 1,0 0 0,-1 0 0,1 0 0,0 1-1,-1-1 1,4 2 0,-1 1-43,0 0 0,0 0 0,0 1-1,0-1 1,0 1 0,5 7 0,-3-2-100,0 1 0,0-1 0,-2 1 0,7 17 1,-6-15-659,0-1 0,0 0 0,14 22 0,-17-31 583,0 1 0,0-1 0,0 0 0,1 0-1,-1 0 1,0 0 0,1 0 0,-1 0 0,1 0-1,0-1 1,0 1 0,0-1 0,-1 0 0,1 0-1,0 0 1,0 0 0,1-1 0,-1 1 0,0-1-1,4 0 1,-3 0 113,1-1 0,-1 1 0,1-1 1,-1 0-1,1-1 0,-1 1 0,0-1 0,0 0 0,0 0 0,0 0 0,0-1 0,0 1 0,0-1 0,-1 0 1,0 0-1,1 0 0,-1-1 0,0 1 0,-1-1 0,1 0 0,3-5 0,0-2 360,1-1-1,-1-1 1,-1 1 0,0-1-1,5-24 1,-9 35-297,-1 0 1,0-1-1,1 1 0,-1 0 1,0-1-1,0 1 0,0 0 1,0 0-1,-1-1 0,1 1 1,0 0-1,-1 0 1,0-1-1,0 1 0,1 0 1,-1 0-1,-1 0 0,1 0 1,0 0-1,0 0 1,-1 0-1,1 0 0,-4-2 1,4 3-20,0 0 0,-1 0 0,1 1 0,-1-1 0,0 0 0,1 1 0,-1-1 0,1 1 1,-1 0-1,0-1 0,0 1 0,1 0 0,-1 0 0,0 0 0,1 0 0,-1 0 0,0 1 0,1-1 0,-1 0 1,0 1-1,1-1 0,-1 1 0,1 0 0,-1 0 0,1-1 0,-1 1 0,1 0 0,-1 0 0,1 0 1,0 0-1,-3 3 0,2-2-25,-1 1 0,1-1 0,-1 1 1,1 0-1,0 0 0,0 0 0,0 0 1,0 0-1,0 1 0,1-1 0,0 0 0,-1 1 1,1-1-1,1 1 0,-1-1 0,0 1 1,1 0-1,0-1 0,0 1 0,0 0 0,0-1 1,0 1-1,1-1 0,-1 1 0,1 0 1,0-1-1,1 1 0,-1-1 0,0 0 0,1 1 1,0-1-1,0 0 0,0 0 0,0 0 1,0 0-1,4 3 0,1 0 6,0-1 0,0 0 0,0 0 0,1 0 0,0-1 0,0 0 0,0-1 0,0 0 0,1 0 0,-1-1 0,1 0 0,0 0 0,16 0 0,2-2-976,-1-1 0,0-1 0,37-8 0,-49 4-4728,16-17-13907,-30 23 19264,3-5-1769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6:45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14 1008,'-17'-6'5018,"16"5"-4854,0 0 1,0 0-1,0 1 1,0-1-1,0 1 1,0-1-1,-1 1 0,1-1 1,0 1-1,0-1 1,0 1-1,-1 0 1,1 0-1,0 0 1,0 0-1,-1 0 0,1 0 1,0 0-1,0 0 1,-1 0-1,1 0 1,0 1-1,-2 0 1,2-1 252,-1 1 0,1 0-1,-1-1 1,1 1 0,0 0 0,0 0 0,0 0 0,-1 0 0,1 0 0,0 0 0,0 0 0,0 0 0,0 0 0,1 0 0,-1 1 0,0-1 0,0 0 0,1 1 0,-1-1 0,1 0 0,-1 1 0,1-1 0,0 1 0,-1-1 0,1 1 0,0 1 0,0-2-96,0 0 0,1 0 0,-1 0 0,0 0 0,1 0 0,-1 0 0,0 0 0,1 0 0,-1-1 0,1 1 0,0 0 0,-1 0 0,1 0 0,0-1 0,-1 1 0,1 0 0,0-1 0,0 1 0,-1-1 0,1 1-1,2 0 2,19 3 758,139-3 2314,-101-6-3790,24-1 707,-56 5-4340,0 1-3854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8:00:40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38 106 288,'4'-42'5918,"-3"40"-5687,-1 1 1,1-1-1,0 0 1,0 0 0,0 0-1,0 1 1,0-1 0,0 0-1,0 1 1,0-1 0,1 1-1,-1-1 1,1 1 0,1-2-1,24-17 2265,-21 17-2275,0 1-1,-1-1 0,1 1 1,1 0-1,-1 1 0,0-1 1,0 1-1,1 1 0,-1-1 0,1 1 1,6 0-1,-11 1-211,0-1-1,0 1 0,0-1 1,-1 1-1,1 0 0,0 0 1,0 0-1,0 0 1,-1 0-1,1 0 0,0 0 1,-1 1-1,1-1 1,-1 0-1,0 1 0,1-1 1,-1 1-1,0 0 1,0-1-1,0 1 0,0 0 1,0 0-1,0 0 1,-1 0-1,1 0 0,0-1 1,-1 1-1,0 0 0,1 0 1,-1 0-1,0 3 1,1-1 3,-1 0 0,1 1 0,-1-1 0,0 1 0,-1-1 0,1 0 0,-1 1 0,1-1 0,-1 0 0,0 1 0,-1-1 1,1 0-1,-5 8 0,3-7 7,-1-1 0,1 0 1,-1 0-1,0 0 0,0-1 1,-1 1-1,1-1 0,-1 0 1,1 0-1,-1-1 0,0 1 1,0-1-1,0 0 0,-1 0 1,1-1-1,0 1 0,-1-1 1,1-1-1,0 1 0,-1-1 1,1 0-1,-1 0 1,-8-1-1,8-2 181,0 0 0,0 0 0,1 0 1,-1-1-1,1 0 0,0 0 0,0-1 0,-6-6 0,-2-1 461,13 12-612,-1-1-1,1 1 1,-1-1 0,1 0-1,0 1 1,-1-1-1,1 1 1,0-1-1,-1 0 1,1 1-1,0-1 1,0 0 0,-1 0-1,1 1 1,0-1-1,0 0 1,0 1-1,0-1 1,0 0-1,0 0 1,0 1 0,0-1-1,0 0 1,1 1-1,-1-1 1,0 0-1,0 0 1,1 1-1,-1-1 1,0 1 0,1-1-1,-1 0 1,1 1-1,-1-1 1,0 1-1,1-1 1,-1 1-1,1-1 1,0 1 0,-1-1-1,2 0 1,27-18 367,-25 17-487,3-2 67,0 1-1,0 0 0,0 1 0,13-3 1,-3 5-2414,-17 1 1948,1-1-1,-1 1 1,0 0 0,1 0-1,-1-1 1,0 1-1,0 0 1,0 0-1,1-1 1,-1 1-1,0 0 1,0 0 0,0-1-1,0 1 1,0 0-1,0 0 1,0-1-1,-1 1 1,1 0 0,0 0-1,0-1 1,-1 1-1,1 0 1,0 0-1,-1-1 1,1 1-1,-1 0 1,1-1 0,-1 1-1,1-1 1,-1 1-1,0 0 1,-1 0-1190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6:47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163 101 656,'2'-1'204,"-1"1"0,1-1 0,0 1 0,0-1 0,-1 0 0,1 1 0,0-1 0,-1 0 1,1 0-1,-1 0 0,1 0 0,-1-1 0,0 1 0,1 0 0,-1-1 0,0 1 0,0-1 0,0 1 0,0-1 0,0 1 0,0-1 0,-1 0 0,1 1 0,0-1 0,-1 0 0,1 0 0,-1 1 0,0-1 0,1 0 0,-1 0 0,0 0 0,0 1 0,0-1 0,-1 0 0,1 0 0,0 0 0,-1-2 0,0 2 91,0-1 0,0 0 0,0 1 0,-1-1 0,1 1 0,-1 0 0,1-1 0,-1 1 0,0 0 1,0 0-1,0 0 0,0 0 0,0 0 0,0 1 0,-1-1 0,1 0 0,-1 1 0,1 0 0,-1 0 0,1 0 0,-1 0 0,0 0 0,1 0 0,-5 0 0,2 1-2,1 0 0,-1 0 0,0 0 0,0 1 0,1 0 0,-1 0 0,1 0 0,-1 0 0,1 1 0,-1 0 0,1 0 0,0 0 0,0 0 0,-8 6 0,6-3-82,0 1 1,0-1-1,0 1 1,0 0-1,1 1 1,0-1-1,1 1 0,-1 0 1,-4 12-1,7-17-274,1 1 0,0-1 0,0 1 0,0 0 0,0-1 0,1 1 0,-1-1 0,1 1-1,-1 0 1,1 0 0,0-1 0,0 1 0,0 0 0,1 0 0,-1-1 0,1 1 0,-1 0-1,1-1 1,0 1 0,0-1 0,0 1 0,0-1 0,1 1 0,-1-1 0,0 0 0,1 1 0,0-1-1,0 0 1,0 0 0,-1 0 0,2-1 0,2 3 0,-2-2-98,1 0 1,0-1-1,0 0 0,-1 1 1,1-2-1,0 1 1,0 0-1,0-1 0,0 1 1,0-1-1,0 0 1,0-1-1,0 1 0,0-1 1,0 0-1,5-1 1,-2 0 96,0 0 0,0-1 0,0 1 0,-1-1 0,0-1 0,1 1 0,-1-1 0,6-5 0,-8 5 229,-1 1 0,0-1 0,0 0-1,0 1 1,-1-1 0,1 0 0,-1-1-1,0 1 1,0 0 0,-1-1 0,2-5-1,-2 8-1,-1 0 0,0 0 0,1 1 0,-1-1-1,1 0 1,0 0 0,0 1 0,0-1 0,0 0-1,1-2 1,-2 4-32,1-1 0,-1 1 0,0 0 1,0-1-1,0 1 0,0-1 0,1 1 0,-1 0 0,0-1 0,0 1 0,1 0 0,-1-1 1,0 1-1,1 0 0,-1-1 0,0 1 0,1 0 0,-1 0 0,1-1 0,-1 1 0,0 0 1,1 0-1,-1 0 0,1 0 0,-1 0 0,1-1 0,-1 1 0,0 0 0,1 0 0,-1 0 1,1 0-1,0 0 0,14 35 526,8 17-4421,-21-49 2966,0 0 0,0 0 0,0 0 0,0 0 0,1 0 0,-1 0 0,1-1 0,0 1 0,0-1 0,0 0 0,0 1 0,3 0 0,-3-2 654,0 0 0,0 0 0,0-1 1,-1 0-1,1 1 0,0-1 0,0 0 0,0-1 0,0 1 0,0 0 1,-1-1-1,1 1 0,0-1 0,0 0 0,0 0 0,-1 0 0,1-1 1,-1 1-1,1 0 0,-1-1 0,1 0 0,-1 1 0,0-1 0,0 0 1,0 0-1,0-1 0,3-3 0,0-1 715,1 1 0,-2-1 1,1 0-1,-1 0 0,0-1 0,0 0 0,-1 1 0,4-15 0,6-18 6220,-13 40-6722,0 0 1,0 0-1,0 0 0,0 1 0,0-1 1,0 0-1,0 0 0,0 0 0,0 0 1,0 0-1,0 0 0,0 0 0,0 0 1,0 0-1,1 1 69,-1-1-68,0 0-1,0 0 0,0 0 0,0 0 1,0 0-1,0 0 0,0 0 1,0 0-1,0 0 0,1 0 0,-1 0 1,0 0-1,0 0 0,0 0 0,0 0 1,0 0-1,0 0 0,0 0 0,1 0 1,-1 0-1,0 0 0,0 0 0,0 0 1,0 0-1,0 0 0,0 0 1,0 0-1,0 0 0,1 0 0,-1 0 1,0 0-1,0 0 0,0 0 0,0 0 70,0-1-70,0 1 0,0 0 1,0 0-1,0 0 0,0 0 0,1 0 1,-1 0-1,0 0 0,0 0 0,0 0 1,0-1-1,0 1 0,0 0 1,0 0-1,0 0 0,2 24 2186,-2-16-2259,0-1 0,1 0 0,0 1 0,1-1 0,0 0 0,0 0 0,0 0 0,1 0 0,5 10 0,24 29-4227,-31-45 4046,0 1 0,0-1 0,1 0 0,-1 0 0,1 0 0,-1 0 0,1-1-1,-1 1 1,1 0 0,-1-1 0,1 1 0,-1-1 0,1 1 0,0-1 0,0 0 0,-1 1 0,1-1 0,0 0-1,-1 0 1,1 0 0,0-1 0,-1 1 0,1 0 0,0-1 0,-1 1 0,1-1 0,0 1 0,-1-1 0,1 0 0,-1 0-1,1 1 1,-1-1 0,0 0 0,2-2 0,2 0 591,0-1 1,0 0-1,0 0 0,-1-1 0,0 1 1,0-1-1,7-10 0,-10 13-202,0-1 0,0 1 0,0 0 0,1 0 0,-1-1 0,1 1 0,0 0 0,-1 0 0,1 1-1,0-1 1,0 0 0,0 1 0,0-1 0,1 1 0,-1-1 0,5-1 0,-5 3-149,0 0-1,0 0 1,1 0 0,-1 1-1,0-1 1,0 1-1,0-1 1,1 1 0,-1 0-1,0-1 1,0 1-1,0 0 1,0 1 0,0-1-1,-1 0 1,1 0 0,0 1-1,0-1 1,2 4-1,1-1-7,0 0 0,0 0-1,0-1 1,1 1 0,-1-1-1,1 0 1,0-1 0,0 0-1,9 3 1,-13-5-45,0 1 0,0-1 0,0 1 0,1-1 0,-1 0 0,0 0 0,0 0 0,1 0 0,-1 0 0,0-1 0,0 1 1,1-1-1,-1 0 0,0 1 0,0-1 0,0 0 0,0 0 0,0 0 0,0 0 0,0-1 0,0 1 0,-1-1 0,1 1 0,0-1 0,-1 1 0,1-1 0,-1 0 1,0 0-1,2-3 0,-1 2 6,0 0 1,0-1-1,0 0 0,-1 1 1,1-1-1,-1 0 1,0 0-1,0 0 1,0 0-1,-1 0 1,1-5-1,-2 7-20,1-1 0,-1 1 0,0 0-1,0-1 1,0 1 0,0-1 0,0 1 0,0 0 0,-1 0 0,1 0 0,-1 0-1,1 0 1,-1 0 0,0 0 0,0 0 0,0 1 0,0-1 0,0 1-1,-3-2 1,-20-9-1737,-3 6-4792,4 0-5146,21 5 9473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6:48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39 848,'7'0'598,"8"0"1158,-1 0 0,0-1 0,0 0 0,23-6 0,-37 7-1649,0 0 0,1 0 1,-1 0-1,1 0 0,-1 0 0,1 0 0,-1 0 0,0 0 1,1 0-1,-1 0 0,1 0 0,-1 0 0,0 0 0,1-1 1,-1 1-1,0 0 0,1 0 0,-1 0 0,1-1 0,-1 1 1,0 0-1,0-1 0,1 1 0,-1 0 0,0 0 1,0-1-1,1 1 0,-1-1 0,0 1 0,0 0 0,0-1 1,1 1-1,-1 0 0,0-1 0,0 1 0,0-1 0,0 1 1,0 0-1,0-1 0,0 1 0,0-1 0,0 1 0,0-1 1,0 1-1,0 0 0,0-1 0,0 1 0,0-1 1,-1 1-1,1 0 0,0-1 0,0 1 0,0 0 0,-1-1 1,1 1-1,0 0 0,0-1 0,-1 1 0,1 0 0,0-1 1,-1 1-1,1 0 0,0 0 0,-1 0 0,1-1 0,0 1 1,-1 0-1,-2-2 351,1 1 1,0-1-1,-1 1 1,1 0-1,-1 0 1,1 0-1,-1 0 1,1 1-1,-1-1 1,-3 0-1,-1 2-184,0 0 1,0 0-1,0 1 0,0 0 1,0 0-1,1 0 0,-1 1 0,1 0 1,-1 0-1,1 1 0,0 0 1,0 0-1,1 0 0,-1 1 1,1 0-1,0 0 0,0 0 0,-7 11 1,9-12-315,-1 0 1,2 0 0,-1 1 0,0-1-1,1 1 1,0 0 0,0-1 0,0 1-1,1 0 1,0 0 0,0 0-1,0 1 1,0-1 0,1 0 0,0 0-1,0 0 1,0 0 0,1 0-1,0 1 1,0-1 0,0 0 0,0 0-1,1 0 1,0-1 0,0 1 0,4 6-1,-4-8-121,-1-1-1,1 0 1,0 0-1,1 1 1,-1-1-1,0-1 1,0 1-1,1 0 1,-1-1-1,1 1 1,0-1-1,-1 0 1,1 1-1,0-2 1,0 1-1,0 0 1,-1 0-1,1-1 1,0 1-1,0-1 1,0 0-1,0 0 1,0 0-1,0-1 1,0 1-1,0-1 1,0 1-1,0-1 1,0 0-1,-1 0 1,1 0-1,0-1 1,4-2-1,0 0 228,0 0-1,1 0 0,-1-1 1,-1 0-1,1-1 0,-1 1 0,0-1 1,0 0-1,-1-1 0,9-12 0,-6-1 1969,7-9-116,-16 44 1450,12 24-2501,-5-18-847,3-2-1078,7 2-4610,-15-19 5020,0-1 0,-1 0 0,1 0 0,0 0 1,0 0-1,1 0 0,-1 0 0,0-1 1,0 1-1,0 0 0,1 0 0,-1-1 1,0 1-1,0-1 0,1 1 0,-1-1 1,1 0-1,-1 1 0,0-1 0,1 0 0,-1 0 1,1 0-1,-1 0 0,1 0 0,-1 0 1,0-1-1,1 1 0,-1 0 0,0-1 1,3 0-1,1-3-958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6:49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1 253 416,'12'-29'6784,"3"4"3443,-14 25-9780,0-1 0,0 0 0,0 1 0,0-1 1,0 0-1,0 1 0,1-1 0,-1 1 1,0 0-1,0-1 0,0 1 0,1 0 0,-1 0 1,0 0-1,0 0 0,1 0 0,0 0 0,27 9 2493,24 22-2290,-50-29-396,6 4-214,-1 0 0,0 0 0,0 1 0,0 0 0,-1 1 0,0-1 0,0 2 0,9 14 0,-15-23-40,10 27 136,-11-26-131,0 0 1,1 0-1,-1 0 0,0 0 1,0 0-1,-1 0 0,1 0 1,0 1-1,0-1 0,0 0 1,-1 0-1,1 0 1,0 0-1,-1 0 0,1 0 1,-1-1-1,0 1 0,1 0 1,-1 0-1,0 0 0,1 0 1,-1-1-1,-1 2 0,2-2-6,-1 0 0,1 0 0,-1 0 0,1 0 0,-1 0 0,1 0-1,0 0 1,-1 0 0,1 0 0,-1 0 0,1-1 0,-1 1 0,1 0-1,0 0 1,-1 0 0,1-1 0,0 1 0,-1 0 0,1 0 0,0-1 0,-1 1-1,1 0 1,0-1 0,-1 1 0,1 0 0,0-1 0,0 1 0,-1-1-1,1 1 1,0 0 0,0-1 0,0 1 0,0-1 0,0 1 0,-1-1 0,1 0-1,-6-16-44,6 15-109,1-1-1,-1 0 1,1 0-1,-1 0 0,1 1 1,0-1-1,0 0 1,0 1-1,1-1 0,-1 0 1,1 1-1,-1 0 0,1-1 1,0 1-1,0 0 1,0 0-1,0 0 0,0 0 1,0 0-1,1 1 1,-1-1-1,0 0 0,1 1 1,-1 0-1,1 0 1,3-1-1,10-4-2714,0 1 0,1 1 1,24-4-1,-10 3-2510,4-1 4334,55-3 0,-20 4 3776,-48 2 270,0 0 1,0-1-1,0-1 1,-1-1-1,22-10 1,-39 12-1418,-11 2-868,-11 1-268,3 4-380,0 0 0,0 0 0,0 2 0,1 0 0,-1 0 0,-25 16 0,32-17-102,0 0 0,1 1 0,-1 0 1,1 1-1,0 0 0,1 0 0,0 0 0,0 1 0,0 0 0,1 0 1,0 0-1,0 1 0,-5 12 0,9-18-119,0 0 1,0 0-1,0 1 0,0-1 0,1 0 1,-1 1-1,1-1 0,-1 0 0,1 1 1,0-1-1,0 0 0,0 1 1,1-1-1,-1 1 0,0-1 0,1 0 1,0 1-1,-1-1 0,1 0 0,0 0 1,0 0-1,0 1 0,1-1 0,-1 0 1,0 0-1,1-1 0,-1 1 0,1 0 1,0 0-1,-1-1 0,1 1 0,0-1 1,0 1-1,0-1 0,0 0 0,0 0 1,1 0-1,-1 0 0,0 0 0,0-1 1,1 1-1,-1 0 0,3-1 1,3 2-338,-1-1 0,1 0 0,0-1 0,0 1 1,0-1-1,-1-1 0,1 0 0,0 0 1,0 0-1,-1-1 0,1 0 0,7-4 0,-4 0 194,0-1-1,0 0 0,-1 0 0,0-1 0,0 0 0,-1-1 0,0 0 0,-1-1 0,0 0 0,10-15 0,-5 3 1530,-1 0-1,-1 0 1,-1-1 0,9-34 0,-1-15 4640,-15 54-5533,0 1 0,-1-22-1,-2 39-288,0 1-1,-1-1 1,1 0-1,0 0 1,0 0-1,0 0 1,0 1 0,0-1-1,-1 0 1,1 0-1,0 0 1,0 0-1,0 0 1,0 0-1,-1 0 1,1 1-1,0-1 1,0 0-1,0 0 1,0 0-1,-1 0 1,1 0-1,0 0 1,0 0 0,0 0-1,-1 0 1,1 0-1,0 0 1,0 0-1,0 0 1,-1 0-1,1 0 1,0 0-1,0 0 1,0-1-1,-1 1 1,1 0-1,0 0 1,0 0-1,0 0 1,0 0 0,-1 0-1,1 0 1,0-1-1,0 1 1,0 0-1,0 0 1,0 0-1,0 0 1,-1-1-1,1 1 1,0 0-1,0 0 1,0 0-1,0-1 1,0 1-1,0 0 1,0 0 0,0 0-1,0-1 1,0 1-1,0 0 1,0 0-1,-9 18 2701,7 29-2685,0 21-71,5-32-135,2 0 0,1-1 0,2 0 1,17 48-1,-16-68-7258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6:50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11 539 128,'53'-38'15954,"-31"31"-13134,-16 7-2742,0-1 0,0 0 0,0 0 0,0 0 0,0-1 0,0 0 0,-1 0 0,1-1 0,-1 1 0,0-1 0,1-1-1,-1 1 1,4-4 0,-7 5-86,0 1-1,-1 0 0,1-1 0,0 0 1,-1 1-1,0-1 0,1 0 0,-1 1 1,0-1-1,0 0 0,0 0 0,0 0 1,-1 0-1,1 0 0,0 0 1,-1 0-1,1 0 0,-1 0 0,0 0 1,0-1-1,0 1 0,0 0 0,0 0 1,0 0-1,0 0 0,-1 0 0,1 0 1,-1 0-1,0-1 0,1 1 0,-1 1 1,0-1-1,0 0 0,0 0 0,0 0 1,-1 0-1,1 1 0,0-1 0,-4-2 1,3 2 28,0 0 0,0 0 0,0 0 0,-1 0 0,1 1 0,-1-1 0,1 1 0,-1-1 0,0 1 0,0 0 0,1 0 0,-1 0 0,0 1 0,0-1 0,0 1 0,0-1 0,0 1 0,0 0 0,0 0 0,-4 1 0,1 0 38,1 0 1,-1 1-1,1-1 0,0 1 1,0 0-1,-1 1 0,2-1 1,-1 1-1,0 0 0,-8 7 1,9-6-45,-1 0 0,1 0 1,0 1-1,0 0 1,0-1-1,1 1 1,0 0-1,0 1 0,0-1 1,-2 7-1,4-9-68,0 1 0,0-1 0,0 0 0,1 0 0,-1 1-1,1-1 1,0 0 0,0 1 0,0-1 0,0 0 0,1 0 0,-1 1 0,1-1-1,0 0 1,0 0 0,0 0 0,0 1 0,4 4 0,-1-2-39,1 0 0,1 0 1,-1-1-1,1 0 0,0 0 1,0 0-1,0 0 0,1-1 1,0 0-1,0 0 0,0-1 1,0 0-1,0 0 0,1-1 0,-1 0 1,1 0-1,0-1 0,8 1 1,7 0-11,1 0 1,0-2 0,-1-1-1,42-6 1,-40 2 157,1-1 0,-1-1 1,44-19-1,-43 14 1698,37-24 0,-62 36-1666,0-1 1,0 1-1,0-1 0,0 1 1,0-1-1,0 0 1,-1 1-1,1-1 1,0 0-1,0 0 0,-1 1 1,1-1-1,0 0 1,-1 0-1,1 0 0,-1 0 1,1 0-1,-1 0 1,0 0-1,1 0 1,-1 0-1,0 0 0,0 0 1,0 0-1,1 0 1,-1 0-1,-1-2 1,1 2-22,-1 0 1,1 0 0,-1 1-1,0-1 1,1 0-1,-1 0 1,0 1 0,0-1-1,0 1 1,0-1 0,1 1-1,-1-1 1,0 1 0,0-1-1,0 1 1,0 0 0,0-1-1,0 1 1,0 0 0,0 0-1,0 0 1,0 0 0,0 0-1,0 0 1,0 0-1,0 0 1,0 0 0,-2 1-1,-14 1 171,-1 1 0,1 1 0,0 1 0,0 1 0,-19 8 0,28-11-221,0 1 1,0 1-1,1-1 1,-1 1-1,1 0 1,0 1-1,0 0 1,1 0-1,0 0 0,0 1 1,0 0-1,-5 8 1,10-13-117,0-1-1,0 1 1,1-1 0,-1 1-1,0-1 1,1 1 0,-1-1-1,1 1 1,-1-1 0,1 1 0,0 0-1,0-1 1,0 1 0,0-1-1,0 1 1,0 0 0,0-1-1,0 1 1,1 0 0,-1-1 0,1 1-1,-1-1 1,2 3 0,-1-2-65,1 0 1,-1-1 0,1 1-1,0 0 1,0-1-1,0 0 1,-1 1 0,1-1-1,1 0 1,-1 0 0,0 0-1,0 0 1,0 0-1,4 0 1,3 1-224,1 0 0,-1-1 0,1 0 0,-1-1 0,1 0 0,-1 0 0,11-2 0,-5-2 16,0 0-1,0-2 1,0 1 0,-1-2 0,0 0-1,0 0 1,-1-1 0,0-1 0,-1 0 0,1-1-1,-2-1 1,19-20 0,-8 6 885,-1-2-1,-2 0 1,-1-1-1,29-60 1,-37 66 838,-1 0 1,-1-2-1,8-40 0,-13 52-692,-2 0 0,1-1 0,-2 1 0,1 0 0,-2 0 0,0-1 0,0 1 0,-1 0 0,-5-16 0,6 25-499,0-1 1,-1 0-1,0 0 1,1 1-1,-1-1 1,0 1-1,-1-1 1,1 1-1,-1 0 1,0 0-1,1 0 1,-1 0-1,-5-3 1,6 5-119,1 1 0,-1-1 0,0 0 0,1 1 0,-1 0 0,0-1 0,1 1 0,-1 0 0,0 0 0,1 0 1,-1 0-1,0 0 0,0 0 0,1 0 0,-1 0 0,0 1 0,1-1 0,-1 1 0,0-1 0,1 1 0,-1 0 0,1 0 0,-1 0 0,1 0 0,-1 0 0,1 0 1,0 0-1,0 0 0,-1 0 0,1 0 0,0 1 0,0-1 0,0 1 0,-1 1 0,-5 8-42,0 0 0,0 1 0,1-1 0,1 1 0,0 1 0,0-1 0,2 1 0,-1-1 0,2 1 0,-1 0 0,2 0 0,0 1 0,1 16 0,1-5 0,0 0 0,2-1 0,1 0 0,2 0 0,0 0 0,11 29 0,-10-37 12,0-1 1,0 1-1,2-1 0,0 0 0,1-1 1,16 19-1,-19-26-1017,0 0 0,0-1 0,1 1 1,11 5-1,-3-6-10753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6:51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86 151 272,'20'0'2894,"-1"1"678,0-2 0,33-4 1,-47 4-3129,0 0 0,1-1 0,-1 1 0,0-1 0,0-1 0,0 1 0,0-1 0,0 1 0,-1-1 0,1-1 1,-1 1-1,1-1 0,6-7 0,-10 9-403,0 1 1,0 0-1,1 0 0,-2-1 1,1 1-1,0-1 1,0 1-1,0-1 0,-1 0 1,1 1-1,-1-1 0,1 1 1,-1-1-1,1 0 1,-1 0-1,0 1 0,0-1 1,0 0-1,0 1 1,0-1-1,-1 0 0,1 1 1,0-1-1,-2-2 0,1 1 19,-1 0-1,0 0 1,0 1-1,0-1 1,0 1-1,0-1 1,0 1-1,-1 0 1,1 0-1,-1 0 1,0 0-1,-3-2 1,-2 0 54,0-1 0,-1 1 0,0 1-1,0 0 1,0 0 0,0 1 0,0 0 0,-15-1 0,15 3-77,0 1 0,0 0-1,1 0 1,-1 1 0,1 0 0,-1 0-1,1 1 1,0 0 0,0 1 0,-9 5-1,14-7-29,-1 0 0,0 1 0,1-1-1,0 1 1,0 0 0,-1 0 0,2 0 0,-1 0-1,0 1 1,1-1 0,-1 1 0,1-1 0,0 1-1,0 0 1,1 0 0,-1 0 0,1 0-1,0 0 1,0 0 0,0 1 0,0-1 0,1 5-1,0-6-16,0 0-1,0 0 0,1 0 0,-1 0 0,1-1 1,0 1-1,-1 0 0,1 0 0,1-1 1,-1 1-1,0 0 0,1-1 0,-1 0 0,1 1 1,0-1-1,3 4 0,-1-3-134,0 1 0,1-1 0,-1 0 0,1 0 0,-1-1 0,1 1 0,0-1 0,8 3 0,-3-3-226,-1 0-1,0 0 1,1 0-1,-1-1 1,1-1 0,0 0-1,-1 0 1,1-1-1,16-3 1,-19 2 271,-1 0-1,1 0 1,-1-1-1,0 0 1,0-1-1,0 1 1,0-1-1,-1 0 1,1-1-1,8-8 1,-8 5 731,1 1 1,-1-1 0,8-16 0,-7 12-58,-7 12-517,0 0-1,0 0 1,0 0-1,0 0 0,0 0 1,0 0-1,1 0 0,-1 0 1,0 0-1,0 0 0,0 0 1,0 0-1,0 0 0,0 0 1,0 0-1,0 0 1,0 0-1,0 0 0,0 0 1,1 0-1,1 13 1297,28 113 1771,-6-31-2816,22 192 0,-42-75-228,-7-177-46,0-1-1,-2 0 1,-2-1 0,-12 40-1,18-72-88,1 1 0,0 0 0,-1-1 0,0 1 0,1-1 0,-1 1-1,0-1 1,0 1 0,0-1 0,0 0 0,0 1 0,0-1 0,0 0 0,0 0 0,0 1-1,-1-1 1,1 0 0,-3 1 0,3-2-38,-1 1 1,1-1-1,0 0 0,0 0 1,0 0-1,0-1 0,0 1 0,0 0 1,0 0-1,0 0 0,-1-1 1,1 1-1,0-1 0,0 1 0,0-1 1,0 1-1,0-1 0,1 0 1,-1 1-1,0-1 0,-1-1 0,-6-6-448,1 0-1,0-1 0,1 0 0,-9-15 1,9 15 792,-45-73-529,-87-144 418,126 204-9,-19-48 1,28 63-129,1-1 1,0 1-1,0-1 1,1 1-1,-1-1 1,2 0-1,-1 0 1,1 0-1,0 1 1,3-16-1,-1 17-7,1 0 0,-1 0-1,1 0 1,0 1 0,0-1 0,1 1 0,0 0-1,0 0 1,0 0 0,1 0 0,-1 1 0,1-1-1,0 1 1,0 0 0,1 1 0,6-4-1,13-6 15,0 1 0,39-13-1,-39 16-11,-7 2 176,1 0 1,1 2 0,-1 0-1,1 1 1,40-2-1,-51 6-157,0 0 0,0 1-1,0 0 1,0 0-1,0 1 1,0 1-1,0-1 1,-1 1-1,1 1 1,-1 0 0,0 0-1,0 0 1,0 1-1,-1 0 1,11 10-1,-9-6 51,0 1-1,-1 0 0,0 1 0,10 19 0,-18-30-69,0 0-1,0 0 1,1 0 0,-1 0-1,0 0 1,0 0-1,0 0 1,0 1 0,0-1-1,0 0 1,1 0-1,-1 0 1,0 0 0,0 0-1,0 0 1,0 0-1,0 0 1,1 0 0,-1 0-1,0 0 1,0 0-1,0 0 1,0 0 0,0 0-1,1 0 1,-1 0-1,0 0 1,0 0 0,0 0-1,0 0 1,0 0-1,0-1 1,1 1 0,-1 0-1,0 0 1,0 0-1,0 0 1,0 0 0,0 0-1,0 0 1,0 0-1,0-1 1,1 1 0,-1 0-1,0 0 1,0 0-1,0 0 1,0 0-1,0 0 1,0-1 0,0 1-1,0 0 1,0 0-1,0 0 1,8-16-107,5-23 78,-12 35 46,12-27 16,0 1 0,2 1 1,2 0-1,22-31 0,-38 59-50,14-14-4042,-4 8-5359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6:52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23 48,'3'1'997,"1"1"0,-1-2 0,1 1 0,0 0 0,-1-1 0,1 1 0,0-1 0,0 0 0,4-1 0,-6 1-532,0 0 1,0-1 0,0 1-1,0 0 1,0-1 0,0 1-1,0-1 1,-1 0-1,1 0 1,0 0 0,0 0-1,-1 0 1,1 0 0,0 0-1,-1 0 1,1-1-1,-1 1 1,3-3 0,-4 4-463,0-1 1,0 1 0,0 0-1,1 0 1,-1 0 0,0-1-1,0 1 1,0 0 0,0 0 0,0 0-1,0-1 1,0 1 0,0 0-1,1 0 1,-1-1 0,0 1-1,0 0 1,0 0 0,0 0-1,0-1 1,0 1 0,0 0-1,0 0 1,0-1 0,-1 1 0,1 0-1,0 0 1,0-1 0,0 1-1,0 0 1,0 0 0,0 0-1,0-1 1,0 1 0,-1 0-1,1 0 1,0 0 0,0-1-1,0 1 1,0 0 0,-1 0-1,-12 0 447,-13 9 581,7 0-831,2 1 0,-1 1 0,-20 17 1,33-24-199,0 1 0,0-1 0,0 1 0,1 0 0,0 0 0,0 1 0,0-1 1,1 1-1,0 0 0,0 0 0,0 0 0,1 0 0,0 0 0,-2 9 0,4-12-127,-1 0 0,1 0 0,-1 0 0,1 0 0,0 0 0,0 0-1,1 0 1,-1-1 0,1 1 0,-1 0 0,1 0 0,0 0 0,3 5-1,-3-6 33,0-1-1,0 0 0,0 0 0,0 0 0,0 0 1,1 0-1,-1 0 0,0 0 0,1 0 1,-1-1-1,1 1 0,-1 0 0,1-1 0,0 1 1,-1-1-1,1 0 0,-1 1 0,1-1 0,0 0 1,-1 0-1,1 0 0,-1 0 0,1 0 1,0 0-1,-1-1 0,1 1 0,2-1 0,7-2 54,-1-1-1,1 0 0,0 0 0,-1-1 0,0 0 0,0-1 1,13-10-1,32-29 4468,-49 39-2972,-5 4-1260,0 0 0,1 0 0,-1 1 0,1-1-1,0 0 1,-1 1 0,1-1 0,0 1 0,0 0 0,0 0 0,0 0-1,0 0 1,3-2 0,-4 7-150,0 0-1,0-1 0,0 1 1,-1 0-1,0 0 0,0 0 1,0-1-1,0 1 0,-1 6 1,1-2-105,1 16-1392,8 6-7541,-7-28 7889,-1 1 0,1-1 0,-1 0 0,1 0 0,0 0 1,0 0-1,0 0 0,5 3 0,14 6-2022,-8-8 1762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6:53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165 516 32,'6'-2'1069,"0"-1"-1,-1-1 1,0 1-1,1-1 1,-1 1-1,0-2 1,-1 1-1,6-6 1,-8 8-545,0-1 0,0 1 1,-1 0-1,1-1 0,-1 1 1,0-1-1,0 1 1,0-1-1,0 0 0,0 0 1,0 1-1,-1-1 0,1 0 1,-1 0-1,0 0 0,0 1 1,0-1-1,0 0 0,0 0 1,-2-5-1,1 7-433,1 0-1,-1 0 1,0 0 0,0 0-1,0-1 1,0 1 0,0 1 0,0-1-1,0 0 1,0 0 0,0 0-1,0 1 1,0-1 0,-1 0-1,1 1 1,0-1 0,-1 1-1,1-1 1,0 1 0,-1 0-1,1 0 1,0 0 0,-1 0-1,1-1 1,0 2 0,-1-1-1,1 0 1,-1 0 0,1 0-1,0 1 1,-2 0 0,-49 12 531,48-12-544,-8 3 5,1 1 1,-1 0-1,1 1 1,0 0-1,-13 10 1,19-13-259,0 1 1,1-1-1,0 1 0,0 0 1,0 1-1,0-1 1,1 1-1,0-1 0,0 1 1,0 0-1,0 0 0,1 0 1,0 1-1,-2 5 0,3-9-6,1-1 0,0 0-1,-1 1 1,1-1 0,0 0-1,-1 1 1,1-1 0,0 0-1,0 1 1,0-1 0,0 1-1,0-1 1,1 0 0,-1 1-1,0-1 1,1 0 0,-1 1-1,1-1 1,-1 0 0,1 0-1,0 1 1,-1-1 0,1 0-1,0 0 1,0 0 0,0 0-1,0 0 1,0 0-1,0 0 1,0 0 0,0 0-1,0 0 1,0-1 0,1 1-1,-1-1 1,0 1 0,0 0-1,1-1 1,-1 0 0,0 1-1,1-1 1,-1 0 0,0 0-1,1 0 1,-1 0 0,1 0-1,-1 0 1,0 0 0,1 0-1,1-1 1,5 0-141,0 0 0,1-1 0,-1 0 0,0 0 0,0-1 0,-1 0 0,9-5 0,-1-1 297,0-2 0,0 0-1,-1-1 1,0 0-1,-2-1 1,1-1-1,-1 0 1,10-17 0,0-1 1724,-3-1 0,29-64 0,-38 71-57,-2 0-1,-1-1 1,-1 0-1,-1 0 0,-1 0 1,-1 0-1,-2-43 1,-4 62-930,-4 17 668,-8 22 976,12-25-2357,-7 19 1,2 1 0,0-1 0,2 1 0,0 0 0,2 1 0,1-1 0,1 1 0,2 0 0,2 35 0,0-30 217,1 7-1855,0-12-3527,1-7-3213,1-1-4855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6:53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1 189 864,'0'-1'170,"0"0"0,1 0 0,-1 1 0,1-1 0,0 0 0,-1 0-1,1 0 1,0 1 0,-1-1 0,1 0 0,0 1 0,0-1 0,0 1-1,-1-1 1,1 1 0,0-1 0,0 1 0,0-1 0,0 1 0,0 0 0,0 0-1,0-1 1,0 1 0,0 0 0,0 0 0,0 0 0,0 0 0,0 0-1,0 0 1,0 0 0,0 1 0,2-1 0,35 6 3765,-33-5-3739,0 0 0,-1-1 0,1 1 1,0-1-1,-1 0 0,1-1 0,-1 1 1,1-1-1,0 0 0,-1 0 0,1 0 1,-1-1-1,0 1 0,1-1 0,-1 0 0,0-1 1,0 1-1,0 0 0,5-6 0,-4 4-134,0 0 0,-1 0 0,0 0 0,1-1 0,-1 1 0,-1-1 0,1 0-1,-1-1 1,0 1 0,0 0 0,0-1 0,-1 0 0,0 1 0,2-10 0,-4 12 73,2-4 119,-1 1-1,-1 0 1,1 0 0,-1-1-1,-1-10 1,0 16-213,1 0 1,0 0-1,0 0 0,-1 0 1,1 0-1,0 0 0,-1 0 1,1 0-1,-1 0 0,0 0 1,1 0-1,-1 0 0,0 0 1,0 0-1,1 1 0,-1-1 1,0 0-1,0 0 0,0 1 1,0-1-1,0 1 0,0-1 1,0 1-1,0-1 0,0 1 1,0 0-1,0-1 0,0 1 1,0 0-1,0 0 0,-1 0 1,1 0-1,0 0 0,0 0 1,0 0-1,0 0 1,0 0-1,0 0 0,0 1 1,-1-1-1,0 1 0,-6 1 282,0 1-1,-1 0 1,1 1-1,0 0 1,1 0-1,-1 0 1,1 1-1,0 0 1,0 1 0,0 0-1,1 0 1,0 0-1,0 0 1,1 1-1,0 0 1,0 1-1,0-1 1,-4 10-1,8-14-212,0 0-1,0 0 0,0 0 0,1 0 0,-1 0 1,1 0-1,0 0 0,-1 0 0,1 0 1,1 0-1,-1 0 0,0 1 0,1-1 0,-1 0 1,1 0-1,0 0 0,0-1 0,0 1 1,1 0-1,-1 0 0,1 0 0,-1-1 1,1 1-1,0-1 0,0 1 0,0-1 0,0 0 1,1 0-1,-1 0 0,0 0 0,1 0 1,3 1-1,8 7 468,1-2-1,1 0 1,0 0 0,23 6 0,-19-7 381,2-3-4888,0-3-5524,-1-4-6157,-18 1 13981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6:54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3 880,'4'-3'37332,"-3"5"-38156,9 16-3917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6:55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23 288,'-14'-17'4460,"4"12"-2728,10 5-1631,0 0 0,0 0 0,0 0 0,-1 0 0,1 0 0,0 0 0,0 0 0,0 0 0,-1 0 0,1 0 0,0 1 0,0-1 0,0 0 0,0 0 0,-1 0 0,1 0 0,0 0 0,0 0 0,0 1 0,0-1 0,0 0 0,0 0 0,-1 0 0,1 0 0,0 1 0,0-1 0,0 0 0,0 0 0,0 0 0,0 0 0,0 1 0,0-1 0,0 0 0,0 0 0,0 0 0,0 1 0,0-1 0,0 0 0,0 0 0,0 0 0,0 1 0,1 33 5865,5 38 1,0-36-4977,1 0 0,2-1 0,1 1 0,29 63 0,-34-88-915,1 0 1,0-1 0,0 1 0,10 10-1,-13-18-287,0 0-1,0 1 0,0-2 1,0 1-1,1 0 0,-1-1 0,1 1 1,0-1-1,0 0 0,0 0 1,0-1-1,0 1 0,0-1 0,9 2 1,-4-2-1116,1 0-1,0-1 1,0 0 0,0-1 0,0 0 0,0 0 0,-1-1 0,1 0 0,-1-1 0,1 0 0,-1 0-1,0-1 1,0-1 0,0 1 0,8-7 0,-9 6-374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8:01:06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0 594 32,'0'1'233,"0"1"0,0 0 0,1-1 0,-1 1-1,0 0 1,1-1 0,-1 1 0,1-1 0,-1 1 0,1-1 0,1 3 0,3 6 1896,-4-1 3005,0-9-4839,-1 1 1,1 0-1,0 0 1,0-1-1,-1 1 1,1 0-1,0-1 0,0 1 1,0-1-1,0 1 1,0-1-1,0 0 1,0 1-1,0-1 1,0 0-1,0 0 0,0 0 1,0 0-1,0 0 1,0 0-1,0 0 1,2 0 834,15-13 2133,-7-5-3039,-1-2 0,-2 1 0,10-30 0,-13 25-175,-2 1 0,0 0 0,-1-1 0,-3-36 0,1 24-19,-2 16-29,0 0 1,-8-30-1,7 40-5,0-12 19,3 17 9,-1 0-1,0 0 1,0 0 0,0 0 0,0 1 0,-4-8 0,-2-4 57,1 0 0,0-1 0,-4-20 0,4 14 51,-2-1-14,-3-12-44,11 35-87,-5 16-19,5 45 23,-2-15 20,9 74 0,-6-65 4,-2-42-15,1 0 0,0-1 1,3 13-1,4 36 9,-2 1 0,-5 96 0,-1-67-1,1-88-8,0 0 1,0 1-1,1-1 1,-1 0-1,0 0 1,1 0 0,0 1-1,-1-1 1,1 0-1,0 0 1,0 0 0,0 0-1,0 0 1,1-1-1,-1 1 1,0 0 0,1 0-1,-1-1 1,3 2-1,-1 0 23,1-1-1,-1 0 1,1 0-1,0 0 1,0 0 0,-1-1-1,1 0 1,0 1-1,8 0 1,-2-1-179,0 0 1,1-1-1,-1 0 1,0 0 0,1-1-1,-1 0 1,17-5 0,-22 4-1024,0-1 0,0 1 0,0-1 1,0 0-1,0-1 0,-1 1 0,0-1 0,1 0 1,-1 0-1,5-7 0,-2 3 885,-2 0 1,1 0-1,-1-1 0,0 1 0,4-12 0,21-70 4472,-27 58-2262,-3 24-1383,0 7-453,-26 16 1569,18-7-1540,1 0 0,-1 0 0,2 1 0,-1 0 0,1 0 0,0 1-1,1 0 1,1-1 0,-1 2 0,-4 17 0,6-19-101,2-1-1,-1 1 1,1 0 0,0 0-1,1 0 1,1 11 0,0-15-3,0-1 1,0 0 0,0 0 0,1 0 0,0 0 0,0 0 0,0 0-1,0 0 1,0 0 0,1-1 0,0 1 0,0-1 0,0 0 0,5 5-1,-4-5 0,0 0-1,0-1 0,0 1 0,0-1 1,1 0-1,-1 0 0,0-1 0,1 1 1,0-1-1,-1 0 0,1 0 0,0 0 0,0-1 1,-1 0-1,1 0 0,0 0 0,0 0 1,-1-1-1,6-1 0,4-1 5,-1 0-1,0-1 1,0-1-1,0 0 1,15-9 0,-22 10 139,-1 0 1,1 0 0,-1 0 0,0-1 0,0 0 0,0 0 0,-1 0 0,0-1 0,0 1 0,5-10 0,7-8 275,-15 21-421,-1 1 0,1 0 0,0 0 0,-1-1 1,1 1-1,-1 0 0,1-1 0,-1 1 0,0 0 1,0-1-1,1 1 0,-1-1 0,0 1 0,0 0 0,0-1 1,-1 1-1,1-1 0,0 1 0,0 0 0,-1-1 1,1 1-1,-1 0 0,1-1 0,-1 1 0,0 0 0,1 0 1,-1 0-1,0 0 0,0-1 0,0 1 0,0 0 0,0 0 1,-1-1-1,-3-2 11,0 0 0,0 0 0,0 1 0,0-1 0,-11-4 0,3 3-15,0 1 1,-1 1 0,1 0-1,-1 0 1,1 2 0,-28-1-1,31-3-1390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6:56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66 96,'-4'-2'1204,"-1"1"0,1-1 0,0-1 0,0 1 0,0-1-1,1 1 1,-1-1 0,0 0 0,1 0 0,-4-5 0,3 5 101,4 2-1153,7 0 997,-1 0 1,1 0-1,0 1 0,11 1 1,-13-1-795,80-3-637,-57 1-2835,-1-2-3622,-24 3 5892,-1 0-1,0 0 1,0 0 0,0 0 0,0-1 0,-1 1 0,1 0 0,0-1 0,3-2 0,-3 1-578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6:56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95 848,'-22'-9'3241,"15"7"-2212,1-1 0,-1 0 0,0 0 1,1-1-1,0 0 0,-9-6 0,15 9-928,-1 1 0,1 0 1,0 0-1,-1 0 0,1 0 0,0 0 0,-1 0 0,1-1 0,-1 1 0,1 0 1,0 0-1,0-1 0,-1 1 0,1 0 0,0 0 0,-1-1 0,1 1 0,0 0 1,0-1-1,0 1 0,-1 0 0,1-1 0,0 1 0,0 0 0,0-1 0,0 1 1,0-1-1,-1 1 0,1 0 0,0-1 0,0 1 0,0-1 0,0 1 0,0 0 1,0-1-1,1 1 0,-1-1 0,0 1 0,0 0 0,0-1 0,0 1 0,0 0 1,0-1-1,1 1 0,-1 0 0,0-1 0,0 1 0,1 0 0,-1-1 1,0 1-1,0 0 0,1 0 0,-1-1 0,0 1 0,1 0 0,-1 0 0,0-1 1,1 1-1,-1 0 0,0 0 0,1 0 0,-1 0 0,1 0 0,-1 0 0,1 0 1,6-5 96,1 0-8,1 1 0,-1-1 0,1 2 0,0-1 0,0 1 0,0 1 0,0-1 0,0 1 0,1 1 0,12-1 0,18 4-3166,-3 5-4956,-27-6 2167,-8-1 3799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6:5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0 320,'14'4'15703,"13"2"-10109,-22-5-5125,1 0 0,-1 1 0,-1 0 0,1 0-1,0 0 1,5 4 0,43 37 183,66 72 0,-69-65-2238,-20-17-1504,-12-12-1183,1-3-6490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6:57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94 1169,'-1'-10'2276,"-1"0"0,1-1 0,-2 1 0,1 0 0,-1 0 0,-8-18 0,10 28-2105,1-1 0,0 1 1,-1 0-1,1-1 0,-1 1 0,1-1 0,-1 1 0,1 0 1,0 0-1,-1-1 0,1 1 0,-1 0 0,1 0 0,-1 0 0,0-1 1,1 1-1,-1 0 0,1 0 0,-1 0 0,1 0 0,-1 0 1,1 0-1,-1 0 0,1 0 0,-1 0 0,1 0 0,-1 1 0,0-1 1,1 0-1,-1 0 0,1 0 0,-1 1 0,1-1 0,0 0 1,-1 1-1,1-1 0,-1 0 0,1 1 0,-1-1 0,1 0 0,0 1 1,-1-1-1,1 2 0,-23 23 1406,17-18-1190,-10 11-31,-25 39-1,3-3-1405,31-44-225,-8 9-6052,-6-7-6737,17-12 11994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6:59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36 115 912,'5'-1'320,"14"-4"822,1 0 0,21-9 0,-38 13-824,1-1 0,0 1-1,-1-1 1,1 0-1,-1 0 1,0 0 0,1 0-1,-1-1 1,0 1-1,0-1 1,-1 0 0,1 0-1,-1 0 1,1 0-1,-1 0 1,0-1 0,0 1-1,2-5 1,-4 6 263,1-1 0,0 1 1,-1-1-1,0 0 0,1 1 0,-1-1 0,0 1 1,-1-5-1,1 7-490,0-1 0,-1 0 0,1 1-1,0-1 1,-1 0 0,1 1 0,-1-1 0,1 1 0,0-1 0,-1 1 0,1-1 0,-1 1 0,0-1 0,1 1-1,-1 0 1,1-1 0,-1 1 0,0 0 0,1-1 0,-1 1 0,0 0 0,1 0 0,-1 0 0,0 0 0,1-1 0,-1 1-1,0 0 1,0 0 0,1 0 0,-1 0 0,0 1 0,1-1 0,-1 0 0,0 0 0,1 0 0,-1 1 0,0-1-1,1 0 1,-1 0 0,0 1 0,1-1 0,-2 1 0,-13 5 344,-1 0 1,1 1-1,0 1 1,-24 16-1,35-21-340,0 0 1,0 0-1,0 1 0,0-1 0,1 1 1,-1 0-1,1 0 0,0 0 0,0 1 1,1-1-1,-1 1 0,1 0 0,0-1 0,0 1 1,0 0-1,1 0 0,0 0 0,0 0 1,0 10-1,0-13-203,2 0 1,-1 0-1,0 1 1,0-1-1,1 0 0,-1 0 1,1 0-1,-1 0 1,1 0-1,0-1 0,0 1 1,0 0-1,0 0 1,0 0-1,0-1 0,0 1 1,1-1-1,-1 1 1,1-1-1,-1 1 0,1-1 1,0 0-1,-1 0 1,1 1-1,0-1 0,0 0 1,0-1-1,0 1 1,0 0-1,0-1 1,0 1-1,0-1 0,0 1 1,0-1-1,0 0 1,0 0-1,0 0 0,0 0 1,0 0-1,3-1 1,3 0-408,0 0 1,0 0 0,1-1 0,-1 0 0,0-1 0,-1 1-1,1-2 1,12-5 0,-9 1 391,-1 1 1,0-2-1,0 1 0,-1-1 0,0-1 0,9-12 1,20-37 4994,-35 53-4073,7-14 354,-9 20-1079,-1-1-1,0 1 0,0 0 1,0-1-1,0 1 0,1 0 0,-1-1 1,0 1-1,0 0 0,1-1 0,-1 1 1,0 0-1,0-1 0,1 1 1,-1 0-1,0 0 0,1 0 0,-1-1 1,0 1-1,1 0 0,-1 0 0,1 0 1,-1 0-1,0 0 0,1 0 1,-1-1-1,1 1 0,-1 0 0,0 0 1,1 0-1,-1 0 0,1 0 0,-1 1 1,0-1-1,1 0 0,-1 0 1,1 0-1,-1 0 0,0 0 0,1 1 1,1 3 49,0 0 0,0 0 0,-1 0 1,1 0-1,-1 1 0,0-1 0,0 0 1,-1 1-1,1 5 0,2 7-184,18 59-4121,-18-68 1981,0 0 0,1-1 1,0 1-1,5 7 0,-8-15 2053,-1 0 0,1 1-1,-1-1 1,1 1 0,-1-1 0,1 1-1,-1-1 1,1 0 0,0 1 0,-1-1 0,1 0-1,-1 0 1,1 0 0,0 1 0,-1-1-1,1 0 1,0 0 0,-1 0 0,1 0-1,0 0 1,-1 0 0,1 0 0,0 0-1,-1 0 1,1 0 0,0-1 0,-1 1-1,1 0 1,-1 0 0,1-1 0,0 1-1,-1 0 1,1-1 0,-1 1 0,1 0 0,-1-1-1,1 1 1,-1-1 0,1 1 0,-1-1-1,0 1 1,1-2 0,23-29 2159,-18 22-601,13-25 5005,-18 30-5787,0 0 0,1 1 0,-1-1 0,1 1 0,0 0 0,0-1 1,0 1-1,0 0 0,0 0 0,1 0 0,0 0 0,-1 1 0,1-1 0,0 1 0,0 0 0,0-1 0,4 0 0,-6 2-537,1 1 0,-1 0 1,1 0-1,-1-1 0,1 1 0,-1 0 0,1 1 1,-1-1-1,0 0 0,1 0 0,-1 1 1,1-1-1,-1 0 0,0 1 0,1 0 1,-1-1-1,0 1 0,1 0 0,-1 0 0,0-1 1,0 1-1,0 0 0,1 1 0,1 1-26,-1 1 0,0-1-1,0 0 1,0 1 0,0-1 0,0 1-1,-1-1 1,2 7 0,0 4-135,0 0 0,-1 0 0,0 27 0,-3-21-560,1-14 171,-1 0 0,1-1-1,0 1 1,0 0 0,1-1 0,1 9-1,-2-14 352,0 0 0,0 1 0,0-1-1,0 0 1,0 0 0,1 0 0,-1 1-1,0-1 1,0 0 0,0 0 0,0 1-1,1-1 1,-1 0 0,0 0 0,0 0 0,0 0-1,1 1 1,-1-1 0,0 0 0,0 0-1,1 0 1,-1 0 0,0 0 0,0 0-1,1 0 1,-1 0 0,0 0 0,0 0-1,1 0 1,-1 0 0,0 0 0,1 0 0,-1 0-1,0 0 1,0 0 0,1 0 0,-1 0-1,0 0 1,1 0 0,12-10-1105,7-13 1073,-5 2 288,-1 3 2259,-2-1 0,17-33-1,-28 49-2238,1 0 0,-1 1-1,1-1 1,0 0 0,0 1-1,0-1 1,0 1-1,1 0 1,-1 0 0,0 0-1,1 0 1,0 0 0,-1 0-1,1 0 1,0 1-1,0 0 1,0-1 0,4 0-1,-5 2-135,-1 0-1,1-1 0,0 1 1,-1 0-1,1 0 0,-1 0 1,1 1-1,0-1 0,-1 0 1,1 0-1,-1 1 0,1-1 1,-1 1-1,1 0 0,-1-1 1,0 1-1,1 0 1,-1 0-1,0 0 0,1 0 1,-1 0-1,0 0 0,0 0 1,0 0-1,0 0 0,0 1 1,0-1-1,0 0 0,0 1 1,-1-1-1,1 1 0,0-1 1,-1 1-1,1-1 0,-1 1 1,0-1-1,1 1 0,-1 1 1,9 40-307,9 39-4413,-18-81 4578,1-1-1,-1 0 0,0 1 0,0-1 0,0 0 0,0 1 0,0-1 1,1 0-1,-1 1 0,0-1 0,0 0 0,0 1 0,1-1 0,-1 0 0,0 1 1,1-1-1,-1 0 0,0 0 0,0 0 0,1 1 0,-1-1 0,0 0 0,1 0 1,-1 0-1,1 0 0,-1 1 0,0-1 0,1 0 0,-1 0 0,0 0 0,1 0 1,-1 0-1,1 0 0,0 0 0,15-8-1396,12-16 1148,42-57 6263,-70 81-5842,1 0 0,-1-1 0,1 1 0,-1 0 0,1 0 1,-1-1-1,1 1 0,-1 0 0,1 0 0,-1 0 0,1 0 0,-1 0 0,1 0 0,-1 0 1,1 0-1,-1 0 0,1 0 0,-1 0 0,1 0 0,-1 0 0,1 0 0,-1 0 0,0 1 0,1-1 1,-1 0-1,1 0 0,-1 1 0,1-1 0,-1 0 0,1 1 0,-1-1 0,0 0 0,1 1 1,-1-1-1,0 0 0,1 1 0,-1-1 0,0 1 0,0-1 0,1 1 0,-1-1 0,0 0 1,0 1-1,0-1 0,0 1 0,0-1 0,1 2 0,11 34-586,-7-20-821,-4-13 884,-1-1 1,1 0-1,0 0 0,1 0 0,-1 0 0,0 0 0,0 0 0,1 0 0,-1 0 0,1-1 0,0 1 0,0 0 0,-1-1 1,1 0-1,0 1 0,0-1 0,0 0 0,0 0 0,1 0 0,-1 0 0,0 0 0,0-1 0,1 1 0,-1 0 0,0-1 1,1 0-1,-1 0 0,0 0 0,1 0 0,-1 0 0,4-1 0,-1 0 91,0 0-1,0 0 1,-1-1-1,1 0 1,-1 0-1,6-3 1,24-20 2770,11-25 14853,-42 59-13872,0 27-2468,-2-24-645,32 202-161,-3-73-4272,-28-129 3455,0-1-5285,1-23 372,2-61 1933,-7-1 3618,-1 2 1606,2 24 798,-1 29-1641,2-1 0,3-36 0,-2 51-672,0-1 0,0 1 0,0 0 0,1-1 1,0 1-1,0 0 0,0 0 0,1 0 0,-1 1 0,1-1 1,0 0-1,1 1 0,-1 0 0,1 0 0,7-6 1,-8 7 66,1 0 1,-1 1 0,1-1-1,0 1 1,0 0 0,0 0 0,0 0-1,0 1 1,0 0 0,1-1 0,-1 1-1,0 1 1,1-1 0,-1 1 0,1 0-1,-1 0 1,0 0 0,1 0 0,-1 1-1,1 0 1,-1 0 0,0 0 0,0 0-1,1 1 1,-1-1 0,0 1 0,0 0-1,0 1 1,-1-1 0,1 0 0,-1 1-1,1 0 1,-1 0 0,0 0-1,0 1 1,0-1 0,0 0 0,3 7-1,-5-8 12,1 1-1,-1-1 1,0 0-1,0 1 0,0-1 1,-1 1-1,1-1 0,0 1 1,-1-1-1,0 1 1,0-1-1,0 1 0,0-1 1,0 4-1,-1-2-348,0 0-1,0 1 1,0-1-1,0 0 1,-1 0-1,1-1 0,-1 1 1,-4 5-1,4-5-600,-1 0-1,0 0 0,-1 0 1,1-1-1,-1 1 0,1-1 0,-6 4 1,6-6-166,1 1 0,-1 0 0,0-1 0,0 0 1,0 0-1,0 0 0,0 0 0,0 0 0,0 0 1,0-1-1,-4 1 0,-1-1-375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6:59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0 177 304,'68'-117'11448,"-46"76"-2492,-19 36-8852,7-9 5512,-8 33-237,11 259-4419,-9-252-613,2 1-5122,3-2-5039,2-3-4955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7:00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0 181 336,'9'10'6762,"11"-2"-3407,21 1 988,-33-10-4326,-1 1 0,0-1 0,0 0 0,0-1 0,0 0 0,0 0 1,0 0-1,-1-1 0,1 0 0,-1 0 0,1-1 0,-1 1 0,0-1 0,-1-1 0,1 1 0,-1-1 0,0 0 0,0 0 0,0-1 0,-1 0 0,1 1 0,-2-2 0,1 1 1,-1 0-1,1-1 0,-2 1 0,1-1 0,-1 0 0,0 0 0,0 0 0,-1 0 0,1-12 0,-2 17 63,0 0 0,0 0 0,0 0 0,0 0 0,0 1 1,-1-1-1,1 0 0,0 0 0,-1 0 0,0 0 0,1 0 0,-1 1 0,0-1 0,0 0 0,0 1 0,0-1 0,0 0 1,-1 1-1,1-1 0,0 1 0,-1 0 0,1 0 0,-1-1 0,1 1 0,-1 0 0,0 0 0,1 0 0,-1 0 1,0 1-1,0-1 0,0 0 0,1 1 0,-1-1 0,0 1 0,0 0 0,0 0 0,0 0 0,0 0 0,0 0 0,0 0 1,0 0-1,0 0 0,-2 2 0,-4-1 305,1 0 1,0 1-1,0 0 1,0 1-1,0 0 0,0 0 1,1 0-1,-1 1 1,1 0-1,-8 6 1,10-7-204,1 1 0,0-1 0,0 1 1,1-1-1,-1 1 0,1 0 0,0 0 0,0 0 1,0 0-1,0 0 0,1 0 0,0 1 1,0-1-1,0 0 0,0 1 0,1-1 1,-1 1-1,1-1 0,0 1 0,1-1 1,0 6-1,1 1 53,1-1 0,-1 0-1,2 0 1,0 0 0,0 0 0,0-1 0,1 1 0,7 8-1,-8-13-112,0 0-1,1 0 0,-1 0 0,1-1 1,0 1-1,0-1 0,1 0 0,-1-1 1,1 0-1,0 0 0,0 0 0,0 0 0,0-1 1,1 0-1,5 1 0,1 0 105,0-1 0,0 0 0,0-1 0,-1-1 0,1 0 0,22-3 0,-20 0-236,11-1-40,38-1 1,-49 0-6799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7:16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39 256,'40'0'7716,"-20"9"-5233,-11-8-1407,-8-1-1069,-1 0 1,0 0 0,0 0 0,0 0 0,1-1-1,-1 1 1,0 0 0,0 0 0,0 0 0,0 0-1,1 0 1,-1 0 0,0-1 0,0 1 0,0 0-1,0 0 1,0 0 0,1 0 0,-1-1 0,0 1-1,0 0 1,0 0 0,0 0 0,0-1 0,0 1-1,0 0 1,0 0 0,0-1 0,0 1 0,0 0-1,0 0 1,0 0 0,0-1 0,0 1 0,0 0-1,0 0 1,0 0 0,0-1 0,0 1 0,0 0-1,0 0 1,-1 0 0,1-1 0,0 1 0,0 0-1,0 0 1,0 0 0,0 0 0,-1-1 0,1 1-1,0 0 1,0 0 0,0 0 0,0 0 0,-1 0-1,1 0 1,0 0 0,0 0 0,0-1 0,-1 1-1,1 0 1,0 0 0,0 0 0,-1 0 0,-24-23 1029,23 22-993,0 0-1,-1-1 0,1 1 0,0 0 0,-1 0 1,1 1-1,-1-1 0,1 0 0,-1 1 0,0 0 1,1-1-1,-1 1 0,0 0 0,1 1 0,-1-1 1,1 0-1,-5 1 0,-1 2 92,0 1 1,1-1-1,-1 1 1,-9 6-1,13-8-69,-3 3 71,0 0 0,0 1 1,0 0-1,0 0 0,1 0 0,0 1 1,1 0-1,-1 0 0,1 0 0,1 1 1,-1-1-1,1 1 0,0 0 0,1 1 0,-3 9 1,4-10-104,0 1 1,1 0-1,0 0 0,1 0 1,-1 0-1,2 0 1,-1 0-1,1 0 1,1 0-1,4 16 1,-4-23-32,0 1 1,0-1 0,0 0 0,0 0-1,1 0 1,-1 0 0,1-1 0,-1 1 0,1-1-1,0 1 1,-1-1 0,1 0 0,0 0 0,0 0-1,0 0 1,0-1 0,0 1 0,5-1 0,1-1-1,-1-1 0,1-1 0,-1 1 1,0-2-1,1 1 0,-2-1 1,1 0-1,0 0 0,-1-1 0,0 0 1,0-1-1,8-7 0,-10 7 23,-1 0 0,1 0 0,-1-1 1,-1 1-1,1-1 0,-1 0 0,0 0 0,-1 0 0,1 0 0,-1 0 0,1-9 0,11-32 624,3-13 1127,-16 58-1589,0 0-1,-1 0 1,0 0-1,1 0 1,-1 0-1,0 0 1,-1 0-1,0-3 1,1-4 1726,0 44 791,0-14-1890,-1 2-213,5 37 0,-3-52-596,0-1-1,0 0 0,1 0 1,0 0-1,0 0 1,1 0-1,-1 0 0,1 0 1,0-1-1,7 9 0,-7-10-774,32 34 2213,-15-23-5789,-9-11-1722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7:18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179 491 576,'14'-14'2120,"-1"0"-1,22-31 0,-23 28-569,-10 14-1314,0 1 0,-1-1 0,1 1 0,-1-1-1,0 1 1,0-1 0,0 0 0,0 1 0,0-1 0,0 0 0,-1 0 0,0 0 0,1 1 0,-1-6 0,0 7-181,-1 0-1,1 1 1,0-1 0,0 0 0,0 1 0,-1-1-1,1 0 1,0 1 0,-1-1 0,1 0 0,-1 1 0,1-1-1,0 1 1,-1-1 0,1 1 0,-1-1 0,0 1-1,1-1 1,-1 1 0,1-1 0,-1 1 0,0 0-1,0-1 1,-1 1 57,1-1 1,-1 1-1,0 0 0,0 0 0,0 0 0,1 0 0,-1 0 0,0 0 0,0 1 1,1-1-1,-1 0 0,0 1 0,-2 1 0,-12 4 290,0 1 0,0 0 1,1 1-1,0 1 0,1 1 0,0 0 0,0 1 0,1 0 0,1 1 0,-14 16 1,18-19-324,0 1 0,0 0 0,1 0 0,-9 17 0,14-22-77,0-1 1,0 0 0,1 1-1,-1-1 1,1 1 0,0 0-1,1-1 1,-1 1-1,1 0 1,0-1 0,0 1-1,1 0 1,-1 0 0,3 8-1,-2-9-59,0-1 0,0 1-1,1-1 1,-1 1 0,1-1-1,0 0 1,0 1 0,0-1-1,0 0 1,1 0-1,-1-1 1,1 1 0,0 0-1,0-1 1,0 1 0,0-1-1,0 0 1,0 0 0,1-1-1,-1 1 1,1 0 0,-1-1-1,1 0 1,0 0-1,-1 0 1,1-1 0,0 1-1,0-1 1,-1 0 0,6 0-1,0 0-19,0-1 0,0 0 0,0-1 0,0 0 0,0 0 0,0-1 0,0 0 0,-1-1 0,0 0 0,1 0 0,11-9 0,-10 5-30,-1 1 0,-1-2 0,1 1 1,-1-1-1,-1-1 0,0 1 0,0-1 1,9-19-1,-6 7 52,0 0-1,-2-1 1,8-31 0,-12 38 29,7-26 264,-2 0 0,-1 0 0,2-66 0,-5-38 1109,-4 145-1319,-1 1-1,0-1 1,0 1-1,0-1 1,0 1-1,0-1 1,0 1-1,0-1 1,0 0-1,0 1 1,0-1-1,0 1 1,0-1 0,0 1-1,0-1 1,0 1-1,0-1 1,0 0-1,-1 1 1,1-1-1,0 1 1,0 0-1,-1-1 1,1 1-1,0-1 1,-1 1 0,1-1-1,-1 1 1,1 0-1,0-1 1,-1 1-1,1 0 1,-1-1-1,1 1 1,-1 0-1,1 0 1,-1-1-1,1 1 1,-1 0 0,0 0-1,1 0 1,-1 0-1,0 0 64,-1 1 0,1-1 0,0 1 0,0 0 0,0-1 1,0 1-1,0 0 0,0 0 0,0 0 0,0 0 0,0 0 0,0 0 0,0 0 0,1 0 0,-2 2 0,-5 12 474,2 0 1,-1 0-1,2 0 0,0 1 0,1-1 1,-2 30-1,1-12-173,-1-3-273,2 0 0,1 0 0,2 1 0,6 57 0,-5-80-76,3 14-4,1-1 0,7 20 0,1 0-74,-10-28 55,1-1 0,1 0-1,0 0 1,0 0-1,11 17 1,-3-8 263,8 7 55,-7-12-300,-12-13-47,0 0 0,1 0-1,0-1 1,-1 1 0,1-1 0,6 5-1,-2-4-355,-1 0-1,2 0 0,-1 0 1,12 2-1,-9-3-4312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7:19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54 131 544,'-13'-54'8975,"1"68"-1868,9 3-5416,3-15-1626,-1 1 0,1 0-1,-1 0 1,1 0 0,0 0 0,0 0 0,0 0 0,0-1-1,1 1 1,0 3 0,0-1-84,1 0 1,0-1-1,0 1 0,1-1 1,-1 0-1,1 1 1,0-1-1,0-1 0,0 1 1,0 0-1,1-1 0,0 1 1,0-1-1,6 4 0,-8-6-56,0 1 0,0-1 1,1 0-1,-1 0 0,0 0 0,1 0 0,-1 0 0,1-1 0,-1 1 0,1-1 0,-1 0 0,1 1 0,0-1 0,-1 0 0,1-1 0,-1 1 0,1 0 0,-1-1 0,1 1 0,-1-1 0,1 0 0,-1 0 0,1 0 0,-1 0 0,0 0 0,0-1 0,1 1 0,-1-1 0,2-1 0,4-3 21,-1 0 0,0-1 1,0 0-1,0 0 0,-1-1 0,0 0 1,-1 0-1,1 0 0,-2-1 0,1 1 0,-1-1 1,3-11-1,-6 17 79,0 0-1,-1 0 1,1 0 0,-1 0 0,0 0-1,0 0 1,0 0 0,0 0 0,-1 0-1,1 0 1,-1 0 0,0 0 0,0 0-1,0 0 1,0 0 0,0 1 0,-1-1-1,1 0 1,-1 1 0,0-1 0,0 1-1,0-1 1,0 1 0,0 0 0,0 0-1,0 0 1,-1 0 0,1 0 0,-1 1-1,0-1 1,1 1 0,-1 0 0,0-1-1,0 1 1,-4 0 0,3 0 54,-1 0 1,1 1-1,-1 0 1,1 0-1,-1 0 0,1 0 1,-1 1-1,1 0 1,-1-1-1,1 2 0,0-1 1,-1 1-1,1-1 1,0 1-1,0 0 0,0 1 1,0-1-1,0 1 1,1-1-1,-7 7 0,0 1 246,0-1-1,-14 20 1,21-25-114,1-1 0,-1 1 0,1 0 0,0 0 0,0 0 0,0 1 0,0-1 0,1 0 0,0 1 0,0-1 0,-1 9 0,-11 62 2654,13-70-2757,0 0 0,0 0 0,0 0 1,0 0-1,1 0 0,0 0 0,0 0 0,0 0 0,1 0 0,-1-1 0,1 1 0,0 0 0,1-1 0,-1 1 0,7 7 0,0-3 36,1-1 0,0 0 0,1 0 0,0-1 0,0-1 1,12 6-1,-8-7 445,0-1 0,0-1 0,0-1 1,0 0-1,0 0 0,0-2 0,26-2 1,-7 2-804,-25 0 379,-1-1-1,1 0 0,-1-1 1,12-3-1,1-2-6460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8:01:08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0 384,'32'15'5208,"-28"-12"-4504,-4-2-599,1 0 1,-1-1-1,1 1 0,0-1 0,-1 1 0,1-1 0,0 1 0,0-1 0,-1 1 0,1-1 0,0 0 0,0 1 0,0-1 0,-1 0 0,1 0 0,0 0 0,5 0 4472,-8-1-4499,1 0 1,-1 0-1,0 0 0,1 0 1,-1 0-1,0 0 0,0 1 1,1-1-1,-1 0 0,0 1 1,0-1-1,0 1 0,0 0 0,0 0 1,0 0-1,-2 0 0,-2 0-44,0 1 0,0-1 0,0 1-1,0 1 1,0-1 0,0 1 0,1 0-1,-1 0 1,0 1 0,1-1 0,0 1-1,0 1 1,0-1 0,0 1 0,0-1-1,-4 6 1,1-2-21,1 0 1,0 0-1,0 1 0,1 0 1,0 0-1,0 1 0,0 0 1,1 0-1,-4 11 0,7-14-10,2-4 0,-1 1 0,0-1 0,0 0 0,1 1 0,-1-1-1,1 1 1,0-1 0,0 1 0,0-1 0,0 1-1,0-1 1,1 1 0,-1-1 0,2 5 0,2 5-1,-3-8 0,0-1 0,0 1-1,0-1 1,0 0 0,1 1-1,-1-1 1,1 0-1,0 0 1,0 0 0,0 0-1,0 0 1,0 0 0,1-1-1,-1 1 1,1-1-1,0 0 1,4 3 0,5 1 54,-6-3-272,1 1 0,-1-1 0,1-1 0,0 1 0,0-1 0,0 0 0,0-1 0,1 1 1,-1-1-1,0-1 0,0 0 0,1 0 0,9-1 0,-1-3-1296,1 0-1,0-1 1,18-8 0,-15 4 1428,-1-1 0,22-15 0,-39 23 157,6-2 203,-1-1-1,0 0 0,0-1 0,0 1 1,-1-1-1,0-1 0,9-11 0,23-35 3161,-37 52-3348,-1-1 0,1 1-1,0 0 1,-1 0 0,1-1-1,-1 1 1,1 0 0,-1-1-1,0 1 1,1 0 0,-1-1-1,0 1 1,0-1 0,0 1-1,0-1 1,0-1 0,-1 2-67,1 1 1,0-1 0,-1 0-1,1 1 1,-1-1 0,1 1-1,0-1 1,-1 1-1,1-1 1,-1 1 0,1 0-1,-1-1 1,0 1 0,1-1-1,-1 1 1,1 0-1,-1 0 1,0-1 0,1 1-1,-1 0 1,0 0 0,1 0-1,-1 0 1,0 0 0,-3-1-3,1 2 1,-1-1 0,0 0 0,1 1 0,-1-1 0,1 1 0,-1 0 0,1 0 0,0 1 0,-1-1 0,-4 3 0,1 2-13,0-1 0,0 1 0,0 0 1,1 1-1,0-1 0,0 1 0,0 0 0,-7 14 0,-5 5-2,17-23-2,0-1-1,0 0 1,0 1 0,1 0-1,-1-1 1,0 1-1,1 0 1,0-1-1,0 1 1,0 0 0,0-1-1,0 1 1,0 0-1,2 4 1,-1-2-4,0 0 0,0-1 0,0 1 1,1 0-1,0-1 0,0 0 0,3 6 0,-2-6-144,1 0 1,-1-1-1,1 0 0,-1 1 0,1-1 0,0-1 0,0 1 1,0 0-1,1-1 0,-1 0 0,1 0 0,-1 0 0,8 1 1,-9-2 134,0 0 1,1-1 0,-1 1 0,0-1-1,1 0 1,-1 0 0,0 0-1,1 0 1,-1-1 0,0 1 0,1-1-1,-1 0 1,0 0 0,0 0 0,0 0-1,0-1 1,0 1 0,0-1-1,0 0 1,3-3 0,-1 1 145,0-1-1,-1 1 1,1-1-1,-1 0 1,-1-1 0,1 1-1,-1-1 1,0 1 0,0-1-1,0 0 1,-1 0 0,3-12-1,-2-3 46,0 0 0,-2-1 0,-1-20 0,0 32-240,0 10 51,-1 1 27,1 0 1,-1-1-1,0 1 1,1 0 0,-1 0-1,1 0 1,-1 0 0,1 0-1,0 0 1,-1 1-1,1-1 1,0 0 0,0 0-1,-1 0 1,1 0-1,0 0 1,0 0 0,1 0-1,-1 1 1,0-1 0,0 1-1,4 27 417,-1-18-652,0 1 0,0-1-1,1 0 1,1 0 0,0 0 0,0 0 0,1-1 0,1 0 0,0 0 0,10 12 0,-15-21 3,0 1 0,0-1 0,1 0 0,-1 0 0,0 0 1,1 0-1,-1 0 0,0 0 0,1 0 0,-1-1 0,1 1 1,-1-1-1,1 0 0,-1 0 0,1 0 0,-1 0 0,1 0 1,-1-1-1,5 0 0,-2 0-491,0-1 1,0 1-1,-1-1 0,1 0 1,-1 0-1,1-1 0,-1 1 1,0-1-1,5-4 0,-4 2 248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7:21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6 136 208,'0'-2'286,"1"1"0,-1 0-1,1-1 1,-1 1 0,1 0-1,0 0 1,-1-1 0,1 1 0,0 0-1,0 0 1,0 0 0,0 0 0,1-1-1,0 1-130,-1 0-1,0 0 0,0 0 0,0 0 1,0-1-1,0 1 0,0 0 1,0-1-1,0 1 0,-1 0 0,1-1 1,-1 1-1,2-4 0,3-30 7351,-5 34-7372,-2-9 4595,-2 15-4364,1 1 0,0-1 1,0 1-1,1 0 0,0 0 0,0 1 0,0-1 1,1 0-1,-1 13 0,-2 1 279,2-12-627,1 0 0,0 0 0,0 0 0,1 1 0,0-1 0,0 0 0,1 0 0,0 0 0,1 0 0,3 13 0,-4-17-23,0 0 1,1 0-1,-1-1 1,1 1 0,0 0-1,0-1 1,0 0-1,0 1 1,0-1 0,1 0-1,-1 0 1,1 0-1,0-1 1,0 1 0,0-1-1,0 1 1,1-1-1,-1 0 1,0 0 0,1-1-1,0 1 1,-1-1-1,1 1 1,4 0 0,-4-1 6,-1-1 0,1 1 0,-1-1 0,1 0 0,-1 1 1,1-2-1,-1 1 0,1 0 0,-1-1 0,0 1 0,1-1 1,-1 0-1,5-2 0,40-23 10,-34 17-4,-10 7 33,-1-1 1,1 1-1,-1-1 0,0 0 1,0 0-1,-1-1 0,1 1 0,0 0 1,-1-1-1,0 0 0,0 1 0,0-1 1,0 0-1,-1 0 0,1 0 1,-1 0-1,0 0 0,0-7 0,0 4-12,0 0 0,-1 0 0,0 0-1,-1 0 1,1 0 0,-1 0 0,-1 0-1,1 0 1,-1 0 0,-5-10 0,3 8 113,0 0 1,-1 0 0,0 1-1,-8-10 1,11 15-136,-1 0 1,0 0 0,0 0-1,0 0 1,0 1-1,0-1 1,0 1 0,-1 0-1,1 0 1,-1 0 0,0 1-1,0-1 1,-4 0-1,-57-19-749,62 20 35,-14-6-2083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7:22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1024,'0'-49'9989,"0"61"-4980,0 12-2585,0 63 4990,0 1-4352,0 173-3638,0-261 480,15-36-2364,-10 27 2444,0 0 0,1 0 0,0 0 0,0 1 0,15-14 0,-17 19 63,0 0 0,0 0 0,0 0 0,0 1-1,0 0 1,0 0 0,1 0 0,-1 0 0,1 1 0,0-1 0,-1 1 0,1 0-1,0 1 1,0-1 0,5 1 0,-5 0 2,0 0-1,0 1 1,0 0-1,-1 0 1,1 0 0,0 1-1,-1-1 1,1 1-1,-1 0 1,1 0-1,-1 1 1,0-1 0,0 1-1,0 0 1,0 0-1,-1 1 1,1-1-1,-1 1 1,0-1 0,0 1-1,0 0 1,0 0-1,-1 1 1,1-1-1,-1 0 1,0 1 0,-1-1-1,3 8 1,-4-12-49,2 8 64,-1 1 0,1-1 1,-1 0-1,-1 11 0,0-16-25,0 0 0,-1-1-1,1 1 1,-1 0 0,0-1-1,0 1 1,0 0 0,0-1-1,0 1 1,0-1 0,-1 1-1,1-1 1,-1 0 0,0 0 0,0 0-1,-3 4 1,-1-1 18,0 0 0,0-1 1,0 0-1,-1 0 0,0 0 0,0-1 1,0 0-1,0 0 0,0 0 0,-13 1 1,-1 0-1015,-1-2 0,-34-1 0,48-4-3396,-1-21-16428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7:23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0 132 1024,'4'-5'853,"-1"-1"0,1 0 0,-1 1 0,-1-1 0,1-1-1,-1 1 1,0 0 0,0 0 0,-1-1 0,0 1-1,0-9 1,3-7 1026,5-6 267,-9 28-2028,0 1-1,0-1 1,0 0-1,0 0 1,0 1-1,0-1 1,0 0 0,0 1-1,1-1 1,-1 0-1,0 0 1,0 1-1,0-1 1,1 0-1,-1 0 1,0 1-1,0-1 1,0 0-1,1 0 1,-1 0-1,0 0 1,1 1 0,-1-1-1,0 0 1,0 0-1,1 0 1,-1 0-1,0 0 1,1 0-1,-1 0 1,0 0-1,1 0 1,-1 0-1,0 0 1,1 0-1,-1 0 1,0 0 0,0 0-1,1 0 1,-1 0-1,0 0 1,1 0-1,-1 0 1,0 0-1,1-1 1,-1 1-1,0 0 1,0 0-1,1 0 1,-1-1-1,0 1 1,0 0 0,0 0-1,1-1 1,-1 1-1,0 0 1,0 0-1,0-1 1,0 1-1,1 0 1,-1-1-1,1 7 780,0 1 0,0-1-1,0 0 1,-1 14 0,2 9 363,5 32-363,0 101-1,-5-120-895,12 64 1,-10-73-94,16 69-155,-18-92 88,-1-6 122,0 0 1,0-1 0,0 1-1,0 0 1,1-1 0,-1 1 0,1-1-1,0 0 1,0 0 0,0 1-1,4 3 1,3 5-535,-8-11 496,-1 0 1,1 0-1,-1 0 0,1 0 1,0 0-1,-1 0 0,1 0 0,0 0 1,0 0-1,-1 0 0,1-1 1,0 1-1,0 0 0,0-1 1,0 1-1,0-1 0,0 1 0,2 0 1,5 1-761,0 0 0,0-1 0,0 0 0,0 0 0,0-1 0,12 0 0,14-8-5869,-31 6 5377,0 1-1,0-1 0,0 1 1,0-1-1,-1 0 1,1 0-1,-1 0 1,4-4-1,-1 2-433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7:23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18 224,'-26'-6'3956,"23"6"-3797,0-1 0,0 1 0,0-1 1,0 0-1,0 1 0,0-1 0,1-1 0,-1 1 0,0 0 1,-2-2-1,5 3-71,0 0-1,-1 0 1,1-1 0,0 1 0,0 0-1,-1 0 1,1 0 0,0 0 0,-1 0 0,1 0-1,0 0 1,0 0 0,-1 1 0,1-1 0,0 0-1,0 0 1,-1 0 0,1 0 0,0 0-1,0 0 1,-1 0 0,1 1 0,0-1 0,0 0-1,0 0 1,-1 0 0,1 0 0,0 1 0,0-1-1,0 0 1,0 0 0,-1 1 0,1-1 0,0 0-1,0 0 1,0 1 0,0-1 0,0 0-1,0 0 1,0 1 0,0-1 0,0 0 0,0 0-1,0 1 1,0-1 0,0 0 0,0 0 0,0 1-1,0-1 1,0 0 0,0 0 0,0 1 354,5 16 6682,4-14-5664,0 0 0,1 0 0,-1 0 1,18 1-1,46-1 1119,70-19-5491,-122 11-2257,-13 2-1127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7:25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132 167 736,'5'-5'837,"-1"-1"0,1 0-1,-1 0 1,0 0-1,0 0 1,4-9 0,13-21 3065,-20 34-3700,1 0 0,-1-1-1,1 1 1,-1-1 0,0 1-1,0-1 1,0 1 0,0-1-1,0 0 1,0 1 0,-1-1-1,0 0 1,1 0 0,-1 1-1,0-6 1,-1 7-97,1-1-1,-1 0 1,1 0 0,-1 1-1,0-1 1,1 0-1,-1 1 1,0-1 0,0 1-1,0-1 1,0 1 0,0 0-1,-1-1 1,1 1-1,0 0 1,-1 0 0,1 0-1,-1 0 1,1 0-1,-1 0 1,1 0 0,-1 1-1,1-1 1,-1 0 0,-2 0-1,0 1 119,0-1 1,1 1-1,-1 0 0,1 0 0,-1 0 1,0 1-1,1-1 0,-1 1 0,0 0 1,1 0-1,-1 0 0,1 0 0,0 1 1,-1-1-1,1 1 0,0 0 0,-6 5 1,1-1 305,0 0 1,0 1-1,0 0 1,1 1-1,-7 9 0,8-8-646,0 1 0,0-1 0,2 1 0,-1 0-1,1 0 1,0 0 0,1 0 0,1 1 0,-1-1-1,2 1 1,-1 0 0,2 0 0,-1 0-1,1-1 1,2 13 0,-1-18-157,1-1 0,0 0 0,0 0 0,0 0 0,0 0 0,1 0 0,-1-1 0,1 1 0,0-1 0,0 1 0,0-1 0,8 6 0,-9-7 252,1 0 1,0 0 0,0 0-1,0 0 1,0-1 0,0 1-1,0-1 1,0 0 0,1 0 0,-1 0-1,0 0 1,1-1 0,-1 1-1,1-1 1,-1 0 0,1 0-1,4 0 1,-3-2 16,-1 0-1,0 0 1,0 0-1,0 0 1,0-1-1,0 0 1,0 0 0,-1 0-1,0 0 1,1 0-1,-1-1 1,0 1-1,-1-1 1,1 0-1,-1 0 1,4-8 0,1-2 933,-1 0 1,0 0 0,6-29 0,-9 31-719,3-11 2838,-4 49 38,-2-15-3003,2 0 0,-1 0 0,1 0 0,1 0 0,0-1 0,1 1 0,6 12 0,20 37-5314,-7-25-2102,-19-31 5028,0 0 0,0 0 0,0-1-1,0 1 1,7 4 0,-8-6 925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7:26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1121,'1'-19'2972,"1"-1"0,2 1 0,7-26 0,-11 43-2650,7-20 2029,-7 22-2224,0 0 0,0-1 0,0 1 0,0 0 0,0-1 1,1 1-1,-1 0 0,0-1 0,0 1 0,0 0 0,0-1 0,0 1 0,1 0 0,-1-1 1,0 1-1,0 0 0,0-1 0,1 1 0,-1 0 0,0 0 0,1-1 0,-1 1 0,0 0 1,0 0-1,1 0 0,-1 0 0,0-1 0,1 1 0,-1 0 0,0 0 0,1 0 0,-1 0 0,0 0 1,1 0-1,-1 0 0,1 0 0,-1 0 0,0 0 0,1 0 0,-1 0 0,0 0 0,1 0 1,-1 0-1,1 1 0,0 1 324,1 0 0,-1 0 0,1 1-1,-1-1 1,0 1 0,0-1 0,0 1 0,0 0 0,1 3 0,5 49 288,-6-43-879,0 1 1,1 0-1,4 13 1,-3-13-1200,0 0 1,-1-1-1,0 16 0,-2-27 1228,0-1 0,0 0 0,0 1 0,0-1-1,0 1 1,0-1 0,0 0 0,0 1 0,0-1-1,0 0 1,0 1 0,0-1 0,0 1 0,0-1-1,0 0 1,0 1 0,1-1 0,-1 0 0,0 1-1,0-1 1,0 0 0,1 1 0,-1-1 0,0 0-1,0 1 1,1-1 0,-1 0 0,0 0-1,1 1 1,-1-1 0,0 0 0,1 0 0,-1 0-1,0 1 1,1-1 0,-1 0 0,1 0 0,15-8-1618,11-19 2062,7-21 3042,-29 38-2883,1 1 1,0 0-1,0 1 1,1-1-1,0 1 0,1 1 1,0-1-1,12-8 0,-18 15-406,-1 0-1,1 0 0,0 0 1,-1 0-1,1 1 0,0-1 0,0 1 1,0-1-1,-1 1 0,1 0 1,0-1-1,0 1 0,0 0 0,0 0 1,-1 0-1,1 1 0,0-1 1,0 0-1,0 1 0,0-1 0,-1 1 1,1 0-1,0-1 0,-1 1 1,1 0-1,0 0 0,-1 0 0,1 0 1,-1 1-1,0-1 0,1 0 0,-1 0 1,0 1-1,0-1 0,0 1 1,0-1-1,0 1 0,0 0 0,0-1 1,1 4-1,3 6 116,0 1 0,-1-1 0,0 1 0,3 17 0,-7-28-220,1 28-1698,-2-26 1389,1 1 0,0-1 1,0 1-1,0-1 0,0 0 0,1 1 1,-1-1-1,3 7 0,-3-10 237,0 0-1,1 1 0,-1-1 0,1 0 1,-1 0-1,1 0 0,-1 0 1,1 1-1,-1-1 0,1 0 0,-1 0 1,1 0-1,-1 0 0,1 0 0,-1 0 1,1 0-1,-1 0 0,1 0 1,-1-1-1,1 1 0,-1 0 0,0 0 1,1 0-1,-1-1 0,1 1 0,-1 0 1,1 0-1,-1-1 0,0 1 0,1 0 1,-1-1-1,0 1 0,1 0 1,-1-1-1,1 0 0,18-16-116,-15 13 114,28-28 1108,11-21 5135,-42 52-6026,-1 0 0,1 0 0,0 1-1,-1-1 1,1 0 0,0 0-1,0 1 1,0-1 0,0 0 0,-1 1-1,1-1 1,0 1 0,0-1 0,0 1-1,0-1 1,0 1 0,0 0-1,0 0 1,1-1 0,-1 1 0,0 0-1,0 0 1,0 0 0,2 0 0,-1 1 64,0 0 1,1-1 0,-1 1-1,0 0 1,0 0 0,0 0-1,0 1 1,0-1 0,0 1-1,0-1 1,1 2 0,3 3 3,-1 0 1,0 0-1,0 0 1,-1 1-1,8 13 1,14 33-1324,-16-37-3131,1 0-4623,0-9-353,-10-6 8400,0-1-1,0 0 0,0 1 0,1-1 0,-1 0 0,0 0 0,0 0 1,2 0-1,2 0-273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7:27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0 608 544,'2'2'724,"1"-1"0,-1 1 0,1 0-1,0-1 1,-1 0 0,1 1 0,0-1-1,0 0 1,0-1 0,4 2 0,37 0 2556,-25-5-1891,0 0 1,30-9-1,-41 10-1222,0-1 0,-1 0 1,1 0-1,-1-1 0,0 0 0,0 0 1,0-1-1,0 0 0,-1 0 0,0 0 1,0-1-1,0 0 0,-1 0 0,0 0 0,0-1 1,0 0-1,-1 0 0,6-14 0,-9 19-106,0 1-1,-1-1 0,1 0 0,-1 0 0,0 1 0,1-1 1,-1 0-1,0 0 0,0 0 0,0 1 0,0-1 0,0 0 1,-1 0-1,1 0 0,0 1 0,-1-1 0,0 0 0,1 1 1,-1-1-1,0 0 0,0 1 0,0-1 0,0 1 1,0-1-1,0 1 0,0-1 0,0 1 0,-1 0 0,1 0 1,-1 0-1,-2-2 0,1 1 86,0 0 0,-1 0 0,1 0 0,-1 0 0,1 1 0,-1 0 0,0-1 0,1 1 0,-1 1 0,0-1 0,0 1 0,0-1 0,-6 1 0,-1 2 95,1 0 0,-1 1 1,1 0-1,0 0 0,0 1 0,0 0 0,0 1 0,1 0 0,0 1 0,0 0 0,0 0 1,1 1-1,-1 0 0,2 1 0,-10 11 0,15-17-244,0 0 0,0 1-1,1-1 1,-1 0 0,1 1 0,-1-1-1,1 1 1,0 0 0,0-1 0,0 1-1,1 0 1,-1 0 0,1 0 0,-1-1-1,1 1 1,0 0 0,0 0 0,0 0-1,1 4 1,0-3-38,1 1 1,0-1-1,-1 1 0,1-1 0,1 0 0,-1 0 1,1 0-1,-1 0 0,1 0 0,7 6 1,-1-1-75,1-1 0,0 0 1,1 0-1,0-1 1,0-1-1,0 0 1,21 8-1,-15-8-107,1-1 1,-1-1-1,1 0 0,0-1 0,0-1 1,1-1-1,-1 0 0,0-2 1,1 0-1,-1-1 0,0-1 0,0 0 1,0-2-1,-1 0 0,0-1 1,0 0-1,0-1 0,21-13 0,-14 6-312,45-30 693,-30 7 2935,-38 37-3061,-1-1 0,1 0-1,0 0 1,0 1 0,-1-1 0,1 0 0,0 0-1,-1 0 1,1 1 0,0-1 0,-1 0 0,1 0 0,-1 0-1,0 0 1,1 0 0,-1 0 0,0 0 0,0 0-1,0 0 1,1 0 0,-1 0 0,0-1 0,0 1-1,0 0 1,-1 0 0,1 0 0,0 0 0,0 0-1,-1 0 1,1 0 0,0 0 0,-1 0 0,1 0 0,-1 0-1,1 0 1,-1 1 0,0-1 0,1 0 0,-1 0-1,0 0 1,1 1 0,-1-1 0,0 0 0,0 1-1,0-1 1,0 1 0,0-1 0,0 1 0,-1-1-1,-3-1 47,1 1 0,0-1 0,-1 1 0,1 0 0,-1 1 0,1-1-1,-1 1 1,1 0 0,-1 0 0,-7 2 0,1 0-75,-1 1 0,1 0 0,0 1 0,0 0 0,1 1 0,-1 0 1,1 1-1,0 0 0,0 0 0,1 1 0,0 1 0,-10 9 0,18-16-160,0 0 0,0 0 0,0 0 0,0 0 0,0 1 0,0-1 0,0 0 1,0 1-1,1-1 0,-1 0 0,1 1 0,-1-1 0,1 0 0,-1 1 0,1-1 0,0 1 0,0-1 0,-1 1 0,1-1 0,0 1 0,0-1 0,1 1 0,-1-1 0,0 1 0,0-1 0,1 1 0,-1-1 0,1 1 0,-1-1 0,1 0 0,0 1 1,0-1-1,-1 0 0,1 1 0,0-1 0,0 0 0,0 0 0,0 0 0,0 0 0,1 0 0,-1 0 0,0 0 0,0 0 0,1-1 0,-1 1 0,0 0 0,1-1 0,-1 1 0,1-1 0,-1 0 0,0 1 0,1-1 0,-1 0 0,1 0 0,-1 0 1,1 0-1,-1 0 0,3 0 0,8-1 36,0 0 0,0-1 1,0-1-1,-1 0 0,1 0 0,-1-1 1,0 0-1,0-1 0,0-1 1,0 1-1,-1-2 0,0 1 1,0-2-1,-1 1 0,11-11 0,2-5 438,0-1-1,-1-1 1,-2-1-1,26-43 0,-32 43 629,-1 1-1,0-2 0,-2 0 0,-1 0 0,-2 0 0,0-1 0,3-45 0,-5-58 488,-5 131-1423,0-1-1,0 1 1,1-1-1,-1 1 1,0 0 0,0-1-1,0 1 1,0-1 0,0 1-1,0-1 1,0 1 0,-1 0-1,1-1 1,0 1 0,0-1-1,0 1 1,0 0-1,0-1 1,-1 1 0,1 0-1,0-1 1,0 1 0,-1 0-1,1-1 1,0 1 0,0 0-1,-1-1 1,1 1-1,0 0 1,-1-1 0,-9 8 659,-6 20 415,10-4-511,-28 114 2160,31-118-2508,1 0 0,0 0-1,2 0 1,0 0 0,4 28 0,-1-26-225,-2-9 0,1 1 0,0 0 0,1 0 0,0-1 0,1 1 0,1-1 0,0 0 0,0-1 0,10 16 0,0-6 0,-5-6 0,1-1 0,0 0 0,1-1 0,0 0 0,24 19 0,-29-28 0,-1 0 0,1-1 0,0 1 0,0-2 1,0 1-1,0-1 0,0 0 0,1 0 0,-1-1 0,1 0 0,-1 0 0,16-1 0,-5-1-3,1-1-1,0-1 1,-1-1-1,21-6 1,-23 4-918,0-2-6320,-15 7 6290,0 1 0,0-1 0,0 0 1,4-5-3804,-4 5 3803,0 0 0,-1-1 0,1 1 0,-1 0 0,1-1 1,-1 1-1,1 0 0,-1-1 0,1 1 0,-1-1 1,0 1-1,0-3 0,0-3-1343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7:28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48,'-5'7'20383,"8"8"-10281,3-2-7234,5 3-3502,19 11 634,-22-23 463,-1-3-4770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7:31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16 800,'-20'-8'4694,"19"7"-4099,0 0 0,-1 0-1,1 1 1,0-1 0,-1 0-1,1 1 1,-1-1 0,1 1-1,-1-1 1,0 1 0,1 0 0,-1-1-1,1 1 1,-4 0 0,4 12 6168,7 14-2421,-6-24-3823,51 192 4243,-1 0-4826,4-5-1059,-54-189 1096,0 1 0,0-1 1,0 0-1,0 0 0,0 0 1,0 0-1,0 1 0,0-1 1,0 0-1,0 0 0,0 0 1,1 0-1,-1 0 1,0 0-1,0 1 0,0-1 1,0 0-1,0 0 0,0 0 1,1 0-1,-1 0 0,0 0 1,0 0-1,0 0 0,0 0 1,1 1-1,-1-1 1,0 0-1,0 0 0,0 0 1,0 0-1,1 0 0,-1 0 1,0 0-1,0 0 0,0 0 1,1 0-1,-1-1 0,0 1 1,0 0-1,0 0 1,0 0-1,1 0 0,-1 0 1,0 0-1,0 0 0,0 0 1,0 0-1,0 0 0,1-1 1,-1 1-1,0 0 0,0 0 1,0 0-1,0 0 1,0 0-1,0-1 0,0 1 1,0 0-1,0 0 0,0 0 1,1 0-1,-1-1 0,0 1 1,11-22-705,10-38 589,-18 52 95,1-5 53,1 0 0,0 0 1,1 0-1,0 1 0,1 0 1,1 0-1,13-17 0,-18 26 22,0 0 1,1 0-1,-1 0 0,0 0 0,1 1 1,0-1-1,0 1 0,-1 0 0,1 0 0,1 0 1,-1 1-1,0 0 0,0-1 0,0 1 0,1 1 1,-1-1-1,1 1 0,-1-1 0,0 1 0,1 0 1,-1 1-1,1-1 0,-1 1 0,0 0 0,1 0 1,-1 0-1,7 4 0,2 0 49,-1 0-1,0 1 1,20 14-1,-29-18-33,0 0-1,0 0 1,0 1-1,-1-1 1,1 1 0,-1 0-1,0-1 1,1 1-1,-1 0 1,-1 0 0,1 0-1,0 1 1,-1-1-1,1 0 1,-1 1 0,0-1-1,0 1 1,-1-1-1,2 7 1,-2-6 10,0 0 1,0 0 0,-1 0-1,1 0 1,-1 0-1,1 0 1,-1 0-1,0 0 1,-1 0-1,1-1 1,-1 1 0,0 0-1,0-1 1,0 1-1,0-1 1,0 0-1,-1 0 1,0 0-1,1 0 1,-1 0-1,0 0 1,0-1 0,-1 1-1,1-1 1,-1 0-1,1 0 1,-7 2-1,-8 4-11,1-1 0,-23 6 0,34-12-56,-1 1-1,1-1 1,0-1 0,-1 1-1,1-1 1,-1 0 0,1 0-1,-1-1 1,1 0 0,-8-2-1,9 2-40,2 0-13,1 1-1,-1-1 0,1 1 1,0-1-1,-1 0 1,1 0-1,0 0 1,-1 0-1,1 0 1,0 0-1,0-1 1,0 1-1,0-1 1,-3-3-1,5 5 34,0-1 6,2-1 13,1 0 16,-1 2-38,1-1-1,0 0 1,0 1-1,0 0 1,0 0 0,0 0-1,0 0 1,0 0-1,0 0 1,6 2 0,8 0-652,33 1-1804,-35-2 776,0 0-1,27-2 1,-36 0 1644,0 0-1,0-1 1,0 1-1,0-1 1,0-1-1,0 1 1,0-1-1,-1 0 1,1 0-1,5-5 1,-2 0 877,-1 0-1,1 0 1,-2-1 0,1 0 0,9-17 0,-9 15 251,0 0 1,0 0 0,15-13 0,-23 23-1008,1 1-1,-1 0 1,1 0 0,-1 0 0,0 0 0,1 0 0,-1 0-1,1 0 1,-1 0 0,1 0 0,-1 0 0,0 0 0,1 0-1,-1 0 1,1 0 0,-1 0 0,1 0 0,-1 0 0,0 1-1,1-1 1,-1 0 0,0 0 0,1 0 0,-1 1 0,1-1-1,-1 0 1,0 0 0,0 1 0,1-1 0,-1 0 0,0 1-1,1-1 1,-1 0 0,0 1 0,0-1 0,0 1 0,0-1-1,1 0 1,-1 1 0,0-1 0,0 1 0,0-1 0,0 1-1,0 0 1,12 33 54,-3-8-554,-6-22-49,0 0 0,0 0 0,0-1 0,0 1 0,1-1-1,0 0 1,-1 0 0,1 0 0,0 0 0,0-1 0,1 1 0,-1-1-1,0 0 1,1-1 0,-1 1 0,1-1 0,0 0 0,-1 0 0,1 0-1,0-1 1,0 1 0,-1-1 0,9-1 0,-9 1 456,0-1 0,-1 0 0,1 0 0,-1 0 0,1 0 0,-1 0 0,0-1 0,0 1 1,1-1-1,-1 0 0,0 0 0,3-3 0,-2 1 779,0-1 1,0 0 0,-1 0-1,1 0 1,-1 0 0,0 0-1,3-9 1,13-19 2156,-12 19-2367,0 1 544,-7 12-996,0 1 0,0 0 0,1 0 0,-1 0 1,0-1-1,0 1 0,1 0 0,-1 0 0,0 0 0,0 0 0,1 0 0,-1 0 0,0-1 1,0 1-1,1 0 0,-1 0 0,0 0 0,1 0 0,-1 0 0,0 0 0,0 0 0,1 0 1,-1 0-1,0 0 0,0 0 0,1 0 0,-1 1 0,0-1 0,1 0 0,-1 0 0,0 0 1,0 0-1,0 0 0,1 0 0,-1 1 0,0-1 0,0 0 0,1 0 0,-1 0 0,0 1 1,2 3 140,-1 0 1,1 1-1,-1-1 1,0 0 0,0 1-1,-1-1 1,1 7-1,0 0-237,27 198 25,-18-138 0,0 87 0,-10-149 0,-1-1 0,0 1 0,0-1 0,-1 1 0,0-1 0,0 0 0,-1 1 0,-7 13 0,7-19 0,1 0 0,0 0 0,0-1 0,-1 1 0,0-1 0,1 1 0,-1-1 0,0 0 0,0 0 0,0-1 0,0 1 0,0 0 0,-1-1 0,1 0 0,-1 0 0,-3 1 0,5-2 0,-1 0 0,0 0 0,0 0 0,1 0 0,-1 0 0,0-1 0,1 0 0,-1 1 0,1-1 0,-1 0 0,0 0 0,1 0 0,0-1 0,-1 1 0,1 0 0,0-1 0,0 0 0,-1 1 0,1-1 0,1 0 0,-1 0 0,-2-3 0,-2-2 0,1 1 0,0-1 0,0-1 0,0 1 0,1-1 0,-6-15 0,9 20 0,0 0 0,0-1 0,1 1 0,-1-1 0,1 1 0,0-1 0,0 1 0,0-1 0,1 1 0,-1-1 0,1 1 0,0-1 0,0 1 0,0 0 0,0-1 0,1 1 0,-1 0 0,1 0 0,3-5 0,2 0-1,0 0-1,1 1 1,1 0-1,-1 0 1,1 1 0,0 0-1,12-6 1,3-3-111,27-15-8622,-34 21 1268,1 1-4056,-13 6 8713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7:33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61 512,'-6'-12'3505,"6"12"-3220,-1-1 1,0 0 0,1 0-1,-1 0 1,1 0-1,-1 1 1,1-1-1,-1 0 1,1 0-1,0 0 1,-1 0-1,1 0 1,0 0-1,-1-2 1,-1-2 893,2 5-1124,0 0 0,0 0 1,-1 0-1,1 0 0,0-1 1,0 1-1,0 0 1,0 0-1,0 0 0,0 0 1,0-1-1,0 1 0,-1 0 1,1 0-1,0 0 0,0-1 1,0 1-1,0 0 1,0 0-1,0 0 0,0-1 1,0 1-1,0 0 0,0 0 1,0 0-1,0-1 0,0 1 1,1 0-1,-1 0 1,0 0-1,0 0 0,0-1 1,0 1-1,0 0 0,0 0 1,0 0-1,0 0 1,1-1-1,-1 1 0,0 0 1,0 0-1,0 0 0,0 0 1,1 0-1,-1 0 0,0 0 1,0-1-1,0 1 1,0 0-1,1 0 0,-1 0 484,35-16 3999,-17 14-4311,-1 0 0,1 2 1,-1 0-1,0 1 0,1 1 0,-1 1 1,0 0-1,0 1 0,20 7 1,-34-10-207,1 1-1,-1-1 1,1 1 0,-1 0 0,0 0 0,1 0 0,-1 0 0,0 0 0,0 1 0,0-1 0,-1 1 0,1 0-1,-1 0 1,1 0 0,-1 0 0,0 0 0,0 0 0,-1 1 0,1-1 0,0 1 0,-1-1 0,0 1-1,0 0 1,0 3 0,0-1-8,-1 1-1,0-1 1,0 1-1,-1-1 0,0 0 1,0 0-1,0 1 1,-1-1-1,0 0 0,0 0 1,-1 0-1,1-1 1,-7 10-1,-6 12-16,9-17-72,0 0 0,0 0-1,0-1 1,-1 0 0,-9 9-1,8-13-974,8-5 1041,0 0 0,-1 0 0,1 0 0,0 0 0,0 0 0,0-1 0,0 1 0,0 0 0,-1 0 0,1 0 0,0 0 0,0 0 0,0 0 0,0 0 0,0 0 0,0 0 0,0-1 0,-1 1 0,1 0 0,0 0 0,0 0 0,0 0 0,0 0 0,0 0 1,0-1-1,0 1 0,0 0 0,0 0 0,0 0 0,0 0 0,0-1 0,0 1 0,0 0 0,0 0 0,0 0 0,0 0 0,0 0 0,0-1 0,0 1 0,0 0 0,0 0 0,0 0 0,0 0 0,0 0 0,0-1 0,0 1 0,0 0 0,1 0 0,-1 0 0,0 0 0,0 0 1,0 0-1,0 0 0,0-1 0,0 1 0,1 0 0,-1 0 0,0 0 0,0 0 0,0 0 0,0 0 0,0 0 0,0 0 0,1 0 0,1-3 43,0 0 1,1 0-1,-1 1 1,1-1-1,0 1 1,0-1-1,0 1 1,0 0-1,0 0 0,0 1 1,0-1-1,1 1 1,-1-1-1,1 1 1,-1 0-1,1 0 0,-1 1 1,1-1-1,4 0 1,0 1 80,-1-1 1,0 1-1,0 1 1,0-1-1,0 1 1,0 0 0,0 1-1,0-1 1,10 5-1,-10-2 35,0 0-1,-1 1 1,0-1 0,0 1-1,0 1 1,0-1 0,-1 1-1,0 0 1,0 0 0,0 1-1,-1-1 1,0 1 0,0 0-1,5 14 1,-7-15 15,0 0 0,0 0 0,0 0 0,0 0 0,-1 0 0,0 0 1,-1 1-1,1-1 0,-1 0 0,0 0 0,-1 0 0,0 1 0,0-1 0,0 0 0,0 0 1,-1 0-1,0 0 0,0 0 0,-5 8 0,3-10-70,0 1 0,1-1 1,-1-1-1,-1 1 0,1-1 0,0 1 1,-1-1-1,0-1 0,0 1 0,-8 3 1,1-1 350,-1-1 0,0 0 0,-16 3 0,16-5-1709,-19 0 3967,20-1-4915,0-1-4915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8:01:14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1 241 240,'0'-54'3479,"7"12"-2012,-3 9-343,-4 32-970,21-24 4635,-20 21-4540,0-1 0,0 1 0,0 0 0,0-1 0,-1 1 0,0-1 0,0 1-1,0-1 1,-2-8 0,2 0 864,0-7 250,6 52 857,-1-17-1635,-1 1-1,3 29 1,1 2 379,1 14-522,3 13-259,9 16-37,-3-25-82,-17-62-4,0-1 0,0 1 0,0-1 0,0 1 0,0-1-1,1 0 1,-1 0 0,1 0 0,-1 0 0,1 0 0,0 0 0,0 0-1,0 0 1,0 0 0,0-1 0,5 3 0,-2-2 77,1 0 0,0-1 1,0 0-1,0 0 0,0 0 0,-1-1 1,12 0-1,33-7-580,-34 2-3172,-2-2-4751,-4-12-791,-8 15 7687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7:34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21 496,'-4'-4'509,"4"3"-75,-1 1 0,0 0 1,0-1-1,0 0 0,1 1 0,-1-1 1,0 1-1,1-1 0,-1 0 1,0 0-1,1 1 0,-1-1 0,1 0 1,-1 0-1,1 0 0,0 0 0,-1-1 1,26-1 6254,-19 4-6376,-1-1 0,0 1 0,0 0 1,0 1-1,0-1 0,-1 1 0,1 0 0,0 0 0,-1 0 0,1 1 0,-1 0 0,0 0 1,0 0-1,0 0 0,5 5 0,-2 0 200,0 0 0,0 0 0,-1 0 0,0 1 0,0 0 0,6 15 0,-7-15-173,-2 0 0,1 0 0,-2 0 0,1 0-1,-1 0 1,0 1 0,0 11 0,-2-20-323,0 0 1,-1 0-1,1 0 1,0 0-1,-1 0 1,1 0-1,-1 0 1,1 0-1,-1 0 1,1 0-1,-1 0 1,0 0-1,0 0 1,1 0-1,-1 0 1,0-1-1,0 1 1,0 0-1,0-1 1,0 1-1,0 0 1,0-1-1,0 0 1,0 1-1,0-1 1,0 1-1,0-1 1,-2 0-1,3 1-15,-1-1 0,0 0 0,1 0 0,-1 0-1,0 0 1,1 1 0,-1-1 0,0 0 0,1 0 0,-1 0 0,0-1 0,0 1-1,1 0 1,-1 0 0,0 0 0,1 0 0,-1-1 0,0 1 0,1 0 0,-1-1-1,1 1 1,-1 0 0,0-1 0,1 1 0,-1-1 0,1 1 0,-1-1 0,1 1-1,-1-1 1,1 1 0,0-1 0,-1 0 0,1 1 0,-1-1 0,1 1 0,0-1-1,0 0 1,0 1 0,-1-1 0,1 0 0,0 0 0,0 1 0,0-2 0,0-3 55,-1 0 1,2-1 0,-1 1 0,0 0 0,1-1 0,0 1 0,0 0 0,1 0 0,0 0 0,-1 0 0,2 0 0,-1 0 0,0 1 0,1-1 0,0 1-1,0-1 1,1 1 0,-1 0 0,1 0 0,6-5 0,31-28-1188,-20 18-4228,-1 0-7515,-12 11 7244,-6 6 3775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7:35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60 231 976,'8'0'796,"-1"0"-1,0 0 1,0-1-1,1 0 1,-1-1-1,0 1 1,0-1-1,0-1 0,-1 1 1,1-1-1,0-1 1,7-6 4075,-18 11-2045,-17 8 164,-25 17-44,34-17-2571,0 0 1,2 2-1,-1-1 0,-11 16 1,20-24-446,0 1 0,0-1 0,0 1 1,0-1-1,1 1 0,-1-1 1,1 1-1,0 0 0,0 0 1,0 0-1,0 0 0,0 0 1,1 0-1,-1 0 0,1 0 1,0 0-1,0 0 0,0 0 1,0 0-1,0 0 0,1 0 1,0 0-1,-1 0 0,1 0 1,0 0-1,0-1 0,1 1 1,1 4-1,-1-5-83,-1 0-1,1-1 1,-1 1-1,1 0 1,0-1-1,-1 0 1,1 1-1,0-1 1,0 0-1,0 0 1,0 0-1,0 0 1,1 0-1,-1 0 1,0-1-1,0 1 1,0-1-1,1 1 1,-1-1-1,0 0 1,1 0-1,-1 0 1,0 0-1,0 0 1,1-1-1,-1 1 1,0-1 0,0 1-1,1-1 1,-1 0-1,0 0 1,0 0-1,2-2 1,7-5-119,-1-2 0,0 1 1,-1-2-1,0 1 0,-1-1 1,0 0-1,0-1 0,-1 0 1,-1 0-1,8-21 1,-11 24 339,0-1 109,0 0 1,-1 0-1,0 0 0,0 0 0,-1-1 0,0 1 1,-1 0-1,0-1 0,-2-10 0,-13-58 2318,12 65-1870,-14-33 7297,19 63-4973,-1-5-2641,0-1 0,1 0 0,4 17 1,-3-17-335,0 0 1,-2 1-1,2 18 1,-1-12 25,1 0 0,1 0 0,0-1 0,1 1 0,1-1 0,13 27 0,-12-28 0,1-1 0,1 0 0,0 0 0,13 15 0,-17-23-10,-1-1-1,1 0 1,0 1 0,0-1 0,0-1-1,1 1 1,0-1 0,0 0-1,0-1 1,0 1 0,0-1 0,1 0-1,0-1 1,-1 1 0,1-1-1,0-1 1,0 1 0,0-1-1,0-1 1,1 1 0,-1-1 0,0 0-1,0-1 1,0 1 0,0-2-1,0 1 1,8-3 0,6-3-7931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7:37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95 1072,'5'0'1024,"0"-1"-1,1 0 0,-1 0 1,0-1-1,0 1 0,0-1 1,0 0-1,0-1 0,7-4 0,10-4 2954,-8 6-1640,-12 5-2259,-1 0 0,1 0 1,-1 0-1,1-1 0,0 1 0,-1 0 0,1-1 0,-1 0 0,1 1 0,-1-1 0,0 0 0,1 0 0,-1 1 0,0-1 0,1 0 0,-1 0 0,0-1 0,0 1 1,0 0-1,0 0 0,0-1 0,0 1 0,0 0 0,0-1 0,-1 1 0,1-1 0,0 1 0,-1-1 0,1-1 0,-2 2-14,1-1 0,-1 1-1,1 0 1,-1-1 0,1 1-1,-1 0 1,0-1 0,0 1-1,0 0 1,0 0 0,0 0-1,0 0 1,0 0 0,0 0-1,0 0 1,-1 0 0,1 0 0,0 1-1,0-1 1,-1 1 0,1-1-1,-1 0 1,1 1 0,0 0-1,-1-1 1,-2 1 0,-2-1 55,1-1 0,-1 2-1,1-1 1,-1 1 0,-9 0 0,12 0-117,-72 16 136,70-15-129,0 1 0,0-1 0,0 1 0,0 1 0,0-1 0,1 1 0,-1 0 0,1 0 0,0 0 0,0 0-1,0 1 1,-4 4 0,7-7-9,1 0-1,-1 0 1,0 0 0,1 0-1,-1 0 1,1 0-1,-1 0 1,1 0-1,0 0 1,-1 0 0,1 0-1,0 0 1,0 0-1,0 0 1,0 0-1,0 1 1,0-1 0,0 0-1,0 0 1,0 0-1,1 0 1,0 2-1,0 0-1,0-1 0,0 0 0,1 0-1,-1 0 1,1 0 0,0 0-1,-1 0 1,1-1 0,0 1-1,3 1 1,6 4-15,0 0 0,1-1 0,15 6 1,-17-8 1,18 8-184,-7-3 148,0 0 0,-1 2-1,1 0 1,-2 1-1,23 19 1,-40-30 61,0 1-1,0 0 1,0 0-1,-1-1 1,1 1 0,-1 0-1,1 0 1,-1 1-1,0-1 1,0 0-1,2 5 1,-3-6 28,0 0 1,0 0-1,0 0 1,0 0-1,0 0 0,0 0 1,0 0-1,0-1 1,0 1-1,0 0 0,-1 0 1,1 0-1,0 0 1,-1 0-1,1 0 0,-1 0 1,1 0-1,-1 0 1,1-1-1,-2 2 0,-3 2 169,0 0 0,0-1-1,0 0 1,0 0 0,0 0-1,-1-1 1,-11 4 0,1-1-102,0-1 0,0-1 0,0-1 1,-32 1-1,0-2-7747,47-1 6650,-1-1-1,1 1 0,0-1 1,-1 1-1,1-1 0,0 0 1,0 1-1,-6-7-4963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7:37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0 117 448,'15'-39'4913,"-14"33"-3920,1-1 1,0 1-1,1 0 1,-1 0-1,1 1 0,4-8 1,-1 2 666,-6 10-1403,0 0 0,1 0 1,-1 0-1,0 0 0,1 0 1,-1 0-1,0 1 0,1-1 1,-1 0-1,1 0 0,-1 1 1,1-1-1,0 0 0,-1 1 1,1-1-1,0 0 0,-1 1 1,1-1-1,0 1 0,0-1 1,0 1-1,-1-1 0,1 1 1,0 0-1,2-1 884,11 31 6254,2 39-4896,8 46-1872,49 137 1,-65-225-1326,4 11-3927,0-20-6876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7:43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82 16,'-1'0'170,"0"0"0,0-1-1,0 1 1,0 0 0,0-1 0,0 1 0,0 0 0,0-1-1,0 1 1,0-1 0,0 1 0,1-1 0,-1 0-1,0 1 1,0-1 0,-1-1 0,2 1-43,-1 0-1,0 1 1,0-1 0,0 0 0,1 0 0,-1 1-1,0-1 1,0 1 0,0-1 0,0 1 0,0-1-1,0 1 1,0 0 0,0-1 0,0 1 0,-3 0 464,-3-29 7620,5 16 2793,11 15-8674,0 1-1902,0 0-1,1 0 1,0-1-1,0 0 0,0-1 1,13 1-1,69-3-159,-38-1 893,-37 2-995,-7 0-132,1 0 0,0 0 0,0-1 0,20-5 0,0 0-1306,0 0-7936,-28 5 7296,0 0 0,0 0 0,0 0 0,-1-1 0,1 1 1,0-1-1,-1 1 0,3-4 0,-2 3-305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7:44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0 912,'-7'9'20100,"12"28"-14444,6 0-3342,3 20-1413,-11-46-925,-1 1 0,1-1-1,1 1 1,7 14 0,-8-20-246,0 0-1,0 0 1,0-1-1,1 1 1,0-1-1,0 0 1,0 0 0,1 0-1,6 6 1,-8-10 190,-1 1 1,1-1 0,-1 0-1,1 1 1,0-1-1,-1-1 1,1 1 0,0 0-1,-1-1 1,1 1 0,0-1-1,0 0 1,0 0-1,0 0 1,-1 0 0,1 0-1,0-1 1,0 0-1,0 1 1,-1-1 0,1 0-1,0 0 1,-1 0 0,1 0-1,-1-1 1,1 1-1,-1-1 1,0 0 0,0 1-1,0-1 1,0 0-1,3-4 1,1 0 206,-1-1 1,0 1-1,0-1 0,0 0 0,-1-1 0,0 1 1,-1-1-1,0 1 0,5-17 0,0 2 826,-7 19-709,1 0 1,-1-1-1,0 1 1,0-1-1,0 1 1,0-1-1,0-6 0,-1 9-141,0 1-1,-1-1 0,1 0 0,0 0 0,0 0 1,0 0-1,1 1 0,-1-1 0,0 0 0,0 0 1,0 0-1,1 0 0,-1 1 0,0-1 0,1 0 1,-1 0-1,0 1 0,1-1 0,-1 0 0,1 1 0,-1-1 1,1 0-1,0 1 0,0-2 0,0 3-52,0-1 0,-1 0 0,1 1-1,-1-1 1,1 1 0,-1-1 0,1 1 0,-1-1 0,1 1-1,-1-1 1,0 1 0,1 0 0,-1-1 0,0 1-1,1 0 1,-1-1 0,0 1 0,0 0 0,1-1-1,-1 1 1,0 0 0,0-1 0,0 1 0,0 0-1,0-1 1,0 1 0,0 0 0,0-1 0,-1 1-1,1 0 1,0 0 0,1 12-59,0 0 0,1-1 0,1 1-1,0-1 1,0 0 0,9 20 0,10 7-9169,-19-35 7344,0 0-1,0-1 1,1 1-1,-1-1 1,1 1-1,-1-1 1,1-1-1,0 1 1,0 0-1,7 2 1,-4-2 233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7:44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115 550 912,'17'-15'2822,"-12"12"-2148,0-1-1,-1 0 1,1 0 0,-1-1 0,0 1 0,-1-1 0,1 0 0,-1 0 0,0 0 0,3-6-1,-5 8-158,1 0 0,-1 0 0,0 1 0,0-1 0,0 0 0,-1 0 0,1 0 0,-1 0 0,1 0 0,-1 0 0,0 0 0,0 0 0,0 0-1,-1 0 1,-1-6 0,2 8-180,-1 0 1,1 0-1,-1 0 0,1 0 0,-1 0 0,0 0 0,0 0 0,1 1 0,-1-1 0,0 0 0,0 0 1,0 1-1,0-1 0,0 1 0,0-1 0,0 1 0,-2-1 0,0 0 61,0 0 0,0 1 1,0 0-1,1 0 0,-1-1 0,0 2 0,0-1 0,0 0 1,-4 2-1,-1 0-201,1 0 0,0 0 0,-1 1 0,1 1 0,0-1 0,0 1 0,1 0 0,-1 1 0,1-1 0,0 1 0,0 0 0,1 1 0,-1 0 0,1 0 0,1 0 0,-1 0 0,1 1 0,0-1 0,-5 12 0,7-13-317,0 0-1,1 0 0,-1 1 1,1-1-1,0 0 1,0 1-1,1-1 0,0 0 1,0 1-1,0-1 1,0 1-1,2 7 0,0-8-203,-1-1 0,1 1 0,0-1-1,0 1 1,0-1 0,1 1 0,0-1-1,-1 0 1,1 0 0,1-1 0,-1 1-1,1-1 1,-1 1 0,1-1 0,6 4-1,-7-5-104,1 1-1,0-1 1,-1 0-1,1 0 1,0 0-1,0 0 1,0-1-1,0 1 1,1-1-1,-1 0 0,0-1 1,0 1-1,1-1 1,-1 1-1,1-1 1,-1-1-1,0 1 1,1-1-1,-1 1 1,0-1-1,0 0 0,0-1 1,5-1-1,-4 0 270,-1 1 0,0-1 0,0 0 0,-1 0 0,1-1 0,0 1-1,-1-1 1,0 0 0,0 0 0,0 0 0,-1 0 0,1 0-1,2-6 1,5-18 454,-1 1 0,-1-1-1,-2-1 1,4-32 0,1 0 1000,15-101 3407,-24 134-3041,-1 0 1,0 0-1,-8-51 1,7 58-1149,1 19-352,-1-1-1,1 1 1,-1 0 0,0-1 0,0 1-1,0-1 1,0 1 0,-1 0 0,1-1-1,-1 1 1,1 0 0,-1-1 0,0 1-1,-2-4 1138,3 33-463,14 225-832,-6-158 0,-8-80-82,2-1 0,-1 1 0,2 0-1,0-1 1,0 0 0,11 26 0,15 8-9894,-24-40 6214,-4-4 2038,1-1 0,0 1 0,0-1 1,0 1-1,0-1 0,0 0 0,0 1 1,4 2-1,-2-3 65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7:46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1 481 656,'1'0'383,"0"-1"-1,0 1 1,1 0-1,-1 0 1,0-1-1,0 1 0,0-1 1,0 1-1,0-1 1,0 0-1,0 1 1,0-1-1,0 0 1,0 0-1,1-1 1,-1 2-254,-1-1 1,1 0 0,0 1 0,-1-1-1,1 0 1,0 1 0,0-1 0,-1 1 0,1-1-1,0 1 1,0-1 0,0 1 0,0 0-1,0-1 1,0 1 0,0 0 0,0 0 0,0 0-1,-1 0 1,1 0 0,0 0 0,0 0-1,0 0 1,0 0 0,0 0 0,0 0 0,0 1-1,0-1 1,1 1 0,2 0-86,1 1 1,0-1-1,0 0 1,0 0-1,0 0 1,0-1-1,0 0 1,-1 0-1,1 0 1,0 0-1,0-1 0,0 0 1,0 0-1,0 0 1,-1-1-1,1 0 1,0 1-1,-1-2 1,1 1-1,-1 0 1,0-1-1,0 0 1,0 0-1,0 0 0,-1 0 1,1-1-1,-1 0 1,0 1-1,0-1 1,0 0-1,0-1 1,-1 1-1,1 0 1,-1-1-1,0 1 1,-1-1-1,1 0 1,1-7-1,-3 6 30,1 1 0,-1 0 1,0 0-1,0-1 0,-1 1 0,1 0 0,-1 0 1,-1 0-1,1 0 0,-1 0 0,1 0 0,-4-5 0,4 8 23,0 1 0,1-1 0,-1 1 0,0-1 0,0 1 0,-1 0 0,1 0 0,0 0 0,0-1 0,-1 1 0,1 0 0,0 0 0,-1 1 0,1-1 0,-1 0 0,1 0 0,-1 1 0,0-1 0,1 1 0,-1-1 0,0 1 0,1 0 0,-1 0 0,0 0 0,1 0 0,-1 0 0,0 0-1,1 0 1,-1 0 0,0 1 0,1-1 0,-1 1 0,1-1 0,-1 1 0,0-1 0,1 1 0,-1 0 0,1 0 0,0 0 0,-1 0 0,-1 1 0,-4 3 11,-1 1 0,1-1 0,0 1-1,0 1 1,1-1 0,0 1 0,0 0 0,0 0 0,1 1 0,0 0-1,1 0 1,0 0 0,0 0 0,0 1 0,1-1 0,1 1 0,-1 0-1,1 0 1,1 0 0,-1 12 0,2-16-116,0 0 0,0 0 0,1 0 1,-1 0-1,1 0 0,1-1 0,-1 1 0,0 0 0,1-1 1,0 1-1,0-1 0,1 1 0,-1-1 0,1 0 0,0 0 0,0 0 1,0-1-1,1 1 0,-1-1 0,1 1 0,0-1 0,0 0 1,0-1-1,8 5 0,4 0-50,0-1 1,1 0-1,0-2 1,0 0-1,26 3 0,-36-6 52,0-1 0,0 1 0,0-1 0,-1-1 1,1 1-1,0-1 0,0 0 0,0-1 0,12-4 0,-5 0 265,0-1 1,0 0 0,18-14 0,-22 14 384,-4 3-164,0-1-1,1 1 1,0 1 0,11-6-1,-16 9-315,-1-1 0,1 1-1,0-1 1,0 1 0,-1 0-1,1 0 1,0 0 0,0 0-1,0 0 1,-1 0 0,1 0-1,0 1 1,0-1 0,0 1 0,-1-1-1,1 1 1,0 0 0,-1-1-1,1 1 1,-1 0 0,1 0-1,-1 0 1,3 3 0,-1-2-114,-1 1-1,0 0 1,-1 0 0,1 0 0,0 0 0,-1 0 0,1 1-1,-1-1 1,0 0 0,0 1 0,0 5 0,0-4-424,0-1 1,0 0 0,0 0 0,1 1 0,-1-1-1,1 0 1,3 4 0,-5-7 55,1 0 0,0-1 0,0 1 0,-1 0 0,1 0 0,0-1 0,0 1 0,0 0 0,0-1 1,0 1-1,-1-1 0,1 1 0,0-1 0,0 0 0,1 1 0,-1-1 0,0 0 0,0 0 0,0 1 0,0-1 0,0 0 0,0 0 0,0 0 0,0-1 0,0 1 0,0 0 0,0 0 0,2-1 0,1-1 28,0 0 0,0 0-1,0 0 1,0 0 0,-1-1-1,1 1 1,5-7 0,1-1 1318,0 0 1,-1-1 0,0-1-1,8-14 1,-6-1 4510,-9 23-4774,-1 0 0,1 0-1,0 0 1,0 0 0,0 0-1,0 0 1,1 0 0,5-6-1,-7 10-719,-1 0 0,1 0 0,-1 0-1,1-1 1,-1 1 0,1 0-1,-1 0 1,1 1 0,-1-1-1,1 0 1,-1 0 0,1 0 0,-1 0-1,1 0 1,-1 0 0,1 1-1,-1-1 1,1 0 0,-1 0 0,1 1-1,-1-1 1,0 0 0,1 1-1,-1-1 1,1 1 0,-1-1 0,0 0-1,1 1 1,-1-1 0,0 1-1,0-1 1,1 1 0,-1-1-1,0 1 1,0-1 0,0 1 0,14 26 362,-10-18-449,4 5-336,24 39 688,-12-31-3659,5-8-5549,-23-14 8369,0 0 0,1 0 0,-1-1 0,0 1 0,1 0 0,-1-1 0,0 0 0,1 1 0,-1-1 0,0 0 0,0 0 0,0 0 0,0 0 0,0-1 1,0 1-1,0 0 0,3-4 0,30-30-950,-17 14 1650,-1-1 0,15-27-1,-27 39 284,0 0 1,0-1-1,-1 1 0,0-1 0,-1 0 0,0 0 0,0 0 1,0-12-1,2-27 1136,3-74 2667,-7 107-2739,-2 0 0,0 0 0,-2 0 1,1 0-1,-7-19 0,6 25-715,-8-25 1185,11 35-1962,0 0-1,0 1 1,-1-1-1,1 0 1,0 0-1,-1 1 1,1-1-1,0 0 1,-1 1-1,1-1 0,-1 1 1,1-1-1,-1 0 1,0 1-1,1-1 1,-1 1-1,0 0 1,1-1-1,-1 1 1,0-1-1,1 1 1,-1 0-1,0 0 1,0-1-1,1 1 0,-1 0 1,0 0-1,0 0 1,1 0-1,-1 0 1,0 0-1,0 0 1,0 0-1,1 0 1,-1 0-1,0 0 1,-1 1-1,1 0-25,-1 1 0,0-1 0,1 1 0,-1 0 0,1-1 0,0 1 0,-1 0 0,1 0 0,0 0 0,0 0 0,0 0 0,1 0 0,-1 0 0,0 1 0,1-1 0,-1 0 0,1 0 0,0 4 0,-3 42 0,3-18 0,2 1 0,1-1 0,1 0 0,1 0 0,2 0 0,13 36 0,8-3 0,-18-44 0,-2 0 0,13 41 0,-17-48 0,0-1 0,2 0 0,-1 0 0,1 0 0,1-1 0,0 0 0,15 17 0,-1-1 0,-18-22 0,0 0 0,0 0 0,0 0 0,1-1 0,-1 1 0,1-1 0,0 0 0,0-1 0,0 1 0,0 0 0,1-1 0,-1 0 0,1 0 0,-1-1 0,1 1 0,0-1 0,8 2 0,-5-3 0,1 0 0,-1-1 0,0 1 0,0-2 0,1 1 0,-1-1 0,0 0 0,0-1 0,-1 0 0,9-4 0,-3 2 490,16-8-9326,-16-11-12151,-13 19 18850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7:47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0 256,'-47'2'24540,"59"7"-20077,-7-6-3860,1 0-1,-1-1 1,1 0 0,-1 0 0,9 1-1,57 6-963,-41-6 614,185 6-253,-212-9-73,-1 0 1,1 0-1,-1-1 1,1 1-1,-1-1 1,1 0-1,-1 0 1,0 1-1,1-2 1,2 0-1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7:48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76 464,'5'-4'1007,"0"1"0,0 0 0,0 0 0,0 0 0,0 1 0,1 0 0,9-3 0,-9 4 551,-1-1-1,1 0 1,-1 0-1,1-1 1,-1 0-1,0 1 1,9-8-1,-12 8-662,1 0-1,-1 0 1,1 1 0,-1-1-1,1 0 1,0 1-1,0 0 1,3-1 0,24-1 2512,-26 3-3391,0 1 0,0 0 1,0 0-1,0 0 1,0 1-1,0-1 1,0 1-1,0 0 0,0 0 1,-1 0-1,1 1 1,-1-1-1,0 1 0,0 0 1,0 0-1,0 0 1,0 0-1,0 0 1,3 6-1,17 43-16,-17-37 0,1-1 0,0 1 0,11 15 0,-17-29-11,-1-1 0,1 1-1,-1 0 1,1-1 0,-1 1 0,1-1 0,0 1 0,-1 0-1,1-1 1,0 1 0,0-1 0,-1 0 0,1 1-1,0-1 1,0 0 0,-1 1 0,1-1 0,0 0-1,0 0 1,0 0 0,0 0 0,0 0 0,-1 0 0,1 0-1,0 0 1,0 0 0,0 0 0,0 0 0,-1 0-1,1-1 1,0 1 0,0 0 0,0-1 0,-1 1-1,1 0 1,0-1 0,0 1 0,-1-1 0,1 1 0,0-1-1,-1 0 1,1 1 0,-1-1 0,2-1 0,24-35-505,-21 29 916,50-95 219,-54 100-619,1 1 0,-1 0 0,0 0 0,1-1 0,-1 1 0,1 0 0,0 0 0,0 0 0,0 1 0,0-1 0,0 0 0,0 1 0,0-1 0,0 1 0,1 0 0,2-1 0,-3 1 0,-1 1 0,1 0 0,-1 0 0,1 1 0,-1-1 0,1 0 0,-1 0 0,0 1 0,1-1 0,-1 1 0,1-1 0,-1 1 0,0-1 0,1 1 0,-1 0 0,0 0 0,0 0 0,0 0 0,0 0 0,0 0 0,0 0 0,0 0 0,0 0 0,0 0 0,0 1 0,0-1 0,-1 0 0,1 1 0,0 1 0,3 5 0,-1-1 0,-1 1 0,1 1 0,-2-1 0,1 0 0,-1 0 0,0 1 0,0-1 0,-2 10 0,1-8 0,1 1 0,-1-1 0,2 0 0,-1 0 0,5 14 0,-6-24-69,0 0 0,0 1 0,1-1 0,-1 0 0,0 0 0,0 0-1,0 1 1,0-1 0,0 0 0,0 0 0,0 0 0,1 1 0,-1-1 0,0 0 0,0 0 0,0 0 0,0 0 0,1 0 0,-1 1-1,0-1 1,0 0 0,0 0 0,1 0 0,-1 0 0,0 0 0,0 0 0,1 0 0,-1 0 0,0 0 0,0 0 0,0 0 0,1 0-1,-1 0 1,0 0 0,0 0 0,1 0 0,-1 0 0,0 0 0,0 0 0,0 0 0,1 0 0,-1 0 0,0 0 0,0 0-1,1-1 1,-1 1 0,13-13-1117,11-23 1285,-21 31-215,46-81 4505,-44 76-4340,12-16-35,-6 24-21,1 15 12,21 57-5,-24-47 0,2-1 0,16 26 0,-7-13-2840,-14-21-3570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8:01:15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0 320,'-2'19'6179,"41"2"42,-26-17-5667,0-1 0,0-1-1,1 0 1,-1-1-1,0 0 1,1-1 0,24-3-1,6 1-393,39 1 1673,-42 1-2111,0-1-4526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7:49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1697,'-5'2'28968,"9"0"-25935,4 1-3331,3 1-1876,-7-1 3715,4 2-792,0-1-6396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7:52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209 154 768,'13'5'8890,"-13"-6"-8754,1 1 0,-1 0 0,1 0 0,-1 0 0,0 0 0,1 0 0,-1 0 0,1 0 0,-1 0 0,1 0 0,-1 0 0,0 0 0,1 0 0,-1 0 0,1 0 0,-1 1 0,0-1 0,1 0 0,-1 0 0,0 0 0,1 1 0,-1-1 0,0 0 0,1 0 0,-1 1 0,0-1 0,1 0 0,-1 1 0,0-1 0,0 0 0,0 1 0,1-1 0,-1 0 0,0 1 0,0-1 0,0 0 0,0 1 0,1-1 0,-1 1 0,0-1 1,0 0-1,0 1 0,0-1 0,0 1 0,0-1 0,0 0 0,0 1 0,0-1 0,-1 1 0,1-1 0,0 0 0,0 1 0,0-1 0,0 1 0,0-1 0,-1 0 0,1 1 0,0-1 0,-1 1 0,1-1 85,-28 18 2146,19-16-2366,1 1-1,-1-2 1,1 1 0,-1-1 0,0-1 0,1 0 0,-1 0 0,0 0 0,1-1 0,-1 0-1,0-1 1,1 0 0,-1-1 0,1 1 0,0-2 0,0 1 0,0-1 0,1 0 0,-1 0-1,-8-8 1,14 10-1,0 0 0,0-1 0,0 1 0,1 0 0,-1-1 0,1 1 0,-1-1-1,1 1 1,0-1 0,0 0 0,0 0 0,1 1 0,-1-1 0,1 0 0,-1 0-1,1 0 1,0 0 0,0 0 0,0 1 0,1-1 0,-1 0 0,1 0 0,-1 0 0,1 0-1,0 1 1,0-1 0,0 0 0,0 1 0,1-1 0,-1 1 0,1-1 0,0 1-1,1-2 1,1-2 2,0 1-1,0 1 0,0-1 1,0 0-1,1 1 0,-1 0 1,1 0-1,0 1 0,1-1 1,-1 1-1,1 0 0,-1 0 1,1 1-1,10-4 0,-3 4 349,0 0 0,0 1-1,0 0 1,22 2 0,-30-1-124,0 1 1,0 0 0,0 0 0,0 0 0,-1 1 0,1 0 0,-1 0 0,1 0 0,-1 0-1,0 1 1,1-1 0,-1 1 0,-1 0 0,1 1 0,0-1 0,3 5 0,-1-1 19,-1 1 1,1 1 0,-1-1-1,-1 1 1,0 0 0,0 0 0,-1 0-1,0 1 1,0-1 0,-1 1-1,0 0 1,-1-1 0,0 1 0,-1 0-1,1 0 1,-2 0 0,0 0-1,-2 13 1,1-13-254,0 0-1,0 0 1,-1 0 0,0 0 0,-1 0-1,0 0 1,0-1 0,-1 1-1,0-1 1,-1-1 0,0 1 0,0-1-1,-1 0 1,-10 9 0,10-10 21,0 0-107,-1 0-1,1 0 1,-1-1-1,0 0 1,0 0-1,-1-1 1,0 0-1,0-1 1,0 0-1,0 0 1,-13 3 0,-8-6-545,29-1 623,1 0 1,-1 0 0,1 0-1,-1 0 1,0 0 0,1 0-1,-1 0 1,1 0-1,-1 0 1,1 0 0,-1 0-1,1-1 1,-1 1 0,1 0-1,-1 0 1,1-1 0,-1 1-1,1 0 1,-1-1 0,1 1-1,0 0 1,-1-1-1,1 1 1,-1-1 0,1 1-1,0-1 1,-1 1 0,1-1-1,0 1 1,0-1 0,0 1-1,-1-1 1,1 1 0,0-1-1,0 1 1,0-1 0,0 1-1,0-1 1,0 0-1,0 1 1,0-1 0,0 1-1,0-1 1,0 1 0,0-1-1,1 0 1,0-3 128,2 1 1,-1 0-1,0-1 0,1 1 1,-1 0-1,1 0 1,0 1-1,0-1 0,0 0 1,0 1-1,0 0 1,1 0-1,-1 0 0,1 0 1,-1 0-1,1 1 0,0 0 1,0-1-1,-1 1 1,8 0-1,-4-1 27,0 1 0,0 0 0,0 1-1,0 0 1,0 0 0,0 0 0,0 1 0,0 0 0,0 0 0,0 1 0,8 3-1,144 76 330,-130-66-537,-21-10-64,1-1 1,-1 0 0,1 0-1,0 0 1,0-1 0,1-1-1,-1 1 1,11 0-1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7:52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40 800,'15'-40'17871,"-8"50"-15127,-2-2-1618,-1-1-1,0 1 0,0 0 1,4 11-1,15 64 529,-16-54-1449,-3-12-469,0 0-1,-1 0 0,1 22 0,-4-39 196,0 0 0,1 0 0,-1 0-1,0 0 1,0 0 0,0 0 0,0 0 0,0 0 0,1 0-1,-1-1 1,0 1 0,0 0 0,0 0 0,1 0-1,-1 0 1,0 0 0,0 0 0,0 0 0,0 0 0,1 0-1,-1 0 1,0 0 0,0 0 0,0 1 0,0-1 0,1 0-1,-1 0 1,0 0 0,0 0 0,0 0 0,0 0 0,0 0-1,1 0 1,-1 0 0,0 1 0,0-1 0,0 0-1,0 0 1,0 0 0,0 0 0,0 0 0,1 1 0,-1-1-1,0 0 1,0 0 0,0 0 0,0 0 0,0 1 0,0-1-1,8-16-1236,-4-2 1335,-3 6 323,2 1 0,0 1 0,0-1 0,1 0-1,6-12 1,-9 20-139,1 0-1,0 1 1,0-1-1,0 1 0,0-1 1,0 1-1,0 0 1,1 0-1,-1 0 0,1 0 1,0 0-1,-1 1 1,1-1-1,0 1 1,0-1-1,0 1 0,0 0 1,0 1-1,0-1 1,0 0-1,1 1 0,-1-1 1,6 1-1,-5 1-85,-1-1 1,1 1-1,-1-1 0,1 1 1,-1 0-1,1 1 0,-1-1 0,1 1 1,-1-1-1,0 1 0,0 0 0,0 0 1,0 0-1,0 1 0,-1-1 0,1 1 1,0-1-1,-1 1 0,0 0 0,0 0 1,3 6-1,4 7-462,-1 0 0,-1 0 1,7 21-1,-8-19-360,0 2-4768,-5-17 4012,-1 1-1,1-1 1,0 0 0,0 1-1,1-1 1,-1 0-1,0 0 1,1 0 0,0 0-1,0 0 1,0 0-1,0 0 1,0-1 0,1 1-1,2 2 1,0-4 224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7:53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54 422 368,'6'-3'493,"1"1"1,-1-1-1,-1 0 0,1 0 0,0-1 0,-1 0 0,1 0 1,-1 0-1,0-1 0,4-5 0,1-1 685,-1-1 1,0 0-1,10-19 0,-19 31-1002,1-1 0,-1 0 0,1 1-1,-1-1 1,0 0 0,1 0 0,-1 0 0,0 1-1,1-1 1,-1 0 0,0 0 0,0 0 0,0 0-1,0 1 1,0-1 0,0 0 0,0 0 0,0 0-1,0 0 1,0 0 0,0 1 0,-1-1 0,1 0-1,0 0 1,0 0 0,-1 1 0,0-2 0,0 1 31,0 0-1,0 0 1,-1 0 0,1 1 0,0-1 0,-1 0 0,1 1-1,0-1 1,-1 1 0,1-1 0,-1 1 0,1 0 0,0 0 0,-3-1-1,-2 1 132,0 0 0,0 1 0,0-1 0,0 1-1,0 0 1,0 0 0,-6 3 0,4 0-202,1 0 0,0 1 0,1-1 0,-1 2 0,1-1 0,0 0-1,0 1 1,-8 10 0,12-13-184,-1 0-1,1 1 0,-1-1 1,1 1-1,0-1 0,1 1 1,-1 0-1,0 0 0,1 0 1,0-1-1,0 1 0,0 1 1,1-1-1,-1 0 0,1 0 1,0 0-1,0 0 0,1 8 1,-1-10-131,1 0 0,0-1 0,-1 1 1,1 0-1,0 0 0,0 0 0,0 0 1,0-1-1,0 1 0,0 0 1,1-1-1,-1 1 0,0-1 0,1 1 1,-1-1-1,1 0 0,0 0 1,-1 0-1,1 0 0,0 0 0,0 0 1,3 1-1,-2-1-25,1-1 1,0 1 0,-1-1-1,1 0 1,-1 0-1,1 0 1,-1-1 0,1 1-1,0-1 1,-1 0-1,0 0 1,5-2 0,-1 0 24,0 0 0,1 0 1,-1-1-1,-1-1 1,1 1-1,-1-1 1,1 0-1,-1 0 1,-1-1-1,1 0 1,5-7-1,-3-1 374,-1-1 0,0 0 0,-1 0 0,0-1-1,-2 0 1,0 0 0,3-18 0,-5 13 993,0-1 0,-1 1 0,-1-1 0,-6-42 1,2 40 300,4 15-1043,-1 0 0,0 1 0,-1-1 1,0 0-1,0 1 0,-5-10 0,7 18-334,0 0 1,0 0-1,0-1 0,0 1 0,0 0 0,0 0 0,0 0 0,0-1 0,-1 1 0,1 0 1,0 0-1,0 0 0,0-1 0,0 1 0,0 0 0,-1 0 0,1 0 0,0 0 0,0-1 1,0 1-1,-1 0 0,1 0 0,0 0 0,0 0 0,0 0 0,-1 0 0,1 0 0,0 0 1,0 0-1,-1 0 0,1 0 0,0 0 0,0 0 0,-1 0 0,1 0 0,0 0 0,0 0 0,0 0 1,-1 0-1,1 0 0,0 0 0,0 0 0,-1 0 0,1 0 0,0 0 0,0 0 0,0 1 1,-1-1-1,1 0 0,0 0 0,-9 17 1984,0 21-1890,7-22-206,1 0 0,0-1 0,1 1 0,1 0 0,0 0 0,2-1 0,5 23 0,1-6 0,1-1 0,23 49 0,-23-59 0,-3-4 0,0 0 0,2-1 0,0-1 0,0 1 0,2-2 0,0 1 0,18 18 0,-25-30 51,1 0-1,-1 0 1,1 0-1,0 0 1,0-1-1,1 1 1,-1-1-1,0-1 1,1 1-1,-1-1 1,1 0-1,0 0 1,-1 0-1,1-1 1,7 0-1,-3-1-639,1 0-1,-1 0 0,19-6 1,7-6-7079,-25 6-1522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8:07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1 112,'-5'2'176,"0"-2"0,0 2-32,0 0-48,0 1-32,0-1-48,-2-2-64,2 2-48,-3-2-48,3 2-48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8:1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208 123 288,'-43'17'2014,"38"-14"-1951,-1 0 0,1-1 0,-1 0 0,1 0-1,-1 0 1,0 0 0,0-1 0,-6 1 0,3 1 3,-5-4 9403,33 1-2936,2 0-3630,-15-1-2776,1 0-1,-1 0 1,0-1-1,0 0 0,0 0 1,0 0-1,0-1 1,-1 0-1,7-4 1,12-5 28,-18 9-125,0-1 1,0 1-1,0-1 1,-1 0-1,1-1 1,-1 1-1,0-1 1,0 0-1,-1 0 1,0 0-1,0-1 1,0 0-1,5-9 1,-8 13-21,-1 0 1,1 0 0,0 0 0,-1 0 0,1 0 0,-1 0-1,0 0 1,1 0 0,-1 0 0,0 0 0,0 0-1,-1 0 1,1 0 0,0 0 0,-1 0 0,0-3 0,0 4 29,1 0 1,-1 0-1,0 0 1,1 1 0,-1-1-1,0 0 1,0 0-1,0 0 1,0 1-1,0-1 1,0 0 0,0 1-1,0-1 1,0 1-1,0-1 1,0 1-1,0 0 1,0-1 0,0 1-1,0 0 1,-2 0-1,-2-1 34,1 1 1,-1 1-1,1-1 0,-1 1 0,0 0 0,1 0 0,-1 0 1,1 0-1,0 1 0,-1 0 0,1 0 0,-8 5 0,-7 6 24,8-7 30,1 1 0,0 0 1,0 1-1,0 0 0,1 0 0,0 1 0,-12 17 1,19-23-124,0 0 0,0-1 0,0 1 0,1 0 0,-1 0 0,1 0 0,0 1-1,0-1 1,0 0 0,1 0 0,-1 1 0,1-1 0,-1 0 0,1 1 0,0-1 0,0 0 0,1 1 0,-1-1 0,1 0 0,0 1 0,-1-1 0,1 0 0,1 0 0,-1 0 0,0 0 0,1 0 0,0 0 0,-1 0 0,1 0 0,4 3 0,6 7-15,1-2 0,0 0 0,1 0 0,0-1 0,16 8 0,28 22 6,-51-34-9,1 1 25,1 1 0,-1 0 1,0 0-1,-1 1 0,11 16 0,-16-22 10,-1-1 0,0 0 0,0 0 0,0 1 0,-1-1 0,1 1-1,0-1 1,-1 1 0,0-1 0,1 1 0,-1-1 0,0 1 0,0-1 0,-1 1-1,1-1 1,0 1 0,-1-1 0,0 1 0,1-1 0,-1 1 0,0-1-1,0 0 1,0 1 0,-1-1 0,1 0 0,0 0 0,-1 0 0,0 0 0,1 0-1,-1 0 1,0-1 0,-2 3 0,-1 0-16,0 0-1,-1 0 1,1-1-1,-1 1 1,0-1-1,1 0 1,-1-1-1,-1 1 1,1-1-1,0-1 1,0 1-1,-1-1 1,1 0-1,-1 0 1,1-1-1,-1 0 1,1 0-1,-1-1 1,-7-1-1,0-1 6,1 0 1,-1-1-1,1-1 0,0 0 0,0-1 1,0-1-1,-20-14 0,-14-23 64,79 51 245,-6 5-379,67 26 165,-84-35-296,-1 0 0,1-1 0,-1-1 0,1 1 0,0-1 0,-1-1 1,1 0-1,17-1 0,-18-1 168,0 1 0,0-2 0,0 1 1,-1-1-1,1 0 0,-1 0 0,0-1 0,0 0 1,0 0-1,0-1 0,-1 0 0,0 0 0,0 0 0,0-1 1,0 0-1,8-12 0,-6 8 293,-6 8-114,0 0-1,0 0 1,-1 0 0,1-1-1,-1 1 1,1 0 0,-1-1-1,0 1 1,0-1 0,0 1-1,0-1 1,1-4 974,-3 7-1088,1 1 1,-1 0-1,0-1 1,1 1-1,-1 0 1,0 0-1,1 0 1,-1-1-1,1 1 1,0 0-1,-1 0 1,1 0-1,0 0 1,-1 0-1,1 0 1,0 0-1,0 0 1,0 0-1,0 0 1,0 0-1,0 0 1,0 1-1,0 26 829,2-20-1224,0 0-1,1 0 0,0 0 0,0-1 0,1 1 0,0-1 1,0 0-1,1 0 0,8 9 0,-11-13 188,1 0 0,-1 0 0,1 0 0,0 0 0,0-1-1,0 1 1,1-1 0,-1 0 0,0 0 0,1 0 0,0 0 0,-1-1 0,1 1 0,0-1 0,0 0-1,-1 0 1,1-1 0,0 1 0,0-1 0,0 1 0,7-2 0,-8 0 168,-1 1 1,1-1-1,0 0 1,-1 0-1,1-1 1,-1 1-1,0 0 1,1-1-1,-1 0 1,0 1-1,0-1 1,0 0-1,0 0 1,0 0-1,-1 0 1,1-1-1,0 1 1,-1 0-1,0-1 0,1 1 1,0-5-1,3-5 706,-2-1-1,1 0 1,1-17 0,0 7 366,-1-12 317,-3 29 721,-1 28-1115,1-14-1003,0 1 0,0 0 0,1-1 0,1 1 0,-1-1 0,1 0 0,5 10-1,1 5-527,-8-22 348,-1 0-1,0-1 1,0 1-1,0-1 0,1 1 1,-1-1-1,0 1 0,0-1 1,1 1-1,-1-1 1,1 0-1,-1 1 0,0-1 1,1 1-1,-1-1 0,1 0 1,-1 1-1,1-1 0,-1 0 1,1 0-1,-1 1 1,1-1-1,-1 0 0,1 0 1,-1 0-1,1 1 0,-1-1 1,1 0-1,1 0 1,16-9-6892,2-10 385,-12 9 5473,-1 1 641,-1 0 0,-1-1 0,0 0 0,5-12 0,-5 9 1231,-1 0 0,4-25 0,-4 2 5347,-2-64-1,-3 57-534,2 43-5286,-1 1 1,1-1-1,0 1 0,-1-1 0,1 0 0,-1 1 0,1-1 1,-1 1-1,1-1 0,-1 1 0,0 0 0,1-1 0,-1 1 1,1-1-1,-1 1 0,0 0 0,0-1 0,1 1 0,-1 0 0,0 0 1,0-1-1,0 1 0,0 1 0,5 23 96,-4-17-253,12 101-22,4 26 0,-10-106 0,1 15-8,-8-44-26,0 0 1,0 0-1,0 0 0,0 0 1,0 0-1,0 0 1,0 0-1,0 1 0,0-1 1,0 0-1,0 0 0,0 0 1,0 0-1,0 0 0,0 0 1,0 1-1,0-1 1,0 0-1,0 0 0,0 0 1,0 0-1,0 0 0,0 0 1,0 1-1,0-1 1,0 0-1,0 0 0,0 0 1,0 0-1,1 0 0,-1 0 1,0 0-1,0 0 0,0 0 1,0 1-1,0-1 1,0 0-1,0 0 0,1 0 1,-1 0-1,0 0 0,0 0 1,0 0-1,0 0 0,0 0 1,0 0-1,1 0 1,-1 0-1,0 0 0,0 0 1,0 0-1,0 0 0,0 0 1,0 0-1,1 0 0,-1 0 1,0 0-1,9-8-1394,6-13 290,-9 10 1186,0 1-1,1-1 1,0 2 0,1-1-1,12-12 1,-15 18 174,1-1 0,-1 1 1,1 0-1,0 0 0,0 1 1,0 0-1,10-4 0,-14 6-171,1 0-1,-1 1 1,1-1-1,-1 1 1,1-1-1,0 1 1,-1 0-1,1 0 1,0 0-1,-1 1 1,1-1-1,0 0 1,-1 1-1,1 0 1,-1 0-1,1 0 1,-1 0-1,0 0 1,1 0-1,-1 0 1,0 1-1,0-1 1,3 3-1,27 19 437,12 9 126,-42-30-604,0 0 0,0-1-1,-1 1 1,1 0 0,0 0 0,-1 1-1,0-1 1,1 0 0,-1 0 0,0 1-1,0-1 1,0 0 0,-1 1 0,1-1-1,0 1 1,0 4 0,-2-4-9,0 0 0,1 0 0,-1 0 0,-1 1 0,1-2 0,0 1 0,-1 0 0,1 0 0,-1 0 0,0-1 0,0 1 0,0-1 0,0 1 0,0-1 0,0 0 0,-1 0 0,1 0 0,-1 0 0,0 0 0,0-1 0,-5 3 0,-3 2 0,-1 0 0,0-2 0,0 1 0,-15 2 0,-11-1-463,13-5-6680,53-21-15147,-21 15 21054,3-1 241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8:11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1 179 128,'4'-4'62,"1"0"1,-1 0-1,0 0 0,0 0 0,0-1 0,-1 0 1,1 1-1,-1-1 0,3-7 0,8-10 2480,-6 7 528,-6 12-2061,-1-1 0,1 1 0,0 0 0,0-1-1,0 1 1,1 0 0,-1 0 0,4-2 0,15 0 3999,16 4-3349,10-1-1753,-41 1 300,1-1 0,-1-1 0,0 1 0,1-1 0,-1 0 0,-1 0 0,1-1 0,0 0 0,-1 0 0,7-6-1,-11 9-47,0 0-1,1-1 0,-1 1 0,0 0 0,1 0 0,-1 0 0,1 0 0,-1 1 0,1-1 0,-1 0 0,1 1 0,2-2 0,1 8 1264,-6 12-145,-14 89 647,12-75-1871,-1 0-1,-9 33 1,12-63-47,-1 11 15,-1-1-1,-1-1 0,0 1 0,-1-1 0,0 1 1,0-1-1,-2-1 0,1 1 0,-12 13 0,11-16 18,-1 1 0,-1-1 0,0-1 0,-14 11 0,17-15-93,1 0 0,-1-1 0,1 0 0,-1 0 0,0 0-1,0-1 1,1 1 0,-1-1 0,0-1 0,-11 1 0,14-1-37,1 0-1,-1-1 1,1 1-1,-1 0 1,1-1 0,0 0-1,-1 1 1,1-1-1,0 0 1,-1 0-1,1 0 1,0 0 0,0-1-1,0 1 1,0-1-1,-3-2 1,4 3 50,1 0 0,-1 0 1,0 0-1,1 0 0,-1 0 0,1 0 1,-1 0-1,1 0 0,-1 0 1,1 0-1,0 0 0,0 0 0,-1 0 1,1 0-1,0 0 0,0-1 0,0 1 1,0 0-1,0 0 0,0 0 0,1 0 1,-1 0-1,0-1 0,1 1 0,-1 0 1,0 0-1,1 0 0,-1 0 0,1 0 1,0 0-1,-1 0 0,1 0 1,0 1-1,1-3 0,11-11 25,1 1 0,0 0 0,1 1-1,0 1 1,1 0 0,1 1 0,-1 0 0,2 2 0,26-11 0,-20 12-873,-1 0 1,28-4 0,-15 4 1368,-18 3-175,-1 1 1,1 0-1,23 0 1,-39 3-307,1-1 0,-1 1 0,0-1 0,1 0 0,-1 0 0,0 0 0,0 0 1,1 0-1,-1 0 0,0-1 0,0 1 0,0-1 0,-1 0 0,1 1 0,0-1 1,0 0-1,-1 0 0,1 0 0,-1 0 0,2-3 0,24-49 655,-23 43-475,-2 8-139,-1-1 0,0 1 0,0 0 0,-1-1 1,1 1-1,-1-1 0,1 1 0,-1-1 0,0 1 0,-1 0 0,1-1 0,0 1 1,-1-1-1,0 1 0,-1-4 0,2 6 10,-1 0 1,1 0-1,-1-1 0,0 1 1,1 0-1,-1 0 1,0 0-1,0 1 0,1-1 1,-1 0-1,0 0 1,0 0-1,0 1 0,0-1 1,0 0-1,0 1 1,-1-1-1,1 1 0,0-1 1,0 1-1,0-1 1,0 1-1,-1 0 0,1 0 1,0 0-1,0 0 1,0 0-1,-1 0 0,1 0 1,0 0-1,0 0 1,-1 0-1,1 1 0,0-1 1,0 0-1,0 1 1,0-1-1,0 1 0,0-1 1,-1 1-1,1 0 1,0-1-1,1 1 0,-2 1 1,-2 1 77,0 1 1,0-1 0,0 1-1,1 0 1,0 0-1,-1 0 1,2 0-1,-1 1 1,0-1 0,1 1-1,0 0 1,0 0-1,0-1 1,-1 10-1,2-11-405,1 0-1,-1-1 0,1 1 1,0 0-1,0 0 0,0 0 1,0 0-1,1-1 0,-1 1 1,1 0-1,-1 0 0,3 4 1,10 8-5273,9-6-3473,-19-9 7906,-1 0 0,1 0 0,0 0 0,-1 0 0,1 0 0,0-1 0,-1 1 0,1-1 0,4-1 1,-3 0-336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8:12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0 498 288,'6'-3'856,"-1"0"-1,0 0 1,0-1-1,0 0 1,0 0-1,7-8 1,15-16 15173,-32 39-14710,-1 0-1,1 0 1,-5 17-1,9-24-1537,0 0-1,0-1 0,1 1 0,-1 0 1,1 0-1,0-1 0,0 1 0,0 0 1,0 0-1,1 0 0,-1-1 0,1 1 1,0 0-1,0 0 0,3 4 0,-4-6-215,1-1 0,-1 0 1,1 1-1,0-1 0,0 0 0,0 1 0,0-1 0,0 0 0,0 0 0,0 0 0,0 0 0,0 0 0,0 0 0,1 0 0,-1 0 0,0-1 0,1 1 0,-1 0 0,0-1 0,1 1 0,-1-1 0,1 0 0,-1 1 1,1-1-1,-1 0 0,4 0 0,-2-1 21,0 1 0,-1-1 0,1-1 0,0 1 1,0 0-1,-1-1 0,1 1 0,0-1 0,-1 0 0,0 0 1,1 0-1,2-3 0,6-8-765,0 0 0,-1 0 0,14-27 0,-17 28 592,33-62 102,13-40 5071,-48 94-3853,-1 0 1,-1 0 0,-1 0 0,0 0-1,-3-40 1,1 28 741,0-53 2676,0 85-4049,0 0-1,0-1 0,0 1 0,0 0 1,1 0-1,-1 0 0,0-1 1,0 1-1,0 0 0,0 0 0,0 0 1,0-1-1,0 1 0,0 0 1,0 0-1,0 0 0,0-1 0,0 1 1,0 0-1,-1 0 0,1 0 1,0 0-1,0-1 0,0 1 1,0 0-1,0 0 0,0 0 0,0 0 1,0-1-1,-1 1 0,1 0 1,0 0-1,0 0 0,0 0 0,0 0 1,-1-1-1,1 1 0,0 0 1,0 0-1,0 0 0,0 0 0,-1 0 1,1 0-1,0 0 0,0 0 1,-8 8 3139,-6 15-582,5 2-1412,0 0 0,-6 31 0,11-36-1051,1 0-1,1 0 0,1 0 1,0 0-1,1 1 0,4 24 1,16 97 241,-17-129-417,0 0 0,1 0 0,0-1 0,1 0-1,1 0 1,12 21 0,-16-31-71,0 0-1,0 1 1,1-1 0,-1 0-1,1-1 1,0 1-1,0 0 1,-1-1 0,1 0-1,0 1 1,0-1 0,0 0-1,0-1 1,1 1-1,-1 0 1,0-1 0,0 0-1,0 0 1,1 0 0,-1 0-1,4-1 1,11-1-1609,-1-1 1,29-8-1,-19 4-2967,-11-3-2477,-5-6-3669,-8 13 8735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8:13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9 256,'-63'-9'6110,"60"10"-5793,0 0 1,0-1 0,0 2 0,0-1 0,0 0 0,0 0 0,1 1 0,-1 0 0,0 0-1,1-1 1,-1 1 0,-3 4 0,6-5-158,5 21 5317,-2-20-4914,0-1-1,0 1 1,0 0-1,-1-1 1,2 1-1,-1-1 1,0 0 0,5 1-1,54 7 2218,-46-8-1805,127 7 2534,-47-8-3965,-33 0-2120,-59 0 4833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8:34.9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446 0 432,'-11'3'12938,"4"-1"-9423,-6 18 1377,12-18-4680,1 0 0,-1-1 0,0 1 0,0 0 0,0-1 0,-1 1 0,1 0 0,0-1 0,0 0 0,-1 1 0,1-1 0,-1 0 0,-1 2 0,-9 5 780,11-7-879,0 0 0,0 0 0,0 0 0,0 0-1,0 0 1,0 0 0,0 0 0,-1 0 0,1 0 0,0 0 0,-1-1 0,1 1 0,0-1 0,-1 1-1,1-1 1,-1 1 0,1-1 0,-3 0 0,-3-1 74,0 0 0,0-1-1,0 1 1,0-2 0,0 1 0,-12-7 0,-12-4 327,16 10-303,-1 0-1,1 1 0,-1 0 0,-30 1 0,42 2-93,1-1-1,-1 1 0,0-1 0,0 1 0,1 0 1,-1 1-1,0-1 0,1 0 0,-1 1 0,1 0 1,0 0-1,-5 4 0,-36 33 413,22-16-557,17-16 28,0 1 0,1-1 0,0 1 0,1 0 0,-1 0 0,1 0 0,-2 12 0,3-10 0,0 1 0,0-1 0,1 1 0,0-1 0,1 1 0,0 0 0,0-1 0,1 1 0,5 20 0,0-7 0,-4-16 0,0 0 0,0-1 0,0 1 0,7 13 0,4 5 0,-11-21 0,1 1 0,0-1 0,0 1 0,0-1 0,1 0 0,-1 0 0,1 0 0,5 4 0,-5-6 0,14 13 0,31 22 0,-44-34 0,1-1 0,-1 1 0,1-1 0,0-1 0,0 1 0,0-1 0,1 0 0,-1-1 0,0 1 0,1-1 0,6 0 0,34 3 0,-36-3 0,0 1 0,0-2 0,0 0 0,22-2 0,21-5 0,-34 5 0,0-1 0,25-6 0,3-14 3,-18 8-41,-27 13 43,-1 0-1,1 0 0,0 0 1,-1-1-1,0 1 0,1-1 1,1-3-1,-4 4-4,-2 2 0,-1-1 0,1 1 0,0 0 0,0 1 0,-1-1 0,1 0 0,0 1 0,0-1 0,0 1 0,-4 1 0,-2-1 0,-1 0 0,0 1 0,1 0 0,-10 4 0,-12 3 0,-19 5 0,36-10 0,1 0 0,-1-1 0,0 0 0,-1-1 0,-17 1 0,24-3 0,-1 1 0,1-1 0,0-1 0,0 0 0,-1 0 0,1 0 0,0-1 0,0 0 0,0 0 0,0-1 0,-11-5 0,-12-5 0,25 11 0,1 0 0,-1 0 0,0 0 0,1 0 0,0 0 0,-1-1 0,-6-5 0,4 2 0,1 0 0,-1-1 0,1 0 0,0 0 0,1 0 0,0-1 0,0 1 0,0-1 0,-6-15 0,-1-7 0,-7-23 0,12 28 0,5 20 0,0 0 0,0 0 0,1 0 0,0-1 0,0 1 0,0 0 0,1 0 0,0-1 0,0 1 0,0 0 0,1 0 0,-1-1 0,2-4 0,18-49 0,-17 53 0,1 0 0,-1 0 0,1 0 0,0 1 0,0 0 0,0-1 0,1 1 0,0 1 0,0-1 0,10-6 0,22-9 0,56-16 0,-86 34 0,0 1 0,0-1 0,1 2 0,-1-1 0,0 1 0,12 1 0,88 1-184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8:01:15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13 848,'-1'-1'281,"1"1"0,-1 0 0,0 0 0,0 0 0,0-1 0,0 1 0,1-1 0,-1 1 0,0 0 0,0-1 0,1 1 0,-1-1 0,0 0 0,1 1 0,-1-1 0,0 1-1,1-1 1,-1-1 0,-2-1 1067,2 9 802,24 26 604,-5-1-1387,22 28 0,3 16-1236,-23-35 189,-20-39-307,0 1-606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7:59:00.0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431 124 16,'8'-22'3444,"-8"22"-3430,-1-22 6898,0 21-6907,-32-10 41,29 9-47,0 0 0,0 1 1,-1 0-1,1 0 0,0 0 0,-1 0 1,1 1-1,-1 0 0,1 0 1,-1 0-1,1 0 0,-6 2 0,-6-2-3,-62 7-14,75-7 18,0 0 0,0 1 0,0-1 0,0 1 0,0 0 0,0-1 0,0 1 0,1 1 0,-1-1 0,-3 2 0,-7 3 0,-3 2 2,0 1 1,-16 12 0,27-17-2,0-1-1,0 1 1,0 0 0,1 0 0,-1 1 0,1 0-1,0-1 1,1 1 0,-5 6 0,7-7 2,-1-1-1,0 0 1,0 0 0,-1 0 0,1 0 0,-1 0-1,-4 3 1,5-4 0,0 0-1,0-1 0,0 1 1,0 0-1,0 0 1,1 1-1,-1-1 1,1 0-1,-1 0 0,1 1 1,0-1-1,0 1 1,0-1-1,0 1 1,-1 4-1,2-5 13,0 0 0,-1 0-1,0 0 1,1-1 0,-1 1-1,0 0 1,0-1 0,0 1 0,0 0-1,0-1 1,-1 2 0,0-1-6,1 0 1,0-1-1,0 1 1,-1 0-1,1 0 1,1 0-1,-1-1 1,0 1-1,0 0 1,1 0-1,-1 3 1,-12 45 323,13-32-186,-1-12-99,1-1 0,0 0 0,0 1 0,1-1 0,-1 0 0,1 0 0,3 9 0,1 9 60,-5-20-92,1 0 0,-1-1 1,1 1-1,-1 0 0,1-1 0,0 1 0,0 0 0,0-1 1,3 5-1,6 13 105,-9-17-90,0 0 1,0-1-1,0 1 1,1-1-1,-1 1 1,1-1-1,-1 0 0,1 0 1,0 0-1,3 4 1,53 48 34,-54-52-72,-1 0 0,0 0-1,0-1 1,1 1 0,-1-1 0,1 1-1,0-1 1,-1 0 0,1 0-1,6 0 1,24 0 9,-29 0-1,0-1 0,1 0 0,-1 0-1,0 0 1,1-1 0,-1 1-1,0-1 1,10-3 0,54-19-384,29-20-898,-93 41 1235,1 0 1,-1 0-1,1 0 1,-1-1-1,0 0 1,0 0-1,0 0 1,-1-1-1,1 1 1,4-6-1,-2 2 20,-5 5 57,-1 1-1,0-1 1,1 0 0,-1 0 0,0 0 0,0 0 0,0 0 0,-1 0-1,1 0 1,0 0 0,-1 0 0,1 0 0,-1 0 0,0 0 0,0 0-1,0-4 1,0 5-42,-4 2 27,0 0 1,0 0 0,-1 0 0,2 1 0,-1-1-1,0 1 1,0 0 0,0 0 0,1 0-1,-1 1 1,1-1 0,0 1 0,-4 3 0,-14 10 66,-109 72 330,55-50-134,70-36-262,1 0-1,-1-1 1,0 0 0,0 0 0,1 0 0,-1-1 0,0 0-1,0 0 1,-8-1 0,-16 1 196,25-2-201,0 0 0,0 0-1,0 0 1,0-1 0,0 1 0,1-1 0,-1 0 0,1 0 0,0 0-1,-5-6 1,5 1-18,1 0 0,0 0 0,0-1-1,1 1 1,0 0 0,0-1 0,1 1-1,0-1 1,1-8 0,0-8-1,0 10-40,1 1 1,1-1 0,1 1-1,9-26 1,-7 16-174,-5 20 133,0-1 0,1 0 0,-1 1 0,1-1 0,0 1 0,0-1 0,3-3 0,45-75-205,-35 59 291,-11 17 0,0 1 0,1 0 0,-1 0 0,9-8 0,37-23 48,-44 32-48,0 1 1,1-1-1,0 2 0,0-1 0,0 0 1,7-1-1,7-4 97,-1 2-7,7 4-68,-27 3-9,1 0 0,1 0-10,0 0-3,-1-1-1,-1 0 0,1 0 1,0 0-1,-1 0 0,1 0 0,-1 0 0,1-1 0,-1 1 1,0 0-1,1 0 0,-1-1 0,0 1 0,0 0 0,0 0 1,0 0-1,0-1 0,0 1 0,0 0 0,0 0 0,0-1 0,-1 1 1,1 0-1,0 0 0,-1 0 0,1-1 0,-1 1 0,0 0 1,1 0-1,-1 0 0,0 0 0,0 0 0,1 0 0,-1 0 1,-1 0-1,1-1 11,-1 0-9,0 0-1,0 0 0,0 1 0,0-1 0,0 1 0,-1 0 0,1 0 0,0 0 0,-1 0 1,1 0-1,-1 0 0,1 0 0,-1 1 0,1-1 0,-1 1 0,0 0 0,1 0 1,-1 0-1,1 0 0,-1 0 0,0 1 0,-4 0 0,-22 7 6,24-7-4,0 0-1,0 0 0,1 1 1,-1 0-1,0-1 1,-7 5-1,3-1-1,5-3 0,1 0 0,-1 0 0,1 0 0,0 0 0,-1 0 0,1 1 0,0 0 0,1-1 0,-4 5 0,-2 3 0,0-1 0,-1 0 0,-13 11 0,15-14 0,-4 4 0,1 0 0,-18 24 0,-37 35 16,61-64-15,-1 1 6,1 1 1,-1-1-1,1 1 1,1 0-1,-5 10 0,6-13-10,1-1 4,-1 0-1,1 1 1,0-1 0,0 0-1,0 1 1,0-1-1,1 0 1,-1 1-1,1-1 1,0 1-1,0-1 1,0 1-1,1-1 1,-1 1-1,2 6 1,1-2-17,-2-5 12,0 0 1,1 0-1,-1 0 1,0 0-1,1-1 0,0 1 1,-1 0-1,1-1 0,0 1 1,0-1-1,1 0 0,-1 0 1,4 3-1,12 7-109,11 3 53,1 6 57,-27-19 3,34 15 16,15-1-51,-51-16 27,36 3-192,-34-3 190,1 0 7,0 0 3,1 0-77,0-1 1,0 1-1,0-1 1,0 1-1,0-2 1,0 1-1,0 0 1,0-1-1,0 0 0,-1 0 1,7-4-1,3-2-157,-7 4 93,-1 0 0,0-1-1,-1 0 1,1 0-1,6-9 1,21-27-80,-30 38 222,-3 3 1,1-1 0,0 0 0,-1 1 1,1-1-1,-1 0 0,1 1 0,-1-1 1,1 0-1,-1 1 0,1-1 0,-1 0 0,0 0 1,0 0-1,1 0 0,-1 1 0,0-1 1,0 0-1,0 0 0,0 0 0,0-1 1,0 2 90,-10 6 51,-16 12 91,22-15-187,0-1 1,0 0-1,0 1 1,1 0 0,-1 0-1,1 0 1,0 0-1,0 1 1,-4 4-1,3-3-25,0-1 0,0 1-1,0-1 1,0 0 0,-1 0 0,1-1-1,-8 4 1,-12 11 70,17-12-47,-1 0 0,0 0 0,-1-1 0,1-1 0,-1 1 0,-11 3 0,-3 1 155,14-6-99,0-1 0,1 0 0,-1 0 0,0-1 0,0 0-1,0-1 1,-14-1 0,5 1 129,16 0-220,0-1 0,0 1 0,0-1 0,-1 1 0,1-1 0,0 0 0,0 0 0,0 0 0,0 0 0,0 0 0,0 0 0,1-1 0,-1 1 0,0 0 0,1-1 0,-1 0 0,1 1 0,-1-1 0,1 0 1,0 0-1,0 1 0,0-1 0,0 0 0,0 0 0,0-1 0,0 1 0,1 0 0,-1 0 0,1 0 0,-1-4 0,-2-10 17,1 1 1,1-1-1,1-20 1,0 27-69,0-6 34,1 0-1,0 0 1,1 0-1,8-28 1,-5 29 3,0 1 0,1 0 1,7-12-1,-6 12 1,0 1 0,-1-1 0,4-15 0,-9 23 0,1 0 0,0-1 0,1 1 0,-1 0 0,1 0 0,0 0 0,0 1 0,0-1 0,1 1 0,0 0 0,-1 0 0,2 0 0,-1 0-1,0 1 1,1-1 0,0 1 0,-1 0 0,1 0 0,0 1 0,1 0 0,7-3 0,-5 2 8,-1-1 0,0 0 0,-1-1-1,9-6 1,-11 8-4,0 0-1,1 0 0,-1 0 1,1 0-1,0 1 0,0 0 1,0 0-1,10-3 0,17-6 1,-26 7-16,9 3 16,-3 1-1,41 9-33,-53-9 32,1 0-1,0 0 1,-1 0-1,1 0 1,0 0 0,-1 0-1,1 1 1,0-1-1,-1 0 1,1 0 0,-1 1-1,1-1 1,-1 0-1,1 1 1,-1-1 0,1 1-1,-1-1 1,1 0-1,-1 1 1,1-1 0,-1 1-1,0 0 1,1-1-1,-1 1 1,0-1-1,1 1 1,-1-1 0,0 1-1,0 0 1,0-1-1,1 1 1,-1 1 0,-1-1 8,-3 2-6,-1 1 0,1-1 1,-1 0-1,0-1 0,0 1 1,0-1-1,-1 0 0,1-1 1,-1 1-1,-8 1 1,6-2-11,-12 5 11,-1 1 1,1 1-1,1 0 0,0 2 0,-21 12 0,12 4 80,13-11-9,-55 48 356,67-60-422,0-1 0,0 0 0,1 1 0,-1 0 0,1 0 0,-1 0 0,1 0 0,0 0 0,0 0 0,0 1 0,1-1 0,-1 0 0,-1 6 0,-4 18 21,6-23-28,-1-1-1,1 0 0,0 1 1,0-1-1,1 1 0,-1-1 1,0 4-1,-1 21 1,1-23-2,0 0 0,0 1-1,1-1 1,0 0 0,0 1-1,1-1 1,-1 0 0,2 6-1,23 51 2,-22-56 4,0 0-1,0 0 0,1 0 0,0 0 1,0 0-1,0-1 0,0 1 0,7 4 1,-6-5-4,8 4 0,18-6 0,-27-3 0,4-1-25,1 1 0,-1-1 0,1-1 0,-1 1 0,1-2 0,-1 1 0,0-1 0,11-5 1,1-5-107,5-3-299,-17 12 427,-1 1 0,-1-1 0,1 0 0,-1-1 0,9-7 0,27-32-139,-10 10 305,-32 34-150,1-2-1,-1 1 0,1-1 0,-1 1-1,1-1 1,0 0 0,0 1 0,0 0-1,-1-1 1,1 1 0,1 0-1,-1-1 1,0 1 0,0 0 0,2-2-1,-2-15 1718,-33 71-1537,22-37-175,9-12-13,-1 0-1,-1 0 1,1 0-1,0-1 1,-1 1 0,0 0-1,-4 3 1,6-6-18,2-2-34,2-3 46,1-1-1,-1 0 1,0 1-1,0-2 1,3-5-1,1-3 2,7-5 136,-13 19-123,0-1-1,0 0 0,-1 1 0,1-1 0,-1 0 1,1 0-1,-1 0 0,1 1 0,-1-1 1,1 0-1,-1 0 0,1 0 0,-1 0 1,0 0-1,0 0 0,1 0 0,-1 0 0,0 0 1,0 1-1,0-2 0,2-10 1274,-6 21 1363,-21 52-1536,21-54-1019,-10 10 332,14-17-441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44:33.4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59 7844,'39'-57'837,"-38"56"-525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44:45.6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166 31 336,'7'0'5411,"-22"0"-4601,-19 0-126,28 2-616,0 1 0,0-1-1,0 1 1,0 0 0,0 1 0,1-1 0,0 1 0,0 0 0,0 1 0,0-1 0,0 1 0,1 0 0,0 0 0,-5 9 0,-2 4-4,6-11-40,1 1 1,0-1-1,1 1 1,-6 13 0,8-17-11,0 0 0,0 0 0,1 0 0,-1 0 0,1 0 0,0 0 0,0 0 0,0-1 0,0 1 1,1 0-1,-1 0 0,1 0 0,1 4 0,0-4 0,-1 1-1,1-1 1,0 0 0,-1 1 0,2-1-1,-1 0 1,1 0 0,-1-1 0,1 1-1,0 0 1,0-1 0,0 0 0,1 0-1,-1 0 1,1 0 0,0 0 0,7 3-1,-3-2 15,1-1 0,-1 0 0,1-1 0,-1 0 0,1 0 0,0-1 0,0 0 0,15 0 0,-16-1 23,1 0 1,0 0 0,-1-1-1,1 0 1,-1 0 0,1-1-1,-1 0 1,0-1 0,1 0-1,-1 0 1,-1-1-1,1 0 1,0 0 0,-1-1-1,0 0 1,8-6 0,-11 6 22,0 0 1,0 0 0,-1 0 0,1 0-1,-1 0 1,0-1 0,0 1 0,-1-1 0,0 0-1,0 1 1,0-1 0,0-7 0,-1 8 29,0 0 1,0 0 0,-1 0 0,0 1 0,0-1-1,0 0 1,0 0 0,-1 0 0,0 0-1,0 1 1,0-1 0,-1 0 0,1 1 0,-1-1-1,0 1 1,-4-6 0,-5-8 131,-15-16-19,15 24-110,6 5-72,-1 0 0,1 0 0,-1 1 0,0-1 0,-7-3 0,10 7-35,1 0 0,-1 0 0,0 0 0,1 0 0,-1 1-1,1-1 1,-1 1 0,0 0 0,0 0 0,1 0 0,-1 0 0,0 0 0,1 0 0,-1 1 0,0-1 0,1 1-1,-1 0 1,1 0 0,-4 1 0,-6 5 0,0 0 0,0 1 0,0 1 0,-19 18 0,-2 18 0,31-42 4,0 0 0,0 1-1,0-1 1,0 0 0,1 1-1,0-1 1,0 1 0,0-1 0,0 1-1,0 0 1,1-1 0,-1 1-1,1 0 1,0 0 0,0-1 0,1 1-1,0 4 1,-1 7 25,0-13-20,1-1 0,-1 1-1,0-1 1,1 0 0,0 1 0,-1-1-1,1 0 1,0 1 0,0-1-1,-1 0 1,1 0 0,0 0 0,0 0-1,0 0 1,1 0 0,-1 0-1,0 0 1,0 0 0,0 0-1,3 0 1,5 6 62,-8-6-68,-1-1-21,1 1 0,-1-1 0,0 0 0,0 1 1,1-1-1,-1 0 0,0 1 0,1-1 0,-1 0 0,1 0 0,-1 1 0,0-1 0,1 0 1,-1 0-1,1 0 0,-1 1 0,1-1 0,-1 0 0,1 0 0,-1 0 0,1 0 0,-1 0 1,1 0-1,-1 0 0,1 0 0,-1 0 0,0 0 0,1 0 0,-1 0 0,1 0 1,-1-1-1,1 1 0,2-16-10003,-5 13 8146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44:47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81 102 176,'0'0'902,"-25"-2"3254,25 0-4071,-1 1-1,0 0 0,0 0 1,1 0-1,-1-1 0,0 1 1,0 0-1,0 0 0,0 0 1,-1 1-1,1-1 0,0 0 1,0 0-1,-2 0 0,2 0 32,0 1 0,-1-1 0,1 0 0,0 0 0,0 0 0,0 1 0,0-1 0,0 0 0,0-1 0,0 1 0,0 0 0,0 0 0,0 0 0,0-2-1,-9 1 30,10 2 185,-6-23 1428,6 21-1641,-1 0 0,0 0 0,1 0 0,-1 0 0,1 0-1,0-1 1,0 1 0,0 0 0,0 0 0,0 0 0,1-4-1,-1-4 275,0 9-332,-5-1 248,5 17-307,0 1 2,0 0-1,5 27 1,0-12-144,-1 1-1,-2 0 1,-2 47-1,-1 12 41,1-91 219,0-11-8865,0 9 7241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44:49.5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289 95 384,'-11'6'6712,"-4"2"-6618,0-2 1,-24 8-1,8-8-89,22-3-1,0-1-1,0 0 1,0-1-1,-1 0 0,1-1 1,-1 0-1,-16-2 0,15 0 1,-33-7 41,42 8-44,0 1 1,0-1 0,0 0-1,0 0 1,1 0-1,-1 0 1,0 0 0,1 0-1,-1 0 1,0 0-1,1-1 1,0 1 0,-1-1-1,1 1 1,0-1 0,0 0-1,-2-3 1,2 4-2,1-1 1,0 1 0,0-1-1,0 0 1,0 1-1,0-1 1,0 1 0,0-1-1,0 1 1,1-1-1,-1 1 1,1-1 0,-1 1-1,1-1 1,-1 1-1,1-1 1,0 1 0,0 0-1,0-1 1,0 1-1,0 0 1,0 0 0,0 0-1,0-1 1,0 1-1,0 0 1,1 1-1,-1-1 1,3-1 0,6-4 9,0 0 0,22-8 0,-20 9-8,7-2 25,-1 1-1,1 0 0,0 1 1,1 2-1,-1 0 1,1 1-1,36 0 0,-53 3-7,0-1 0,0 0 0,0 1 0,0 0 0,0 0 0,-1 0 0,1 0 0,0 0 0,-1 1 0,1-1 0,0 1 0,-1 0 0,0-1-1,1 1 1,-1 0 0,0 1 0,0-1 0,0 0 0,-1 0 0,1 1 0,0-1 0,-1 1 0,0 0 0,1-1 0,0 5 0,0-1-6,0 0 1,0 0 0,0 0-1,-1 0 1,0 0 0,0 0-1,-1 0 1,0 0-1,0 0 1,0 0 0,-1 0-1,-2 9 1,-1-1 4,-2-1 0,1 0-1,-2 0 1,-8 13 0,3-4-11,5-11 1,-1-1 0,0 0 0,0-1 0,-1 0 0,0 0 0,0-1 0,-18 12 0,15-13-8,1 0 27,0 0-1,-1-1 1,-24 9 0,30-13-21,1-1-1,-1 0 1,1 0 0,-1-1 0,1 0 0,-1 0 0,1 0 0,-1 0 0,1-1 0,-1 0 0,1 0 0,-1 0-1,-5-3 1,10 3-4,1 1-1,-1 0 0,1 0 0,-1 0 1,1-1-1,-1 1 0,1 0 0,-1 0 0,1-1 1,-1 1-1,1-1 0,0 1 0,-1 0 1,1-1-1,-1 1 0,1-1 0,0 1 1,0-1-1,-1 1 0,1-1 0,0 1 1,0-1-1,-1 1 0,1-1 0,0 1 1,0-1-1,0 1 0,0-1 0,0 1 0,0-1 1,0 0-1,0 1 0,0-1 0,0 1 1,0-1-1,0 1 0,1-1 0,-1 1 1,0-1-1,0 1 0,0-1 0,1 1 1,-1-1-1,0 1 0,1-1 0,-1 1 0,0-1 1,1 1-1,-1 0 0,1-1 0,-1 1 1,0 0-1,1-1 0,-1 1 0,1 0 1,-1 0-1,1-1 0,0 1 0,30-17 246,-18 15-220,-1 0 0,1 1 0,0 1 0,0 0 0,-1 1 0,1 0 0,0 0 0,-1 2 0,24 6 0,12 2 8,56 10 399,-96-20-299,1 1 0,-1-1 0,1-1 0,-1 1 0,10-2 0,-1 1-4058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44:51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12 352,'-16'3'5664,"23"-2"-5501,-1 0-1,1 0 0,0-1 1,-1 1-1,1-2 1,0 1-1,-1-1 1,12-2-1,47-5-131,1 3-1,87 4 1,-77 2 34,-76-1-63,0 0-1,-1 0 1,1 0-1,0 0 1,0 0-1,0 0 1,-1 1-1,1-1 1,0 0-1,0 0 1,0 0-1,0 0 1,-1 0-1,1 1 1,0-1-1,0 0 1,0 0-1,0 0 1,0 0-1,0 1 1,-1-1-1,1 0 1,0 0-1,0 1 1,0-1-1,0 0 1,0 0-1,0 0 1,0 1-1,0-1 1,0 0-1,0 0 1,0 0-1,0 1 1,0-1-1,0 0 1,0 0-1,0 1 1,0-1-1,0 0 1,1 0-1,-1 0 1,0 1-1,0-1 1,0 0-1,0 0 1,0 0-1,0 0 1,1 1-1,-1-1 1,0 0-1,0 0 1,0 0-1,0 0 1,1 0-1,-1 0 1,0 1-1,0-1 1,0 0-1,1 0 1,-1 0-1,0 0 1,0 0-1,1 0 1,-1 0-1,0 0 1,0 0-1,-14 12 72,14-12-71,-167 90 46,85-45-32,67-37-22,9-5-1,15-6 1,11-4 8,1 2 1,1 1-1,-1 1 0,0 0 0,1 2 1,27 1-1,-40-1-2,1 2 0,-1-1 0,0 1 1,1 0-1,-1 1 0,0 0 0,0 1 0,0 0 1,-1 0-1,1 1 0,-1 0 0,0 0 0,0 1 0,10 7 1,-16-10-2,0 0 0,-1 0 1,1-1-1,-1 1 0,1 0 1,-1 0-1,0 1 0,0-1 1,0 0-1,0 0 1,0 1-1,0-1 0,-1 0 1,1 1-1,-1-1 0,1 1 1,-1-1-1,0 0 0,0 1 1,0-1-1,-1 1 1,1-1-1,0 1 0,-2 2 1,0 0 7,0 0 0,0-1 0,-1 0 0,1 1 0,-1-1 0,0 0 0,0 0 0,-1 0 0,1-1 0,-1 1 0,0-1 0,1 0 0,-2 0 0,1 0 0,-9 4 0,0 0 15,0-1 0,-1-1 1,0 0-1,-19 4 1,-95 9 658,28-5-159,88-12-290,-1 0 0,1 0-1,-16-2 1,-3-1-108,23-3-725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44:52.9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396 3 224,'7'-2'5763,"-13"3"-5676,0 1 1,0 0-1,0 0 0,0 0 1,0 0-1,1 1 0,-1 0 1,1 1-1,0-1 1,-7 6-1,-29 17 440,-121 46-62,52-20-447,108-52-15,1 1 0,-1-1-1,1 1 1,0 0 0,-1 0-1,1 0 1,0 0 0,0 0-1,0 0 1,-1 0 0,1 0-1,0 0 1,0 1 0,1-1-1,-2 3 1,2-4-2,0 1 1,1-1-1,-1 0 0,0 1 0,1-1 1,-1 1-1,1-1 0,-1 0 1,0 1-1,1-1 0,-1 0 1,1 1-1,-1-1 0,1 0 0,-1 0 1,1 1-1,0-1 0,-1 0 1,1 0-1,-1 0 0,1 0 0,-1 0 1,1 0-1,0 0 0,-1 0 1,2 0-1,20 0 43,-18 0-40,396-5 28,-325-1-1284,-57-3-4166,-16 9 4484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44:53.7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0 464,'3'8'799,"0"1"0,-1-1 0,0 0-1,-1 1 1,1 9 0,3 14 795,-2-21-1591,1 0 0,0 0 1,7 13-1,9 23 3,0 29 4,-18-69 157,0 0-1,-1 0 1,0 0-1,1 13 1,-2-16-9,0-4-289,-2-29-5560,1 27 4506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45:03.2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 50 416,'1'0'461,"-1"0"-395,1 0-1,-1 1 1,0-1-1,0 0 1,0 0-1,1 0 1,-1 0-1,0 0 0,0 0 1,0 0-1,1 0 1,-1 0-1,0 0 1,0 0-1,0 0 1,1 0-1,-1 0 1,0 0-1,0 0 1,0-1-1,1 1 1,-1 0-1,0 0 0,0 0 1,0 0-1,1 0 1,-1 0-1,0 0 1,0-1-1,0 1 1,0 0-1,0 0 1,1 0-1,-1 0 1,0-1-1,0 1 1,0 0-1,0 0 0,0 0 1,0-1-1,0 1 1,0 0-1,0 0 1,0 0-1,0-1 1,0 1-1,0 0 1,0 0-1,0-1 1,0 1-1,0 0 1,0 0-1,0 0 0,0-1 1,0 1 677,2-25 1383,-2 25-2110,20-8 254,-17 7-259,0-1 0,0 1 0,0 0 0,0 0 0,0 0 0,1 0 0,-1 0 0,5 0 0,0 1 20,-1 1 0,1 0 0,-1 0 1,0 1-1,1 0 0,-1 0 1,0 0-1,0 1 0,-1 1 1,1-1-1,0 1 0,-1 0 1,0 0-1,0 1 0,0-1 1,-1 2-1,0-1 0,7 9 0,-10-12 6,-1 0 0,1 0 0,-1 1 0,0-1 0,0 1 0,0-1 0,0 1 0,0-1-1,0 1 1,-1-1 0,1 1 0,-1 0 0,0-1 0,0 1 0,0 0 0,0-1 0,0 1-1,-1-1 1,1 1 0,-1 0 0,0-1 0,-1 4 0,-2 1 25,-1-1 1,-1 1-1,1-1 1,-1 0-1,0-1 1,0 1 0,-1-1-1,0 0 1,0-1-1,-12 6 1,5-2 71,-1-2 1,0 0-1,-1-1 1,-26 6-1,32-9 24,0 0 0,-1 0 0,1-1-1,0-1 1,-1 0 0,1 0-1,-1-1 1,-19-4 0,23 3-88,-21-7 51,27 8-121,1 1 1,-1 0-1,0-1 0,0 1 0,0-1 0,0 1 0,1-1 0,-1 0 1,0 1-1,0-1 0,1 0 0,-1 1 0,1-1 0,-1 0 0,1 0 0,-1 0 1,1 0-1,-1 1 0,1-1 0,-1 0 0,1 0 0,0 0 0,-1-2 1,2 0-1,-1 1 1,1-1-1,-1 0 1,1 0-1,0 1 1,0-1-1,0 1 1,0-1-1,0 1 1,1-1 0,-1 1-1,1 0 1,2-4-1,31-28 16,-32 31-21,5-3 2,0 1 0,0 1 0,1-1 1,-1 1-1,11-3 0,4-2 34,-14 5-32,1 1 1,0 0 0,-1 0 0,17-1 0,13-4 17,-33 6-21,-1 1 0,1-1 1,0 1-1,0 0 0,0 1 0,0 0 1,0 0-1,1 0 0,-1 0 1,0 1-1,0 0 0,9 3 1,37 21 1832,-50-24-3631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45:04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80 302 336,'-32'-31'5331,"29"26"-5182,0 1 1,0 0-1,1-1 0,0 0 1,-1 1-1,1-1 1,1 0-1,-1 0 1,1 0-1,0-1 1,0 1-1,0 0 0,1-9 1,-10-35 578,9 44-585,1 1 1,-1 0-1,1 0 0,0-1 1,0 1-1,1-8 1,0-2 81,-1 46 112,2 1-1,8 47 0,-8-66-259,-1 0 0,0 0-1,-2 15 1,1-10 880,0-18-914,-8-15-21,5 9-15,0 1 1,1-1-1,0 0 1,0 0-1,1 0 1,-1 0-1,1 0 1,0 0-1,-1-10 1,1-55 64,1 46-43,0-138 88,2 192 64,8 48 0,-6-57-148,-1-2-19,3 16 59,2 62 0,-5-68 72,-3-23-3295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8:01:16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9 192,'-14'-1'2022,"21"-2"2180,26-1 1852,-28 3-6034,-1 2 1,1-1-1,-1 0 1,1 1 0,-1 0-1,8 3 1,-10-4-15,-1 1 0,0-1 0,0 1-1,0-1 1,0 1 0,0-1 0,0 1 0,0 0 0,-1 0 0,1-1 0,0 1 0,0 0 0,0 0 0,-1 0 0,1 0 0,-1 0 0,1 0-1,-1 0 1,1 0 0,-1 0 0,1 0 0,-1 0 0,0 1 0,1-1 0,-1 0 0,0 2 0,0-2 11,-1 0 0,1 1 1,-1-1-1,1 0 0,-1 0 1,0 0-1,1 0 0,-1 0 0,0 0 1,0 0-1,0 0 0,0 0 0,0-1 1,0 1-1,0 0 0,0 0 1,0-1-1,0 1 0,0-1 0,0 1 1,0-1-1,-1 1 0,1-1 1,-1 1-1,-33 5 466,34-6-452,0 0 0,0-1-1,0 1 1,0-1 0,0 1 0,0-1 0,0 1 0,0-1-1,0 1 1,0-1 0,1 0 0,-1 1 0,0-1-1,0 0 1,0-1 0,1 2-53,-1-1 1,1 1-1,0-1 1,-1 1-1,1-1 0,0 1 1,-1-1-1,1 1 0,0-1 1,0 1-1,0-1 0,-1 1 1,1-1-1,0 0 1,0 1-1,0-1 0,0 1 1,0-1-1,0 1 0,0-1 1,0 0-1,0 1 0,1-1 1,-1 1-1,0-1 1,0 1-1,0-1 0,1 1 1,-1-1-1,0 1 0,1-1 1,-1 1-1,0-1 0,1 0 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45:06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350 252 224,'-4'-22'7889,"3"22"-7854,-31 7 269,-1-5-153,25-1-113,1-1 0,0 1 0,0-1 0,-1 0 0,1-1 0,0 0 0,0 0 0,-9-3 0,7 1-18,1 0 0,-1-1 0,1 0-1,0 0 1,0-1 0,0 0 0,1 0-1,0-1 1,0 0 0,-10-12 0,14 14-22,0 0 0,0-1 0,1 1 0,-1-1 0,1 1 1,0-1-1,1 0 0,-1 0 0,1 0 0,0 0 0,0 0 1,0 0-1,1-1 0,0 1 0,0 0 0,0 0 1,1 0-1,0 0 0,-1 0 0,4-8 0,-3 10 2,0 0-1,0 0 1,0-1-1,1 1 1,-1 0-1,1 1 1,0-1-1,0 0 1,0 0 0,0 1-1,0-1 1,1 1-1,-1 0 1,1 0-1,-1 0 1,1 0-1,0 0 1,0 0-1,0 1 1,5-3-1,-3 3 0,1-1-1,0 1 1,-1 0-1,1 0 0,0 1 1,0-1-1,0 1 0,0 1 1,0-1-1,-1 1 0,7 2 1,-7-3 1,-1 1 0,0-1-1,0 1 1,0 1 0,1-1 0,-1 0 0,-1 1 0,1 0 0,0 0-1,0 0 1,-1 1 0,1-1 0,-1 1 0,0 0 0,1 0 0,-1 0 0,-1 0-1,1 0 1,2 5 0,-1-2 5,0 0 1,-1 1-1,0-1 0,-1 1 0,1-1 0,-1 1 0,0 0 1,-1 0-1,0 0 0,0 0 0,-1 0 0,1 0 0,-1 1 1,-1-1-1,-2 12 0,1-7-1,-1-1 0,0 0 1,-1 0-1,0-1 0,-1 1 0,0-1 1,-1 0-1,0 0 0,-1 0 1,1-1-1,-2 0 0,1-1 0,-2 1 1,-11 9-1,-18 14 3,-52 33-1,75-55 4,0-1 0,-22 8 0,15-14-10,21-3-8,6-20 18,3 9-10,-7 8 0,0 1 0,0 0 0,1-1 1,-1 1-1,1 0 0,0 0 0,-1 0 0,1 0 0,0 0 0,0 0 1,0 1-1,0-1 0,0 1 0,1-1 0,-1 1 0,0 0 0,1 0 1,-1 0-1,5-1 0,10 1 4,-12 1 5,0-1-1,0 1 0,0 0 0,-1 1 1,1-1-1,0 1 0,0 0 1,-1 0-1,1 0 0,0 1 0,-1 0 1,5 2-1,25 15 20,-18-11-19,-2 0 0,1 1 0,18 17 0,-3-9 306,-23-14-1554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45:08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 75 272,'-4'0'448,"-1"0"0,0 0 0,0 0 0,0-1 0,0 1 0,0-1 0,0-1 0,0 1 0,-4-3 0,8 4-382,1 0 1,-1 0 0,1 0 0,-1-1 0,0 1 0,1 0-1,-1-1 1,1 1 0,-1 0 0,1-1 0,-1 1 0,1-1 0,-1 1-1,1-1 1,-1 1 0,1-1 0,0 1 0,-1-1 0,1 1 0,0-1-1,-1 0 1,1 1 0,0-1 0,0 0 0,-1 1 0,1-1 0,0 0-1,0 1 1,0-1 0,0 0 0,0 1 0,0-1 0,0-1 0,0 2 34,1-1-60,-1 0 1,0 1-1,0-1 1,0 0-1,1 0 1,-1 1-1,1-1 1,-1 0-1,0 0 1,1 1-1,-1-1 1,1 1-1,-1-1 1,1 0-1,0 1 1,-1-1-1,1 1 1,0-1-1,0 0 1,14-4 53,0 1 0,0 0 0,0 1 0,0 0 0,17 0 0,21-3 87,-28 3-185,-1 1 0,38 1 0,-28 2-1,-32-1 2,14 5 4,-16-5-1,0 0 0,1 0 0,-1 0 1,0 1-1,0-1 0,0 0 0,1 0 0,-1 0 0,0 0 0,0 0 0,1 0 1,-1 0-1,0 1 0,0-1 0,0 0 0,1 0 0,-1 0 0,0 0 1,0 1-1,0-1 0,0 0 0,1 0 0,-1 1 0,0-1 0,0 0 0,0 0 1,0 1-1,0-1 0,0 0 0,0 0 0,0 1 0,0-1 0,0 0 0,0 0 1,0 1-1,0-1 0,0 0 0,0 0 0,0 1 0,0-1 0,0 0 0,0 0 1,0 1-1,0-1 0,0 0 0,-1 0 0,1 0 0,0 1 0,0-1 1,0 0-1,0 0 0,-1 0 0,1 1 0,-17 14 20,-1 0 1,-35 22-1,33-26-3,6-3-24,1 0 0,-21 17 0,33-24 4,0 0-1,-1 1 0,1-1 1,0 0-1,-1 0 1,1 0-1,-1 0 1,0-1-1,1 1 1,-1 0-1,1-1 1,-1 1-1,0-1 1,0 1-1,1-1 1,-1 0-1,-3 0 1,42-20-1,-18 14-7,-15 4 10,0 0 0,0 0-1,1 1 1,-1-1 0,1 1-1,-1 0 1,1 1 0,-1-1 0,1 1-1,-1 0 1,1 0 0,0 0-1,-1 1 1,1-1 0,-1 1-1,1 0 1,-1 1 0,1-1-1,6 4 1,-4-1 0,0-1 0,-1 1 0,0 0 0,0 1 0,0-1 0,0 1 0,-1 0 0,1 1 0,-1-1 0,-1 1 0,1 0 0,-1 0 0,6 12 0,-8-15 3,-1 1-1,1-1 1,-1 1-1,1 0 1,-1-1-1,0 1 1,-1 0-1,1 0 1,-1 0 0,0 0-1,1 0 1,-2-1-1,1 1 1,0 0-1,-1 0 1,0 0-1,0 0 1,0-1 0,0 1-1,0 0 1,-1-1-1,0 1 1,-2 3-1,-3 1 20,0 0-1,0-1 0,-1 1 1,0-1-1,0-1 0,-1 0 0,0 0 1,0-1-1,0 0 0,0 0 1,-1-1-1,-17 5 0,13-5 53,1-1-1,-1-1 1,0 0 0,0-1 0,1 0-1,-1-1 1,0 0 0,0-2-1,-20-3 1,10-1 260,7 2 25,0 0 1,-1 1-1,-19-1 1,35 4-358,-16-4-3152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45:10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290 102 80,'0'-8'3084,"0"-20"-2073,-12-15 128,12 43-1072,-25-22 1755,24 22-1758,-1 1 0,0 0 0,0 0 0,1-1 0,-1 1 0,0 1 0,1-1 0,-1 0 0,1 0 0,-1 1 1,1-1-1,0 0 0,0 1 0,-1 0 0,0 1 0,-23 36 687,15-24-595,-28 43 47,-54 61-1,77-102-190,6-8 5,1 0 0,0 0 0,-12 22 0,19-31-16,1 0 0,0 0-1,0 1 1,0-1 0,-1 0-1,1 0 1,0 1 0,0-1-1,0 0 1,0 0 0,0 1-1,0-1 1,-1 0 0,1 1 0,0-1-1,0 0 1,0 0 0,0 1-1,0-1 1,0 0 0,0 1-1,0-1 1,0 0 0,0 0-1,1 1 1,-1-1 0,0 0-1,0 1 1,0-1 0,0 0-1,0 0 1,0 1 0,1-1-1,-1 0 1,0 0 0,0 1-1,0-1 1,1 0 0,-1 0-1,0 0 1,0 0 0,1 1-1,-1-1 1,0 0 0,0 0-1,1 0 1,-1 0 0,22 0 71,22-11 45,213-77-69,-177 66-77,-62 21-386,-9 1-1287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45:10.6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24 288,'-17'-20'4354,"17"17"-2725,1 4-744,3 10-419,1 3-212,-2 0-82,-1 0 0,0 0 0,0 0 0,-2 1 0,-1 26 0,0-9-135,1 10-33,-2-21 11,2 0 0,1 0 0,5 33 0,-5-46 3,0 0-1,0 0 0,-1 0 0,-1 12 0,-1 10 58,3-30-80,-1 0 1,0-1-1,0 1 1,0 0-1,0 0 1,0 0-1,0 0 1,0 0-1,0 0 1,1-1-1,-1 1 1,0 0-1,0 0 1,0 0-1,0 0 1,1 0-1,-1 0 1,0 0-1,0 0 1,0 0-1,0 0 1,1 0-1,-1 0 1,0 0 0,0 0-1,0 0 1,0 0-1,1 0 1,-1 0-1,0 0 1,0 0-1,0 0 1,0 0-1,1 0 1,-1 0-1,0 0 1,0 0-1,0 0 1,0 0-1,1 0 1,-1 0-1,0 1 1,0-1-1,0 0 1,0 0-1,0 0 1,0 0-1,1 0 1,-1 0-1,0 1 1,0-1 0,0 0-1,0 0 1,0 0-1,0 0 1,0 1-1,0-1 1,0 0-1,0 0 1,0 0-1,0 0 1,0 1-1,0-1 1,0 0-1,0 0 1,0 0-1,0 1 1,0-1-1,0 0 1,7-8-1075,-7-2-4105,-2 6 3744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45:13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0 208,'-1'4'5825,"-1"1"-5138,0-3-668,0 0-1,0 1 1,1-1-1,-1 0 1,0 0-1,1 1 1,-1-1-1,1 1 1,0-1 0,0 1-1,-1 4 1,-4 5 17,3-2 5,-1 0 0,1 0-1,1 1 1,0-1 0,0 0 0,1 1-1,0 0 1,2 20 0,-1-23-10,0-6-28,0 0 0,0 0 1,0 0-1,1 1 0,-1-1 1,1 0-1,-1 0 0,1 0 0,0 0 1,0 0-1,0 0 0,0 0 1,0 0-1,0 0 0,1 0 1,-1-1-1,0 1 0,1 0 0,0-1 1,-1 1-1,1-1 0,0 0 1,0 1-1,0-1 0,0 0 1,0 0-1,0 0 0,0-1 0,0 1 1,0 0-1,0-1 0,0 1 1,4-1-1,4 1 81,0 0 0,0-1 0,0 0 0,0 0 0,19-5 0,-26 5-47,0-1 1,0 0-1,0-1 1,0 1-1,0 0 1,0-1-1,0 0 0,0 0 1,-1 1-1,1-2 1,-1 1-1,0 0 0,1 0 1,-1-1-1,0 1 1,0-1-1,0 0 1,-1 0-1,1 1 0,-1-1 1,1 0-1,-1 0 1,0-1-1,0 1 1,-1 0-1,1 0 0,-1 0 1,1 0-1,-1-1 1,0 1-1,0 0 0,0-1 1,-1 1-1,1 0 1,-1 0-1,0 0 1,-1-4-1,0 3-14,-1-1 1,0 1-1,0 0 0,0-1 1,-1 1-1,1 1 0,-1-1 1,0 0-1,0 1 0,0 0 1,-1 0-1,1 0 0,-10-4 1,-4-2-6,0 2 0,-26-8 0,31 11-177,-8-2 242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45:14.5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33 128,'2'-23'4013,"-2"14"-3852,1 11 497,-1-1-605,-3 32 1574,4 1-1167,1 0 0,7 42 0,-7-20-234,-3-31 233,7-10-1555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45:16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 82 160,'-11'1'711,"-7"-2"2350,18 1-3021,0 0 0,-1 0 0,1 0 0,0 0 0,0 0 0,-1-1 1,1 1-1,0 0 0,0 0 0,0 0 0,-1 0 0,1-1 0,0 1 1,0 0-1,0 0 0,0-1 0,-1 1 0,1 0 0,0 0 1,0-1-1,0 1 0,0 0 0,0 0 0,0-1 0,0 1 0,0 0 1,0-1-1,0 1 0,0 0 0,0 0 0,0-1 0,0 1 0,0 0 1,0-1-1,0 1 0,0 0 0,0 0 0,0-1 0,1 1 0,-1 0 1,0 0-1,0-1 0,0 1 0,0 0 0,1 0 0,-1 0 1,0-1-1,5-5-8,-1 0 0,1 1 0,0-1 0,1 1 0,-1 0 0,1 0 0,0 1 0,0 0 0,1 0 0,-1 0 0,1 1 0,0 0 0,13-4 0,-18 6-27,0 0-1,0 1 1,1-1 0,-1 1 0,0 0-1,0-1 1,0 1 0,0 0 0,0 0 0,1 1-1,-1-1 1,0 0 0,0 1 0,0-1-1,0 1 1,2 0 0,-3 0 3,1 0 0,-1 0 0,0 0-1,0 0 1,0 0 0,0 0 0,0 0 0,0 0 0,-1 0 0,1 0 0,0 0 0,0 1-1,-1-1 1,1 0 0,-1 0 0,1 1 0,-1-1 0,1 3 0,-1 1 9,0 0-1,0 1 1,0-1 0,0 0-1,-1 0 1,0 0 0,0 0 0,0 0-1,-1 0 1,0 0 0,0 0-1,-4 6 1,-5 8-1,-2-2 0,0 1 0,-1-2 0,0 0 0,-33 27 0,35-34-11,0-1 0,0 0 0,-1-1-1,0 0 1,-19 7 0,11-5-5,20-8 0,0-1 0,1 1-1,-1-1 1,0 0 0,0 1-1,0-1 1,1 0 0,-1 0-1,0 1 1,0-1-1,0 0 1,0 0 0,1 0-1,-1 0 1,0 0 0,0 0-1,0 0 1,0 0 0,0 0-1,1-1 1,-1 1-1,0 0 1,0 0 0,0-1-1,1 1 1,-1-1 0,0 1-1,0-1 1,1 1 0,-1-1-1,0 1 1,1-1-1,-2-1 1,0 0-1,1 2 2,1-1-1,0 1 0,-1 0 1,1-1-1,0 1 1,0-1-1,-1 1 1,1-1-1,0 1 1,0-1-1,0 1 1,0-1-1,-1 1 0,1-1 1,0 1-1,0-1 1,0 1-1,0-1 1,0 1-1,0-1 1,0 1-1,1-1 0,-1 1 1,0-1-1,0 1 1,0-1-1,0 1 1,1-1-1,-1 1 1,0-1-1,0 1 0,1-1 1,-1 1-1,0 0 1,1-1-1,-1 1 1,0 0-1,1-1 1,-1 1-1,1 0 0,0-1 1,15-16 27,-16 17-27,4-3 16,1-1-1,-1 1 1,1 0 0,-1 0-1,1 1 1,0 0 0,0-1-1,0 2 1,0-1 0,0 0-1,1 1 1,-1 0 0,0 0-1,1 1 1,-1 0-1,1 0 1,-1 0 0,1 0-1,-1 1 1,8 1 0,-2 3 4,0-1 0,-1 2 0,1-1 0,-1 1 0,15 13 1,-12-10 54,0 0-1,22 10 1,-32-17-50,0-1-1,0 0 1,0 0-1,0 0 1,0 0-1,0 0 1,0-1-1,0 1 1,0-1-1,0 0 1,1 0-1,-1 0 1,0 0-1,0-1 0,0 1 1,0-1-1,0 0 1,0 0-1,0 0 1,0 0-1,3-2 1,5 2-1729,-11 1 1567,1 0 0,-1 0 0,1 0-1,-1 0 1,1 1 0,-1-1 0,1 0 0,-1 0-1,1 0 1,-1-1 0,1 1 0,-1 0 0,1 0-1,-1 0 1,1 0 0,-1 0 0,0 0 0,1-1-1,-1 1 1,1 0 0,-1 0 0,1-1-1,-1 1 1,0 0 0,1-1 0,-1 1 0,0 0-1,1-1 1,-1 1 0,0 0 0,0-1 0,1 1-1,-1-1 1,0-1-1022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45:27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61 128,'0'0'2497,"0"0"-2481,-1-1 17,0-1 0,1 1-1,-1 0 1,1-1 0,-1 1 0,1 0-1,-1-1 1,1 1 0,0 0 0,0-1-1,-1 1 1,1-1 0,0 1-1,0-1 1,0 1 0,1 0 0,-1-3-1,0 3 54,1-5 504,-1 5-452,0-1 0,0 1 0,0-1 0,0 1 0,0 0 0,0-1 0,0 1 0,0-1 0,-1 1 0,1 0 0,0-1 1,-1 1-1,1 0 0,-1-1 0,-1-1 0,1 2-111,0 1 1,1 0 0,-1 0-1,0-1 1,1 1 0,-1 0 0,0 0-1,0 0 1,1 0 0,-1 0-1,0 0 1,0 0 0,1 0-1,-1 0 1,0 1 0,1-1-1,-1 0 1,0 0 0,0 0-1,1 1 1,-1-1 0,1 1-1,-1-1 1,0 0 0,1 1-1,-1-1 1,1 1 0,-1-1-1,1 1 1,-1-1 0,0 2-1,-23 25 160,12-14-40,8-7-133,0 0-1,0 0 1,1 0 0,0 1 0,0-1-1,-3 12 1,3-9-4,2-7-8,0 1-1,0 0 0,0 0 0,1 0 0,-1 0 0,1 0 1,0 0-1,-1 0 0,1 0 0,1 0 0,-1 1 0,0-1 1,2 4-1,0-4 0,0 0 0,0 0 1,1-1-1,-1 1 0,1-1 1,-1 0-1,1 0 0,0 0 0,0 0 1,0 0-1,0-1 0,0 1 1,0-1-1,1 0 0,-1 0 1,0 0-1,1 0 0,-1-1 0,1 1 1,3-1-1,-3 1 1,1 0-1,-1-1 0,1 0 1,0 0-1,-1 0 1,1 0-1,-1-1 1,1 1-1,-1-1 1,1 0-1,-1-1 1,0 1-1,1-1 1,-1 0-1,7-4 0,34-28 461,-43 30-400,0 0 0,0 1 0,0-1 0,-1 0 0,1 0 0,-1 0 0,0-1 0,-1 1 0,1 0 0,-1 0 0,1 0 0,-1-1 0,-1 1 0,1 0 0,-2-9 0,1 11-37,0 0 0,0 0 0,0 0-1,0-1 1,0 1 0,-1 0 0,1 1-1,0-1 1,-1 0 0,0 0 0,1 0-1,-1 1 1,0-1 0,0 1-1,0 0 1,0-1 0,0 1 0,0 0-1,-1 0 1,1 0 0,0 1 0,-1-1-1,-2 0 1,-27-12-42,24 11-1097,0 4-5402,5-1 5296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45:28.3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20 336,'15'-15'4478,"-8"11"-2942,-13 13-821,-2 35-94,2-17-176,-4 45-1,1-4-263,-6 39-53,12-94-40,2 0 0,0 0 0,1 15-1,0-18 138,-2 8 316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45:30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85 243 224,'1'0'164,"-1"0"0,1-1-1,-1 1 1,1-1 0,-1 1 0,0 0-1,1-1 1,-1 1 0,0-1 0,1 1 0,-1-1-1,0 0 1,0 1 0,0-1 0,1 1-1,-1-1 1,0 1 0,0-1 0,0 1-1,0-1 1,0 0 0,0 1 0,0-1-1,0 1 1,0-1 0,0 0 0,-1 1 0,1-1-1,0 1 1,0-1 0,0 1 0,-1-1-1,-15-17 21,1-1-25,13 13-139,0 0 0,0 0 0,1 0 0,0-1 0,1 1 0,-1 0 0,1-1 0,0 1 0,1 0 0,0 0 0,0-1 0,0 1 0,0 0 0,1 0 0,5-11 0,-4 11-20,1-1 0,-1 1 0,1 0 0,1 0 0,-1 0 0,1 1 0,0-1 0,0 1 0,0 1 0,12-9 0,-16 12 3,1 0 0,0 0 0,0 0 0,0 0 0,0 0 0,0 1 0,0-1 0,0 1 0,0-1 0,0 1 0,0 0 0,1-1 0,-1 1 0,0 0 0,0 1 0,0-1 0,0 0 0,0 0 0,1 1 0,-1 0 0,3 0 0,-2 1 9,0 0 0,0 0 0,0 0 0,-1 1 0,1-1 0,0 1 1,-1-1-1,0 1 0,1 0 0,-1 0 0,3 6 0,0-1 13,-1 2 0,0-1 0,-1 0 0,0 1-1,0-1 1,-1 1 0,0 0 0,0 15 0,-2-13-16,-1 1 1,-1-1 0,0 0 0,0 0-1,-1 0 1,-1-1 0,0 1 0,-7 14-1,-6 6 40,-31 43 0,32-52-45,16-22-4,-11 16 8,0-1-1,-1 0 0,-27 26 1,-10-2-211,48-39 184,1-2-13,1-2 30,0 0 0,0 0 0,0 0-1,0 1 1,0-1 0,0 0 0,1 0 0,0 1-1,-1-1 1,1 1 0,0-1 0,0 1 0,0 0 0,1 0-1,2-3 1,1 0 3,0 0-1,0 0 1,1 1-1,10-6 1,-11 9 1,-1 0 1,0 0-1,0 1 1,1 0-1,-1 0 0,0 0 1,1 0-1,-1 1 1,0 0-1,0 0 0,0 1 1,1-1-1,-1 1 1,-1 0-1,1 1 0,0-1 1,-1 1-1,1 0 1,6 5-1,36 31-2,-39-32-12,9 5 194,-15-12-157,1 1 0,-1-1 0,1 0 0,0 0 0,-1 0 1,1 0-1,-1-1 0,1 1 0,0-1 0,4-1 0,1-5-104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8:01:19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56 211 144,'-11'-7'2625,"10"6"-2536,0 1-1,1 0 1,-1-1 0,0 1-1,0-1 1,0 1-1,0-1 1,1 0 0,-1 1-1,0-1 1,1 0-1,-1 0 1,0 1 0,1-1-1,-1 0 1,1 0-1,-1 0 1,1 0 0,0 0-1,-1 1 1,1-1-1,0 0 1,-1-2 0,-3-9 1018,3 12-1076,1-1 1,0 1-1,-1 0 1,1-1 0,0 1-1,0-1 1,-1 1-1,1-1 1,0 1 0,0 0-1,0-1 1,0 1-1,-1-1 1,1 1 0,0-1-1,0 1 1,0-1-1,0 1 1,0-1 0,0 1-1,0-1 1,0 1-1,1-1 1,-1 1 0,0-1-1,0 1 1,0 0-1,0-1 1,1 1 0,-1-1-1,0 1 1,0-1 0,1 1-1,-1 0 1,0-1-1,1 1 1,-1 0 0,0-1-1,1 1 1,-1 0-1,1 0 1,-1-1 0,1 1-1,0 0 1,2-3 36,1 1 0,-1 0 0,1 0 0,0 0 0,0 1 0,0-1 1,0 1-1,0 0 0,0 0 0,0 0 0,1 1 0,-1 0 0,5 0 0,1-1 55,-1 2 0,1 0 0,-1 0 0,19 5 0,-25-5-89,0 1-1,1 0 0,-1 0 1,0 0-1,0 0 1,0 0-1,0 1 0,-1-1 1,1 1-1,-1 0 0,0 0 1,1 0-1,-1 0 0,0 0 1,-1 0-1,1 1 0,-1-1 1,1 1-1,-1-1 0,0 1 1,0-1-1,-1 1 0,1 0 1,-1 0-1,0 5 1,0-6 2,-1-1 1,0 1-1,1 0 1,-1-1 0,0 1-1,-1-1 1,1 1 0,0-1-1,-1 0 1,0 1 0,1-1-1,-1 0 1,0 0-1,0 0 1,-4 3 0,2-2 231,-1 1 1,1-1-1,-1 0 0,0 0 1,0 0-1,-10 4 1,9-6-157,-1 1 0,1-1 1,-1-1-1,1 1 0,-1-1 0,0 0 1,-10-2-1,13 1-34,1 1 0,-1-1 0,1 0 0,-1 0 0,1 0 0,-1 0-1,1-1 1,0 1 0,-1-1 0,1 0 0,0 0 0,0 0 0,1-1 0,-1 1 0,-3-4 0,3 2-31,1-1 1,-1 1 0,1-1-1,0 1 1,0-1 0,0 0 0,1 0-1,0 0 1,0 0 0,0 0 0,0 0-1,1-1 1,0 1 0,0 0-1,1 0 1,-1 0 0,1 0 0,0 0-1,0 0 1,1 0 0,-1 0-1,1 0 1,0 0 0,1 1 0,-1-1-1,1 1 1,0 0 0,0-1-1,0 1 1,1 1 0,-1-1 0,1 0-1,0 1 1,6-5 0,8-3 149,-16 9-197,0 0 1,0 0-1,0 1 0,0-1 1,0 1-1,1 0 0,-1 0 1,1 0-1,-1 0 0,0 0 1,1 0-1,0 1 0,-1-1 1,1 1-1,-1 0 0,1-1 1,0 1-1,-1 1 0,1-1 1,-1 0-1,1 0 0,0 1 1,2 1-1,5 1 28,0 1 0,-1 0-1,0 0 1,0 1 0,0 0-1,-1 1 1,12 10 0,-15-12-26,0 0 0,-1 1 0,1 0 0,-1 0 0,0 0 0,-1 0 0,1 1 0,4 10 0,-5-7-16,-1 0-1,0 0 1,-1-1-1,0 1 1,0 0-1,-1 16 1,0-24 13,0-1-1,0 0 1,0 0 0,0 1 0,0-1 0,0 0-1,0 0 1,0 1 0,0-1 0,0 0 0,0 0-1,0 1 1,0-1 0,0 0 0,0 0 0,0 0-1,0 1 1,0-1 0,-1 0 0,1 0 0,0 1-1,0-1 1,0 0 0,0 0 0,0 0 0,-1 0-1,1 1 1,0-1 0,0 0 0,0 0-1,-1 0 1,1 0 0,0 0 0,0 0 0,-1 1-1,1-1 1,0 0 0,0 0 0,-1 0 0,1 0-1,0 0 1,0 0 0,0 0 0,-1 0 0,1 0-1,0 0 1,0 0 0,-1 0 0,1 0 0,0 0-1,-1-1 1,-8-3 4,9 3-4,-1-3 10,-1-1 0,1 0 1,0 1-1,0-1 1,1 0-1,0 0 1,0 0-1,0 0 1,0 0-1,2-7 1,-1 2 16,1-1 0,0 1 0,8-20 0,-6 21-25,0-3 9,2 0 0,-1 1-1,1 0 1,1 0 0,0 0 0,1 1 0,14-16 0,-19 23-9,0 0 0,1 1 1,-1 0-1,1 0 0,-1 0 1,1 0-1,0 0 0,0 1 1,0 0-1,0 0 0,0 0 1,0 0-1,0 0 0,0 1 1,0 0-1,0 0 0,0 0 1,0 0-1,1 1 0,-1 0 1,0-1-1,0 1 0,5 3 1,-4-2 46,0 0 1,0 0 0,0 1 0,0 0-1,0 0 1,-1 1 0,0-1 0,1 1 0,-1 0-1,0 0 1,-1 0 0,1 1 0,-1-1-1,0 1 1,0 0 0,0 0 0,3 10-1,-2 0-16,-1 0-1,0 0 1,-1 0-1,-1 0 0,0 0 1,-2 23-1,0-6-37,8 9 387,-7-40-353,0 0 0,0-1 0,1 1 0,-1 0 0,0-1 0,0 1-1,0 0 1,1-1 0,-1 1 0,0-1 0,0 1 0,1-1 0,-1 1 0,1-1-1,-1 1 1,0-1 0,1 1 0,-1-1 0,1 1 0,-1-1 0,1 1-1,-1-1 1,1 0 0,0 1 0,-1-1 0,1 0 0,-1 0 0,1 1 0,0-1-1,-1 0 1,1 0 0,0 0 0,-1 0 0,1 0 0,0 0 0,-1 0 0,1 0-1,0 0 1,-1 0 0,1 0 0,-1 0 0,1-1 0,0 1 0,-1 0 0,1 0-1,-1-1 1,1 1 0,0-1 0,29-14 607,35-32 2775,-30 18 154,-34 28-2629,3-2-908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45:32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29 128,'-8'0'2400,"7"0"-2327,1 1 0,-1-1-1,0 0 1,1 0 0,-1 1 0,1-1 0,-1 0-1,0 0 1,1 0 0,-1 0 0,1 0 0,-1 0 0,0 0-1,1 0 1,-1 0 0,0 0 0,1 0 0,-1 0 0,1-1-1,-1 1 1,0 0 0,1 0 0,-1-1 0,1 1 0,-1 0-1,1-1 1,-1 1 0,1 0 0,-1-1 0,1 1-1,0-1 1,-1 1 0,1-1 0,-1 1 0,1-1 0,0 1-1,0-1 1,-1 0 0,1 1 0,0-1 0,-1 0 0,1 1 215,40-14-160,-28 12-128,0 0 0,-1 1 0,1 0 0,0 1 0,0 0 0,-1 1 0,1 0 0,17 5 0,-20-3 1,-7-2 1,1 0-1,0 0 0,0 0 0,-1-1 0,1 0 0,0 1 0,0-1 0,0 0 0,0 0 0,3-1 0,-6 1 3,1 0-1,-1 0 0,0 0 1,1 0-1,-1 0 1,0 1-1,0-1 0,1 0 1,-1 0-1,0 0 1,1 0-1,-1 1 1,0-1-1,0 0 0,1 0 1,-1 1-1,0-1 1,0 0-1,1 0 1,-1 1-1,0-1 0,0 0 1,0 0-1,0 1 1,1-1-1,-1 0 1,0 1-1,0-1 0,0 0 1,0 1-1,0-1 1,0 0-1,0 1 0,0-1 1,0 0-1,0 1 1,0-1-1,0 0 1,0 1-1,0-1 0,0 0 1,0 1-1,-1-1 1,1 0-1,0 1 1,0-1-1,0 0 0,0 1 1,-1-1-1,1 0 1,0 0-1,0 1 0,-1-1 1,1 0-1,-14 20 248,13-18-194,-24 28 19,-2 0-1,-45 38 1,44-43-76,26-25-3,1-2-7,2 0 10,0 1-1,0-1 1,0 1 0,0-1 0,0 1 0,0-1 0,0 1-1,0 0 1,0 0 0,1-1 0,-1 1 0,1 0 0,-1 0-1,0 0 1,1 0 0,0 1 0,-1-1 0,1 0 0,1 0-1,36-13 2,-35 12-1,1 1 0,0 0 0,0 0 0,-1 0 0,1 1 0,0 0 0,0 0 0,0 0 0,0 0 0,0 1 0,-1-1 0,1 1 0,0 1 0,-1-1 0,1 1 0,0-1 0,-1 1 0,0 1 0,1-1 0,-1 1 0,0-1 0,0 1 0,-1 0 0,1 1 0,-1-1 0,1 0 0,-1 1 0,0 0 0,3 5 0,1 4 25,0 0 1,8 23-1,-13-31-17,-1 1-1,0-1 1,0 1 0,0-1-1,0 1 1,-1-1 0,0 1-1,0 0 1,-1-1 0,-1 9-1,0-5 22,-1 0 0,0-1 0,0 1 0,-1-1 0,0 1 0,0-1 0,-1 0 0,0 0 0,-1-1 0,1 0 0,-1 0 0,-1 0 0,1-1 0,-1 0 0,0 0 0,-1 0 0,0-1 0,1 0 0,-2-1-1,-13 6 1,16-7 44,0 0-1,0-1 0,0 0 0,0-1 1,-1 1-1,1-1 0,-1 0 0,1-1 0,-1 1 1,1-1-1,-1-1 0,0 1 0,-9-3 1,12 2-18,1 0-24,-1 0 0,0 0 0,1-1 0,-1 1 0,1-1 0,0 1 0,-1-1 0,1 0 0,-5-4 0,6 3-412,-4-2-482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45:33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136 106 144,'4'-4'444,"-1"-1"0,1 0-1,-1 0 1,0 0 0,0 0-1,0 0 1,3-10 0,5-10 664,-10 23-952,0 0 1,0 0-1,0 0 0,0 0 1,-1-1-1,1 1 0,-1 0 1,1-1-1,-1 1 0,0 0 0,0-5 1,0 6-93,-27 58 2348,-11 9-2084,1-4-320,-21 34-22,52-85 16,4-9-4,0 1-1,0-1 0,1 1 1,-1-1-1,1 1 1,0 0-1,0 0 0,0-1 1,0 1-1,0 0 1,0 4-1,4-6 4,0 0 0,-1-1 0,1 1 0,0-1 1,0 0-1,0 0 0,0 0 0,0 0 0,0-1 0,0 1 0,3-2 0,54-12-133,20-7-408,-40 12 480,-32 8 43,0-1 0,0 0 0,15-5 0,44-17 36,-65 24-1,0-1 1,0 0 0,0 1-1,-1-1 1,1 0-1,0 0 1,-1 0 0,1 0-1,-1-1 1,1 1 0,-1 0-1,0-1 1,2-1-1,-4 4 14,1-1-1,-1 1 1,0-1-1,0 1 1,1-1 0,-1 1-1,0 0 1,1-1-1,-1 1 1,0 0-1,1 0 1,-1-1-1,1 1 1,-1 0-1,1 0 1,0 0-1,-1 0 1,1-1-1,0 3 1,-14 40 95,3 0 0,-11 86 1,7-32-107,5-8 13,9-81-22,0 1 0,1 0 0,1 16-1,-1-3-31,0-22 4,0 3-1051,0-5-462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45:36.9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82 3 80,'-13'-2'4589,"10"4"-4403,-1 1 0,0 0 0,1 1 0,-1-1 0,1 1 0,0-1 1,0 1-1,1 0 0,-4 7 0,0-1-109,1 0 0,0 0 0,-6 18 0,9-21-58,1 0-1,0 0 1,0 0 0,0 12 0,1-18-15,0 1 1,0 0-1,0 0 0,0 0 1,1 0-1,-1 0 1,1 0-1,-1 0 1,1 0-1,0-1 0,-1 1 1,1 0-1,0 0 1,0-1-1,0 1 0,1-1 1,-1 1-1,0-1 1,0 1-1,4 2 1,-1-2 17,-1 1 1,1-1 0,0 0 0,0 0 0,0 0 0,1-1 0,-1 1 0,0-1 0,1 0 0,-1-1 0,0 1-1,1 0 1,-1-1 0,1 0 0,-1 0 0,9-2 0,-7 1 58,-1 0 0,0 0-1,1 0 1,-1 0 0,0-1 0,0 0 0,0 0-1,0-1 1,0 1 0,-1-1 0,1 0-1,-1 0 1,0-1 0,0 1 0,0-1 0,0 0-1,5-8 1,-6 8-8,-1 0 0,-1-1 0,1 1-1,0-1 1,-1 1 0,0-1 0,0 1 0,-1-1 0,1 0-1,-1 1 1,0-1 0,0 0 0,0 0 0,-1 1 0,0-1-1,0 0 1,0 1 0,0-1 0,-3-5 0,1 7-417,-1-1 1,1 1-1,-1 0 0,1 0 1,-1 0-1,0 1 0,-6-4 1,6 3-280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45:38.4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0 145 16,'13'-13'2989,"-10"11"-2836,0-1-1,0 0 1,0 0 0,-1-1-1,1 1 1,-1 0-1,4-8 1,-1-16 1208,-5-45 2288,-13 214-3569,13-133-80,1-1 0,-1 0 0,0 0 0,-1 0 0,-2 9 0,-2 11 38,2-8 5,3-20-71,0 0-1,0 0 0,0 0 1,0 0-1,0 1 0,0-1 1,0 0-1,0 0 0,-1 0 0,1 0 1,0 1-1,0-1 0,0 0 1,0 0-1,0 0 0,0 0 0,-1 0 1,1 1-1,0-1 0,0 0 1,0 0-1,0 0 0,-1 0 0,1 0 1,0 0-1,0 0 0,0 0 1,0 0-1,-1 0 0,1 0 0,0 1 1,0-1-1,0 0 0,-1 0 1,1 0-1,0-1 0,0 1 0,0 0 1,-1 0-1,1 0 0,0 0 1,0 0-1,0 0 0,0 0 0,-1 0 1,1 0-1,0 0 0,0 0 1,0-1-1,0 1 0,-1 0 0,1 0 1,0 0-1,0 0 0,0 0 1,0-1-1,-7-5-5579,6 4 4255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45:40.4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173 145 16,'5'0'1531,"-5"0"-1473,0 0 0,1 0-1,-1 0 1,0 0 0,0-1-1,1 1 1,-1 0 0,0 0-1,1 0 1,-1 0 0,0 0-1,0 0 1,1 0 0,-1 0-1,0 0 1,1 0 0,-1 0-1,0 1 1,0-1 0,1 0-1,-1 0 1,0 0 0,0 0-1,1 0 1,-1 0-1,0 1 1,0-1 0,1 0-1,-1 0 1,0 0 0,0 1-1,0-1 1,1 0 0,-1 0-1,0 1 1,0-1 0,0 0-1,0 0 1,0 1 0,0-1-1,1 0 1,-1 1 0,0-1-1,0 0 1,0 0 0,0 1-1,0-1 1,0 1 0,0-1-16,-23 29 1018,16-23-986,0-1 1,0-1 0,0 0-1,-1 0 1,-13 6 0,18-9-51,-1 1 1,1-1-1,0 0 1,0 0-1,-1-1 1,1 1-1,0 0 1,-1-1-1,1 0 1,-1 0-1,1 0 0,-1 0 1,1-1-1,0 1 1,-1-1-1,-4-2 1,6 2-14,0 0-1,0-1 1,0 1 0,0-1-1,1 1 1,-1-1 0,1 0-1,-1 0 1,1 0 0,0 0-1,-1 0 1,1 0 0,0 0-1,0 0 1,1 0 0,-1-1-1,0 1 1,1 0 0,-1 0-1,1-1 1,0 1 0,0 0-1,0-1 1,0 1 0,0 0-1,0-1 1,1 1 0,-1 0-1,1-1 1,0 1 0,-1 0-1,3-3 1,1-4 48,0-1-1,1 1 1,0 0 0,0 0 0,13-14-1,-9 14-37,0 1-1,0 0 1,1 1-1,0 0 1,1 0-1,-1 1 1,1 1 0,0 0-1,14-5 1,-22 9-2,-1 0 1,1 0-1,0 1 1,-1-1-1,1 1 1,0-1-1,0 1 1,-1 0-1,1 0 1,0 0-1,0 0 1,-1 1-1,1-1 1,0 1-1,-1-1 1,1 1 0,0 0-1,-1 0 1,1 0-1,4 4 1,-5-3 4,0 0 0,0 1 0,0-1 0,-1 1 1,1 0-1,-1-1 0,1 1 0,-1 0 0,0 0 1,0 0-1,0 0 0,0 0 0,-1 0 0,1 0 1,-1 0-1,0 0 0,0 0 0,0 4 0,-1 1 0,0 1 0,-1-1 0,1 1 0,-2-1 0,1 0 0,-1 0 0,-8 16 0,-3 9 22,6-17-31,0-1-1,-1 0 1,-1 0 0,-1-1 0,-19 21 0,13-15-8,8-10-15,0-1 0,-1 0 0,-1-1 0,1 0 0,-1 0 0,-1-1 0,-18 8 0,29-15 4,0 1-2,0 0 0,0-1 1,0 1-1,0-1 0,0 1 0,-1-1 0,1 0 0,0 1 1,0-1-1,0 0 0,0 0 0,-1 0 0,1 0 0,0 0 0,0 0 1,0 0-1,0 0 0,-1 0 0,1-1 0,0 1 0,0 0 0,0-1 1,-1 0-1,1 0 3,3-2 4,0 1 0,-1 0 0,1-1 0,0 1 0,0 0 0,1 0 0,-1 1 0,0-1 0,1 0 0,-1 1 0,5-3 0,1 0 19,1-3 7,1 2-1,1-1 1,-1 1 0,1 1 0,0 0-1,0 0 1,0 1 0,0 1-1,0 0 1,1 0 0,-1 1-1,1 1 1,14 0 0,38 19 129,-33-9-107,23 2 255,-50-11-280,0-1 1,-1 0 0,1 0 0,0 0 0,0-1 0,0 1 0,-1-1 0,1 0-1,0 0 1,-1 0 0,1 0 0,5-3 0,2-2 10,-9 5-27,0 0 1,1 0 0,-1-1 0,0 1 0,0 0 0,0-1 0,0 1 0,0-1 0,-1 0 0,1 0-1,3-3 1,-1 0-984,-3 5 723,0-1 0,0 1 0,-1-1-1,1 0 1,0 1 0,0-1 0,-1 0 0,1 1 0,0-1-1,-1 0 1,1 0 0,-1 0 0,1 1 0,-1-1 0,1 0-1,-1 0 1,0 0 0,1 0 0,-1 0 0,0 0 0,0-1-1,-2 0-1371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2:05.8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50 432,'-2'-1'292,"1"1"1,-1 0-1,1-1 0,-1 1 0,1-1 1,-1 1-1,1-1 0,-1 1 0,1-1 1,0 0-1,-1 0 0,1 0 0,0 0 1,0 0-1,-2-2 0,2 2-35,1 1 13,-10-13 5100,103 12 975,2-2-4140,97 0-950,-132 3-1004,192-7 119,75-2-361,-294 9-15,668 5 57,226 6 23,-208 3-82,-369 16-109,-227-12 101,302 25 16,207-31-161,-574-12 159,486 0-187,-543 0 173,3 3-25,-4-3 39,1 0-1,-1 0 1,1 1-1,-1-1 1,1 0-1,-1 0 1,0 0-1,1 1 1,-1-1-1,1 0 1,-1 1 0,0-1-1,1 0 1,-1 1-1,0-1 1,0 0-1,1 1 1,-1-1-1,0 1 1,0-1-1,1 0 1,-1 1-1,0-1 1,0 1-1,0-1 1,0 1 0,0-1-1,0 1 1,3 238 31,-8-135-42,0 49 13,5 577-273,-1-728 267,1-1 0,-1 0 0,0 0 0,0 0 0,0 0 0,0-1 0,0 1 0,0 0 0,0 0 0,0 0 0,0-1 0,0 1 0,0-1 0,0 1 0,0-1 0,-1 1 0,1-1 0,0 0 0,0 1 0,-1-1 0,-1 0 0,-42 8-63,32-6 46,-9 0-19,-1 0-1,0-2 1,-22-2-1,-10 0-251,-161-13-362,118 6 461,-317-18-971,153 18 251,62-6 244,-223-13-13,146 12-52,-141-11-161,-179-9 318,142 32 283,252 6 160,-96 12 72,1 1-141,57-6 42,99-6 167,-148-6 8,248-1 21,-116-14 241,136 14-167,-75-17-22,28-6 998,68 27-1043,-1-1 1,1 0-1,0 1 0,0-1 1,0 0-1,0 1 0,0-1 1,0 0-1,0 0 0,0 0 1,0 0-1,0 0 0,0 0 1,0 0-1,1 0 1,-1-1-1,0-1 0,-3-31 232,5 23-190,1 0 1,0 1-1,0-1 0,1 1 1,1-1-1,7-15 1,9-32 89,1-39 196,3-38-127,-22 113-238,0 0 0,-2 1 0,-2-29 0,0-4-2,2-313 98,-12 299-1,7 22 233,-3 12 1769,8 34-2090,0-1-20,-2-14 44,2 15-20,-3-16 226,0 3 260,4 6-402,-3 3-3482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2:12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24 224,'0'-24'8209,"1"34"-7955,0 1 0,1-1 0,5 14 0,0 2-21,-2 7-28,0 1 1,-2 0-1,-2 34 0,2 128 180,-18-19-292,10 1-90,4-151 3,-1 1 1,-1 0 0,-12 48-1,-9 54-35,22-118 30,0 0-1,1 0 1,0 0-1,2 14 1,-1 2-7,37-28-23,142-14 29,-105 5 0,169 1 0,-66 6 0,223-19-48,-26 3 0,126 9-19,-107-2 62,0 0-16,1554 15-270,-1886-1 219,75 14 0,-106-13 74,-10-2 6,36 10 0,-49-11-1,0 1-1,1-2 0,-1 1 0,0-1 0,11-1 1,7 1 1,-21-1-7,0 0 0,-1-1 0,1 1 0,-1 0 0,1-1 0,-1 0 0,0 0 0,1 0 0,-1 0 0,0 0 0,-1-1 0,1 1 0,4-6 0,3-2 1,-6 5 5,-1 0 1,1 0 0,-1 0 0,0-1-1,0 0 1,-1 1 0,0-1 0,0 0-1,2-11 1,4-9 11,0 0 54,9-47 0,-2 3 21,2-2 50,10-98 0,-21 117-114,-5 28-7,2 0 0,1 1 1,8-28-1,-8 34 35,0 0 1,2-24-1,3-16 58,-1 13-92,-6 29 123,1 0 1,8-25-1,-9 32-50,0 0-1,0 1 1,-1-1-1,0 0 1,-1 0-1,0-11 1,0 8 92,0 12-173,-18-18 16,7 14-27,0 0 0,0 1 0,0 0 0,-1 0 0,-22-1 0,-64 4-5,51 0-17,-163 14 20,-212-14-195,159-9-83,94 4 262,-1361 1-1156,1428 6 1114,-96-4-111,-357-14-413,254 25 197,-8 4 174,60-5 29,180-9 129,-483 4-12,542-3 150,-1-1 0,1 0 0,-1-1 1,1 0-1,-13-4 0,18 4 109,0 1 0,0-1 1,0 1-1,0 0 1,-10-1-1,15 2-197,-1 0 0,1 0 1,0 0-1,-1 0 0,1 0 0,-1 0 0,1 0 0,0 0 0,-1 0 0,1 0 1,0 0-1,-1-1 0,1 1 0,-1 0 0,1 0 0,0 0 0,0-1 1,-1 1-1,1 0 0,0 0 0,-1-1 0,1 1 0,0 0 0,0-1 0,0 1 1,-1 0-1,1-1 0,0 1 0,0 0 0,0-1 0,0 1 0,0-1 1,-1 1-1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2:17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8 181 256,'3'7'8389,"7"24"-7747,-10 428 873,-8-329-1451,-4 23-61,12 191 122,0-343-138,2-1 2,10-1 15,0 0-1,1-1 1,-1 0-1,16-6 0,20-3 26,482-32-31,-367 35 1,171-20-130,22 15-264,45 1 376,0 1 4,584 13-532,-485-4 502,-265-2 47,233 1 28,-166-10-492,-271 12 453,37-7 0,-37 4 26,36-1 0,30-2-22,-94 7 22,0 0 0,0 0 1,0 0-1,0 0 0,0-1 1,-1 1-1,1-1 0,0 0 1,0 0-1,-1 0 0,1 0 1,-1-1-1,3-1 0,-1 0 73,-1-1 0,0 0 0,0-1 0,0 1 0,0 0 0,-1-1 0,0 1 0,0-1 0,3-9-1,-2 5-75,8-27 134,-2-1 0,-1 1 0,3-44 1,-6 40-102,8-75 2,-1-125 1,-7 131 30,0-163 558,-5 270-635,0 0 1,-1 0 0,1 0-1,-1 0 1,0 0 0,1 0-1,-1 0 1,0 0 0,0 0 0,0 0-1,-2-2 1,-5-7 0,6 7-3,-1 1 0,1 0 1,-1-1-1,0 1 1,-1 1-1,1-1 0,0 0 1,-1 1-1,0 0 1,1 0-1,-1 0 1,0 0-1,0 0 0,0 1 1,0 0-1,0 0 1,0 0-1,-1 0 1,-3 1-1,-16-3 4,-1 2 0,-29 2 0,18 0 13,-214 8-31,-90-4-22,-43-1-216,38-2-264,-80 20-272,406-21 793,-441 8-101,325-9 40,-126 18-163,159-7 116,-215 18-328,22-7 236,44-1 180,-188 17-247,-7-25 252,304-14 7,112 1 3,8 1 2,0-1-1,1-1 1,-1-1-1,-33-7 1,-13-4 52,16 5 623,44 7-653,-2-1 42,0-1 0,0 0 0,-12-6 1,5 7 78,12 2-116,4 0-12,-5-4 107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2:23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123 245 112,'1'-4'5693,"0"4"-5633,-1-1 0,0 1 0,0 0 0,0 0 1,1 0-1,-1-1 0,0 1 0,0 0 0,0 0 0,0-1 0,0 1 0,1 0 1,-1-1-1,0 1 0,0 0 0,0 0 0,0-1 0,0 1 0,0 0 0,0-1 1,0 1-1,0 0 0,0-1 0,0 1 0,0 0 0,0 0 0,0-1 0,-1 1 1,1 0-1,0-1 0,0 1 0,0 0 0,0 0 0,0-1 0,-1 1 0,1 0 1,0 0-1,0 0 0,0-1 0,-1 1 0,1 0 0,0 0 0,0 0 0,-1 0 0,1-1 1,0 1-1,-1 0 0,1 0 0,0 0 0,0 0 0,-1 0 0,1 0 0,0 0 1,-1 0-1,1 0 0,0 0 0,0 0 0,-1 0 0,1 0 0,-1 0-9,0 0 7,0 0 0,0 0 0,0 0 0,-1 0 0,1 0 0,0 1 0,0-1 0,0 0 0,0 1 0,0-1 0,0 0 0,0 1 0,0 0 0,-2 0 0,-1 1 59,0 4 7,1 0 0,0 1-1,0-1 1,0 1 0,1-1 0,0 1-1,0 0 1,1 0 0,-1 14 0,-3 4 15,1 0-14,2 1-1,0-1 1,3 43 0,1-16-77,-1-32-37,1 1 1,8 32-1,19 106 35,-2 51-44,-22-162 3,-2 0-1,-4 53 0,0-27-83,1 0-47,0-73 128,0-1 0,0 1 0,0 0 0,1 0 0,-1-1 0,0 1 0,1 0 0,-1 0 0,1-1 0,-1 1 0,1 0 0,-1-1 0,1 1 0,-1-1 0,1 1 0,0-1-1,-1 1 1,1-1 0,0 1 0,-1-1 0,1 1 0,0-1 0,0 0 0,-1 0 0,1 1 0,0-1 0,0 0 0,0 0 0,-1 0 0,1 0 0,0 0 0,0 0 0,0 0 0,-1 0 0,1 0 0,0 0 0,0 0-1,1-1 1,34-6 5,-32 6 1,328-47-23,3 0 17,-211 26-30,234-9 1,-257 26 66,15-3-29,358-12 44,384 20-54,-565-15-4,0-1-142,1198 11-2778,-1222 14 2924,-220-7 0,-34 0 29,1-1 1,-1-1-1,1-1 1,-1 0-1,26-6 0,-27 3-8,-11 4 6,0-1 1,0 0 0,-1 1-1,1-2 1,0 1 0,-1 0-1,1 0 1,0-1 0,-1 1-1,0-1 1,3-2 0,-1-2 59,-1 1 0,0-1 0,0 0 0,-1 1 1,1-1-1,-1 0 0,-1-1 0,1 1 0,-1 0 1,1-11-1,2-7 167,-2 8-102,-1 1 0,0-1-1,-3-32 1,0 4 58,2-320 1759,-5 278-1775,-2-87-148,-8 45-20,14 119 82,0 1 0,-1 0 0,0 0 0,0 0 0,-6-13 0,6 15-121,1 3 16,-1 1-1,1-1 0,-1 1 0,1-1 0,-1 1 1,0 0-1,0-1 0,0 1 0,0 0 1,0 0-1,-1 1 0,1-1 0,0 0 0,-1 1 1,1 0-1,-1-1 0,0 1 0,-5-1 0,-6-2 14,-1 0 0,-25-1-1,7 0-10,13 3-5,0 1 0,-1 0 0,-23 3 0,-6 0 0,-423 11 0,131-6-112,266-7-25,-258 9-129,-69-2-38,239-9 226,-199-9-31,109 8-211,131 5 192,-200-14 91,-2 0 39,268 12-2,-256 8 0,269-4-4,-131 17 8,-104 22-209,60-7 174,154-26 27,-43 3 9,-80 16 6,145-23 17,0-2 0,0-1 1,-69-5-1,23 0 246,-87 2 1276,175 0-1470,-6 0 288,13 0-50,6 0-4321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2:53.2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50 400,'0'0'2118,"11"-7"7126,-7 5-10108,-2 0 851,-1 1 0,-1 0 7,2 1-4,0 0 4,-1 0-4,1 0 7,1 0 3,-1 0-3,-2-1-10,0 0-3,0 0 0,0 1-37,0 0 53,0 0 0,0 1 0,1-1 0,-1 0 0,0 0 0,0 0 0,0 0 0,0 0 0,0 0 0,0 0 0,0 0 0,1 0 0,-1 0 0,0 0 0,0 0 0,0 0 0,0 0 0,0 0 0,0 0 0,0 0 1,1 0-1,-1 0 0,0 0 0,0-1 0,0 1 0,0 0 0,0 0 0,0 0 0,0 0 0,0 0 0,1 0 0,-1 0 0,0 0 0,0 0 0,0 0 0,0 0 0,0-1 0,0 1 0,0 0 0,0 0 0,0 0 0,0 0 0,0 0 1,0 0-1,0 0 0,0 0 0,0-1 0,0 1 0,0 0 0,0 0 0,0 0 0,0 0 0,0 0 0,0 0 0,0 0 0,0-1 0,0 1 0,0 0 0,0 0 0,0 0 0,0 0 0,0 0 0,0 0 0,0 0 0,0 0 0,-1-1 0,2 1 0,0 0 0,-1 0 0,1 0 0,-1 0 0,1 0 0,0-1 0,-1 1 0,1 0 0,-1 0 0,1-1 0,-1 1 0,1-1 0,-1 1 0,1 0 0,-1-1 0,0 1 0,1-1 0,-1 1 0,0-1 0,1 1 0,-1-1 0,0 1 0,1-1 0,-1 0 0,0 1-2,2 1-4,1-11-63,-2 10 56,1 0 10,18-11-4738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7:57:23.8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1 464,'14'36'5251,"-5"-1"-1420,-7-30-2990,-1-1 1,0 1 0,0 0 0,0-1-1,0 1 1,-1 0 0,0 8-1,0 17 1390,0 72 1875,-11 49-2196,5-81-677,2 84 0,4-122-1082,-2 455 1407,4-449-1453,8 45 0,-5-45 31,1 46 1,-4-52-34,11 62-1,-9-64-44,0 59 0,1 14 35,-2-66-73,-2 1 0,-3 37 0,0-3 0,-5 65 44,7-126 787,0-4-1184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5:19.6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24575,'0'0'-8191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2:55.6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65 144,'0'-6'1134,"0"5"-1011,0-1-1,-1 1 1,1 0 0,0 0 0,0 0-1,0 0 1,1 0 0,-1 0-1,0-1 1,0 1 0,1 0 0,-1 0-1,0 0 1,1 0 0,-1 0-1,1 0 1,1-2 0,13-18 1256,-6 5 2588,-8 36-2846,-1 225-494,10-112-595,5-43-16,-15-78-19,0 2 7,0 0 1,1 0 0,4 22 0,-3-24 1,1 0 1,-1 0-1,-1 1 0,0 18 1,9 159 38,-5-58 35,-2-73 51,-3-59-112,0 11 1120,1-8-1213,0-15-1330,-1-8-5557,0 15 5198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2:58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45 256,'5'-40'6913,"-5"35"-3949,-7 101-2065,2-35-550,-3 11 436,-4 16-420,7-27-71,2 276 738,11-265-963,-1-7-18,6 19 74,-6-26-77,3-15 17,-2 36 399,-8-79-414,0 3 1459,3 1-4346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3:04.2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45 202 80,'0'-35'2581,"0"-47"-2057,-1 76-501,-1 0 0,0-1-1,-1 1 1,1 0 0,-1 0 0,0 0-1,-1 1 1,1-1 0,-6-5-1,5 4-949,2-5 7016,3 27-4640,4 437 1798,-10-333-3247,2 43 16,-2-49 16,5 8 923,0-121-853,6-4-606,6-5-5214,-5-2-645,-7 8 5165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3:06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1 304,'-3'0'2535,"-19"2"3574,22-2-6029,5 34 1249,0 51-147,-8 136-395,1-61-467,2-145-312,-1 0 1,0 1 0,-5 19-1,2-20-4,1 0-1,0 0 0,1 1 0,-1 20 0,-4 181 1081,7-216-940,0 10 304,0-9-456,0-2 29,6-2-1423,0-5-3335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3:08.9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24 160,'4'-3'2549,"-3"3"-2445,0-1 0,-1 1 1,1-1-1,0 1 0,0-1 0,0 1 1,-1-1-1,1 1 0,0-1 0,-1 0 1,1 0-1,0 1 0,-1-1 0,1 0 0,-1 0 1,0 0-1,1 1 0,-1-1 0,1 0 1,-1 0-1,0 0 0,3-5 3030,3 11-2046,5 11-859,-10-15 192,2 4-307,0 0 1,-1 0-1,0 0 1,0 0-1,0 0 0,0 0 1,-1 1-1,0-1 1,1 7-1,2 9 185,-1-5-229,-1 1-1,0 0 1,-2 0-1,-1 21 1,1-6-34,0 221 92,-5-153-96,0-48-32,-3 35-16,3-26 32,0 150 865,5-210-862,0 31 1272,0-31-1281,0-1-34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3:11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30 192,'0'-28'10394,"0"27"-8946,0 2-428,0 16-196,-15 62 182,14-63-829,0 0 0,-6 21 0,4-21-129,1 0 0,-2 22 0,-3 82 16,-1 302 176,13-356-208,-2 44 342,-3-110-284,4 5 1156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3:13.7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23 288,'0'0'63,"0"0"1,0 0-1,0-1 0,0 1 0,0 0 1,0 0-1,1-1 0,-1 1 0,0 0 1,0 0-1,0-1 0,0 1 0,0 0 1,1 0-1,-1-1 0,0 1 0,0 0 1,0 0-1,1 0 0,-1 0 0,0-1 1,0 1-1,1 0 0,-1 0 1,0 0-1,0 0 0,1 0 0,-1 0 1,0 0-1,0 0 0,1 0 0,-1 0 1,0 0-1,1 0 0,-1 0-42,1 0 0,-1 0-1,0-1 1,1 1 0,-1 0 0,0 0-1,1 0 1,-1 0 0,0 0 0,1 0-1,-1 0 1,0 0 0,0-1 0,1 1-1,-1 0 1,0 0 0,1 0 0,-1-1 0,0 1-1,0 0 1,0 0 0,1-1 0,-1 1-1,0 0 1,0-1 0,0 1 0,0 0-1,1-1 1,-1 1 0,0 0 0,0-1-1,0 1 1,0 0 0,0-1 0,0 1-1,2-3-153,-2 3 154,0 0-1,-1 0 0,1 0 0,0 0 1,0 0-1,0 0 0,0 0 0,0 0 1,-1 0-1,1 0 0,0 0 0,0 0 1,0 0-1,0 0 0,0 0 0,0-1 1,-1 1-1,1 0 0,0 0 0,0 0 1,0 0-1,0 0 0,0 0 0,0 0 1,0-1-1,0 1 0,0 0 0,0 0 0,0 0 1,0 0-1,0 0 0,0-1 0,0 1 1,0 0-1,0 0 0,0 0 0,0 0 1,0 0-1,0-1 0,0 1 0,0 0 1,0 0-1,0 0 0,0 0 0,0 0 1,0-1-1,0 1 0,0 0 0,0 0 1,0 0-1,0 0 0,0 0 0,0 0 1,1 0-1,-1-1 0,0 1 0,0 0 1,0 0-1,0 0 0,0 0 0,0 0-49,-23 13-67,14-7 50,7-5 64,1 0 0,0 0 0,-1 0 0,1 0 0,0-1 0,-1 1-1,1-1 1,-1 1 0,1-1 0,-1 1 0,0-1 0,1 0 0,-1 0 0,1 0 0,-1 0 0,-2 0 0,4 0-50,-7 0-32,-16 0 186,23 0-135,0 0 0,-2 0 584,4-22 11786,0 24-12245,0 0 0,-1 1 0,1-1 0,0 1-1,-1 0 1,0-1 0,1 1 0,-1 0 0,0 0 0,0 0-1,-1 0 1,1 4 0,4 46 38,-2-15-118,4 23-5,-4 0 1,-4 65 0,0-37-10,1 183-7,-5-40 405,5-158 1798,0-73-2200,0-1 10,1 7-4063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3:16.1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54 384,'1'0'191,"0"-1"0,0 1 1,0-1-1,0 1 0,0-1 0,0 0 0,0 0 0,0 1 1,0-1-1,0 0 0,0 0 0,-1 0 0,1 0 0,0 0 0,-1 0 1,1 0-1,-1 0 0,1 0 0,-1 0 0,1-1 0,-1 1 0,0 0 1,1-2-1,-1 2-35,0 0 0,0 0 0,1 0 0,-1 0 0,0 0 0,1 0 0,-1 0 0,1 0 0,-1 0 0,1 0 0,-1 1 1,1-1-1,0 0 0,-1 0 0,1 0 0,0 1 0,0-1 0,0 0 0,0 1 0,0-1 0,-1 0 0,2 0 0,-2 1-81,0 0-1,0 0 1,0 0 0,0-1-1,-1 1 1,1 0 0,0 0-1,0-1 1,0 1-1,0 0 1,0-1 0,0 1-1,-1 0 1,1 0 0,0-1-1,0 1 1,0 0-1,0-1 1,0 1 0,0 0-1,0-1 1,0 1 0,1 0-1,-1 0 1,0-1-1,0 1 1,0 0 0,0-1-1,0 1 1,0 0 0,1 0-1,-1-1 1,0 1-1,0 0 1,0 0 0,0-1-1,1 1 1,-1 0-1,0 0 1,0 0 0,1 0-1,-1-1 1,0 1-20,0 1 1,0-1-1,0 0 0,0 0 1,1 0-1,-1 0 0,0 1 1,0-1-1,0 0 0,0 0 0,0 0 1,0 0-1,0 1 0,0-1 1,1 0-1,-1 0 0,0 0 1,0 0-1,0 0 0,0 0 1,0 0-1,1 0 0,-1 1 1,0-1-1,0 0 0,0 0 1,0 0-1,1 0 0,-1 0 1,0 0-1,0 0 0,0 0 0,1 0 1,-1 0-1,0 0 0,0 0 1,0 0-1,0 0 0,1 0 1,-1 0-1,0 0 0,0 0 1,0-1-1,0 1 0,1 0 1,-1 0-1,0 0 0,0 0 1,0 0-1,0 0 0,0 0 1,1-1-1,-1 1 0,0 0 0,0 0 1,0 0-1,0 0 0,0 0 1,0-1-1,0 1 0,0 0 1,0 0-1,7 10 660,-5-9-651,-1 1 1,0-1-1,1 1 1,-1 0-1,0 0 1,0-1-1,0 1 1,0 0 0,0 0-1,0 4 1,12 57 559,-8 3-179,0 50-119,-3 228 1237,-3-327-1317,0-1-1,-2 0 1,-4 19-1,-4 12 750,-5 18-488,-7 7 72,20-59-413,1 0 0,0 0 0,0 0 0,1 25 0,-4 1 1016,5-27-1113,0-11-56,0-1 1,-5 16 1157,9-21-4752,12-16-11156,-12 12 10775,-3 3 2023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3:35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8 64,'1'-1'381,"1"0"-1,-1 0 1,1 1 0,-1-1-1,1 0 1,-1 1 0,1-1-1,13 0 12612,-15 1-12902,0 39 2541,0 64 240,-12-28-1321,4-20-1406,1 11-110,2 26 28,5 129-46,1-195-18,9 47 1,-6-48 1,20 165 16,-3-38-24,-1 28 0,5 62 11,-13-90-11,-10 180 1,-4-163 6,2-127-7,-4 125 16,-41 265-40,14 206 0,31-246 32,-10-202-11,2-94 19,-29 462-19,9-284 22,12-41-17,7-93 1,-31 194-169,19-185 122,-10 328 52,40-374-8,0 0 0,3 102 8,-12-186 0,5 101 16,8 20-16,-9-107-12,-2 0-1,-3 33 1,1-23 1,-5-4-99,7-28 109,6-13-13,7-2 24,-12 3-10,44-10-15,0 1-1,0 3 1,51-1 0,89-1 15,-81 2 0,528 0-9,-409 8 4,167 15-876,-211-5 607,696-6-1840,-437-10 1365,408-4 459,-411 6 290,13-1 0,528-7 0,-585-9-19,-254 13 70,-126 6-48,0 0 0,0-1 0,14-4 0,-15 2 2,1 2 0,-1 0 0,15 0 0,-24 1-2,0 1 1,0-1-1,1 1 1,-1-1-1,0 0 1,0 0-1,0-1 1,0 1-1,0-1 1,0 1 0,0-1-1,0 0 1,-1 0-1,1 0 1,-1 0-1,1-1 1,2-3-1,3-4 57,-1 1-1,0-2 1,6-10-1,-11 15-13,0 0 1,-1 0-1,1-1 1,-1 1-1,0 0 1,0-8-1,1-10 285,18-160 173,-12 90-285,-4-82-13,-5 108-204,-8-102-7,0-1 37,-9-106-53,9-122 64,11 245-57,1-226-2,-1-462 304,-17 497-112,15 226-76,5-231 72,2 183-108,-1 84-58,11-82 2,5-22 2,1-122-36,4-5 74,1-247-99,-18 375 24,0 38-453,3-107-1134,-13 223 1502,-2 0 0,-6-38 0,0 16 84,-6-30-32,-6 4 92,14 63-63,5 12 26,-1 0 0,1 0 0,-1 0 0,0 1 0,-1-1 0,1 1 1,-1-1-1,0 1 0,-6-7 0,4 9 5,-1-1-1,0 1 1,0 1-1,-1-1 1,1 1-1,0 0 1,0 1 0,-1 0-1,1 0 1,-7 0-1,8 0-5,-7 0 6,-308-8 30,-133-4-30,380 12 0,-68-10 0,-1 0 0,-19-1-9,-2-1 4,-42-1 20,0-1-19,-27-1 7,226 14-3,-391-26-14,62 3 14,107 22 9,116 4-4,-715-16-5,574 10 0,-87-7 0,-16-2 13,243 7-10,-213-16-22,51 4-136,-38 9-537,256 9 504,-475 2-332,414-6 538,115 3-15,0 0 88,-1 0 0,0 1 0,0-1 1,0 0-1,0 1 0,0 0 0,-4 0 0,-1 0 172,9 0-47,0 0-384,-1-1 2,1 1 0,0-1 0,0 1 0,0 0 0,0-1 0,0 1 0,0-1 0,0 1 0,0-1 0,0 1 0,0-1 0,0 1 1,1-1-1,-1 1 0,0-1 0,0 1 0,0-1 0,1 1 0,-1 0 0,0-1 0,0 1 0,1-1 0,-1 1 0,0 0 0,1-1 0,-1 1 0,0 0 0,1-1 0,-1 1 0,1 0 0,-1 0 0,0 0 1,1-1-1,0 1 0,18-7-7827,-17 6 7543,2 1-1626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3:46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17 464,'0'0'88,"0"0"-1,0 0 1,1 0-1,-1 0 1,0 0-1,1 0 1,-1 0-1,0 0 1,1 0 0,-1 0-1,0-1 1,0 1-1,1 0 1,-1 0-1,0 0 1,0 0-1,1 0 1,-1 0-1,0-1 1,0 1-1,1 0 1,-1 0-1,0 0 1,0-1 0,0 1-1,1 0 1,-1 0-1,0-1 1,0 1-1,0 0 1,0 0-1,0-1 1,0 1-1,1 0 1,-1-1-1,0 1 1,0 0-1,0 0 1,0-1 0,0 1-1,0 0 1,0-1-1,0 1 1,0 0-1,0-1 1,0 1-1,-1 0 1,1 0-1,0-1 1,0-1 596,-38-2 205,33 4-825,-1 1 0,0 0 1,1 0-1,-1 0 0,1 1 1,0 0-1,-1 0 0,1 0 1,0 1-1,0-1 0,0 1 1,1 0-1,-1 1 0,1-1 1,0 1-1,-4 4 0,-22 27 577,26-30-556,1 1 1,0-1-1,0 1 0,1 0 1,-1 0-1,1 0 0,-1 9 1,2-12-57,0 1-1,1 0 1,-1 0 0,1 0 0,0 0-1,0 0 1,0 0 0,1 0 0,-1-1 0,1 1-1,0 0 1,0 0 0,3 5 0,-1-2-14,-1-2 21,1-1 1,-1 1-1,1-1 1,0 1-1,0-1 1,0 0-1,1 0 1,-1 0-1,1 0 1,0-1-1,0 1 1,0-1-1,1 0 1,8 4-1,3-1-5,1-1-1,0-1 0,0 0 0,0-1 0,0-1 0,0-1 0,35-1 0,-47-1-7,0 0 1,0 0 0,0 0 0,0 0-1,0-1 1,0 1 0,0-2-1,0 1 1,-1 0 0,1-1 0,-1 0-1,0 0 1,1 0 0,-1 0 0,-1-1-1,1 0 1,0 1 0,4-8-1,-6 6 1,1 0-1,-1 0 0,0 0 0,0 0 0,0 0 0,-1-1 0,1 1 0,-1-1 0,-1 1 0,1-1 0,-1 1 0,0-1 0,0 0 1,-1 1-1,0-1 0,0 1 0,0-1 0,0 1 0,-4-10 0,3 10-17,0 0 0,0 0 0,0 0 1,-1 0-1,0 0 0,0 0 0,0 1 0,0 0 0,-1-1 1,1 1-1,-1 0 0,-7-5 0,0-2-13,9 10 6,1 0 1,0-1-1,0 1 1,-1 0-1,1-1 1,0 1-1,-1 0 1,1 0-1,-1 0 1,1 1-1,-4-2 1,-20-7 6,18 6-17,-1 0 0,0 0 0,0 1 0,1 1-1,-1-1 1,0 1 0,-15 0 0,23 1-10,-4-2-449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8:40.0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0 188 64,'1'-2'600,"-1"0"-1,1 0 1,-1 0-1,1 0 1,0 0-1,0 0 1,0 0 0,0 1-1,0-1 1,0 0-1,1 0 1,-1 1-1,2-3 1,11-16 1395,-4-2-1241,1 1 1,1 0-1,1 1 1,15-20-1,-27 39-725,0 0-1,0 0 1,0 0 0,0 0-1,0 0 1,0 0 0,0 0-1,0 0 1,1 0 0,-1 0-1,0 1 1,1-1 0,-1 0-1,1 1 1,-1-1 0,1 1-1,-1 0 1,1-1-1,-1 1 1,1 0 0,1 0-1,0 0 28,0 1-1,1-1 0,-1 1 0,0 0 1,0 0-1,0 0 0,0 1 0,0-1 1,5 4-1,5 4 123,0 1 0,-1 0 0,15 17 0,-20-20-128,41 42 182,-2 3 0,-2 1 0,50 80 0,-30-17 1174,-64-116-1400,0 0 0,0 1 0,0-1 0,0 0 0,0 1 0,1-1 0,-1 0 0,0 0 0,0 1-1,0-1 1,1 0 0,-1 0 0,0 1 0,1-1 0,-1 0 0,0 0 0,0 0 0,1 1-1,-1-1 1,0 0 0,1 0 0,-1 0 0,0 0 0,1 0 0,-1 0 0,0 1 0,1-1 0,-1 0-1,0 0 1,1 0 0,-1 0 0,0 0 0,1-1 0,-1 1 0,0 0 0,1 0 0,-1 0-1,0 0 1,1 0 0,12-16 407,12-38 413,-17 34-678,18-54 15,-10 25-57,-1 7 106,-6 13-23,2 1 0,14-26 0,-24 52-191,0 1 1,-1-1-1,1 1 0,0-1 1,0 1-1,0-1 0,0 1 1,0 0-1,0 0 0,0-1 1,1 1-1,-1 0 0,0 0 1,1 0-1,-1 0 0,1 1 0,-1-1 1,1 0-1,-1 1 0,1-1 1,0 0-1,-1 1 0,1 0 1,0-1-1,2 1 0,-1 1 7,-1-1-1,1 1 0,-1 0 0,1 0 1,-1 0-1,1 1 0,-1-1 1,1 0-1,-1 1 0,0 0 0,0-1 1,0 1-1,0 0 0,2 3 1,7 7 26,-2 1 1,1 0-1,-2 1 1,8 16 0,51 130 48,-44-91 99,-22-67-138,4 15 92,-5-16-134,0-1 0,0 0 0,0 1-1,0-1 1,0 0 0,0 0 0,0 1-1,0-1 1,0 0 0,0 1 0,0-1-1,1 0 1,-1 0 0,0 1 0,0-1-1,0 0 1,0 1 0,1-1 0,-1 0 0,0 0-1,0 0 1,0 1 0,1-1 0,-1 0-1,0 0 1,0 0 0,1 0 0,-1 1-1,0-1 1,1 0 0,-1 0 0,0 0-1,0 0 1,1 0 0,-1 0 0,0 0-1,1 0 1,-1 0 0,0 0 0,1 0 0,-1 0-1,6-7-28,-1-1-1,0 0 0,-1 0 0,0-1 0,0 1 1,-1-1-1,3-10 0,0 3 8,52-109-47,-53 113 34,1 1 0,0 0-1,0 0 1,2 1-1,15-19 1,-23 28 37,1 1-1,0-1 1,-1 1 0,1-1 0,-1 1 0,1-1 0,0 1-1,-1 0 1,1-1 0,0 1 0,0 0 0,-1-1 0,1 1-1,0 0 1,0 0 0,-1 0 0,1 0 0,0 0 0,0 0-1,0 0 1,-1 0 0,1 0 0,0 0 0,0 0-1,-1 1 1,1-1 0,0 0 0,0 0 0,-1 1 0,1-1-1,0 0 1,-1 1 0,1-1 0,0 1 0,17 22 49,-12-15-36,1 2 55,-1 0 1,0 1-1,0 0 0,-1 0 0,6 20 0,8 17 47,2-4-52,23 50 203,-33-79-2188,-3-11-3738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4:04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25 192,'0'0'3631,"5"-14"152,-1 14-3735,1 1 0,0-1-1,0 1 1,-1 0 0,1 0 0,-1 0-1,1 1 1,-1 0 0,1 0 0,-1 0-1,0 0 1,7 5 0,-2-1 206,1 1-76,0 0 1,-1 1-1,1 0 0,-2 1 0,1 0 0,-2 0 0,1 1 0,10 17 1,-18-27-175,16 33 314,-15-31-276,-1 0 0,1 0 0,0 0 0,-1 0-1,1 0 1,-1 0 0,1 0 0,-1 0 0,0 0 0,0 0 0,0 0 0,0 0-1,0 1 1,-1-1 0,0 4 0,-2-2 68,0 1 1,0-1-1,0 0 0,-1 0 0,0 0 0,0 0 1,0 0-1,0-1 0,0 0 0,-1 0 1,1 0-1,-1 0 0,0-1 0,0 0 0,0 0 1,0 0-1,0 0 0,-7 0 0,-26 1-19,29-2-74,0 0 1,0-1-1,0 0 0,0 0 0,0-1 0,-15-2 0,12-1 32,-1-1 0,-21-11 0,30 13-34,0 1 0,0 0 0,0-1 0,0 0 0,0 0 1,1 0-1,-1 0 0,1-1 0,0 0 0,0 1 0,0-1 0,1 0 0,-1 0 1,1 0-1,0-1 0,0 1 0,1 0 0,-1-1 0,1 0 0,-1-4 0,0-5-19,1 13 3,1-1 1,-1 1-1,1-1 0,0 1 1,0 0-1,0-1 0,-1 1 1,1-1-1,1 1 0,-1-1 1,0 1-1,0 0 1,0-1-1,1 1 0,-1 0 1,1-1-1,0-1 0,8-22-19,-8 21 17,0 1-1,0 0 1,0-1-1,0 1 1,1 0-1,-1 0 1,4-5-1,-4 6 4,2-2-5,-1-1 0,1 2 0,0-1-1,0 0 1,1 0 0,-1 1 0,1 0 0,-1 0 0,1 0-1,0 0 1,0 0 0,1 1 0,-1 0 0,0 0-1,1 0 1,-1 0 0,7-1 0,-6 2 5,0 0 0,0 0-1,0 1 1,1 0 0,-1 0 0,6 1-1,14-1-32,-21 1 33,0-1 0,1 1 1,-1 0-1,0 0 0,0 1 0,0-1 0,0 1 0,0 0 0,6 4 0,5 2 207,-7-6 299,1 1-1775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4:11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93 176,'1'-1'151,"-1"0"0,1-1 0,0 1 0,-1 0 0,1 0 0,0-1 0,0 1 0,0 0 0,0 0 0,0 0 0,0 0 0,0 0 0,0 0 0,0 1 0,0-1 0,3-1 0,3-3-63,-7 4-48,6-26 6936,-5 26-6719,1-1 0,0 0 0,-1 1 0,1-1 0,-1 0 0,1 0 0,-1 0 0,0-1 0,0 1 0,0 0 0,0 0 0,0-1 0,-1 1 0,1 0 0,-1-1 0,1 1 0,-1-3 0,12 16 962,-10-9-1133,1 0 0,-1 0 0,0 0-1,0 0 1,0 1 0,0-1-1,3 5 1,21 59 613,-17-28-580,-2 1-1,-1 0 1,-3 0-1,-1 58 0,1-92-258,0 2-3260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4:13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181 161 256,'-1'11'5883,"-1"-4"-5299,-33 20 409,30-25-948,1 0 1,-1-1-1,1 1 1,-1-1-1,0 0 1,0 0-1,0 0 1,0-1-1,1 0 1,-8 0-1,9 0-37,0 0 0,0 0 0,0-1 0,-1 1 0,1-1 0,0 0 0,0 0-1,0 0 1,0 0 0,0 0 0,0-1 0,1 1 0,-1-1 0,0 0 0,1 0 0,-1 0 0,-2-3-1,-19-34 93,23 37-101,0-1 0,1 0-1,-1 1 1,1-1-1,-1 0 1,1 1 0,0-1-1,0 0 1,0 1-1,0-1 1,1 0 0,-1 0-1,1 1 1,-1-1-1,2-3 1,0 1 6,0 1 1,0-1-1,0 0 1,1 0-1,-1 1 1,1-1-1,0 1 1,0 0-1,1 0 1,-1 0 0,1 1-1,0-1 1,0 1-1,8-5 1,-1 1 63,-5 3-29,0-1 0,1 2 0,-1-1 0,1 1 0,0 0 0,0 0 0,0 1 0,0 0 0,1 0 0,11-1 0,2 3 8,-8-1-24,1 1-1,0 1 1,-1 0 0,18 4-1,-27-3-1,1-1 0,-1 0 0,0 1 0,0 0 0,0 0 0,0 1 0,0-1-1,0 1 1,-1-1 0,0 1 0,1 0 0,-1 1 0,0-1 0,0 0 0,0 1 0,-1 0-1,3 5 1,-1-2 21,0 2-1,-1-1 1,0 0-1,0 1 1,-1-1-1,0 1 0,-1 0 1,0-1-1,0 1 1,-1 0-1,0 0 1,0 0-1,-1 0 1,0-1-1,-1 1 0,0 0 1,0-1-1,-1 1 1,0-1-1,-1 0 1,-4 9-1,-3-2-39,0 0 0,-1-1 0,-1 0 0,0 0 0,-1-2 0,0 0 0,-1 0 0,-1-1 0,-17 9-1,21-14-18,1 0-1,-1-1 1,0 0-1,-19 5 1,26-9 12,4 0 0,-1 0 1,0-1 0,1 1 0,-1-1 0,0 1 0,0-1 0,1 1 0,-1-1 0,0 0 0,0 0 0,1 0 0,-1 0 0,0 0 0,0 0-1,1-1 1,-1 1 0,0-1 0,0 1 0,1-1 0,-1 1 0,1-1 0,-1 0 0,0 0 0,1 0 0,-1 0 0,1 0 0,0 0-1,-3-2 1,4 2 3,0 0-1,0 0 1,0 0 0,0 1-1,0-1 1,0 0-1,0 0 1,0 0-1,0 1 1,0-1-1,0 0 1,0 0-1,1 1 1,-1-1-1,0 0 1,1 1-1,-1-1 1,0 0-1,1 0 1,-1 1-1,1-1 1,-1 1-1,2-2 1,17-17 15,-9 10 91,-7 5-71,1 1 0,0 0 0,0 0 1,0 0-1,0 0 0,1 1 0,-1 0 0,1 0 0,0 0 1,-1 0-1,1 1 0,0-1 0,0 1 0,0 1 1,9-1-1,-8 1-4,-1 1-1,0-1 1,0 1 0,1 1 0,-1-1 0,0 1 0,0 0 0,0 0-1,0 1 1,-1-1 0,1 1 0,5 4 0,7 7 38,27 27 1,-14-12-15,-18-18 79,-10-8-82,0-1 1,0 0-1,0 0 1,0 0-1,0 0 0,1 0 1,-1-1-1,1 1 0,0-1 1,-1 1-1,1-1 1,0 0-1,0 0 0,0 0 1,0 0-1,0-1 0,0 1 1,0-1-1,4 0 1,-1 0-27,0-1 0,1 0 1,-1 0-1,0 0 0,0-1 1,11-4-1,8-8-2500,-23 12 1633,-1 1 1,1-1-1,-1 0 0,1 0 1,-1 1-1,0-1 1,1 0-1,-1 0 1,1-4-1,-1 2-536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4:14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0 224,'-12'7'13213,"16"-2"-12041,10 12-1800,5 18-11043,-17-31 10321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4:14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0 512,'1'2'531,"0"-1"0,1 0 0,-1 0 0,0 0 0,0 1 0,0-1 0,0 0 0,0 1-1,0-1 1,-1 1 0,1-1 0,0 1 0,-1 0 0,1-1 0,-1 1 0,1 2 0,-1-4-291,7 25 1705,-5-21-2075,-1-1 0,1 1 0,-1 0 1,0 0-1,0-1 0,0 1 0,0 5 1,-1 30-5523,0-24 2855,0-5 1393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4:15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48,'-2'2'802,"0"1"0,0-1-1,0 0 1,0 0 0,0 0 0,0 0 0,-1 0-1,1 0 1,-4 2 0,-6 4 1457,11-7-2328,0 0-1,0 1 1,0-1 0,0 0 0,0 1 0,1-1-1,-1 1 1,1-1 0,-1 1 0,1-1 0,-1 1 0,1-1-1,0 1 1,0-1 0,0 1 0,0 0 0,0-1-1,0 3 1,-1 16-6935,0-16 5638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4:18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48 381 176,'-7'-32'4101,"-3"-11"-1650,9 41-2102,1 0-1,-1 0 0,0-1 0,0 1 0,0 0 0,0 0 1,0 0-1,0 0 0,0 0 0,-1 0 0,1 0 0,-1 1 0,-2-3 1,12 187 2308,-11-34-2505,2-141-69,-3-8-68,-3-8-64,6 7 43,0-6-16,-1 0 1,1-1-1,1 0 1,-1 1 0,1-1-1,1 1 1,-1-1-1,1 1 1,4-14 0,1-30-86,-5 40 99,1 0-1,0 0 1,0 0-1,1 0 0,6-15 1,7-30-23,1-45-1,-13 82-1,5-12-9,-9 31 42,0-1 5,1-1 1,-1 1-1,1 0 0,0-1 0,-1 1 0,1 0 0,0-1 1,0 1-1,0 0 0,0 0 0,0 0 0,0 0 0,0 0 1,1 0-1,-1 0 0,0 0 0,0 0 0,1 1 0,-1-1 1,1 0-1,-1 1 0,0-1 0,1 1 0,-1 0 1,1-1-1,-1 1 0,1 0 0,-1 0 0,1 0 0,0 0 1,-1 0-1,1 0 0,2 1 0,-2 0 31,1 1 0,-1 0-1,0-1 1,1 1 0,-1 0-1,0 0 1,0 0 0,0 0-1,0 0 1,-1 1 0,1-1-1,-1 1 1,1-1 0,-1 1-1,0-1 1,0 1 0,1 4-1,10 55 249,-7-26-268,1 11-72,0 72 0,-5-133-36,1 0 1,1 0-1,0 0 1,9-26-1,5-23-475,-12 39 343,1 0-1,1 0 0,15-34 0,-9 29 231,-5 11-17,1-1-1,21-30 0,-17 28 7,-10 15 3,1 0 1,0 1-1,0-1 0,10-8 1,-14 14 10,1 0 0,-1 0 1,1 0-1,-1 0 0,1 0 1,-1 0-1,0 0 0,1 0 0,-1 0 1,1 0-1,-1 1 0,1-1 1,-1 0-1,0 0 0,1 1 1,-1-1-1,0 0 0,1 0 1,-1 1-1,0-1 0,1 0 1,-1 1-1,0-1 0,1 0 0,-1 1 1,0-1-1,0 1 0,0-1 1,1 1-1,8 13 375,-9-13-364,2 7 71,0 0 1,0 0-1,-1 0 1,1 0 0,-2 0-1,1 0 1,-1 1-1,-1-1 1,-1 11 0,0 13 67,2 206 980,-7 37 2110,8-262-3287,3-38-15453,-4 19 13538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4:20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45 400,'10'20'3893,"-10"1"2764,0 28-6034,0-49-559,0 0-50,0-2-12,0-130 996,0 131-824,2 35 687,-2-33-832,0 29 30,0-29-47,0 1-1,0-1 1,0 0 0,0 1-1,0-1 1,0 1 0,1-1-1,-1 0 1,0 1 0,1-1 0,-1 1-1,1-1 1,-1 0 0,1 0-1,1 2 1,-2-3-9,1 0 0,-1-1 0,1 1 0,0 0 0,-1 0 0,1-1 0,-1 1 1,1-1-1,-1 1 0,1 0 0,-1-1 0,1 1 0,-1-1 0,1 1 0,-1-1 0,0 1 0,1-1 0,-1 0 0,0 1 0,0-1 0,1 1 0,-1-1 0,0 0 1,0 1-1,0-1 0,0 0 0,0 1 0,0-2 0,2-20 901,-2 21-638,0-9 64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6:46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78 320,'2'-2'9601,"1"-4"-4611,9-33-1383,-12 17-2968,0 14 193,0 13 631,0 16-1463,-1-1 0,-1 0 0,-9 39 0,1 19 65,2-23-9,4-40-53,1 1 0,0 0 0,1 0 0,1 0 0,1 30 0,0-30-16,1-13 17,-1-1 0,0 1 0,1 0 0,0-1 0,0 1 0,0-1 0,0 1 0,0-1-1,0 0 1,1 1 0,-1-1 0,1 0 0,-1 0 0,1 0 0,0 0 0,0 0 0,0 0 0,0-1 0,0 1 0,0-1 0,0 1 0,1-1 0,-1 0 0,1 0 0,-1 0 0,3 1 0,1-1 41,0 1 0,0-1 0,0 0-1,0 0 1,0-1 0,-1 0 0,1 0 0,0 0 0,0-1 0,0 0 0,0 0 0,0-1 0,10-3 0,-6 0-310,34-17 906,-21 1-4891,-8-6-10188,-15 23 12469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6:47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84 560,'12'-35'6393,"-8"27"-4488,-4 7-1887,0 1 0,0-1 1,0 1-1,1-1 0,-1 1 1,0-1-1,0 1 0,0-1 1,1 1-1,-1-1 0,0 1 1,0 0-1,1-1 1,-1 1-1,0-1 0,1 1 1,-1 0-1,0-1 0,1 1 1,-1 0-1,1 0 0,-1-1 1,1 1-1,0 0 0,4-2-2,0 0 0,0 0 0,0 1 0,1 0 0,-1 0 0,0 0 1,1 1-1,6 0 0,-10 0-15,0 0 1,0 0 0,0 1 0,0-1 0,0 0 0,1 1-1,-1-1 1,0 1 0,0 0 0,0 0 0,-1 0 0,1 0-1,0 0 1,0 0 0,0 0 0,-1 1 0,1-1 0,0 1-1,-1-1 1,0 1 0,1-1 0,-1 1 0,0 0 0,0 0 0,2 3-1,-2-2 5,6 20 65,-7-22-69,1 0 1,-1 0-1,0 0 1,0 0-1,0 0 0,0 1 1,0-1-1,0 0 1,0 0-1,0 0 1,-1 0-1,1 0 1,0 0-1,-1 0 1,1 0-1,0 0 1,-1 0-1,1 0 0,-1 0 1,-1 1-1,-6 8 31,8-9-27,-1 1 1,0-1-1,0 0 1,0 0-1,0 1 1,0-1-1,0 0 1,0 0-1,0 0 1,0 0-1,0 0 1,-1 0 0,1-1-1,0 1 1,-1 0-1,1-1 1,-1 1-1,1-1 1,-3 1-1,-31 10 266,34-11-213,0 0 0,0 0 0,0 0 0,1 0 0,-1 0-1,0-1 1,0 1 0,0 0 0,0-1 0,0 1 0,0-1-1,1 1 1,-1-1 0,0 1 0,0-1 0,1 1 0,-1-1 0,0 0-1,1 1 1,-1-1 0,1 0 0,-1 0 0,1 0 0,-1 1 0,1-1-1,-1 0 1,1 0 0,0 0 0,-1-1 0,-3-34 2270,7 29-2202,-1 1 0,1-1-1,0 1 1,0 0 0,1 0-1,0 1 1,0-1-1,1 1 1,-1-1 0,7-4-1,0 3-175,3-3-390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8:42.4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355 235 496,'30'-28'4354,"-27"26"-4263,0 0-1,-1-1 1,1 1-1,-1 0 1,0-1-1,0 1 1,0-1-1,0 0 0,0 0 1,0 0-1,-1 0 1,0 0-1,1 0 1,-1 0-1,0 0 1,0-1-1,-1 1 1,1 0-1,-1-1 1,0 1-1,0 0 1,0-1-1,0 1 1,0-1-1,-1 1 1,1 0-1,-1 0 0,0-1 1,0 1-1,0 0 1,-1 0-1,1 0 1,-3-4-1,1 3-56,0 0 0,-1 1 0,1-1 0,-1 1 0,0 0 0,0 0-1,0 0 1,0 0 0,-1 1 0,1-1 0,-1 1 0,1 0 0,-1 1 0,0-1-1,0 1 1,-5-1 0,1 0 164,-1 0 0,1 1 1,-1 0-1,0 0 0,1 1 0,-1 1 0,-14 2 0,9 1 71,-1 1 0,1 0-1,1 1 1,-1 1 0,1 0-1,0 1 1,0 1 0,1 0-1,-16 15 1,21-16-172,0 0 0,1 0 1,0 1-1,0 0 0,1 0 1,0 0-1,0 1 0,-3 11 0,6-14-62,0 1 1,0-1-1,1 1 0,1-1 0,-1 1 0,1 0 0,1 0 0,-1 0 0,1 0 0,0 0 0,3 15 0,-1-18-17,0 1 0,0-1-1,0 0 1,0 0 0,1 0-1,0 0 1,0 0 0,0-1-1,1 1 1,0-1 0,-1 0-1,1 0 1,1 0 0,-1 0-1,1-1 1,7 5 0,-5-4 27,1 0 0,0 0 0,0-1 0,0 0 1,0-1-1,0 1 0,1-2 0,-1 1 1,1-1-1,10 0 0,-13-1-32,0-1 1,0 0-1,1-1 0,-1 1 0,0-1 1,0 0-1,-1-1 0,1 1 0,0-1 1,-1 0-1,8-6 0,-2 1 77,0-1 1,-1 0-1,0-1 1,10-11-1,-14 11-36,1 0 1,-1 0-1,-1-1 0,0 1 0,0-2 1,-1 1-1,-1 0 0,0-1 0,0 1 1,-1-1-1,0 0 0,-1 0 0,-1 0 1,-1-16-1,2 35-10,0-1 0,0 1 0,0 0 0,1 0 0,0 0 0,1-1 0,-1 1 0,6 9 0,34 51-28,-33-53-7,3 3 15,0 0-1,1 0 0,0-1 1,1-1-1,1 0 0,1-1 1,18 13-1,-9-18-446,-23-8 107,0-1 0,0 0 0,-1 0 0,1 0 0,0-1 0,0 1 0,-1 0 0,1-1-1,0 1 1,-1-1 0,1 1 0,-1-1 0,1 0 0,0 0 0,-1 0 0,0 0 0,1 0-1,-1 0 1,1 0 0,-1 0 0,0 0 0,0-1 0,0 1 0,0-1 0,0 1 0,0 0-1,0-1 1,0 0 0,-1 1 0,1-1 0,0-2 0,8-19 151,8-40-1,-11 15 1051,-2 0 0,-4-76 0,-1 57 1700,1 66-2516,0 1 1,0-1-1,0 1 1,0-1-1,1 1 0,-1-1 1,0 1-1,0-1 1,0 0-1,0 1 1,1-1-1,-1 1 0,0 0 1,0-1-1,1 1 1,-1-1-1,0 1 0,1-1 1,-1 1-1,0 0 1,1-1-1,-1 1 1,1 0-1,-1-1 0,1 1 1,-1 0-1,1 0 1,0-1-1,19 0 1294,23 14-347,-40-12-1033,23 9 115,0 1-1,0 2 1,-2 0 0,41 30-1,-57-36-91,0 1-1,-1 0 1,0 1-1,-1-1 1,1 1-1,-2 1 1,1-1-1,4 13 1,3 3-5,-7-14 28,-1 0-1,-1 0 1,0 0-1,0 0 1,-1 1-1,-1-1 1,0 1-1,0 0 1,-1 12 0,-1-23-24,0 0 1,0 0 0,0-1-1,0 1 1,0 0 0,0-1 0,-1 1-1,1 0 1,0-1 0,0 1-1,-1 0 1,1-1 0,0 1-1,-1-1 1,1 1 0,-1-1 0,1 1-1,-1-1 1,1 1 0,-1-1-1,1 1 1,-1-1 0,0 0 0,1 1-1,-1-1 1,1 0 0,-1 1-1,0-1 1,0 0 0,-26 1 201,25-1-163,0 0 1,0 0-1,0-1 0,0 1 0,0-1 0,0 1 0,0-1 0,0 0 0,0 1 0,1-1 0,-1 0 0,0 0 0,0 0 0,1-1 1,-1 1-1,1 0 0,-1-1 0,1 1 0,0-1 0,-1 1 0,1-1 0,-1-2 0,4-13 56,1 0 0,0 0 0,1 1 0,1-1 0,0 1 0,2 0-1,-1 0 1,17-26 0,-1-1 759,58-104 966,-77 142-3168,4-13 4304,-5 12-4632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6:49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 48,'-10'-2'11704,"100"3"-7103,-1 0-3471,92 2-2350,-166-9-4191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6:50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1 608,'0'33'8660,"0"-1"-6659,1-22-1681,1-1 0,0 1 0,5 13 0,-3-10-207,3 22-45,-2 1 1,-1-1 0,-1 1-1,-5 58 1,2-26-28,-2-66-33,1-1 1,0 1-1,-1 0 1,1-1-1,-1 0 1,1 1-1,-1-1 1,1 0-1,-1 0 0,0 0 1,0 0-1,0 0 1,0 0-1,0-1 1,0 1-1,0-1 1,-3 1-1,-39 8 160,34-9-102,0 0-1,0-1 1,0-1 0,0 0-1,1 0 1,-1-1 0,1 0-1,-1 0 1,-11-8-1,10 5 332,0-1-1,0-1 0,-9-8 0,19 14-351,0 1-1,1 0 1,-1 0 0,0-1-1,0 1 1,1 0 0,-1-1-1,1 1 1,-1-1 0,1 1-1,0-1 1,0 1 0,-1-1-1,1 1 1,0-1 0,0 1-1,1-1 1,-1 1-1,0-1 1,0 1 0,1 0-1,-1-1 1,1 1 0,-1-1-1,1 1 1,-1 0 0,1-1-1,0 1 1,0 0 0,0 0-1,0 0 1,0-1 0,2 0-1,12-13 358,-15 14-393,1 0 1,0 0-1,0 0 1,-1-1-1,1 1 1,0 1-1,0-1 1,0 0-1,0 0 1,0 0-1,0 0 1,1 1-1,-1-1 1,0 0 0,0 1-1,0-1 1,1 1-1,-1-1 1,0 1-1,1 0 1,0-1-1,63-14 199,-49 11-1063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6:51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1 560,'0'0'160,"0"0"0,0 0-1,1 0 1,-1 0 0,0 0 0,0-1-1,1 1 1,-1 0 0,0 0 0,0 0-1,1 0 1,-1 1 0,0-1 0,1 0-1,-1 0 1,0 0 0,0 0 0,1 0-1,-1 0 1,0 0 0,0 0 0,0 0-1,1 1 1,-1-1 0,0 0-1,0 0 1,0 0 0,1 0 0,-1 1-1,0-1 1,0 0 0,0 0 0,0 1-1,1-1 1,-1 0 0,0 0 0,0 1-1,0-1 1,0 0 0,0 0 0,0 1-1,0-1 1,0 0 0,0 0 0,0 1-1,0-1 1,0 0 0,0 1 0,0-1-92,0 1 1,-1-1-1,1 0 1,0 1-1,0-1 1,-1 1-1,1-1 1,0 0-1,-1 1 1,1-1-1,-1 0 1,1 1-1,0-1 1,-1 0-1,1 0 1,-1 0-1,1 1 1,-1-1-1,1 0 1,-1 0 0,1 0-1,-1 0 1,1 0-1,-1 0 1,0 0-11,-27 19 3717,35-14-1674,14 3 112,231-8 3377,-168 0-8278,0 0-5072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6:52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8 368,'-1'-1'424,"0"0"0,0 1 0,0-1 1,0 0-1,0 1 0,0-1 0,0 1 0,0-1 0,0 1 0,0 0 0,0-1 0,0 1 0,-1 0 0,1 0 1,0 0-1,0-1 0,0 1 0,0 0 0,0 1 0,-1-1 0,1 0 0,0 0 0,0 0 0,0 1 0,-2 0 1,3-1-183,20 30 2498,104 87-1891,-61-57-823,-48-41 406,-15-19-397,0 1 1,0-1-1,0 1 1,0-1-1,0 1 0,1-1 1,-1 1-1,0-1 1,0 1-1,0-1 0,0 1 1,0-1-1,0 1 1,-1-1-1,1 1 0,0-1 1,0 1-1,0-1 1,0 0-1,-1 1 0,1-1 1,0 1-1,0-1 1,-1 1-1,1-1 0,0 0 1,0 1-1,-1-1 1,1 0-1,-1 1 0,1-1 1,0 0-1,-1 0 1,1 1-1,-1-1 0,1 0 1,-1 1-1,-15 7 258,0 1 1,-17 14-1,-9 6-183,2 2 661,36-28 1275,0 1-3922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6:54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86 240,'3'-5'800,"0"0"1,0 0-1,0 0 1,-1-1-1,4-8 0,-6 13-720,0-37 4482,0 32-3914,1 8-298,2 16-90,0 0 166,10 73 1987,-5-30-1979,0-1-116,3 101 1,-6-75 55,-5 8 90,0-94-435,-1 5 365,1-2-359,-7-8-64,2 0 32,-3-2 4,0 0 0,1 0 0,0 0 0,-9-15 0,12 18 26,1-1 0,-1 1 0,1-1 0,-1 1 0,0 0 0,-9-6 0,8 7 38,1-1 0,-1 0 0,1 0 0,0-1 0,0 1 0,-6-10 0,5 8 57,0-1 1,-1 1-1,0 0 0,-10-8 0,7 6 21,3 2 81,6 6-216,0 0 0,-1 0 1,1-1-1,0 1 0,0 0 0,0 0 1,0 0-1,0 0 0,0 0 1,-1 0-1,1-1 0,0 1 0,0 0 1,0 0-1,0 0 0,0 0 0,0 0 1,0-1-1,0 1 0,0 0 1,0 0-1,0 0 0,0 0 0,0-1 1,0 1-1,0 0 0,0 0 0,0 0 1,0 0-1,0-1 0,0 1 1,0 0-1,0 0 0,0 0 0,0 0 1,0-1-1,0 1 0,0 0 0,0 0 1,0 0-1,0 0 0,1-1 1,-1 1-1,0 0 0,0 0 0,0 0 1,0 0-1,0 0 0,1 0 0,-1 0 1,0 0-1,0-1 0,0 1 1,0 0-1,0 0 0,1 0 0,-1 0 1,0 0-1,0 0 0,0 0 0,0 0 1,1 0-1,-1 0 0,0 0 1,0 0-1,0 0 0,1 0 0,0 1-3,1 1-8,18 14 35,40 25 0,-28-20-16,-17-10-15,0 2-1,18 18 1,-1 0-16,1 3 49,-21-22 29,-11-10 3,-1-1-1,1 0 1,0 0 0,0 0 0,0 0-1,0 0 1,0-1 0,0 1 0,0 0-1,0 0 1,0-1 0,0 1 0,0 0 0,1-1-1,-1 1 1,0-1 0,2 1 509,20-30 839,-16 15-1068,0 1 1,1 0 0,0 0-1,12-13 1,-7 7 144,0 1 1,13-28-1,-16 27-290,-3 9 990,3-3-7360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3:55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1 112,'1'1'310,"0"0"1,0 0-1,0 0 1,-1 0-1,1 0 0,0 0 1,0 1-1,-1-1 0,1 0 1,-1 0-1,1 1 0,-1-1 1,0 0-1,1 1 1,-1-1-1,0 0 0,0 3 1,28 14 1364,-17-14-1595,39 9-365,-16-9-4299,-30-4 3248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3:58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56 228 560,'-10'-5'4216,"9"5"-4101,1 0 0,-1 0 0,1-1 0,-1 1 0,1 0 0,-1 0 0,1 0 0,-1-1 0,1 1 0,0 0 0,-1-1 0,1 1 0,-1 0 0,1-1 0,0 1 0,-1-1 0,1 1 0,0-1 0,-1 1 0,1 0 0,0-1 0,0 1 0,-1-1 0,1 1 0,0-1 0,0 1 0,0-1 0,0 0 0,0 1 0,0-1 0,0 1 0,0-1 0,0 1 0,0-1 0,0 0 61,-4-4 630,1 15-518,2-6-194,0 1 0,0 0 0,1 0 0,-1-1 0,1 1 0,0 0 0,1 0 0,0 4 0,0 9 37,-1 28 210,-10 72 1,-1-33-224,7-45 4,2-31 7,2-11 65,1-14-193,1-1 0,1 1 0,0-1 0,8-20 0,7-37 42,7-38-63,-10 51 24,-8 36-24,-5 18-2,0 0 1,0-1-1,-1 1 1,1-1-1,-1-11 0,16 44 92,35 59-2,-19-27-35,59 117 26,-85-160-59,11 21 0,5 13 5,-15-32 66,4 5 840,-12-20-730,1-4-168,0 1-1,-1 0 0,1 0 1,-1 0-1,0-1 0,0 1 1,1 0-1,-2 0 0,1-4 1,0-11 151,5-4-4,-1-1 0,-1 0 1,0-32-1,6-53 722,-5 74-564,13-266 1881,-17 299-2175,0 0-8,0-2-16,0-1-8,0 1 16,0-4-587,0 3 1987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6:57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116 104 624,'0'0'13172,"0"-38"-11457,-3-22 1276,3 59-3005,-2-1-2,2 0 0,-1 2 3,-1 0 10,1 3 54,0-1-1,0 1 0,0-1 0,0 1 0,0 0 0,1 0 0,-1 0 1,1-1-1,0 1 0,0 0 0,0 0 0,0 0 0,0-1 0,2 6 0,-2 0 159,0 327 1744,0-334-1942,0 0 0,0 0 0,0 0 0,-1 0 0,1-1 0,0 1 0,0 0 1,-1 0-1,1 0 0,0 0 0,-1 0 0,1-1 0,-1 1 0,0 0 0,1 0 0,-1-1 0,1 1 0,-1 0 1,0-1-1,0 1 0,1-1 0,-1 1 0,0-1 0,0 1 0,0-1 0,1 1 0,-1-1 0,0 0 0,0 1 1,0-1-1,0 0 0,0 0 0,0 0 0,-1 0 0,-47-1 610,18-1-446,283 2-2565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6:58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58 126 16,'-1'-2'336,"0"0"1,0 0-1,1-1 1,-1 1-1,1 0 1,0 0-1,-1-1 1,1 1-1,0 0 1,0-1-1,1 1 1,0-3-1,-1-3 415,0 8-644,0-2-19,0 0 0,0-1 0,0 1 0,0 0 0,1 0 0,-1 0 0,0 0 0,1 0 0,0 0 0,-1 1 0,1-1 0,2-3 1,-3 4-79,7-9-51,-6 9 235,0-1 0,0 0 0,1 0 0,-1 1 0,0-1 0,-1 0 0,1 0 0,0 0 0,0 0-1,-1 0 1,1-3 0,-1 4-140,1 1 34,-1 0 0,1-1-1,0 1 1,0-1 0,-1 0 0,1 1 0,-1-1 0,1 1 0,-1-1 0,1 0 0,-1 0 0,1 1 0,-1-1 0,1 0 0,-1 0 0,0 1 0,0-1 0,1 0-1,-1 0 1,0 0 0,0 0 0,0 1 0,0-1 0,0 0 0,0-1 0,0 1 11,-3 5 2347,-49 89-589,47-85-1863,3-4 189,0 0 0,0 0 0,-1 0 1,0 0-1,1 0 0,-1-1 0,-5 4 0,6-2 1346,0 0-4879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6:59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0 176,'-1'3'3510,"-13"17"8347,15-19-11711,0 0 0,-1 0 0,1 0 0,-1 0 0,1 0-1,0-1 1,0 1 0,-1 0 0,1 0 0,0-1 0,0 1 0,0 0 0,0-1 0,0 1 0,0-1-1,0 1 1,0-1 0,0 1 0,0-1 0,0 0 0,0 0 0,2 1 0,33 6-614,-26-5 267,-6-1 7,19 3-4385,0-7-6365,-21 2 9375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8:44.8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19 297 288,'1'-37'4554,"7"-17"-2881,-6 43-1381,0 0 0,-1 0 0,-1 0 0,-1-21-1,0 4 432,1-71 2329,0 97-3060,-2 2 30,1 0 5,0 1 0,1 0 0,-1-1 0,0 1 0,0 0 0,0 0 0,1 0 0,-1-1 0,0 1 0,1 0 0,-1 0 0,1 0 0,-1 0 0,1 0 0,0 0 0,-1 0 0,1 0 0,0 0 0,0 0 0,-1 0 0,1 0 0,0 0 0,0 0 0,0 1 0,1 0 0,-2 41 547,1-35-503,1 47 138,10 84 1,-7-103-168,-2 1 1,-3 40 0,0-21-11,0-29-22,-2 1-1,-12 47 1,13-64-25,-5 30-95,7-34 120,-3 11 80,2-15-53,1-10-30,1-11-6,1-1 1,1 1-1,1 0 1,10-30-1,6-28-11,-17 68-4,0-1 0,1 1 0,-1 0 0,2 0 0,-1 0-1,1 1 1,0 0 0,0 0 0,7-7 0,-7 10 9,-1-1 1,1 1-1,0 0 1,0 1-1,1-1 1,-1 1-1,1 0 1,-1 1-1,1-1 1,0 1-1,0 0 1,0 1-1,0-1 1,1 1-1,-1 0 1,0 1-1,0-1 1,1 1-1,-1 1 1,0-1-1,0 1 1,1 0-1,-1 0 1,0 1-1,0 0 1,0 0-1,-1 1 1,10 4-1,-11-4 7,0-1-1,0 1 0,-1 0 1,1 0-1,-1 0 1,0 1-1,0-1 1,0 1-1,-1-1 0,1 1 1,-1 0-1,0 0 1,0 1-1,0-1 0,-1 0 1,1 0-1,-1 1 1,0-1-1,0 1 1,-1-1-1,1 1 0,-1-1 1,0 1-1,0 0 1,-1-1-1,1 1 0,-1-1 1,0 1-1,0-1 1,-1 0-1,-1 5 1,-1-2-1,-1-1 1,0 0 0,0 0-1,-1-1 1,1 0 0,-1 0-1,-1 0 1,1 0 0,0-1-1,-1 0 1,0-1 0,0 1 0,0-1-1,-1-1 1,1 1 0,0-1-1,-1-1 1,0 1 0,1-1-1,-1 0 1,-10-1 0,16 0-5,0 0 0,0-1 0,1 1 0,-1-1 0,0 1 1,0-1-1,1 1 0,-1-1 0,0 0 0,1 0 0,-3-1 0,3 1 1,0 0 0,0 0 1,1 0-1,-1 0 0,0 0 0,1 0 0,-1 0 0,1 0 0,-1 0 0,1 0 1,-1 0-1,1 0 0,0 0 0,0 0 0,-1 0 0,1 0 0,0 0 0,0-1 1,0 1-1,0 0 0,1 0 0,-1 0 0,0 0 0,0 0 0,1 0 1,0-2-1,10-22-44,-7 20 33,-3 4 8,0 0 1,-1 0 0,1 0-1,0 0 1,0 0 0,0 0-1,0 0 1,0 0-1,0 0 1,0 1 0,0-1-1,0 0 1,0 1 0,0-1-1,1 1 1,-1-1 0,0 1-1,0-1 1,1 1 0,-1 0-1,0 0 1,0 0 0,1 0-1,-1 0 1,0 0-1,1 0 1,-1 0 0,0 0-1,2 1 1,11 5 7,-1 0 0,-1 1 0,1 0 1,-1 1-1,20 17 0,12 19 9,49 62 1,-77-86-9,-13-16 13,1 0-1,-1 0 1,1-1 0,0 1-1,0-1 1,0 0 0,0 0-1,0 0 1,8 3 0,-5-3-14,0-2 1,0 1 0,0-1-1,0 0 1,0 0 0,15-1-1,-19 0 176,1 0 0,-1-1 0,1 1 0,-1-1 0,0 0 0,1 0 0,-1 0 0,0 0 0,0-1 0,1 1 0,-1-1 0,0 0 0,-1 0 0,1 0 0,0 0 0,0 0 0,2-4 0,-1 2 102,-1-1-1,1 0 0,-1 0 0,0 0 0,0 0 0,-1 0 1,1-1-1,-1 1 0,-1-1 0,3-6 0,7-20 467,-8 28-951,-1-1-1,0 0 1,0 0-1,-1 0 1,1 0 0,-1 0-1,1-7 1,-1 4-1883,-1 8 1832,1 0 0,-1-1 0,0 1 0,0 0 0,0-1 0,0 1 0,0 0-1,1-1 1,-1 1 0,0 0 0,0-1 0,0 1 0,0-1 0,0 1 0,0 0 0,0-1 0,-1 1 0,1 0 0,0-1-1,0 1 1,0 0 0,0-1 0,0 1 0,0 0 0,-1-1 0,1 1 0,0 0 0,-4-3-3571,3 3 3571,1 0 0,0-1-1,-1 1 1,1 0 0,-1 0 0,1 0 0,0 0 0,-1 0 0,-2 0-1719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8:56:59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0 544,'0'0'577,"0"34"9849,16-27-6750,8 2-2163,20-3-874,-22-1-3594,2-3-7917,-22-2 9117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5:52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64,'0'0'4226,"-25"0"3172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6:54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550 231 720,'0'1'273,"6"10"5666,-6-10-5868,0-1 0,0 0 0,0 0 0,1 1 1,-1-1-1,0 0 0,0 1 0,0-1 0,0 0 0,0 1 0,0-1 0,0 0 1,-1 0-1,1 1 0,0-1 0,0 0 0,0 1 0,0-1 0,0 0 0,0 0 1,0 1-1,-1-1 0,1 0 0,0 0 0,0 1 0,0-1 0,-1 0 1,1 0-1,0 0 0,0 1 0,-1-1 0,1 0 0,0 0 0,0 0 0,-1 0 1,1 0-1,0 0 0,0 1 0,-1-1 0,1 0 0,0 0 0,-1 0 0,1 0 1,0 0-1,-1 0 0,1 0 0,0 0 0,0 0 0,-1 0 0,1-1 0,-5 2 52,0 0-1,1 0 1,-1 1-1,0-1 1,1 1-1,-7 3 0,-22 8 355,11-9-6,15-2-8,-1 0 1,1-1-1,-1 0 1,0 0 0,-13-1-1,18 0-401,1-1 0,0 1 0,-1-1 0,1 0 0,0 0 1,-1 0-1,1 0 0,0 0 0,0 0 0,0 0 0,0-1 0,0 1 0,0-1 0,1 0 0,-1 1 0,0-1 0,1 0 0,0 0 0,-1 0 0,1 0 0,0 0 0,0 0 0,-1-3 0,-4-7 144,0 0 0,1 0 0,1-1-1,0 0 1,1 1 0,0-1 0,-1-24-1,0 4 111,3 27-304,0 1-1,0-1 1,0 1-1,1-1 0,0 0 1,0 1-1,1-1 1,1-10-1,-1 13 2,0 1 1,-1 0-1,1 0 0,0 0 0,0 0 0,0 0 1,0 0-1,1 0 0,-1 0 0,0 0 0,1 0 0,-1 0 1,1 1-1,0-1 0,0 1 0,2-2 0,-2 4 1,1-1 1,-1 1-1,1 0 0,-1 1 0,1-1 0,-1 0 0,0 1 0,1-1 0,-1 1 1,0 0-1,0-1 0,0 1 0,0 0 0,-1 0 0,1 1 0,0-1 0,-1 0 1,0 1-1,1-1 0,1 5 0,9 12 55,2 1-51,0 1 1,20 39-1,-16-25-9,-13-27 1,0 1 0,-1-1-1,-1 1 1,1 0 0,-1 1 0,-1-1 0,0 0 0,0 1 0,-1-1-1,0 1 1,-1 0 0,-1 16 0,0-22-10,0 0-1,-1 0 1,0 0 0,0-1 0,0 1 0,0 0-1,-1-1 1,1 0 0,-1 1 0,0-1 0,0 0-1,0-1 1,0 1 0,-1 0 0,-5 3 0,-7 3 0,-1 0 0,-21 8 0,19-9 3,9-4 1,1-1-1,-1 0 1,0-1-1,0 0 1,-1-1 0,1 0-1,0 0 1,0-1 0,0-1-1,-1 0 1,-13-2 0,6-1 30,0-1 1,-1 0-1,1-1 1,1-1-1,-21-11 1,27 11 54,1 0 0,0-1 1,1 0-1,-14-14 1,-1-1 82,8 4-263,39 23 331,-7 0-196,-1 1-1,21 10 1,-22-8-51,1-1 1,22 6 0,-15-5-1474,-5-1-3911,3-3-5538,-14-3 9109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6:57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282 125 624,'0'0'5155,"14"-25"-2818,-13 16-2181,-1 8-115,0-1-1,0 0 0,0 0 0,0 0 0,0 0 0,0 0 1,0 0-1,-1 0 0,1 0 0,-1 0 0,1 0 1,-1 0-1,0 0 0,1 1 0,-1-1 0,0 0 1,0 1-1,-1-1 0,-1-2 0,-9-8 145,9 9-165,0-1-1,0 1 1,-1 0-1,1 0 0,-1 0 1,0 1-1,1-1 1,-1 1-1,0 0 0,-1 0 1,1 0-1,0 0 0,0 1 1,-1 0-1,1 0 1,-7-1-1,-9 2-1,10-1 40,0 1-1,-1 1 0,1-1 1,1 2-1,-1-1 1,0 1-1,-10 4 1,15-5-33,-1 1 1,1 1 0,0-1 0,0 1-1,0 0 1,1 0 0,-1 0 0,1 0-1,-1 1 1,1 0 0,0 0 0,1 0-1,-1 0 1,1 1 0,0 0 0,0-1-1,0 1 1,0 0 0,1 0 0,0 1-1,0-1 1,-2 9 0,4-12-19,-1 1 1,1 0-1,0 0 1,-1 0-1,1 0 0,1 0 1,-1 0-1,0 0 1,1 0-1,-1 0 0,1 0 1,0-1-1,0 1 1,0 0-1,1 0 0,-1-1 1,0 1-1,4 3 1,-2-2-4,1 1 0,0-1 1,1 0-1,-1-1 0,1 1 1,-1-1-1,1 0 0,0 0 0,8 2 1,-4 0 1,2-2 0,-1 1 1,0-2-1,1 1 0,-1-1 1,1-1-1,0 0 0,-1 0 1,1-1-1,15-2 0,-20 0 13,1 0-1,-1 0 0,0 0 0,1-1 0,-1 0 1,0 0-1,0 0 0,-1-1 0,1 0 0,-1 0 1,0-1-1,0 1 0,0-1 0,0 0 0,-1-1 1,5-7-1,8-26 1469,-9 18-629,-6 21-693,-1 12-274,-1-6 98,1 0 1,0-1-1,-1 1 1,2 0-1,-1 0 1,1 0-1,0-1 1,0 1-1,0-1 1,1 0-1,0 1 1,0-1-1,0-1 0,1 1 1,-1 0-1,1-1 1,0 1-1,7 4 1,-8-6-31,-1-1 1,1 1-1,0-1 1,0 0-1,0 0 1,1 0-1,-1-1 1,0 1-1,1-1 1,-1 0-1,0 0 1,1 0-1,6 1 1,-8-2 33,0 0 0,0-1 1,0 1-1,0 0 1,1-1-1,-1 0 1,0 1-1,0-1 1,0 0-1,0 0 0,0 0 1,-1-1-1,1 1 1,0 0-1,0-1 1,-1 1-1,1-1 1,-1 1-1,1-1 1,-1 0-1,0 0 0,1 1 1,-1-1-1,1-3 1,14-21 5,8-19 143,-22 40-143,0 0-1,0 0 1,1 0-1,-1 1 1,1-1-1,4-4 1,-7 9 1,1 0 1,-1 0 0,0-1-1,0 1 1,1 0 0,-1 0 0,0 0-1,1 0 1,-1 0 0,0 0-1,1 0 1,-1 0 0,0 0-1,0 0 1,1 0 0,-1 0 0,0 0-1,1 1 1,-1-1 0,0 0-1,0 0 1,1 0 0,-1 0 0,0 0-1,0 1 1,1-1 0,-1 0-1,0 0 1,0 0 0,0 1 0,1-1-1,-1 0 1,0 0 0,0 1-1,0-1 1,0 0 0,1 0 0,-1 1-1,0-1 1,0 0 0,0 0-1,0 1 1,0 0 0,5 13 3,-4-14 3,24 90 1,-23-84 2,4 10-114,-5-16 91,-1 0 1,0 1-1,0-1 0,0 0 0,0 0 1,0 1-1,0-1 0,1 0 1,-1 0-1,0 0 0,0 1 1,0-1-1,1 0 0,-1 0 1,0 0-1,0 0 0,0 0 0,1 1 1,-1-1-1,0 0 0,0 0 1,1 0-1,-1 0 0,0 0 1,0 0-1,1 0 0,-1 0 0,0 0 1,1 0-1,-1 0 0,0 0 1,0 0-1,1 0 0,-1 0 1,0 0-1,0 0 0,1 0 1,-1 0-1,0-1 0,0 1 0,1 0 1,-1 0-1,0 0 0,0 0 1,0 0-1,1-1 0,16-35-214,-11 24 205,-3 5 79,1 0 1,-1 0-1,1 0 1,1 1 0,-1-1-1,1 1 1,0 0 0,0 1-1,1-1 1,11-8-1,-15 14-47,1-1-1,-1 1 1,1-1-1,-1 1 1,0 0-1,1 0 1,-1 0-1,1 0 0,-1 0 1,1 1-1,-1-1 1,0 1-1,1-1 1,-1 1-1,0 0 1,0 0-1,1 0 0,-1 0 1,2 2-1,38 28 8,-38-26-19,1 1 0,-1-1-1,0 1 1,-1-1 0,1 1 0,2 8 0,11 15-130,-17-28 126,0 0-1,1-1 0,-1 1 1,0 0-1,1 0 1,-1-1-1,1 1 1,-1 0-1,1-1 1,0 1-1,-1-1 0,1 1 1,0 0-1,-1-1 1,1 1-1,0-1 1,0 0-1,-1 1 1,1-1-1,0 0 0,0 1 1,0-1-1,0 0 1,-1 0-1,1 0 1,0 0-1,0 0 0,0 0 1,0 0-1,0 0 1,-1 0-1,1 0 1,0 0-1,0 0 1,0-1-1,0 1 0,2-3 1,0 0 0,0 0 0,-1 0 0,1 0-1,-1 0 1,0 0 0,0-1 0,2-4-1,15-14-9,-18 21 13,-1 0 0,1 0 0,0 1 1,-1-1-1,1 0 0,0 0 0,0 1 0,-1-1 0,1 0 0,0 1 0,0-1 0,0 1 0,0-1 0,0 1 0,0 0 0,0-1 0,0 1 0,0 0 0,0-1 0,0 1 0,0 0 1,0 0-1,0 0 0,0 0 0,0 0 0,0 0 0,0 0 0,2 1 0,-2 1 6,0-1 111,0-1 0,0 1 0,1 0 0,-1-1 0,0 1 0,0-1 0,1 1 0,-1-1 0,0 0 1,1 1-1,-1-1 0,1 0 0,-1 0 0,0 0 0,1 0 0,-1 0 0,0 0 0,1-1 0,1 0 0,-1 1-269,0 0 158,1 1 0,0 0 1,-1-1-1,1 1 0,-1 0 0,1 0 1,-1 0-1,1 0 0,-1 1 1,0-1-1,1 1 0,-1-1 0,0 1 1,0 0-1,0 0 0,0 0 0,-1 0 1,1 0-1,0 0 0,-1 1 0,0-1 1,1 0-1,1 6 0,13 15 63,-15-23-53,1 1 0,-1 0-1,1-1 1,-1 0 0,1 1 0,0-1-1,-1 0 1,1 0 0,0 0 0,-1 0 0,1 0-1,0 0 1,-1 0 0,1 0 0,-1-1-1,1 1 1,-1-1 0,1 1 0,0-1 0,-1 0-1,0 0 1,1 1 0,-1-1 0,1 0 0,1-2-1,31-23 1440,-34 26-1430,17-19 1089,-10 9-3156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7:08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40 103 608,'0'3'7553,"0"-4"-7377,0-3 156,-1 1-1,0-1 0,0 0 1,0 0-1,-1 0 0,1 1 1,-1-1-1,-2-3 1,-6-14 1060,4 8-486,4 10-627,1 0 0,-1 0 0,1-1 0,0 1 0,0 0 0,0-1 0,0-6 0,1 10-266,5 29 451,-4-18-391,1-1 0,0 1 0,1-1-1,4 11 1,-2-6-55,39 108 65,-41-113-162,-2-5-226,0 0 0,0 0 1,0 0-1,1 0 0,0-1 1,4 9-1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7:09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96,'4'-121'11344,"-4"121"-11216,1-2 267,1-1-76,2 8 18,-1 4-133,0-1-1,-1 1 1,1-1 0,-2 1-1,1 0 1,-1 9 0,2 9-179,2 6-17,-2-12-6,0 0 0,8 23 0,21 71-50,-26-97-252,7 19-105,-11-36 405,-1 0 0,-1-1-1,1 0 0,-1 0 0,1 0 1,-1 0-1,1 0 0,-1 0 0,1 0 1,-1 0-1,1 0 0,-1 0 0,1 0 0,-1 0 1,1 0-1,-1-1 0,1 1 0,-1 0 1,1 0-1,-1 0 0,1-1 0,-1 1 1,1 0-1,-1-1 0,1 1 0,-1 0 0,0-1 1,1 1-1,-1-1 0,0 1 0,1 0 1,-1-1-1,0 1 0,0-1 0,1 1 1,-1-2-1,13-20-31,-11 19 30,40-89-494,-35 74 504,7-12-47,-14 29 37,1 0 0,-1 0-1,1 0 1,0 0 0,0 0 0,0 0-1,-1 0 1,1 1 0,0-1 0,0 0-1,0 0 1,0 1 0,1-1 0,-1 1 0,0-1-1,0 1 1,0-1 0,0 1 0,0 0-1,1-1 1,1 1 0,-2 0 3,0 1 0,1-1 0,-1 1 0,0-1 0,0 1 0,0 0 0,0-1 1,0 1-1,0 0 0,0 0 0,0 0 0,0 0 0,0-1 0,0 1 0,-1 1 0,1-1 0,0 0 0,-1 0 0,1 0 1,-1 0-1,1 2 0,14 34 74,-8-19-78,4 11-121,9 21 449,-18-47-482,-1-1 0,1 0 1,-1 1-1,1-1 1,0 0-1,-1 0 0,1 0 1,0 0-1,1 0 0,-1-1 1,0 1-1,0 0 1,1-1-1,-1 0 0,5 2 1,-5-2-64,0-1 1,-1 1-1,1-1 0,0 0 1,0 1-1,0-1 1,0 0-1,-1 0 0,1 0 1,0-1-1,0 1 0,0 0 1,0-1-1,-1 1 1,1-1-1,0 1 0,0-1 1,-1 0-1,1 0 1,-1 0-1,3-1 0,-2-1 149,1 1-1,-1-1 0,1 0 0,-1 0 0,0 0 0,0 0 0,0 0 0,-1 0 1,1 0-1,1-5 0,1-4 763,-1 0 1,-1 0-1,0 0 1,0 0 0,0-18-1,-2 24-443,0 0-2,1 1 0,-1-1 0,-1 1 0,1-1-1,-1 1 1,-1-7 0,1 16 40,-1 0 0,1 0-1,1 0 1,-1 0 0,1 0 0,-1 1 0,1-1 0,0 0-1,1 7 1,0-4-137,0 0-248,0 1 0,0-1 0,1 0-1,0 0 1,1 1 0,0-1 0,0-1 0,0 1 0,1 0 0,0-1 0,0 0 0,1 0 0,-1 0 0,12 10 0,-15-15-350,0-1-1,0 1 1,0 0 0,0-1 0,0 1-1,1-1 1,-1 1 0,0-1 0,0 0 0,1 0-1,-1 1 1,0-1 0,1 0 0,-1 0-1,0 0 1,1 0 0,-1 0 0,0-1 0,1 1-1,1-1 1,-1 1-1034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7:26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3 208,'-10'-1'2207,"10"1"-2082,-1 0 0,0-1 0,0 1 0,0 0 0,0 0 0,1 0 0,-1-1 0,0 1 0,0 0 0,0 0 0,0 0 1,0 0-1,0 1 0,1-1 0,-1 0 0,0 0 0,0 1 0,0-1 0,0 0 0,1 1 0,-1-1 0,0 0 0,0 1 0,1-1 0,-1 1 0,0 0 0,1-1 0,-1 1 0,0 0 0,0 0 0,41 1 867,183 2-357,-222-4-664,6 0-1150,0 0-4523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7:28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16,'20'1'9513,"-17"-1"-9503,-1 1 0,1 0 1,0 0-1,-1 0 1,1 0-1,-1 0 0,0 0 1,1 1-1,-1-1 0,0 1 1,0-1-1,0 1 0,2 2 1,-4-3-10,1-1 0,-1 0 0,0 1 0,0-1 0,0 1 0,0-1 0,0 0 0,0 1 0,0-1 1,0 1-1,0-1 0,0 0 0,0 1 0,0-1 0,0 1 0,0-1 0,0 0 0,0 1 0,0-1 0,0 1 0,-1-1 0,1 0 1,0 1-1,0-1 0,0 0 0,-1 1 0,1-1 0,0 0 0,-1 1 0,1-1 0,0 0 0,0 0 0,-1 1 0,1-1 0,-1 0 1,1 0-1,0 0 0,-1 0 0,1 1 0,0-1 0,-1 0 0,1 0 0,-1 0 0,1 0 0,0 0 0,-1 0 0,0 0 1,-17 6-9,18-6 7,-9 3-5,-17 2-43,25-5 37,0-2 11,0 2-2,1-1 0,0 1 0,-1-1 0,1 0 0,0 1 0,0-1 0,-1 1 0,1-1 0,0 0-1,0 1 1,0-1 0,0 1 0,0-1 0,0 0 0,0 1 0,0-1 0,0 0 0,0 1 0,0-1 0,0 0 0,0 1 0,1-1 0,-1 1 0,0-1 0,0 0-1,1 1 1,-1-1 0,0 1 0,1-1 0,-1 1 0,1-1 0,-1 1 0,1-1 0,-1 1 0,1 0 0,-1-1 0,1 1 0,-1-1 0,1 1 0,-1 0-1,1 0 1,1-1 0,1-2-66,2 3-1100,2-2-3683,-5 1 3213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7:29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58 272,'-14'-7'3410,"8"3"-2527,6 4-851,0 0 0,0 0 0,0 0-1,0 0 1,-1 0 0,1 0-1,0 0 1,0-1 0,0 1 0,0 0-1,0 0 1,0 0 0,0 0-1,-1 0 1,1 0 0,0 0 0,0 0-1,0-1 1,0 1 0,0 0 0,0 0-1,0 0 1,0 0 0,0 0-1,0 0 1,0-1 0,0 1 0,0 0-1,0 0 1,0 0 0,0 0-1,0 0 1,0-1 0,0 1 0,0 0-1,0 0 1,0 0 0,0 0 0,0 0-1,0 0 1,0-1 0,0 1-1,0 0 1,0 0 0,0 0 0,1 0-1,-1 0 1,0 0 0,0 0-1,0-1 1,0 1 0,0 0 0,0 0-1,0 0 1,1 0 0,-1 0 0,0 0-1,0 0 1,0 0 0,0 0-1,0 0 1,0 0 0,1 0 0,-1 0-1,0 0 1,1 0-16,29 10 814,-23-6-811,-1 1 0,1-1-1,-1 1 1,0 1 0,-1-1 0,1 1 0,-1 0 0,0 0 0,-1 0 0,1 1 0,6 13 0,-8-15-11,0 0 0,-1 0 0,0 0 0,0 1 0,0-1 0,0 1 0,-1-1 0,0 1 0,1 11 0,-2-16-8,0-1 0,0 1 0,0 0 0,-1-1 0,1 1 0,0 0 0,0-1 1,-1 1-1,1 0 0,0-1 0,-1 1 0,1-1 0,-1 1 0,1-1 0,-1 1 1,1-1-1,-1 1 0,1-1 0,-1 1 0,1-1 0,-1 0 0,1 1 0,-1-1 0,0 0 1,1 1-1,-1-1 0,0 0 0,0 0 0,-16 3 77,15-3-19,1 0 0,-1-1 0,1 1 0,-1 0 0,1 0 0,-1-1 0,1 1 0,0-1 0,-1 1 0,1-1 0,0 0 0,-1 1 0,1-1 0,0 0 0,0 0 0,0 0 0,0 0 0,0 0 0,0 0 0,0 0 0,0 0 1,0-1-1,0 1 0,0 0 0,1 0 0,-1-1 0,1 1 0,-1-1 0,1 1 0,-1-3 0,0-1-6,0 1 1,1-1-1,-1 0 1,1 0-1,0 1 1,1-1-1,-1 0 0,1 1 1,1-7-1,0 6 33,0 0 0,1 0 0,-1 0 0,1 0 0,0 1 0,0 0 0,1-1 0,-1 1 0,7-6 0,11-14 917,0 4-116,2 2-796,-20 15-88,-3 2-2,0 1-1,0-1 1,0 1-1,1 0 0,-1-1 1,0 1-1,1 0 0,-1-1 1,0 1-1,1 0 1,-1-1-1,0 1 0,1 0 1,-1 0-1,1-1 0,-1 1 1,0 0-1,1 0 1,-1 0-1,1-1 0,-1 1 1,1 0-1,-1 0 0,0 0 1,1 0-1,-1 0 1,1 0-1,0 0 0,-1 0-15,12-6-9689,-10 6 8000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7:31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68 16,'0'0'3442,"-6"-23"-1716,-15 0-827,17 20-798,1 1 1,0 0 0,0 0-1,-1 0 1,1 1 0,-1-1-1,0 1 1,1 0 0,-1 0-1,0 0 1,-7-1 0,-48 1 115,39 1-72,13 0-139,0 1 0,0 0 0,1 0 0,-1 0 0,0 1 0,1 0 1,-1 0-1,1 1 0,-1 0 0,1 0 0,0 0 0,0 1 0,-10 8 0,16-12-5,-1 1-1,0-1 1,1 1-1,-1-1 1,1 1-1,-1-1 1,0 1-1,1 0 1,-1-1-1,1 1 1,-1 0-1,1-1 1,0 1-1,-1 0 1,1 0-1,0-1 1,-1 1-1,1 0 1,0 0-1,0-1 1,0 1-1,0 0 1,0 0-1,0 0 1,0-1-1,0 1 1,0 0 0,0 0-1,0 0 1,0-1-1,1 1 1,-1 0-1,0 0 1,1-1-1,-1 1 1,0 0-1,1 0 1,-1-1-1,1 1 1,-1 0-1,1-1 1,-1 1-1,1-1 1,1 2-1,2 1 0,0 0 0,1-1 0,0 1-1,0-1 1,6 3 0,-1-1-8,8 5 4,-1-1 0,2-1 0,30 8 1,-31-9 2,-12-4-12,0 1 0,0 0 0,0 0 1,-1 0-1,1 1 0,-1 0 0,0 0 1,8 9-1,-13-12 13,1-1 0,-1 1 0,0-1 0,0 1 1,1 0-1,-1-1 0,0 1 0,0-1 0,0 1 0,0 0 1,1-1-1,-1 1 0,0 0 0,0-1 0,0 1 0,0 0 0,-1-1 1,1 1-1,0 0 0,0-1 0,0 1 0,0-1 0,-1 1 1,1 0-1,0-1 0,-1 1 0,1-1 0,0 1 0,-1 0 1,-19 10 14,-20-5 58,20-6 276,0-1 0,0-1 0,-27-5 0,35 4-255,3 1-23,1 0 0,0 0 1,0-1-1,-9-4 0,14 6-326,-13-8 689,14 3-2064,9 0-3546,-3 4 3752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8:46.4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204 177 304,'1'-5'496,"0"1"0,0-1 0,0 0 0,1 1 0,0-1 1,3-5-1,1-4 100,13-11 1170,-18 24-1643,1-1 0,0 1-1,0-1 1,-1 0 0,1 0-1,-1 1 1,0-1 0,1 0-1,-1 0 1,0-1 0,0 1 0,0 0-1,-1 0 1,1 0 0,0-3-1,6-15 2137,-5 18-2023,-1 0 0,0-1 0,0 1 0,0 0 0,0 0 0,-1-1 0,1 1-1,0-1 1,-1-3 0,0 5-226,0 0-1,-1 0 0,1 0 0,0-1 0,-1 2 1,1-1-1,-1 0 0,0 0 0,1 0 0,-1 0 0,0 0 1,0 0-1,1 1 0,-1-1 0,0 0 0,0 1 0,0-1 1,0 0-1,0 1 0,0-1 0,0 1 0,0 0 0,0-1 1,0 1-1,0 0 0,0-1 0,0 1 0,0 0 0,-1 0 1,1 0-1,0 0 0,0 0 0,0 0 0,0 1 1,-2-1-1,-47 7 115,44-6-128,-5 1 3,0 0 0,0 1 0,0 1 0,1 0-1,-1 0 1,1 1 0,0 0 0,0 1-1,1 0 1,-10 8 0,13-9 1,0 0 0,0 0 0,1 1 0,-1 0 0,1 0 0,1 0 0,-1 1 0,1 0 0,0 0 0,1 0 0,0 0 0,-4 11 0,6-14 3,1-1-1,-1 1 1,1 0 0,0 0-1,0 0 1,0 0-1,1 0 1,-1 0 0,1-1-1,0 1 1,0 0-1,0 0 1,1-1 0,-1 1-1,1 0 1,0-1 0,0 0-1,0 1 1,0-1-1,1 0 1,-1 0 0,1 0-1,4 3 1,7 5-5,1 0 1,0-1-1,0-1 0,18 8 0,24 16 15,-43-24-20,1-1 0,-1 0 0,21 7 1,29 15-5,-42-18-5,-11-7 1,0 2-1,-1 0 1,15 12 0,-24-19 19,0 1-1,0-1 1,-1 1 0,1-1 0,0 1-1,-1 0 1,1-1 0,-1 1 0,1 0-1,0-1 1,-1 1 0,0 0 0,1 0-1,-1 0 1,1-1 0,-1 1 0,0 0-1,0 0 1,1 0 0,-1 0 0,0 0-1,0-1 1,0 1 0,0 0 0,0 0-1,0 0 1,0 0 0,0 0 0,0 0-1,-1 0 1,1-1 0,0 1-1,-1 0 1,1 0 0,0 0 0,-1 0-1,1-1 1,-1 1 0,1 0 0,-1-1-1,1 1 1,-1 0 0,0-1 0,1 1-1,-1-1 1,0 1 0,0-1 0,1 1-1,-1-1 1,-1 1 0,-5 3 43,1-1-1,-1 0 1,0 0 0,-11 2 0,14-4-40,-7 1 118,1-1 0,-1 0 0,1-1-1,-1 0 1,0 0 0,1-1 0,-1-1 0,-11-2-1,9 1 873,0-1 0,-21-8 0,14-1 217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7:32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137 145 416,'-7'-5'3061,"-21"-13"-2453,25 16-491,0 0 1,0 0 0,0 0 0,0-1 0,0 1 0,1-1 0,-1 0-1,1 0 1,0 0 0,-3-4 0,4 5-48,-1-1 1,1 1-1,-1-1 1,0 1-1,0 0 1,0-1-1,-1 1 1,1 0-1,-4-2 0,-11-27 2281,-4-2-988,14 51-869,6 9-360,1-7-123,0 0 0,1 0 0,5 27 0,32 73-13,-27-99-4,-9-19 5,-1 0 0,1 1 0,-1-1 0,0 0 0,0 1 0,0-1 0,0 1 0,0-1 0,0 6 0,20 26-11,-11-20 8,-8-10 6,1-1 0,0 0 0,-1 0 0,1 0 0,0 0 0,0-1 0,1 1 0,5 2 0,-3-5-11,0-1 0,-1 0 0,1 0-1,-1-1 1,1 0 0,-1 0 0,0 0-1,1 0 1,5-5 0,-2 3-293,1 0-638,8-5-4924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7:33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0 160,'0'0'235,"-11"15"3241,11-14-3365,0-1 1,0 1-1,0 0 0,0-1 0,1 1 1,-1-1-1,0 1 0,0-1 0,1 1 1,-1-1-1,0 1 0,1-1 1,-1 1-1,0-1 0,1 1 0,-1-1 1,1 1-1,-1-1 0,1 0 0,-1 1 1,1-1-1,-1 0 0,1 1 0,-1-1 1,1 0-1,-1 0 0,1 1 0,-1-1 1,2 0-1,26 2 1523,35-10-585,-57 7-846,20-3-318,0 2 0,35 2 0,-35 0-1095,-23-2 367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7:35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38 400,'0'0'95,"0"0"-1,0 0 0,1 0 1,-1 0-1,0 0 0,0 0 1,1 0-1,-1 0 1,0 0-1,0 0 0,1 0 1,-1 0-1,0 0 1,1 0-1,-1 0 0,0 0 1,0-1-1,0 1 0,1 0 1,-1 0-1,0 0 1,0 0-1,1 0 0,-1-1 1,0 1-1,0 0 1,0 0-1,0 0 0,1-1 1,-1 1-1,0 0 0,0 0 1,0-1-1,0 1 1,0 0-1,0-1 0,-4-9 1333,-16-7-100,16 15-889,-1 1 1,1 0 0,-1 0-1,0 1 1,0-1 0,-8 1-1,12 0-355,-4 6 705,5-5-769,-1-1 1,0 1 0,1-1 0,-1 1 0,0-1-1,1 1 1,-1-1 0,1 1 0,-1-1-1,1 1 1,-1 0 0,1-1 0,0 1 0,-1 0-1,1-1 1,0 1 0,0 0 0,-1 0-1,1-1 1,0 1 0,0 0 0,0 0 0,0-1-1,0 1 1,0 0 0,0 0 0,0-1-1,0 1 1,0 0 0,1 1 0,1 2-5,0 0 0,1 1 1,0-1-1,0 0 0,0 0 1,0 0-1,0-1 0,1 1 0,0-1 1,0 0-1,0 0 0,0 0 0,0 0 1,0-1-1,1 0 0,-1 0 1,7 2-1,1 0-60,0 0 0,0-1 0,0-1 0,1 0 0,-1 0 0,14-1 0,-24-1 47,0 0 0,1 0-1,-1 0 1,0-1 0,0 1 0,0-1 0,0 1 0,1-1 0,-1 0 0,0 0 0,0 0 0,0 0 0,-1 0-1,1 0 1,0-1 0,0 1 0,-1 0 0,1-1 0,2-3 0,-1 1 102,0-1 0,-1 1 0,1-1 0,-1 0 0,0 0 0,2-10-1,0 4 336,1-20 1846,-5 31-2189,-1 1-60,0-1-1,0 1 0,1-1 0,-1 1 1,0 0-1,0 0 0,0-1 0,0 1 1,1 0-1,-1 0 0,0 0 0,1 0 0,-1 0 1,1 0-1,-1 0 0,1 0 0,-1 0 1,1 0-1,0 0 0,-1 0 0,1 0 1,0 1-1,-7 28 99,8 23-131,2 0 1,2 0-1,14 58 0,-12-80-24,-1 2-18,2 1 0,19 48-1,-14-34-138,-13-47 173,1 0 1,-1 0 0,0-1-1,1 1 1,-1 0 0,0 0-1,1 0 1,-1 0-1,0-1 1,0 1 0,1 0-1,-1 0 1,0 0 0,0 0-1,0 0 1,0 0 0,-1-1-1,1 1 1,0 0-1,0 0 1,0 0 0,-1 0-1,1-1 1,0 1 0,-1 0-1,1 0 1,-1 0 0,1-1-1,-1 1 1,1 0-1,-1-1 1,1 1 0,-1 0-1,0-1 1,1 1 0,-1-1-1,0 1 1,1-1 0,-1 1-1,0-1 1,0 0-1,0 1 1,1-1 0,-1 0-1,0 0 1,0 1 0,0-1-1,0 0 1,0 0 0,0 0-1,1 0 1,-3 0-1,-3 0 6,0 1-1,-1-1 0,1 0 1,0 0-1,-11-2 0,16 1-10,-22-4 109,-34-12 0,50 14-63,1 0 0,-1 0 0,1 0 0,0-1 0,0 0 0,0 0-1,0 0 1,1-1 0,-8-8 0,3 1-49,5 7 94,1 1 0,-1-1 0,1 0 0,1 0-1,-1 0 1,1-1 0,0 1 0,0-1 0,0 1-1,1-1 1,0 0 0,0 0 0,1 0-1,-1-1 1,1 1 0,0-12 0,2 9 95,0 1 1,1-1-1,0 0 1,1 0-1,-1 1 1,8-15-1,-7 17-49,0 1 0,1 0 0,-1 0 0,1 1 1,0-1-1,0 1 0,1-1 0,-1 1 0,1 0 0,0 1 0,0-1 0,0 1 0,9-3 1,-7 2-522,16-7 5807,-18 4-9033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7:39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0 624,'-9'10'10658,"6"-7"-9049,3 18 11250,0 0-7117,0-21-5478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7:59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0 400,'-3'3'360,"-1"-1"-1,1 0 0,-1 0 1,0 0-1,0 0 0,0 0 1,0-1-1,0 0 1,0 0-1,-1 0 0,-5 1 1,-52 0 4214,49-2-2619,9 0 1934,9 4-1543,-2-3-2165,1 0 0,0 0 0,0 0 1,0-1-1,0 1 0,-1-1 0,1 0 0,0 0 0,0-1 0,5 0 0,4 0 68,402 3 1373,-413-2-1686,0 0 0,-1 0 0,1 0 0,0-1 0,-1 1 0,1-1 0,0 1 0,-1-1 0,1 0 0,-1 0 0,1 1 0,-1-1 0,0 0 0,1 0 0,1-3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01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4 16,'-7'0'3714,"-7"0"-3013,-11 0-442,25 0-230,-35 0 1175,-4-2 44,38 2-1184,-13-2 2738,21 5-2689,0 1 1,0-1 0,-1 1 0,1 0 0,-1 1 0,0 0-1,-1-1 1,9 11 0,-8-9-111,0 0-1,1-1 0,-1 1 1,1-1-1,0-1 1,0 1-1,0-1 1,1 0-1,8 2 1,22 14 4,-19-11 8,-15-8-9,1 1 0,-1 0 0,0 0 0,0 1 0,7 5 0,-9-8 4,0 0-10,-3 0-16,0 0 6,-12 0 8,-1 1 1,1 1-1,0 0 1,0 0 0,0 2-1,0-1 1,1 2-1,0 0 1,-1 0-1,2 1 1,-1 0 0,-18 14-1,27-17 2,-2-1 0,1 1 0,0 0 0,0 0 0,0 0 0,0 1 0,1 0 0,-1-1 0,-3 6 0,-16 21 0,16-22 71,6-7-65,1-1 0,-1 0 1,1 1-1,-1-1 0,1 1 0,-1-1 1,1 1-1,0-1 0,-1 1 0,1-1 1,0 1-1,0-1 0,-1 1 0,1 0 1,0-1-1,0 1 0,0-1 0,-1 1 0,1 0 1,0-1-1,0 2 1265,-18 33 196,17-34-1408,0 1 0,1-1 0,-1 1-1,0-1 1,1 1 0,-1-1 0,1 1 0,0-1 0,-1 1-1,1 0 1,0-1 0,0 1 0,0-1 0,0 1 0,0 0 0,1 1-1,-1 5 610,-1-12-1160,2-11-11657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06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101 170 96,'-6'8'2306,"6"-7"-2227,0-1 1,-1 1 0,1 0 0,0-1 0,-1 1 0,1-1 0,-1 1 0,1 0 0,-1-1 0,1 1 0,-1-1 0,1 1-1,-1-1 1,1 0 0,-1 1 0,0-1 0,1 0 0,-1 1 0,0-1 0,1 0 0,-1 0 0,0 1 0,1-1 0,-1 0-1,-1 0 1,-2 1 453,3 0-458,1-1 0,-1 0 1,1 1-1,-1-1 0,1 0 0,0 1 1,-1-1-1,1 0 0,-1 0 0,1 1 0,-1-1 1,1 0-1,-1 0 0,1 0 0,-1 0 1,1 0-1,-1 0 0,0 0 0,1 0 0,-1 0 1,1 0-1,-1 0 0,1 0 0,-1 0 0,1 0 1,-1-1-1,1 1 0,-1 0 0,1 0 1,-1-1-1,1 1 0,0 0 0,-1-1 0,1 1 1,-1 0-1,1-1 0,-1 0 0,-20-33 1307,18 22-818,0 0 0,-3-23-1,-3-13-61,7 40-383,-5-31 192,7 38-226,-5 56 2599,5-34-2315,0 1 0,2-1 0,5 26-1,0-11-69,-2-9-64,14 40 0,4-17 194,-21-45-416,-2-2-8,1-1 1,0 1-1,0-1 1,0 1 0,1-1-1,-1 0 1,0 0 0,1 1-1,0-1 1,-1 0-1,1 0 1,4 3 0,2-4-146,-6-1-62,0 0-1,-1 0 1,1 1 0,0-1-1,-1 0 1,1-1 0,0 1-1,-1 0 1,1 0 0,-1-1-1,1 1 1,0-1 0,-1 1-1,4-3 1,5-3-1509,0-1 0,0 0 0,13-14 0,21-31 637,-39 45 1539,-1 1 1,1-2 0,-1 1 0,4-12 0,-4 9 84,1-10 1469,-5 20-1872,-8 11 3656,-7 12-2604,8-4-822,3-12-321,1 0 0,1 0 1,-1 0-1,1 0 0,1 1 1,-2 12-1,3-18-57,0 0 1,0 0-1,1 0 1,-1 0-1,1 0 1,-1 1-1,1-1 1,0 0-1,0 0 0,0-1 1,0 1-1,0 0 1,0 0-1,0 0 1,1-1-1,-1 1 1,1-1-1,-1 1 0,1-1 1,0 1-1,-1-1 1,1 0-1,0 0 1,0 0-1,0 0 1,0 0-1,0 0 0,4 0 1,4 3-43,0-1 0,0-1 1,0 0-1,0 0 0,0-1 1,0 0-1,0-1 0,1 0 1,-1 0-1,0-1 0,0-1 1,0 0-1,0 0 0,16-6 1,-24 7 41,0 0 0,0 1 0,-1-1 0,1 0 0,-1 0 0,1 0 0,-1 0 0,1-1 0,-1 1 0,0 0 0,0-1 0,1 1 0,0-3 0,-1 3 0,-1 0 1,1 0 0,-1 0-1,0 0 1,0 0 0,0 0 0,0 0-1,1 0 1,-1 0 0,-1 0 0,1 0-1,0 0 1,0 0 0,0 0 0,0 1-1,-1-1 1,1 0 0,-1-2 0,-2-2 5,0 1 0,-1-1 0,1 1 0,-1-1 0,0 1 0,-8-6 0,10 8-2,0 0 1,0 1 0,0-1 0,1 0-1,-1 0 1,0 0 0,1-1-1,0 1 1,-1 0 0,1 0 0,0-1-1,0 1 1,0-1 0,0 1 0,1-1-1,-1 1 1,1-3 0,0 2-6,0 1 1,1 0-1,-1 0 1,1 0-1,-1 0 1,1 0-1,0 0 1,0 1-1,0-1 1,0 0-1,0 0 0,0 1 1,1-1-1,-1 0 1,1 1-1,-1-1 1,1 1-1,-1 0 1,1 0-1,0-1 1,0 1-1,2-1 1,4-2-13,-6 1 10,1 1 0,0 0 1,0 0-1,1 0 0,-1 0 0,0 0 0,1 1 1,-1 0-1,1 0 0,-1 0 0,1 0 0,-1 0 1,1 1-1,0-1 0,-1 1 0,1 0 0,0 0 1,-1 0-1,1 1 0,6 1 0,-9-1 11,1 0-1,0 0 1,-1 0-1,1 0 1,-1 0-1,1 0 0,-1 1 1,0-1-1,1 1 1,-1-1-1,0 1 1,0-1-1,0 1 1,0 0-1,-1-1 1,1 1-1,0 0 0,-1 0 1,1 0-1,-1 0 1,1-1-1,-1 1 1,0 0-1,0 0 1,0 0-1,0 0 1,0 2-1,3 26 51,-2-27-56,1 1 0,-1 0 0,0-1 0,1 1 1,0-1-1,0 1 0,0-1 0,0 0 0,1 0 1,-1 0-1,1 0 0,0 0 0,0 0 0,0-1 1,0 1-1,0-1 0,1 0 0,-1 0 0,7 2 1,-1 0 1,1-2 0,0 1 1,-1-1-1,1-1 1,0 0-1,19 0 1,-27-1-3,0 0 1,0 0-1,0 0 1,0 0-1,0-1 1,0 1-1,0-1 1,0 1-1,0-1 1,0 0-1,-1 0 1,1 0-1,0 0 1,0 0 0,-1 0-1,1 0 1,-1 0-1,1-1 1,-1 1-1,2-3 1,-2 2-1,0 1 0,0 0 0,-1-1 0,1 1 0,-1-1 1,0 1-1,1 0 0,-1-1 0,0 1 0,0-1 0,0 1 0,0-1 1,0 1-1,0-1 0,0 1 0,0-1 0,-1 1 0,1-1 0,0 1 1,-1-1-1,0 1 0,1 0 0,-1-1 0,0 1 0,1 0 0,-1 0 1,-1-2-1,-3-2-14,0-1 0,-1 1 0,1 0 0,-1 1 0,0 0 0,-8-5 0,-18-13-78,32 21-40,-1 1 1,1 0-1,-1-1 0,1 1 0,-1 0 0,1-1 0,-1 1 1,1-1-1,-1 1 0,1-1 0,0 1 0,-1-1 0,1 1 1,0-1-1,-1 1 0,1-1 0,0 1 0,0-1 0,-1 0 0,1 1 1,0-1-1,0 1 0,0-1 0,0 0 0,0 1 0,0-1 1,0 1-1,0-1 0,0 0 0,0 1 0,0-1 0,1 0 1,-1 0-1,20-12-4386,-12 9 4700,5-4-466,6-1 477,-1-1-1,0-2 0,18-14 0,-33 23 89,1 1 70,0-1 1,-1 0-1,1 0 1,-1-1-1,0 1 1,0-1 0,0 1-1,0-1 1,-1 0-1,1 0 1,-1 0-1,0 0 1,0-1 0,-1 1-1,1 0 1,0-8-1,1-34 2204,-3 45-2380,-1 2-91,0 0 0,0 0 0,0 0 0,0 0-1,1 0 1,-1 0 0,0 1 0,1-1 0,-1 0-1,1 0 1,-1 0 0,1 1 0,-1-1 0,1 0-1,0 0 1,0 3 0,-4 25 271,4 134-590,0-163 199,9-2-81,0 0 1,0-1-1,0 0 1,0 0-1,9-6 1,8-2 104,1 3 4,0 1 1,1 1-1,47-4 0,-38 5-25,-31 5 30,0-1-1,0 1 1,0 0 0,0 1 0,0-1-1,0 1 1,0 0 0,9 3-1,-14-3 5,1-1 0,-1 1 0,0 0 0,1-1 0,-1 1 0,1 0 0,-1 0 0,0-1 0,0 1-1,0 0 1,1 0 0,-1 1 0,0-1 0,0 0 0,0 0 0,0 0 0,-1 1 0,1-1 0,0 0-1,0 1 1,-1-1 0,1 1 0,-1-1 0,0 1 0,1-1 0,-1 1 0,0-1 0,0 1 0,0-1 0,0 1-1,0 0 1,0-1 0,0 1 0,0-1 0,-2 4 0,1 0-6,-1 0 0,-1 0 0,1 0 0,-1 0 0,0-1 0,0 1 0,0-1 0,-1 0 0,1 0 0,-1 0 0,0 0 0,0 0 0,0-1 0,-1 0 0,-5 4 0,-1-1-103,-1 0-1,0-1 0,0 0 1,0 0-1,-20 3 0,29-8 77,1 1-1,-1-1 0,1 0 0,-1 0 0,1-1 1,-1 1-1,1 0 0,-1-1 0,-3-1 1,6 2 29,-1 0 1,1 0-1,-1 0 1,1 0 0,0-1-1,-1 1 1,1 0-1,-1 0 1,1 0 0,0-1-1,-1 1 1,1 0-1,0-1 1,-1 1 0,1 0-1,0-1 1,-1 1 0,1 0-1,0-1 1,0 1-1,-1 0 1,1-1 0,0 1-1,0-1 1,0 1-1,0-1 1,0 1 0,0-1-1,-1 1 1,1 0-1,0-1 1,0 1 0,0-1-1,0 1 1,1-1-1,-1 1 1,0-1 0,0 1-1,0 0 1,0-1-1,0 1 1,0-1 0,1 1-1,-1-1 1,0 1-1,0 0 1,1-1 0,-1 1-1,0 0 1,1-1-1,-1 1 1,0 0 0,1-1-1,-1 1 1,0 0-1,1 0 1,-1-1 0,1 1-1,4-5-2,-4 4 8,0 0-1,0 0 1,0 0-1,1 0 1,-1 0-1,0 0 1,1 0-1,-1 0 1,0 0-1,1 1 1,-1-1-1,1 0 1,-1 1-1,1-1 1,0 1-1,-1 0 1,1 0-1,-1-1 1,1 1-1,3 1 0,-2 0 15,0 0 0,0 1 0,1-1 0,-1 1 0,0 0 0,0 0 0,0 0 0,-1 1 0,1-1 0,-1 1 0,1-1 0,-1 1 0,0 0 0,2 3-1,11 11 35,-2-6 22,1 1 1,0-2 0,21 13-1,-30-20 56,0-1-1,-1 0 1,1 1 0,0-2-1,0 1 1,0 0-1,0-1 1,1 0-1,-1 0 1,0-1 0,0 0-1,1 1 1,-1-2-1,0 1 1,11-2-1,-12 0-63,1 1 0,-1-1 0,1 0 0,-1 0 0,1 0 0,-1-1 0,0 1 0,0-1 0,0 0 0,-1 0 0,1 0 0,-1-1 0,6-7-1,-7 9-1502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07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82 656,'-20'4'10346,"20"-3"-10186,1 0 1,-1 0-1,1 0 0,0 0 0,-1 0 0,1 0 0,0 0 0,0 0 0,0-1 0,-1 1 0,1 0 0,0-1 0,0 1 0,0-1 0,0 1 0,0-1 1,0 1-1,1-1 0,-1 0 0,0 1 0,0-1 0,0 0 0,0 0 0,0 0 0,0 0 0,1 0 0,-1 0 0,2-1 0,41 0-81,-43 1-3,16-1-42,69-9-3,-77 9 17,0-1 0,0 0 0,-1-1 0,1 0 0,-1 0 0,1-1 0,8-5-1,-6 1 2,-9 8-31,0-1-1,0 0 0,0 0 0,0-1 1,0 1-1,0 0 0,0-1 0,0 1 1,-1-1-1,1 1 0,-1-1 0,1 0 1,-1 0-1,0 0 0,0 1 0,0-1 1,0 0-1,0-1 0,0 1 0,0 0 1,-1 0-1,1 0 0,-1 0 0,1-3 1,-1 4-12,0 1 0,0 0 0,0-1 0,0 1 0,0 0 0,0 0 1,0-1-1,0 1 0,0 0 0,0 0 0,0-1 0,0 1 0,0 0 0,0 0 0,0-1 1,0 1-1,0 0 0,-1 0 0,1-1 0,0 1 0,0 0 0,0 0 0,0 0 1,-1-1-1,1 1 0,0 0 0,0 0 0,0 0 0,-1 0 0,1-1 0,0 1 1,0 0-1,-1 0 0,1 0 0,0 0 0,-1 0 0,-10 4 501,-8 14 310,15-9-605,0 0 0,1 0 1,0 0-1,0 0 1,1 1-1,0-1 0,-1 19 1,4 74 81,1-42-254,0-31-30,1 0 1,10 47 0,-1-13-11,-11-59-30,8 78-877,-13-64-1623,4-17 2117,-1 0 0,1 0 0,-1 0 0,1 0-1,-1 0 1,1 0 0,-1 0 0,0 0 0,0 0 0,1 0 0,-1-1 0,0 1 0,0 0 0,0 0-1,0-1 1,0 1 0,0-1 0,0 1 0,0-1 0,0 1 0,0-1 0,0 1 0,-1-1 0,1 0-1,0 0 1,0 0 0,0 0 0,0 0 0,-1 0 0,1 0 0,0 0 0,0 0 0,-2-1 0,0 0-945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09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19 273 576,'0'-3'528,"0"0"-1,-1 1 1,1-1-1,-1 0 0,0 1 1,0-1-1,0 1 1,0-1-1,-2-2 1,2 3-176,-1 0 1,1-1 0,0 1-1,0-1 1,0 1 0,1-1 0,-1 0-1,0 1 1,1-4 0,0 6-233,58-3 3608,84-19-3284,-18-6-793,-82 11 333,-43 17 20,1 0 0,-1 0 0,1 0 0,0 0 0,-1 0 1,1 0-1,0 0 0,-1 0 0,1 0 0,0 0 0,-1-1 1,1 1-1,0 0 0,-1 0 0,1 0 0,0-1 0,-1 1 0,1 0 1,0 0-1,0-1 0,-1 1 0,1 0 0,0-1 0,0 1 0,0 0 1,-1-1-1,1 1 0,0 0 0,0-1 0,0 1 0,0 0 0,0-1 1,0 1-1,0-1 0,0 1 0,0 0 0,0-1 0,0 1 0,0 0 1,0-1-1,0 1 0,0 0 0,0-1 0,0 1 0,0-1 0,1 1 1,-1 0-1,0-1 0,0 1 0,0 0 0,1 0 0,-1-1 0,0 1 1,0 0-1,1-1 0,-1 1 0,0 0 0,0 0 0,1 0 0,-1-1 1,0 1-1,1 0 0,-1 0 0,1 0 0,-3 1 4,1 0-1,-1 0 0,1 0 1,-1 1-1,1-1 0,0 0 1,-1 1-1,1-1 0,0 1 1,0 0-1,0-1 0,0 1 1,1 0-1,-1 0 1,0 0-1,1-1 0,-1 1 1,1 0-1,-1 0 0,1 0 1,0 0-1,0 0 0,0 0 1,0 0-1,0 0 0,1 0 1,-1-1-1,0 1 1,1 0-1,0 0 0,-1 0 1,1 0-1,0-1 0,0 1 1,0 0-1,2 2 0,-1-2-7,1 0 0,-1 0-1,1 0 1,0 0-1,0 0 1,0-1-1,0 1 1,0-1 0,0 0-1,0 0 1,0 0-1,1 0 1,-1 0 0,0-1-1,1 1 1,-1-1-1,5 0 1,-5 0 0,-1 0-1,1 0 1,-1 0-1,0 0 1,1 0-1,-1-1 1,0 1-1,1-1 1,-1 1-1,0-1 1,0 0 0,1 0-1,-1 0 1,0 0-1,0-1 1,0 1-1,0 0 1,0-1-1,-1 1 1,1-1-1,0 0 1,-1 0 0,1 1-1,1-5 1,-2 4 1,-1 0 0,1 0 0,-1 0-1,0 0 1,0 0 0,0-1 0,0 1 0,-1 0 0,1 0 0,0 0 0,-1 0 0,0 0 0,1 0 0,-1 0 0,0 0 0,0 0 0,0 0 0,0 0 0,-1 0 0,-1-2 0,-29-30 3,26 28-9,5 5 5,1 0-1,-1 1 1,0-1 0,1 1 0,-1-1 0,0 1 0,0-1 0,0 1 0,0-1 0,1 1 0,-1 0 0,0-1 0,0 1 0,0 0 0,0 0 0,0 0 0,0 0 0,0 0 0,0 0 0,0 0 0,0 0 0,1 0 0,-1 0 0,-1 1 0,0-2 0,1 0-2,2 0 0,0 0 1,-1 0 0,1 0 0,0 0 0,0 1 0,-1-1-1,1 0 1,0 0 0,0 1 0,0-1 0,0 1-1,0-1 1,0 1 0,0-1 0,0 1 0,0 0-1,1-1 1,1 1 0,24-5 26,-18 4 8,0 2-1,1-1 0,-1 1 1,0 1-1,0 0 0,0 0 0,0 1 1,9 3-1,-12-3-31,-1 0 0,0 0 0,0 1 0,0 0 0,0 0 0,0 0 0,-1 0 0,0 1 0,0-1 0,0 1 0,0 0 0,5 10 0,3 11 28,-12-25-25,0 0 0,1 0 0,-1 0 0,0 0 0,0 0 0,0 0 0,0 0 0,0 0 0,0 0 0,0 0 0,0 0 0,0 0 0,0 0 0,0 0 0,-1 0 0,1 0 0,0 0 0,-1 0 0,1 0 0,-1 0 0,1 0 0,-1-1 0,1 1 0,-2 1 0,2-2 0,0 1 1,-1-1 0,1 0-1,0 1 1,0-1 0,-1 0-1,1 1 1,-1-1 0,1 0 0,0 0-1,-1 1 1,1-1 0,0 0-1,-1 0 1,1 0 0,-1 0 0,1 0-1,-1 0 1,1 1 0,-1-1-1,1 0 1,0 0 0,-1 0-1,1 0 1,-1-1 0,1 1 0,-1 0-1,1 0 1,0 0 0,-1 0-1,0-1 1,-5-12 206,6 10-155,-1 0 1,1 0 0,0 0 0,0 0-1,1 0 1,-1 0 0,0-1-1,1 2 1,1-6 0,17-32 568,-14 27-241,1 1 0,0 0 0,11-16 0,-7 16-104,0 0 0,1 1 0,15-14 2841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14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11 544,'9'7'3893,"-5"-5"-938,-7-6-1847,-1 2-1019,-1-1 0,1 1 0,0 1 0,0-1 0,-1 1 0,1 0 0,-1 0 0,1 0 0,-1 0 1,1 1-1,-1-1 0,0 1 0,1 1 0,-7 0 0,0 0 57,0 0 0,0 1 0,0 0 0,0 1 0,-13 6 0,9-3 4,12-6-119,1 1 0,-1 0 0,0 0 0,1 0-1,0 0 1,-1 0 0,1 1 0,0-1 0,-1 0 0,1 1 0,0 0 0,0 0-1,0 0 1,1-1 0,-1 2 0,0-1 0,1 0 0,-1 0 0,1 0 0,0 1-1,-2 4 1,2-5-28,0 0-1,1-1 0,0 1 1,-1 0-1,1 0 0,0 0 1,0 0-1,0 0 0,0 0 1,0 0-1,0 0 0,1 0 0,-1 0 1,1 0-1,-1 0 0,1 0 1,0-1-1,0 1 0,-1 0 1,1 0-1,1-1 0,-1 1 1,0 0-1,0-1 0,1 0 1,-1 1-1,0-1 0,1 0 1,-1 1-1,4 0 0,-2 0 3,1 0 0,-1-1 0,1 0 0,0 1-1,0-2 1,0 1 0,0 0 0,0-1 0,0 1-1,0-1 1,-1 0 0,1-1 0,0 1 0,7-2-1,-7 1 2,0-1 0,0 0 0,0 0 0,-1 0 0,1-1 0,-1 1 0,1-1 0,-1 0 0,0 0 0,0 0 0,0 0 0,-1 0 0,1-1 0,-1 0 0,0 1 0,3-5 0,9-27 997,-14 35-971,-1-4 682,-2 6-325,2-1-406,0 1 41,0 0 0,0 0 0,0 0 0,0 0 0,0 0 0,1 0 0,-1 0 0,1 0-1,-1 0 1,1 0 0,0 0 0,0 0 0,0 0 0,0 0 0,0 0 0,1 0 0,-1 0 0,0 0 0,1 0 0,0 2 0,0 0-19,0 0-1,0 0 0,1 0 1,-1-1-1,1 1 0,0 0 1,0-1-1,0 1 0,3 3 1,15 18 20,-19-24 1,0 1 0,0 0 0,0-1 0,0 1 0,0-1 0,1 1 0,-1-1 0,1 1 0,-1-1 0,0 0 0,1 0 0,0 0 0,-1 0 1,1 0-1,0 0 0,0 0 0,-1 0 0,1-1 0,0 1 0,0-1 0,0 1 0,0-1 0,0 0 0,0 0 0,0 1 0,0-2 1,3 1-1,0-1 565,1-1 1,-1 0 0,1 0 0,-1 0 0,0 0-1,0-1 1,0 0 0,0 0 0,0 0-1,5-5 1,1-5 775,4-3-1534,-8 11-4453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8:52.3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786 0 80,'0'0'515,"-6"19"8017,-33 6-5144,0-5-2432,-44 30 0,-9 4-192,34-23-607,-1-2-1,-2-4 1,-74 22 0,82-32-125,-47 10-51,58-14 191,24-7 224,25-6-131,6 0-143,1 1 0,0 0 0,0 1 1,-1 0-1,1 1 0,0 1 0,-1 0 1,1 1-1,-1 0 0,16 7 0,14 5 1041,2 0-337,72 36 0,-25 7-683,-61-37-94,62 32-1,29-13 387,-106-39-261,9-2-359,-24 1-7,2-5-3907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15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0 158 512,'2'0'316,"-1"0"-1,1-1 0,-1 1 1,1-1-1,-1 1 0,0-1 1,1 1-1,-1-1 0,0 0 1,1 1-1,-1-1 0,0 0 1,0 0-1,0 0 0,0 0 1,0 0-1,1-1 0,4-4 812,-4 4-1000,0-1 0,0 1-1,-1-1 1,1 1 0,-1-1-1,1 0 1,-1 1-1,0-1 1,0 0 0,0 0-1,-1 0 1,1 0 0,-1 0-1,1-3 1,-1-51 1220,-1 34-643,0 10-269,-1 12 97,-5 20 689,-4 38 868,9-5-910,0-34-1038,2 1 1,0-1-1,4 31 1,1-18-42,-4-21-53,0 1 1,1-1-1,1 1 1,-1-1-1,2 0 1,5 13-1,0 5-23,-9-25 4,1 0 0,-1 0 0,1-1 0,0 1-1,0 0 1,0 0 0,0 0 0,4 4 0,2 7 113,-6-12-129,0 0 0,-1-1 0,1 1 0,0 0 0,0-1 0,0 1 0,0-1 0,0 1 0,0-1 0,1 0 0,-1 1 0,0-1 0,1 0 0,-1 0 0,4 2 0,-1-2 10,0 1-1,0-1 0,1 0 0,-1 0 0,1 0 1,-1-1-1,1 1 0,-1-1 0,1 0 0,-1-1 0,8 0 1,47-16-143,-32 8-1349,-23 7 228,-1 0-1,1 0 1,-1-1 0,0 0-1,0 1 1,0-1 0,0 0 0,0 0-1,-1-1 1,4-5 0,-3 3-596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16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57 336,'-4'-3'13412,"24"-4"-9132,29-5-2558,112-20 1045,-134 30-4282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17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54 336,'19'2'3077,"-15"-2"-2858,0 1-1,-1-1 0,1 0 1,0 0-1,0 0 0,-1 0 1,1-1-1,3 0 0,4-1 861,-10 2-995,0 0-1,0 0 1,0 0-1,0 0 1,0 0-1,0 0 1,0 0-1,0 0 1,0 0-1,0-1 1,0 1-1,-1 0 1,1-1-1,0 1 1,0 0-1,0-1 1,0 1-1,-1-1 1,1 0 0,0 1-1,0-1 1,-1 1-1,1-1 1,0 0-1,-1 0 1,1 1-1,-1-1 1,1 0-1,-1 0 1,1 0-1,-1 0 1,0 0-1,1 1 1,-1-3-1,2-4 299,-1 6-361,-1 1 0,0-1 0,1 0 0,-1 1 0,0-1 0,0 0 0,0 1 0,1-1 0,-1 0 0,0 1 1,0-1-1,0 0 0,0 1 0,0-1 0,0 0 0,0 1 0,-1-1 0,1 0 0,0 1 0,0-1 0,0 0 0,-1 1 0,1-1 0,0 1 0,-1-1 1,1 0-1,0 1 0,-1-2 0,0 2 11,1 0-25,0-1 1,0 1-1,-1-1 1,1 1 0,0-1-1,-1 1 1,1-1-1,0 1 1,-1 0-1,1-1 1,-1 1 0,1-1-1,0 1 1,-1 0-1,1 0 1,-1-1-1,1 1 1,-1 0 0,1 0-1,-1 0 1,1-1-1,-1 1 1,0 0-1,1 0 1,-1 0 0,1 0-1,-1 0 1,1 0-1,-1 0 1,1 0-1,-1 0 1,1 0 0,-1 0-1,1 1 1,-1-1-1,0 0 1,-27 6 181,22-5-114,-2 2-25,0-1 0,0 1 0,1 0 0,-1 1 1,1-1-1,0 2 0,0-1 0,0 1 0,1 0 0,0 0 0,0 1 0,0-1 1,-8 11-1,12-13-45,0 0 0,0 1 1,0-1-1,0 0 0,1 1 1,-1-1-1,1 1 0,0-1 1,0 1-1,0 0 0,1-1 1,-1 1-1,1 0 0,0 0 1,0 0-1,1 6 0,-1-7-6,1 0 0,-1-1 1,1 1-1,0 0 0,0-1 0,0 1 0,0-1 0,0 1 0,0-1 0,1 1 1,-1-1-1,1 0 0,0 0 0,0 0 0,0 0 0,0 0 0,0 0 0,0 0 0,0-1 1,1 1-1,-1-1 0,0 0 0,4 2 0,1 0 4,0 0 0,0 0 0,1-1-1,-1 0 1,1 0 0,-1-1 0,1 0 0,0 0-1,0-1 1,-1 0 0,1 0 0,0-1 0,-1 0 0,1 0-1,0-1 1,9-3 0,-12 2 35,-1 0 1,1 0-1,-1-1 0,1 0 1,-1 0-1,0 0 0,-1 0 0,1-1 1,-1 1-1,0-1 0,0 0 1,0 0-1,-1 0 0,1 0 0,-1-1 1,2-8-1,1 3 494,1-10 57,-6 21-552,0 0-13,0 0-1,-1 0 1,1 0-1,0 0 1,0 0 0,-1 0-1,1 0 1,0 0 0,0 0-1,0 0 1,-1 1-1,1-1 1,0 0 0,0 0-1,0 0 1,-1 0 0,1 0-1,0 1 1,0-1-1,0 0 1,0 0 0,0 0-1,-1 1 1,1-1 0,0 0-1,0 0 1,0 0 0,0 1-1,0-1 1,0 0-1,0 0 1,0 0 0,0 1-1,0-1 1,0 0 0,0 0-1,0 1 1,0-1-1,0 0 1,0 0 0,0 1-1,0-1 1,2 20 365,6 16-420,-6-31-180,0 0 0,1 0 0,-1-1 0,1 1 0,0-1 1,5 6-1,11 10-4799,-18-19 4688,0 0 0,0 0 0,1-1 0,-1 1 0,0-1 0,1 1 0,-1-1 0,0 1 0,1-1 0,-1 0 0,1 0 0,-1 0 0,0 0 0,1 0 0,-1 0 0,1 0 0,-1 0 0,1-1 0,-1 1 0,0 0 0,1-1 0,1 0 0,1 1-321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18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1 231 48,'6'-6'1644,"1"-1"-1,-1-1 1,8-12 0,-9 12-931,1-1-1,0 1 1,13-12 0,-16 17-533,0 1 1,0-1-1,0 1 1,1 0 0,-1 0-1,1 0 1,-1 0-1,6-2 1,-7 4-90,-1 0-1,1 0 1,-1-1 0,1 1-1,-1 0 1,1 0 0,-1 0-1,1 0 1,0 1 0,-1-1 0,1 0-1,-1 1 1,0-1 0,1 1-1,-1-1 1,1 1 0,-1 0-1,0 0 1,1-1 0,-1 1-1,0 0 1,0 0 0,0 0-1,1 0 1,-1 1 0,0-1 0,1 3-1,3 4-44,0 0 0,0 1 0,-1 0 0,0 0 0,5 19 0,1 3 28,-2-19-434,-2-14 13,4-27-113,1 2 653,23-21 1277,-31 45-1314,-1 1 0,1-1 0,0 1 0,-1-1 0,1 1 0,0 0 0,0 0 1,1 0-1,-1 1 0,0-1 0,1 1 0,-1 0 0,0 0 0,1 0 0,-1 0 0,1 1 0,0-1 0,-1 1 0,1 0 0,-1 0 0,1 0 1,0 1-1,-1-1 0,1 1 0,-1 0 0,1 0 0,4 1 0,-1 2-234,1 0 0,-1 0-1,0 1 1,0 0 0,-1 0 0,1 0 0,-1 1-1,0 0 1,-1 0 0,1 1 0,-1-1 0,-1 1-1,1 0 1,-1 0 0,4 10 0,-8-16-184,0-1 0,0 1 0,0 0 0,1 0 1,-1 0-1,0 0 0,0-1 0,1 1 0,-1 0 0,1 0 1,-1-1-1,1 1 0,-1 0 0,1-1 0,-1 1 0,1 0 1,0-1-1,-1 1 0,1-1 0,0 1 0,0-1 0,1 1 1,-1-1 104,-1 0 0,1-1 0,-1 1 0,1-1 0,0 1 0,-1 0 0,1-1 0,-1 1 0,1-1 0,-1 0 0,1 1 0,-1-1 0,1 1 0,-1-1 0,0 0 0,1 1 0,-1-1 0,0 0 0,0 1 0,1-2 0,11-51-813,-10 44 1534,15-82 3566,-13 77-3208,-1 5-92,0 0 0,-1 0 0,0-1 0,0-14 0,-2 24-539,3 32 1896,8 83-1787,-9-100-668,0 0 0,-1 29-1,-1-35-227,0-9 274,11-17-2712,-1-2 2883,3 9 189,0 0 1,1 1-1,0 1 1,0 0-1,1 0 1,0 2-1,0-1 1,1 2-1,0 0 1,0 2-1,30-5 1,-42 8-131,40-4 150,-42 4-146,0 0 1,-1 0 0,1 0-1,0 0 1,0 0 0,-1 1-1,1-1 1,0 1 0,0-1-1,-1 1 1,1-1 0,0 1 0,-1 0-1,1 0 1,-1 0 0,1 0-1,-1 0 1,1 0 0,-1 0-1,2 2 1,-3-2-11,0 0 0,0 0 0,0 0 0,0 0-1,0 0 1,0 0 0,0 1 0,0-1 0,0 0 0,-1 0 0,1 0 0,0 0-1,-1 0 1,1 0 0,0-1 0,-1 1 0,0 0 0,1 0 0,-1 0 0,1 0-1,-1 0 1,0-1 0,0 1 0,1 0 0,-1-1 0,0 1 0,-1 1 0,-28 19-9,26-19 12,-4 4-74,0-1 1,0 0 0,-1-1 0,1 0-1,-1 0 1,0-1 0,0 0 0,0-1-1,0 0 1,-1 0 0,-13 0 0,21-2 49,1 0 15,1 0 0,-1 0 0,0-1 0,0 1 0,0 0 0,0-1 0,0 1 0,0 0 0,1-1 0,-1 1 0,0-1 0,0 1 0,1-1 0,-1 1 0,0-1 0,1 0 0,-1 1 0,0-1 0,1 0 0,-1 0 0,0-1 0,1 2 17,4 0 24,1 1 1,-1-1-1,0 1 0,1 0 0,-1 1 0,0-1 0,0 1 1,0 0-1,0 0 0,0 0 0,4 3 0,43 36 748,-9-6-434,-33-29-78,1 0 0,-1 0 0,1-1 0,1 0 0,13 5 0,-20-9-181,0 0 0,0-1 1,0 1-1,0-1 0,0 1 1,0-1-1,0-1 0,0 1 0,0 0 1,0-1-1,0 0 0,0 0 1,0 0-1,0 0 0,-1-1 0,1 1 1,0-1-1,6-4 0,17-9 774,6-3-1020,-17 0-7785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20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71 138 96,'13'0'3503,"-8"-1"-3085,0 1 1,0 0-1,1 0 0,-1 1 0,0 0 1,0 0-1,0 0 0,6 2 0,-11-3-416,0 0-1,0 0 0,1 0 1,-1 0-1,0 0 0,0 0 1,1 0-1,-1 0 0,0 1 1,0-1-1,0 0 0,1 0 1,-1 0-1,0 0 0,0 0 1,0 1-1,1-1 0,-1 0 1,0 0-1,0 0 0,0 1 1,0-1-1,0 0 0,0 0 1,1 1-1,-1-1 0,0 0 1,0 0-1,0 1 0,0-1 1,0 0-1,0 0 0,0 0 1,0 1-1,0-1 0,0 0 1,0 0-1,0 1 0,0-1 1,0 0-1,0 0 0,-1 1 1,1-1-1,0 0 0,0 0 1,0 1-1,0-1 0,0 0 1,0 0-1,-1 0 0,1 0 1,0 1-1,-18 10 112,-26 4 40,33-12-135,-31 3 155,42-6-169,-1 0 0,0 0-1,0 0 1,0 0 0,0 0 0,0 0-1,0-1 1,0 1 0,0 0-1,1 0 1,-1-1 0,0 1-1,0 0 1,0-1 0,0 1 0,1-1-1,-1 1 1,0-1 0,0 0-1,1 1 1,-1-1 0,1 0-1,-1 1 1,0-1 0,1 0 0,-1 0-1,1 1 1,0-1 0,-1 0-1,1 0 1,0 0 0,-1 0-1,1 0 1,0 1 0,0-1 0,0 0-1,0 0 1,0-1 0,-1-3 169,1 1 0,1-1 0,-1 1-1,1-1 1,0 0 0,0 1 0,1-6 0,-1 9-136,0 0-1,0-1 1,-1 1 0,1 0-1,0-1 1,0 1-1,0 0 1,0 0 0,1 0-1,-1 0 1,0 0-1,0 0 1,1 0 0,-1 1-1,0-1 1,1 0-1,-1 1 1,1-1 0,-1 1-1,1-1 1,-1 1-1,1 0 1,-1-1 0,1 1-1,-1 0 1,4 0-1,64-8-7,-52 5-7,0 0-1,20 1 1,-31 1 22,0 1 0,1-1 1,-1 0-1,0 0 1,0-1-1,0 0 0,6-2 1,-10 3-34,0 0 1,0 1 0,0-1-1,0 0 1,-1 0 0,1 0-1,0-1 1,-1 1 0,1 0 0,-1-1-1,1 1 1,-1-1 0,0 1-1,1-1 1,-1 1 0,0-1-1,0 0 1,0 0 0,-1 0 0,1 0-1,0 0 1,-1 1 0,1-1-1,-1 0 1,1-2 0,-1 2 7,0 1 1,0-1-1,0 1 1,0-1-1,0 1 1,0-1-1,0 1 1,-1 0-1,1-1 1,0 1-1,-1 0 1,0-1-1,1 1 1,-1 0-1,0-1 1,1 1-1,-1 0 1,0 0-1,0 0 1,0 0-1,0 0 1,0 0-1,0 0 1,0 0-1,0 0 0,-2-1 1,1 2 34,1 0-1,-1-1 1,0 1-1,1 0 1,-1 0-1,1 0 1,-1 0-1,0 1 1,1-1 0,-1 0-1,1 1 1,-1-1-1,1 1 1,-1-1-1,1 1 1,-1 0 0,1-1-1,0 1 1,-1 0-1,1 0 1,0 0-1,-2 2 1,1-1 57,0 0 0,1 1 0,-1-1 0,1 0 0,0 0 1,-1 1-1,1-1 0,0 1 0,1-1 0,-1 1 0,0-1 0,1 1 0,-1-1 0,1 5 1,0 43 760,1-27-500,1 2-129,0 0 1,2 0-1,8 28 1,6 44-159,-12-56-91,2 23 30,-5-14-5,-2-36-5,0 0 0,0 0 0,-3 25 0,2-38-15,-2 9 15,0 1-1,0-1 1,-6 17-1,6-24-24,1 0 0,0-1 0,-1 1 0,1-1 0,-1 1 1,0-1-1,0 1 0,0-1 0,0 0 0,0 0 0,0 0 0,-1 0 0,1 0 0,-1-1 0,1 1 0,-1-1 0,-4 2 0,-7 2-195,-24 7-3371,36-12 2966,0 1 0,0-1 0,-1 0 0,1 0 0,0 0 0,0-1 0,-1 1 0,1-1 0,0 1 0,0-1 0,0 1 1,0-1-1,0 0 0,0 0 0,-3-2 0,0 1-1115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21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68 720,'-2'-1'216,"1"0"0,0 1-1,0-1 1,1 0 0,-1 0 0,0 0-1,0 0 1,0 0 0,1 0-1,-1 0 1,0 0 0,1 0 0,-1 0-1,1 0 1,-1-1 0,1 1-1,0 0 1,-1 0 0,1-1 0,0 1-1,0 0 1,0 0 0,0-1-1,0 1 1,0 0 0,0 0-1,1-1 1,-1 1 0,0 0 0,1 0-1,0-2 1,0 1-48,0 1 0,1-1 1,-1 1-1,0 0 0,1 0 0,-1-1 0,1 1 0,-1 0 1,1 1-1,-1-1 0,1 0 0,0 0 0,-1 1 0,1-1 0,0 1 1,0-1-1,0 1 0,-1 0 0,1-1 0,4 1 0,97-2-1316,1-6-6742,-88 6 6510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22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93 656,'1'-3'460,"3"-2"210,-1 0 0,0-1 0,-1 1-1,1-1 1,-1 1 0,0-1 0,-1 0 0,1 0-1,-1 0 1,0-9 0,-3 15 829,-3 7-454,-4 12 517,7-11-1570,1 0-1,0 0 1,0 0 0,1 1 0,0-1-1,1 0 1,0 1 0,0-1 0,0 0-1,1 0 1,1 0 0,-1 0 0,1 0-1,0-1 1,1 1 0,0-1 0,0 0-1,1 0 1,0 0 0,0-1 0,10 11-1,-14-16-65,0 0 0,1-1-1,-1 1 1,0 0 0,0 0 0,1-1-1,-1 1 1,0-1 0,1 1-1,-1-1 1,0 1 0,1-1-1,-1 0 1,1 0 0,-1 0-1,1 0 1,-1 0 0,1 0 0,-1 0-1,1 0 1,0-1 0,2 0-31,0 0 1,0-1-1,0 1 1,-1-1-1,1 0 1,-1 0-1,6-5 0,4-4 376,-1-1-1,20-24 0,-29 33-50,38-50 3059,-21 77-2693,14 19 44,-28-37-680,0 0-1,1 0 1,-1-1 0,1 0-1,0 0 1,0-1 0,1 0-1,-1 0 1,1-1 0,0 0-1,0 0 1,0-1 0,0 0-1,12 1 1,-19-3 83,1 0 0,-1 0 1,0 0-1,1 0 0,-1 0 0,0-1 0,1 1 0,-1 0 1,0-1-1,0 1 0,1-1 0,-1 0 0,0 1 0,0-1 0,0 0 1,0 0-1,1 1 0,-1-1 0,-1 0 0,1 0 0,0 0 1,0 0-1,0 0 0,0-1 0,0 0 0,0-1 59,0-1 0,0 1 1,0 0-1,0 0 0,-1 0 0,1-1 0,-1 1 0,0 0 0,0 0 0,-1-6 0,0 2-21,0 0 0,-1 0 0,0 0 0,0 0 0,0 0 0,-1 1 0,0-1 0,0 1 0,-8-12 0,-13-12 97,5 3-1168,4 11-2650,5 2-5679,10 12 7528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2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4 272,'43'12'6910,"-63"-21"-5288,-2 6-1404,0 1-1,0 1 1,-1 0 0,1 2 0,0 0-1,0 2 1,0 1 0,0 0-1,-26 10 1,42-13-202,1 1-1,-1 1 1,1-1-1,-1 1 1,1 0-1,0 0 1,0 1 0,-4 3-1,6-5-8,1 1-1,0-1 0,0 0 1,0 0-1,0 1 1,1-1-1,-1 1 1,1 0-1,-1-1 1,1 1-1,0 0 0,0 0 1,0 0-1,1 0 1,-1-1-1,1 1 1,-1 4-1,1-5-22,1 0 0,0 0 1,-1 0-1,1 0 0,0-1 0,0 1 0,0 0 0,0-1 1,0 1-1,0 0 0,0-1 0,1 1 0,-1-1 0,1 0 0,-1 1 1,1-1-1,-1 0 0,1 0 0,0 0 0,0 0 0,-1-1 1,1 1-1,0 0 0,0-1 0,0 1 0,0-1 0,0 1 0,3-1 1,8 2-148,0 0 1,25 0-1,-32-1 188,0-1 0,-1-1-1,1 1 1,0-1 0,-1 0 0,1 0 0,0 0-1,-1-1 1,0 0 0,1 0 0,-1 0 0,0-1-1,0 0 1,0 0 0,0 0 0,-1-1-1,1 1 1,-1-1 0,0 0 0,0 0 0,0-1-1,-1 1 1,4-7 0,-5 7 194,-1 0 0,0 0 0,0-1-1,0 1 1,0 0 0,-1-1 0,0 1 0,0-1 0,-1-5 0,1-1-100,21 38 550,0-7-639,-11-10-680,1 0 0,0-1 0,1 0 0,0-1-1,14 8 1,-17-11-333,0-1 0,-1 0 0,2-1 0,-1 0 0,0 0 0,1-1 0,-1 0 0,11 1 1,-11-3 429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23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88 375 48,'6'-6'625,"0"-1"0,-1 0 0,0 0 1,0 0-1,-1-1 0,0 0 0,0 0 0,-1 0 0,0 0 0,0 0 1,-1-1-1,0 1 0,-1-1 0,0 0 0,0 1 0,-1-1 0,0 0 0,0 0 1,-1 1-1,0-1 0,-3-10 0,0-5 578,-2 0-1,-1 0 1,-16-39-1,21 57-1132,0 1-34,0 0 0,0 1 0,-1-1 1,0 0-1,0 1 0,-4-6 0,6 10 10,0-1-1,0 0 1,1 0-1,-1 1 1,0-1 0,0 1-1,0-1 1,0 1-1,0-1 1,0 1-1,0-1 1,0 1-1,0 0 1,0 0 0,-1 0-1,1 0 1,0-1-1,0 1 1,0 1-1,0-1 1,0 0-1,0 0 1,0 0 0,0 0-1,0 1 1,0-1-1,-1 1 1,1-1-1,1 1 1,-1-1-1,0 1 1,0-1 0,0 1-1,0 0 1,0-1-1,0 1 1,1 0-1,-2 1 1,-1 1 31,-1 1 0,1 0 0,0 0 0,1 0-1,-1 1 1,1-1 0,-1 0 0,1 1 0,1 0 0,-1-1 0,1 1 0,-1 0 0,1 0 0,1 0 0,-1 0 0,1 0-1,0 0 1,0 0 0,1 5 0,1 13 607,2 0 0,13 42 1,-7-29-448,-6-21-497,1-1-1,0 0 1,1-1 0,1 1-1,0-1 1,1 0 0,0-1-1,1 0 1,18 19-1,-5-16-3751,-20-14 3261,1 0-1,-1 0 1,1 0 0,0 0 0,-1-1 0,1 1 0,0-1 0,0 1 0,0-1 0,-1 0 0,1 0 0,0 0 0,0-1 0,0 1 0,-1-1 0,1 1 0,0-1-1,-1 0 1,1 0 0,3-2 0,0-1-551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23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29 1040,'-39'-9'4438,"-22"-8"166,51 14-1425,20 5-1337,48 1-2081,-9 0-4034,0-5-4274,-40 0 7255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8:53.4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274 93 160,'-7'-5'613,"-1"0"0,1 0-1,-1 1 1,-9-5 0,8 5-480,0-1 0,0 0 0,1 0 1,-10-8-1,13 9-14,0 0 0,0 1 0,0 0 0,-1 0 0,1 0 0,-1 1 0,1 0 0,-1 0 0,0 0 0,0 1 0,0 0 0,0 0 0,0 0 1,0 1-1,-10 0 0,9 1 210,0 0 1,1 1 0,-1-1 0,1 1-1,-1 1 1,1-1 0,0 1 0,0 0-1,-6 4 1,12-7-258,-1 0 0,1 0 1,0 1-1,0-1 0,0 0 0,-1 0 0,1 0 0,0 1 0,0-1 0,0 0 1,-1 0-1,1 0 0,0 1 0,0-1 0,0 0 0,0 0 0,0 1 0,0-1 1,0 0-1,0 0 0,-1 1 0,1-1 0,0 0 0,0 1 0,0-1 0,0 0 1,0 0-1,0 1 0,0-1 0,1 0 0,-1 1 0,0-1 0,0 0 0,0 0 0,0 1 1,0-1-1,0 0 0,0 0 0,1 0 0,-1 1 0,0-1 0,0 0 0,0 0 1,1 1-1,-1-1 0,19 7 1366,34 1-860,-43-7-213,342 14 1860,-133-13-2289,-219-2 24,7 0-957,-1 0-2925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25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80,'12'4'5673,"21"-4"-3278,-27 0-2198,4 0 239,0 0 1,0-1-1,0 0 0,-1 0 0,11-4 0,-19 5-416,1 0 0,-1 0 0,0-1-1,0 1 1,0 0 0,0-1 0,0 1 0,0-1-1,0 0 1,0 1 0,0-1 0,-1 0 0,1 1-1,0-1 1,0 0 0,0 0 0,-1 0-1,1 1 1,0-3 0,-1 3-18,0-1 0,1 0 0,-1 1 0,0-1 0,-1 1 0,1-1 0,0 0 0,0 1 0,0-1 0,0 0 0,0 1 0,-1-1 0,1 1 0,0-1 0,0 0 0,-1 1 0,1-1 0,-1 1 0,1-1 0,0 1 0,-1-1 0,1 1 0,-1 0 0,0-1 0,-1-1-7,-1 0 1,0 0-1,1 0 0,-1 1 0,0 0 1,0-1-1,0 1 0,0 0 0,0 0 1,0 0-1,0 1 0,-6-1 1,-2 1 5,1 1 1,0 0-1,0 0 1,0 1 0,-18 6-1,25-7 19,0 0 0,0 0 0,0 0 0,0 1 0,0 0 0,0-1 0,0 1 0,1 0 0,-1 0 0,0 1-1,1-1 1,0 0 0,0 1 0,-1-1 0,1 1 0,1 0 0,-1 0 0,0 0 0,1 0 0,0 0 0,-2 4 0,3-4-19,0-1 1,0 0-1,0 1 0,1-1 1,-1 0-1,1 0 0,-1 1 1,1-1-1,0 0 1,0 0-1,0 0 0,0 0 1,0 0-1,0 0 1,0 0-1,1 0 0,-1 0 1,1 0-1,0-1 1,-1 1-1,1-1 0,3 2 1,2 3-11,1 0 0,0-1 0,0 0-1,10 4 1,2-1-11,0-2-1,1 0 0,0-2 0,0 0 0,0-1 1,0-1-1,0-1 0,0-1 0,36-4 0,-49 2 3,-1 0 0,0 0 0,1 0 0,-1-1-1,0 0 1,-1 0 0,1-1 0,-1 0 0,1 0-1,-1-1 1,0 1 0,-1-1 0,1-1 0,-1 1-1,0-1 1,0 0 0,-1 0 0,0 0 0,0 0 0,0-1-1,5-13 1,-8 17 23,-1 0-1,1-1 1,-1 1 0,0 0-1,1 0 1,-1-1 0,-1 1-1,1 0 1,0 0 0,-2-5-1,2 7-2,0 1-1,0-1 0,0 1 0,0-1 0,0 0 0,0 1 0,0-1 0,0 1 0,-1-1 0,1 0 0,0 1 1,0-1-1,-1 1 0,1-1 0,0 1 0,-1-1 0,1 1 0,0-1 0,-1 1 0,1-1 0,-1 1 1,1-1-1,0 1 0,-1 0 0,1-1 0,-1 1 0,0 0 0,1-1 0,-1 1 0,1 0 0,-1 0 0,1 0 1,-1 0-1,0-1 0,1 1 0,-1 0 0,1 0 0,-1 0 0,0 0 0,1 0 0,-1 0 0,0 0 0,1 1 1,-1-1-1,1 0 0,-1 0 0,1 0 0,-1 1 0,0-1 0,1 0 0,-1 0 0,1 1 0,-1-1 0,1 0 1,-1 1-1,1-1 0,-1 1 0,-1 2 91,0-1-1,0 0 1,0 0 0,1 1 0,-1-1 0,1 1-1,-1-1 1,1 1 0,0 0 0,0 0 0,0-1 0,0 1-1,0 5 1,-1 45 790,3-45-860,-1 1-1,0-1 1,-1 1-1,0-1 1,0 1 0,-3 9-1,-1-7-12,-1 1 1,-1 0-1,0-1 0,0-1 0,-1 1 0,-1-1 0,1 0 0,-2-1 1,1 0-1,-1-1 0,-1 0 0,1 0 0,-22 11 0,30-18-13,1-1 0,0 1-1,0 0 1,0-1 0,-1 1 0,1-1-1,0 1 1,0-1 0,-1 1-1,1-1 1,0 0 0,-1 0 0,1 0-1,-2 0 1,5-3-78,11-3 84,4 3 661,0 0-1,0 2 1,0 0-1,0 0 0,0 2 1,-1 0-1,33 6 1,-19-3 169,35 1-1,-51-5-803,0 0 189,-1 0 1,27-4-1,-34 3-224,-1-1 1,0 0-1,1 0 0,-1 0 0,0 0 1,0-1-1,-1 0 0,1 0 0,0 0 1,5-6-1,-4 4 90,14-14-3841,-12 8-1652,-5 0-3332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2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1 720,'-5'5'1609,"4"-4"-1425,0 0 0,0 0 0,0 0 0,-1 0 0,1 0 0,0 0 0,0 0-1,-1 0 1,1 0 0,-1 0 0,1-1 0,-1 1 0,1-1 0,-4 2 0,-2 1 1061,-7 2 2216,22-3 2163,28 9-2762,17-7-2115,-1-1-1,0-3 1,1-3 0,-1-1-1,64-15 1,-91 16-677,-18 3-172,0-1-1,0 0 0,-1 0 1,13-4-1,-17 4-261,6-4-5270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28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38 272,'0'-1'175,"0"0"0,0 0 0,0 0 0,0 1 1,-1-1-1,1 0 0,0 0 0,-1 0 0,1 0 0,-1 0 0,1 1 0,-1-1 0,1 0 0,-1 0 1,1 1-1,-1-1 0,0 0 0,0 1 0,1-1 0,-1 1 0,0-1 0,0 1 0,1-1 0,-1 1 0,-1-1 1,-7-5 999,4 1-627,5 4-458,-1 1-1,0-1 0,1 0 0,-1 1 0,1-1 0,-1 1 0,0-1 1,1 1-1,-1 0 0,0-1 0,0 1 0,1-1 0,-1 1 0,0 0 1,0 0-1,-6-1 6097,15 24-2328,44 26-3276,-12-23-829,47 23 1,-58-34 192,-16-8 54,-1 0 0,0 1 0,12 9 0,-24-16-14,0-1 12,-11 0 9,0 1 0,1 1 1,-1 0-1,1 0 0,0 1 0,0 0 1,0 1-1,0 0 0,0 0 1,1 1-1,-13 9 0,4-1 0,1 0 0,1 1 0,0 1 0,-21 26 0,-4 4 1279,33-39-979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38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60 256,'-22'5'5336,"16"-4"-555,6-3-4710,1 1-1,-1-1 1,1 0 0,-1 1 0,1-1 0,0 1 0,0-1-1,0 1 1,0 0 0,0-1 0,0 1 0,0 0 0,0 0-1,0-1 1,0 1 0,1 0 0,-1 0 0,1 0 0,-1 1 0,1-1-1,-1 0 1,1 0 0,1 0 0,46-15 418,-37 13 88,2-2-343,-1 2 0,1 0 0,-1 0 0,1 2 0,0-1 0,20 2 0,-28 1-158,-1-1 0,0 1 0,1 0-1,-1 0 1,0 1 0,0 0 0,0 0-1,0 0 1,0 0 0,-1 1 0,1 0 0,-1 0-1,1 0 1,-1 0 0,0 1 0,0 0-1,-1-1 1,1 2 0,4 5 0,-4-4 47,0-1 0,-1 0 0,1 1 0,-1 0 0,-1 0 0,1 0 0,-1 0 0,0 1-1,0-1 1,-1 0 0,1 1 0,-1-1 0,-1 1 0,1 0 0,-1-1 0,-1 1 0,1-1 0,-1 1 0,0-1 0,-1 1 0,-1 6 0,0-6 15,-1 1 0,0-1 0,0 1 0,0-1 0,-1 0 0,0-1 0,-1 1 1,1-1-1,-1 0 0,0-1 0,-1 1 0,1-1 0,-1 0 0,0-1 0,-11 6 0,4-3 89,0-1 0,-1 0 0,0-1 0,0 0 0,0-1 0,-1-1 1,0 0-1,-22 0 0,35-3-167,0 0 1,0 0 0,0-1 0,0 1 0,0-1-1,0 0 1,0 0 0,0 0 0,1 0 0,-1 0-1,0-1 1,1 1 0,-1-1 0,1 0 0,-1 1 0,1-1-1,0 0 1,0-1 0,0 1 0,0 0 0,0-1-1,0 1 1,0-1 0,1 1 0,-2-5 0,1 3-17,1 0 1,-1-1 0,1 1 0,0-1-1,0 0 1,0 1 0,1-1 0,0 0-1,0 0 1,0 1 0,0-1 0,1 0-1,0 1 1,0-1 0,2-6 0,30-61 131,-33 70-177,1 0-1,0 0 1,-1 0 0,1 0-1,0 0 1,0 1 0,0-1 0,0 0-1,1 1 1,-1-1 0,0 1-1,1-1 1,-1 1 0,1 0 0,0-1-1,-1 1 1,1 0 0,0 0 0,0 0-1,-1 0 1,1 1 0,3-2-1,8-5 361,-8 4-2593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40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87 112,'0'0'283,"-5"-12"4412,-3 5-4530,7 6 23,0 0 0,-1 0 0,1 0 0,0-1 0,0 1 0,-1 0 0,1 0 0,0-1 0,0 1 0,1-1 1,-1 1-1,0-1 0,0 1 0,1-1 0,-1 0 0,1 1 0,-1-1 0,1 0 0,0 1 0,0-1 0,0 0 0,-1 1 0,2-1 0,-1-3 1,-9-14 1120,9 19-1225,0 0 0,0-1 0,0 1 0,-1-1 0,1 1 0,0-1 0,0 1 0,-1-1 0,1 1 0,0 0 0,-1-1 0,1 1 0,-1 0 0,1-1 0,0 1 0,-1 0 0,1-1 0,-1 1 0,1 0 0,-1 0 0,1 0 0,-1-1 0,1 1 0,-1 0 0,1 0 0,-1 0 0,1 0 0,-1 0 0,1 0 0,-1 0 0,1 0 0,-2 0 0,0 4 405,-1-1 0,1 1-1,0 0 1,0-1 0,1 1-1,-1 0 1,1 0 0,-1 0-1,1 0 1,1 1 0,-1-1-1,0 8 1,0 1 195,1 0 1,0-1-1,3 19 0,26 191 743,-23-168-969,-2-12 540,-2-33-2313,-2-16-2195,0-53-14728,0 54 16715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40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0 210 592,'0'-89'5315,"1"85"-5095,-1-1 0,1 0 0,0 0 0,1 0 0,-1 1 0,1-1 0,0 1 0,0-1-1,0 1 1,1 0 0,-1 0 0,1 0 0,0 0 0,7-7 0,-6 7-96,1 0 1,-1 0-1,1 0 0,0 0 0,0 1 0,0-1 0,1 1 0,-1 1 0,1-1 0,-1 1 0,12-3 1,-13 4 0,4 0 40,0 0 1,0 0-1,0 0 0,9 1 1,-15 0-110,0 0 0,0 1 1,0-1-1,0 0 0,0 1 0,0 0 1,0-1-1,0 1 0,0 0 1,0 0-1,0 0 0,0 0 0,-1 0 1,1 1-1,0-1 0,-1 1 1,1-1-1,-1 1 0,0-1 0,1 1 1,0 2-1,0-1 2,0 1 1,0-1 0,-1 0-1,0 1 1,0-1-1,0 0 1,0 1 0,0-1-1,-1 1 1,1 0-1,-1-1 1,0 1 0,0-1-1,-1 1 1,1 0-1,-1-1 1,1 1 0,-1-1-1,0 0 1,0 1-1,-1-1 1,1 0 0,-1 1-1,0-1 1,0 0-1,-3 4 1,-3 4-54,1-1-1,-2-1 1,1 0-1,-2 0 1,1-1-1,-1 0 1,0 0 0,0-1-1,-1-1 1,0 0-1,-1 0 1,1-1-1,-17 5 1,3-5-1495,16-9-1883,5-8-3380,4 10 5390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42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85 640,'11'0'1617,"-1"-1"-980,0 1 1,0 0-1,0 1 0,-1 0 0,1 1 1,18 5-1,-17-5-427,0 0 0,0 0 1,0-1-1,0-1 0,1 0 0,-1 0 1,0-1-1,0-1 0,0 0 1,16-4-1,-25 5-191,0 0 1,0 1-1,0-1 1,0 0 0,0 0-1,0 0 1,-1 0-1,1 0 1,0-1-1,0 1 1,-1 0-1,1-1 1,-1 1 0,1-1-1,1-2 1,-2 2-8,-1 1 0,1 0 0,-1-1 0,0 1 0,1 0 0,-1-1 0,0 1 0,0-1 0,0 1 0,0-1 0,0 1 0,0-1 0,0 1 0,0 0 0,-1-1 0,1 1 0,0-1 0,-1 1 0,1 0 0,-1-1 0,0 1 0,0-2 0,-1 0-12,0 1 0,0-1-1,-1 0 1,1 1 0,-1 0-1,1-1 1,-1 1-1,0 0 1,0 0 0,0 1-1,0-1 1,0 0 0,0 1-1,0 0 1,0 0-1,-1 0 1,1 0 0,-1 0-1,1 1 1,0 0-1,-1-1 1,-4 1 0,-6 1-1,-1 0-1,1 0 1,-25 7 0,34-7 21,2 1 1,-1 0-1,0 0 0,0 0 0,1 1 0,-1-1 1,1 1-1,-1 0 0,1 0 0,0 0 1,1 0-1,-1 0 0,0 1 0,1-1 1,0 1-1,-1 0 0,2 0 0,-1 0 0,0 0 1,-1 5-1,2-6-8,0-1-1,0 1 1,1-1 0,-1 0-1,1 1 1,-1-1 0,1 1-1,0 0 1,0-1 0,0 1 0,0-1-1,1 1 1,-1-1 0,0 1-1,1-1 1,0 1 0,0-1-1,0 0 1,0 1 0,0-1-1,0 0 1,0 0 0,1 0 0,-1 0-1,1 0 1,0 0 0,-1 0-1,1 0 1,0-1 0,0 1-1,0 0 1,0-1 0,1 0-1,-1 0 1,4 2 0,9 2-37,0 0 0,1-1 0,0-1 1,0 0-1,0-2 0,27 1 0,-32-2 62,0-1-1,0 0 1,1-1-1,-1 0 0,0-1 1,-1 0-1,1-1 1,-1 0-1,1-1 0,-1 0 1,0 0-1,-1-1 1,1 0-1,-1-1 1,-1 0-1,10-10 0,-5 3 274,6-4-15,-18 18-275,-1-1 0,1 1 0,0 0 0,0 0 0,-1 0 0,1-1 0,0 1 1,0 0-1,0 0 0,-1 0 0,1 0 0,0 0 0,0 0 0,-1 1 0,1-1 0,0 0 0,0 0 0,0 0 1,-1 1-1,1-1 0,0 0 0,-1 1 0,1-1 0,0 1 0,-1-1 0,1 1 0,-1-1 0,2 2 1,1 1 4,0 1 0,0 0 0,0 0 0,-1 0 1,0 0-1,1 0 0,-1 0 0,-1 1 0,1-1 1,-1 1-1,0-1 0,1 8 0,12 30-118,-14-42 84,0 1-1,0-1 1,0 0-1,0 1 0,0-1 1,0 1-1,1-1 1,-1 0-1,0 1 1,0-1-1,0 0 1,1 1-1,-1-1 0,0 0 1,0 1-1,1-1 1,-1 0-1,0 0 1,0 1-1,1-1 0,-1 0 1,0 0-1,1 0 1,-1 1-1,1-1 1,-1 0-1,0 0 0,1 0 1,-1 0-1,0 0 1,1 0-1,-1 0 1,1 0-1,-1 0 0,0 0 1,1 0-1,7-13-269,-2-1 309,12-16 876,23-30 0,-39 59-812,-1-1 0,0 1 0,1 0 0,-1 0 0,1-1 0,0 1-1,-1 0 1,1 0 0,0 1 0,-1-1 0,1 0 0,0 0 0,0 1 0,0-1 0,0 1 0,0 0 0,-1 0 0,1-1 0,0 1 0,0 0 0,0 1 0,0-1 0,0 0 0,0 0-1,0 1 1,0-1 0,-1 1 0,1 0 0,0 0 0,0-1 0,-1 1 0,1 0 0,0 0 0,-1 1 0,1-1 0,-1 0 0,1 0 0,-1 1 0,0-1 0,0 1 0,1-1-1,-1 1 1,0 0 0,0-1 0,-1 1 0,2 2 0,0 2-47,1 0 0,-1 0 0,1 0-1,0 0 1,1 0 0,-1-1 0,1 0 0,0 0-1,1 0 1,7 7 0,-9-10-87,-1 0-1,1-1 1,0 1-1,0-1 1,0 0-1,0 1 1,0-1-1,0-1 1,0 1 0,0 0-1,0-1 1,0 1-1,0-1 1,0 0-1,1 0 1,-1-1-1,0 1 1,0-1 0,0 1-1,0-1 1,0 0-1,0 0 1,0 0-1,3-2 1,8-3-1611,-9 4-65,0 0 1,0 0-1,0 0 1,-1-1-1,1 0 1,5-5-1,-7 4-119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43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28 130 608,'-6'5'6351,"5"-9"-4525,1 3-1727,0-34 1294,-11-60 965,1 121 678,11-5-2652,1 1-1,1-1 0,1 0 0,11 37 1,16 31-3221,-30-87 901,2 8-1062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45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1 108 480,'1'-5'467,"-1"1"0,2-1 0,-1 1 1,0-1-1,1 1 0,0-1 0,0 1 0,0 0 0,4-5 0,-2 1 203,-2 4-174,1-1 0,-1 0-1,0 0 1,0 1 0,-1-1-1,1-1 1,-1 1-1,1-6 335,-4 17-93,2 0 0,-1 0 0,1 0 1,-1 1-1,2 5 0,-1-7-489,2 21 70,1 0 1,1-1-1,10 36 0,-5-21-260,-2-15-31,-4-16-135,-1-1 1,0 1 0,1 16-1,-3-25 55,6-15-846,-5 12 858,0-1 1,1 1-1,-1 0 0,1 0 0,-1 1 0,1-1 0,0 0 0,0 0 1,4-3-1,54-68-21,-47 62 141,-11 8-17,1 1 1,-1 0-1,1 1 1,0-1-1,0 0 1,0 1-1,0 0 1,1 0-1,-1 0 1,1 0-1,-1 0 1,7-2 0,-8 5-40,-1-1 0,1 1 1,-1-1-1,0 1 1,1 0-1,-1-1 0,1 1 1,-1 0-1,0 0 1,0 0-1,1 0 1,-1 0-1,0 0 0,0 1 1,0-1-1,0 0 1,0 1-1,-1-1 1,2 3-1,16 35 579,-13-28-533,-3-6-183,0 0 1,0 0-1,0 0 1,1 0-1,0-1 1,0 1-1,0-1 1,1 0-1,0 0 0,-1 0 1,1 0-1,1 0 1,-1-1-1,0 0 1,1 0-1,0 0 1,0-1-1,-1 1 1,2-1-1,-1 0 1,0-1-1,0 1 1,0-1-1,1 0 1,-1 0-1,1-1 1,-1 1-1,8-2 1,-7 1 131,-1 0 0,0 0 0,0-1 0,0 0 0,0 0 1,0-1-1,0 1 0,0-1 0,0 0 0,0-1 0,-1 1 1,1-1-1,-1 0 0,0 0 0,0 0 0,0 0 1,0-1-1,0 1 0,-1-1 0,1 0 0,-1-1 0,0 1 1,-1 0-1,1-1 0,-1 0 0,1 1 0,-2-1 0,1 0 1,0 0-1,-1 0 0,1-6 0,-1 9-5,0-1-1,-1 0 1,1 1 0,-1-1-1,0 0 1,1 0-1,-1 1 1,0-1 0,-1 0-1,1 0 1,0 1-1,-1-1 1,0 0 0,1 1-1,-1-1 1,0 0 0,0 1-1,-1-1 1,1 1-1,0 0 1,-3-3 0,3 4 17,0 0 1,0 0 0,0 0 0,0 0 0,-1 1-1,1-1 1,0 0 0,0 1 0,-1-1 0,1 1 0,0-1-1,-1 1 1,1 0 0,-1 0 0,1-1 0,0 1-1,-1 0 1,1 0 0,-1 0 0,1 1 0,0-1 0,-1 0-1,1 0 1,-1 1 0,1-1 0,0 1 0,-1-1-1,1 1 1,0 0 0,0-1 0,0 1 0,-1 0-1,1 0 1,0 0 0,0 0 0,0 0 0,0 0 0,0 0-1,-1 2 1,0 0 51,0 1-1,0-1 1,0 1 0,1-1-1,-1 1 1,1 0 0,0 0-1,0 0 1,0-1 0,0 1-1,1 0 1,0 0-1,0 0 1,0 0 0,0 0-1,0 0 1,1 0 0,0 0-1,1 4 1,1-2-27,0 0 0,0 0-1,0 0 1,1-1 0,0 0 0,0 1 0,1-1 0,0-1 0,-1 1-1,2-1 1,-1 0 0,0 0 0,1 0 0,-1-1 0,1 0-1,0 0 1,0 0 0,1-1 0,-1 0 0,0 0 0,1 0 0,12 0-1,-2 0 213,1 0-1,-1-2 1,0 0-1,0-1 1,1-1-1,-1 0 1,33-9-1,18-15-131,-36 6-3616,-29 17 1746,0 1 0,0-1 1,-1 0-1,1 0 0,-1 0 0,4-6 1,-5 5-462,1 2 369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46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28 544,'0'0'4821,"-22"0"-2707,16 0 1143,29-1-809,38-7 0,-38 4-2107,40-2 0,-1-2-400,-61 8-74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8:54.6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0 240,'-11'5'727,"1"0"0,0 0-1,-1 1 1,-12 11 0,9-10 1308,28-5 1330,-2 0-2857,1 0 1,-1-1 0,1-1 0,-1 0 0,19-2-1,9 0-92,28 3-64,92 13 0,-104-7-347,37 7 105,-89-13-101,14 3 401,0 0 0,1-2 0,24 2 0,-42-4-333,15-2 1334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47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36 101 624,'-7'0'1030,"6"0"-704,0 0 1,0 0-1,0 1 0,0-1 0,-1 0 0,1 0 0,0-1 0,0 1 0,0 0 0,0 0 0,-1-1 0,1 1 0,0 0 0,0-1 0,0 1 0,-1-2 0,-1-23 2948,3 22-3215,-3-65 4471,3 67-4506,-1 10 987,0-1 0,0 1-1,1 0 1,0 0-1,2 13 1,-1 4-16,-1-13-582,0 12-105,1-1 0,0 1-1,6 27 1,-1-15-239,-5-27 37,1 0 0,-1 0 0,6 13 0,-7-20-49,1-1 0,1 0-1,-1 0 1,0 0-1,0 0 1,1 0 0,-1 0-1,1 0 1,-1 0-1,1 0 1,0-1 0,0 1-1,0-1 1,0 1-1,0-1 1,0 0 0,0 0-1,0 0 1,1 0-1,-1 0 1,0 0 0,1-1-1,-1 1 1,1-1-1,3 1 1,6-1-29,-1 0-1,1-1 1,0 0 0,14-4-1,-15 3-20,12-4 33,-1-2-3818,-1-3-4043,-3-3-4268,-13 11 10688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49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78 608,'4'-3'1308,"1"-1"-146,-1-1 0,1 1 0,-1 0 0,0-1 0,-1 0 0,5-7 0,-7 12-1106,-1-1 1,1 1-1,-1-1 1,0 0-1,0 1 1,1-1-1,-1 1 0,0-1 1,0 0-1,0 1 1,0-1-1,0 0 1,0 1-1,0-1 1,0 0-1,0 1 0,0-1 1,0 1-1,0-1 1,0 0-1,0 1 1,-1-1-1,1 0 1,0 1-1,-1-1 0,1 1 1,0-1-1,-1 1 1,0-2-1,-20-8 787,-29 4 431,44 6-1166,0 0 1,-1 1 0,1 0-1,0 0 1,0 1 0,0 0-1,0 0 1,0 0-1,0 1 1,0-1 0,1 1-1,-10 8 1,11-9-47,1 1-1,0 0 1,0 0-1,0 0 1,0 1-1,0-1 1,1 1 0,-1-1-1,1 1 1,0 0-1,0 0 1,1 0 0,-1 0-1,1 0 1,0 0-1,0 1 1,0-1-1,0 0 1,1 6 0,0-7-69,0 0 1,1 1 0,-1-1-1,1 0 1,0 1 0,0-1 0,0 0-1,1 0 1,-1 0 0,1 0-1,0 0 1,0 0 0,0 0 0,0-1-1,0 1 1,0-1 0,1 1-1,-1-1 1,1 0 0,0 0 0,0 0-1,-1 0 1,1 0 0,0-1-1,1 0 1,-1 1 0,0-1 0,0 0-1,7 1 1,-2 0-87,0-1 0,1 1-1,0-2 1,-1 1 0,1-1 0,-1 0 0,1-1-1,0 0 1,-1 0 0,16-5 0,-21 4 71,0 1 1,0-1 0,0 0 0,-1 0-1,1 0 1,-1 0 0,0 0 0,1 0-1,-1-1 1,0 1 0,0-1 0,2-4-1,16-34 648,-16 29-600,0 1 939,-2 27 491,-2-13-1499,1 0 0,-1-1 1,1 1-1,0 0 1,0-1-1,0 1 0,0-1 1,1 1-1,-1-1 1,1 1-1,-1-1 0,1 0 1,0 0-1,0 0 1,0 0-1,0 0 0,0 0 1,0-1-1,1 1 1,3 1-1,-2 0-656,1 0-1,0-1 1,0 1-1,0-1 1,0-1-1,0 1 1,0-1 0,0 0-1,11 1 1,-9-1 24,0-1 0,-1 0 0,1-1 0,0 0 0,-1 0 0,1 0 0,0-1 0,-1 1 0,0-2 0,1 1 0,-1-1 0,0 0 0,10-7 0,2-2 302,-11 8 955,0-1 0,0 0 0,-1 0 0,10-11 0,-13 14 98,-1-1 0,-1 0 0,1 0 0,0 0 0,-1-1 0,0 1 0,1 0 0,-1 0 0,0-1 0,-1 1 0,1-1 0,-1 1 0,1-1 0,-1-5 0,-5-9 1529,5 18-2133,0-1 0,0 1 1,0 0-1,-1 0 0,1 0 1,0 0-1,-1-1 0,1 1 1,0 0-1,0 0 0,-1 0 1,1 0-1,0 0 0,-1 0 1,1 0-1,0 0 0,-1 0 1,1 0-1,0 0 0,0 0 1,-1 0-1,1 0 0,0 0 1,-1 0-1,1 0 0,0 1 1,0-1-1,-1 0 0,1 0 1,0 0-1,0 0 0,-1 1 1,1-1-1,-2 2 244,0-1-1,0 1 1,1 0 0,-1 0 0,1 0-1,-1 0 1,1 0 0,0 1 0,0-1-1,0 0 1,-2 5 0,1 5 229,0 0 1,0 0 0,1 0-1,0 0 1,1 0-1,1 0 1,0 0-1,5 23 1,4 6-657,21 50-1,-4-13 286,15 44-128,-40-116-84,1-1 0,-1 1 0,0 0-1,-1 0 1,3 9 0,-4-15-70,-12-31-2543,7 18 2512,1 0 0,0 0 0,-1-15 0,3 16 29,-1 0-1,0 0 1,-8-19 0,8 23 92,-1-1-1,2 0 1,-1 0 0,1 0 0,1 0 0,-1-16 0,3-61-148,1 36 118,-2 32 2,1 0 0,4-25-1,-4 39 37,-1 0-1,1 0 0,0 0 1,0 0-1,1 0 0,-1 0 1,1 0-1,0 0 1,0 1-1,0-1 0,1 0 1,-1 1-1,1 0 0,0 0 1,0 0-1,3-3 0,-2 4 6,0 1-1,0-1 0,0 1 0,0 0 0,0 0 1,0 0-1,1 1 0,-1-1 0,0 1 0,0 0 1,0 0-1,1 1 0,-1-1 0,8 3 0,-3 0 1,1-1 0,-1 2-1,1-1 1,-1 1 0,9 6 0,-16-9 11,0 0 0,0 0 0,0 1 0,0-1 1,-1 0-1,1 1 0,-1-1 0,1 1 0,-1-1 1,1 1-1,-1 0 0,0 0 0,0 0 0,0-1 1,0 1-1,1 3 0,-2-3 4,0-1 0,0 0-1,0 0 1,0 1 0,0-1 0,-1 0 0,1 1-1,0-1 1,-1 0 0,1 0 0,-1 0 0,1 0-1,-1 1 1,0-1 0,1 0 0,-1 0 0,0 0-1,0 0 1,0-1 0,0 1 0,0 0 0,0 0-1,0 0 1,0-1 0,0 1 0,0 0 0,0-1-1,-2 1 1,-63 29-900,43-23-4496,-1-2-6609,18-3 9286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51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55 176,'-7'-6'3748,"7"6"-3684,-36 0 2239,8 0-1569,27 0-686,-10 0 723,35-2 423,1 0 1,-1-2-1,28-7 1,6-2-19,-30 6-773,-22 5-381,0 0-1,0 0 0,0 1 1,12-1-1,-18 2 46,0 0-54,-2 2-10,-1-2-3,-13 5 691,4-1-2755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53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16,'0'5'1029,"0"-3"-595,0-1 0,0 0 0,0 0 0,0 1 0,0-1 0,0 0 0,0 1 0,0-1 1,0 0-1,1 0 0,-1 1 0,1-1 0,-1 0 0,1 0 0,-1 0 0,1 0 0,-1 1 1,1-1-1,0 0 0,0 0 0,0 0 0,0 0 0,2 2 243,0-1-1,0 0 1,0-1 0,0 1-1,0 0 1,0-1-1,1 0 1,4 2 0,37 3 1839,53-9-1897,-68 2 86,-9 0-557,126-11 448,-60 6-1044,-82 3-2891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54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53 768,'-9'-46'7076,"9"46"-6981,0 0 0,0-1 1,0 1-1,0 0 0,-1-1 1,1 1-1,0 0 1,0-1-1,0 1 0,0 0 1,-1-1-1,1 1 0,0 0 1,0 0-1,0-1 1,-1 1-1,1 0 0,0 0 1,-1 0-1,1-1 0,0 1 1,0 0-1,-1 0 1,1 0-1,0 0 0,-1 0 1,1 0-1,0 0 0,-1-1 1,1 1-1,0 0 1,-1 0-1,1 0 0,0 0 1,-1 0-1,1 1 0,0-1 1,-1 0-1,1 0-9,0 0 1,0 0-1,0 0 0,0 0 1,0 0-1,0 0 1,1 1-1,-1-1 0,0 0 1,0 0-1,0 0 0,0 0 1,0 0-1,0 0 0,0 0 1,0 1-1,0-1 0,0 0 1,0 0-1,0 0 0,0 0 1,1 0-1,-1 1 0,0-1 1,0 0-1,0 0 0,0 0 1,0 0-1,0 0 0,-1 1 1,1-1-1,0 0 0,0 0 1,0 0-1,0 0 0,0 0 1,0 0-1,0 1 0,0-1 1,0 0-1,0 0 0,0 0 1,0 0-1,0 0 1,-1 0-1,1 0 0,0 1 1,0-1-1,0 0 0,0 0 1,0 0-1,0 0 0,-1 0 1,1 0-1,0 0 0,0 0 1,0 0-1,0 0 0,-1 0 1,25 31 1786,-17-23-1848,1-1 0,-1 1 1,2-2-1,-1 1 1,1-1-1,0-1 0,13 7 1,72 26-64,-77-32 51,18 7 3,-65-3-48,24-7 34,-10 4 9,0 0 0,1 1 0,-20 15 0,21-13-11,1 0 0,0 1 0,1 1 0,0 0 0,1 0 0,-17 24 0,-2 1-12900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55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26 784,'-2'-1'727,"0"1"0,1-1 0,-1 0 0,0 0 0,1 0 0,-1 0 0,0 0 0,1 0 0,-1-1 0,1 1 0,0 0 0,-1-1-1,1 1 1,0-1 0,0 0 0,-1-4 4904,3 10-4979,0-1 1,-1 1-1,1 0 0,1 0 1,-1-1-1,1 1 1,1 3-1,8 21 934,-7-10-1179,2 0 0,13 31 0,-4-13-147,-4-8-607,22 37 0,-32-64-805,5 10-4497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56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72 864,'0'-1'267,"0"0"0,0-1-1,0 1 1,1 0 0,-1-1-1,0 1 1,0 0 0,1 0-1,-1-1 1,1 1 0,-1 0-1,1 0 1,-1 0 0,1 0-1,0 0 1,0 0 0,-1 0-1,1 0 1,0 0 0,0 0-1,0 0 1,0 0 0,0 0-1,2 0 1,-1 0 159,1 0-1,-1 0 1,0 1 0,1-1-1,-1 1 1,1-1 0,-1 1-1,0 0 1,1 0 0,-1 0-1,1 0 1,3 1 0,7 1 503,0-1 0,0 0 0,14-1 0,73-12-635,-46 4-94,1-3 95,-8 1-1790,-17 8-5272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56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0 624,'-7'12'1758,"3"-7"-1133,1 1 0,0-1 1,0 1-1,0 0 0,0 0 0,-2 11 0,6-16-551,-1 0 0,1-1 1,-1 1-1,1-1 1,-1 1-1,1-1 0,-1 1 1,1-1-1,0 0 0,-1 1 1,1-1-1,0 0 0,-1 1 1,1-1-1,0 0 1,0 0-1,-1 0 0,1 0 1,0 1-1,-1-1 0,1 0 1,0 0-1,0 0 0,-1-1 1,2 1-1,27 0 356,-23 0-395,67-7 150,-37 3-1672,0 2-3539,-31 2 3639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5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21 608,'5'0'1209,"0"-1"0,0 0 1,0 0-1,0-1 0,9-3 0,-11 3-1117,0 1 0,0-1 0,0 1-1,0 0 1,0 0 0,0 0 0,1 1 0,-1-1 0,0 1 0,0-1 0,1 1-1,-1 0 1,0 0 0,1 1 0,-1-1 0,0 1 0,1 0 0,-1 0 0,5 1-1,-4 1 35,-1 0 0,1 0 0,0 0 1,-1 1-1,0-1 0,1 1 0,-1 0 0,-1 0 0,1 0 0,-1 0 0,1 0 0,-1 0 0,0 1 0,-1-1 0,1 1 0,0 6 0,12 24 231,-11-29-250,0 0-1,0 0 1,1 0-1,0 0 1,1-1-1,-1 1 1,1-1-1,0-1 1,0 1-1,1-1 1,8 7-1,-10-9-351,0 0-1,-1-1 1,1 1-1,0-1 1,0 1-1,0-1 1,0 0-1,0-1 1,6 1 0,-7-1-429,0 0 1,1 0 0,-1 0-1,1-1 1,-1 0 0,0 0-1,1 0 1,-1 0 0,0 0-1,0-1 1,0 1 0,5-4-1,-4 1-700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57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76 800,'-12'-19'4398,"-8"-13"308,15 12-4416,9 15-2350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8:57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225 0 432,'-35'4'6310,"30"-3"-6070,-1 0-1,1 0 1,0 0 0,0 1 0,0-1-1,0 1 1,0 0 0,0 1 0,0-1-1,1 1 1,-1 0 0,1 0 0,0 1-1,0-1 1,0 1 0,0 0 0,-3 4-1,-6 8 214,1 1 1,0 0-1,-9 19 0,13-18-343,1 0 0,0 0 0,2 0 0,0 1 0,1 0 0,1 0 0,0 0 0,2 0 0,0 0 0,1 0 0,1 1 0,1-1 1,1 0-1,0 0 0,7 18 0,-6-24-93,1 0 1,1-1 0,0 1 0,1-1-1,0-1 1,1 1 0,0-1 0,0-1-1,2 1 1,-1-2 0,1 1 0,1-1-1,16 11 1,11 5-4,1-2 0,72 32 1,-88-47 22,1 0 0,-1-1 1,1-1-1,1-1 0,-1-2 1,1 0-1,-1-2 0,1 0 1,0-2-1,36-5 0,-52 5 77,0-1-1,-1 0 1,1 0-1,0 0 1,-1-1-1,0-1 1,0 1-1,0-1 1,0-1-1,0 0 1,-1 0-1,0 0 1,0-1-1,0 0 1,-1 0-1,0 0 1,0-1-1,-1 0 1,1-1-1,-2 1 1,1-1-1,-1 0 1,4-10-1,-5 10-68,-1-1 0,0 0 0,-1 1-1,0-1 1,0 0 0,-1 0 0,0 0 0,-1 0-1,0 0 1,0 1 0,-1-1 0,0 0-1,0 1 1,-5-11 0,0 3 23,0 0 0,-1 1 0,-1-1 0,0 2 0,-1-1 0,-15-16-1,-97-88 35,98 97-87,-35-24-1,-37-12-40,88 54 24,-1 0 0,0 0 0,0 1 1,0 0-1,0 1 0,-14-2 1,-23-5-6,39 7 8,-1 1 0,0 0 0,1 1 0,-1 0 0,0 0 0,0 0 0,1 1 0,-1 0 0,-13 5 0,-35 2 5,19 2-54,34-9 48,1 0 0,-1-1 0,1 2 1,-1-1-1,1 0 0,-1 1 0,1-1 0,0 1 1,0-1-1,-1 1 0,1 0 0,-2 3 0,2-4 573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58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185 198 944,'0'56'7190,"-3"-60"-5045,3-7-2147,-2 0 1,1 0-1,-2 0 0,1 1 0,-1-1 0,-1 1 0,0 0 0,-1 0 0,0 0 1,-8-13-1,-10-11-11,-38-43 1,61 76 27,-1 1-1,1-1 1,0 0-1,-1 0 1,1 1 0,-1-1-1,0 1 1,1-1-1,-1 1 1,0-1 0,1 1-1,-1-1 1,0 1-1,1-1 1,-1 1-1,0 0 1,0-1 0,1 1-1,-1 0 1,0 0-1,0 0 1,0-1 0,1 1-1,-1 0 1,0 0-1,0 0 1,0 0 0,0 1-1,1-1 1,-1 0-1,0 0 1,-1 1 0,0 0 67,1 1 0,-1-1 0,1 1 0,-1-1 0,1 1 0,0 0 1,-1-1-1,1 1 0,0 0 0,0 0 0,0 0 0,0 3 0,-3 5 245,1-1 0,1 1-1,0 0 1,-1 19 0,4-15 53,0 1 0,1-1 0,1 1 0,6 18 0,1 6 214,-6-28-460,0 0-1,1 0 0,0 0 1,1-1-1,9 13 1,-11-17-124,0 0 0,0 0 1,1-1-1,0 0 0,0 0 1,0 0-1,1 0 1,0-1-1,-1 0 0,1 0 1,1-1-1,-1 1 0,1-1 1,-1-1-1,1 1 0,9 1 1,59 7-588,-59-10-3529,0-1-3937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8:59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139 340 416,'2'-16'10639,"4"-1"-7639,-4 13-3047,0-1-1,-1 0 0,1 0 0,-1 0 1,0-1-1,0-6 0,-2-18 120,-2 1 1,-8-41-1,8 56-33,0-2 23,2 9-52,0 0-1,0 0 1,-1 0-1,0 0 1,0 1-1,0-1 1,-1 1-1,0 0 1,-8-12-1,9 16-3,-1-1-1,1 1 0,-1-1 1,0 1-1,0 0 0,0 0 1,0 0-1,0 1 0,0-1 1,0 1-1,0 0 0,-1 0 1,1 0-1,-1 0 1,1 0-1,-1 1 0,1 0 1,-1-1-1,1 1 0,-1 1 1,1-1-1,-1 0 0,-4 2 1,6-1 98,0 0 1,0 0 0,1 0 0,-1 0 0,1 1 0,-1-1-1,1 0 1,-1 1 0,1-1 0,0 1 0,0-1 0,-1 1-1,1 0 1,0 0 0,1-1 0,-1 1 0,0 0 0,0 0-1,1 0 1,-1 0 0,1 0 0,0 0 0,-1 0 0,1 0-1,0 3 1,1 6 338,0 1 0,0-1 1,6 19-1,0 14 368,-6-35-741,0-1 1,1 1-1,0-1 1,0 1-1,5 10 1,4 15-14,-10-27-45,1 0 0,0 0 1,0 1-1,1-2 0,0 1 0,0 0 1,1-1-1,-1 1 0,2-1 1,-1 0-1,1 0 0,-1-1 0,2 1 1,-1-1-1,0 0 0,1 0 0,0-1 1,0 0-1,8 4 0,-13-8-12,66 26 232,-61-24-210,-1-1 1,1 0 0,-1 0 0,1-1 0,0 1 0,-1-1 0,1 0 0,-1-1-1,1 0 1,9-2 0,-11 2 118,-2 1-92,1-1 1,-1 1 0,0-1-1,0 0 1,0 0 0,0 0-1,0 0 1,0 0 0,0 0-1,0 0 1,0-1 0,0 1-1,-1-1 1,1 1 0,-1-1-1,1 0 1,-1 1 0,1-1-1,0-2 1,-1 1-783,6-12 766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9:01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0 133 608,'1'0'316,"0"0"0,0 0 0,0 0-1,0-1 1,0 1 0,0 0 0,0-1-1,0 1 1,0-1 0,0 1 0,-1-1 0,1 1-1,0-1 1,0 0 0,-1 1 0,1-1-1,1-1 1,-2 1-100,1 0 0,-1 1 0,1-1 0,0 0 0,0 1-1,-1-1 1,1 0 0,0 1 0,0-1 0,0 1 0,0 0 0,-1-1 0,1 1-1,0-1 1,0 1 0,0 0 0,2 0 0,-3 0-59,31 18 537,-25-14-690,1-1 0,0-1-1,0 1 1,0-1 0,0-1 0,0 1 0,1-1-1,-1 0 1,0-1 0,1 0 0,8-1-1,-4 0 4,1 0-1,-1-1 1,0-1-1,0 0 1,-1 0-1,13-6 1,-19 6 50,0 0 0,1 0 1,-1-1-1,0 0 0,-1 0 1,1 0-1,-1 0 0,0-1 1,0 0-1,0 0 0,-1 0 1,1 0-1,-1 0 0,0-1 1,2-6-1,5-7 875,-9 16-688,1 1 0,-1-1 1,0 1-1,-1-1 0,1 0 1,0 1-1,-1-1 1,0 0-1,1-4 0,-1 6-225,0 1-3,-4 1 1258,-5 9 278,7-8-1256,1 1 1,-1-1-1,1 1 0,-1-1 1,1 1-1,0 0 0,0-1 1,1 1-1,-1 0 0,0 4 1,2 35 1422,9 57 1,32 110-1888,-20-112 367,-13-57-188,-1-6-21,-1-1 0,-2 0 0,0 39 0,-4-70 8,-1 1 0,0-1 1,-1 1-1,1-1 0,0 0 0,-1 1 0,1-1 0,-1 0 0,0 1 1,0-1-1,0 0 0,0 0 0,0 0 0,-1 0 0,1 0 1,0 0-1,-1 0 0,0 0 0,1 0 0,-1-1 0,0 1 0,-3 2 1,1-2-6,-1 0 0,1 0 0,0-1 0,-1 0 0,1 1 0,-1-1 0,1-1 0,-1 1 0,0-1 0,1 0 0,-8 0 0,1-1 8,0-1 0,0 1 0,0-2 1,1 0-1,-1 0 0,1-1 0,-1 0 0,1 0 0,-16-11 0,21 11-3,0 1-1,1-1 1,0 0-1,0 0 1,0-1-1,0 1 1,1-1-1,0 1 1,0-1-1,0 0 1,0-1-1,1 1 1,0 0-1,0-1 0,0 1 1,1-1-1,0 1 1,0-1-1,0 0 1,1-8-1,0 5 2,2-1 0,-1 1 1,1 0-1,0 0 0,1 0 0,0 0 0,1 0 0,-1 0 0,2 1 0,-1 0 0,11-14 0,12-12 1,2 2 0,56-50 0,-14 15-109,3-5 58,-15 22-397,-33 32 355,-24 17 90,-10 11-14,4-5 19,1-1 0,0 1 1,0-1-1,1 1 0,-1 0 0,-2 6 1,5-10-4,0 1 1,-1-1-1,1 1 1,0-1 0,0 1-1,0-1 1,0 1 0,0-1-1,0 1 1,0-1-1,0 1 1,1-1 0,-1 1-1,1-1 1,-1 0-1,1 1 1,-1-1 0,1 1-1,0-1 1,0 0 0,0 0-1,-1 1 1,1-1-1,1 0 1,-1 0 0,0 0-1,0 0 1,0 0-1,0 0 1,2 0 0,5 4-27,0 0 1,0-1-1,1 0 1,0-1-1,-1 0 1,1 0-1,1-1 1,-1 0-1,0-1 0,0 0 1,1 0-1,-1-1 1,0 0-1,1 0 1,-1-1-1,11-3 1,-19 4 24,1-1 1,-1 1 0,1-1-1,-1 1 1,1-1-1,-1 0 1,0 1-1,1-1 1,-1 0 0,0 0-1,1 0 1,-1 0-1,0 0 1,0-1-1,0 1 1,0 0 0,0 0-1,0-1 1,0 1-1,-1 0 1,2-4 0,-2 4 0,0-1 0,0 0 0,0 1 0,0-1 0,0 1 0,-1-1 0,1 0 0,0 1 0,-1-1 0,0 1 1,1-1-1,-1 1 0,0-1 0,0 1 0,1-1 0,-1 1 0,-2-2 0,-2-3 3,0 1 0,-1 0 0,1 0 0,-1 0 0,-1 0 0,1 1 0,-13-6 0,11 6-17,-1 0-563,0 0 0,0 0 0,-16-12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9:02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3 160,'-7'2'12423,"1"3"-9547,5-3-2893,0 0 0,0 0 0,1-1 0,-1 1 1,1 0-1,-1 0 0,1 0 0,0 0 0,0 0 0,0 4 1,0-3-39,0 1 1,1-1 0,-1 1 0,1-1-1,0 0 1,0 1 0,0-1 0,0 0-1,1 0 1,-1 0 0,1 1-1,0-2 1,0 1 0,0 0 0,0 0-1,1-1 1,-1 1 0,1-1 0,-1 0-1,1 0 1,0 0 0,0 0 0,0 0-1,0 0 1,0-1 0,0 1-1,0-1 1,1 0 0,-1 0 0,1-1-1,-1 1 1,0 0 0,1-1 0,-1 0-1,1 0 1,-1 0 0,1 0 0,-1-1-1,1 1 1,-1-1 0,0 0-1,1 0 1,3-2 0,-4 1 96,0 0 0,0 0 0,0 0 1,-1 0-1,1-1 0,0 1 0,-1-1 0,0 0 0,1 0 1,-1 0-1,0 0 0,2-4 0,16-42 2280,-18 43-2073,5-6 197,0 11 158,5 19 407,-3-2-1101,11 11-61,3 5-4437,-20-29 3627,0 0 0,-1 0 0,1 0-1,1 0 1,-1 0 0,0-1-1,0 1 1,1-1 0,0 0 0,-1 0-1,6 2 1,-5-4 278,-1 0 144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9:02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0 189 16,'3'-2'783,"0"1"1,-1-1-1,1 0 1,-1 0-1,0 0 1,0 0-1,0 0 1,0 0-1,0-1 1,0 1-1,0-1 1,-1 1-1,2-4 1,-1 3-131,-1 0 1,1 0 0,0 0 0,0 1-1,0-1 1,0 0 0,0 1 0,0 0-1,1 0 1,0-1 0,-1 1 0,1 1-1,4-3 1,-1 1-603,1 1 0,0 0 0,0 1 0,0 0 0,0 0 0,0 0 0,0 1 0,0 0 0,0 0 0,0 1 0,0-1 1,0 2-1,0-1 0,0 1 0,0 0 0,-1 1 0,1-1 0,-1 1 0,1 1 0,-1-1 0,0 1 0,0 0 0,-1 0 0,1 1 0,-1 0 0,0 0 0,0 0 0,-1 0 0,1 1 0,-1 0 0,4 8 0,-7-12-31,0 0 0,0 1 0,0-1 0,0 0 1,-1 0-1,1 1 0,-1-1 0,0 0 0,1 1 0,-1-1 0,0 0 1,-1 1-1,1 3 0,-1-5 2,1 0 1,0-1 0,0 1-1,-1 0 1,1 0 0,0-1-1,-1 1 1,1 0 0,-1-1-1,1 1 1,-1-1-1,1 1 1,-1-1 0,1 1-1,-1-1 1,1 1 0,-1-1-1,0 1 1,1-1 0,-1 0-1,0 1 1,0-1 0,1 0-1,-1 1 1,0-1-1,1 0 1,-1 0 0,0 0-1,0 0 1,0 0 0,1 0-1,-1 0 1,0 0 0,0 0-1,1 0 1,-1 0-1,0-1 1,0 1 0,1 0-1,-1 0 1,0-1 0,1 1-1,-1-1 1,0 1 0,0-1-1,-1-1 33,0 1 0,0-1 0,0 1 0,0-1 0,0 0 0,1 0 0,-1 0 0,1 0-1,-1 0 1,1-1 0,0 1 0,0 0 0,0-1 0,0 1 0,0 0 0,1-1 0,-1 1 0,0-1 0,1 1 0,0-1-1,0 0 1,0 1 0,0-1 0,0 1 0,1-5 0,0-4 314,1-1 0,0 0 0,1 1 1,5-15-1,-4 17-195,0 0 1,1 1-1,-1 0 1,2 0 0,8-11-1,-10 14-363,0 1-1,0 0 0,0 0 1,0 0-1,0 1 1,1-1-1,0 1 1,-1 0-1,1 1 0,7-4 1,-3 2-5695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9:04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76 384,'15'-4'4727,"-10"2"-3997,1 0-1,-1 0 1,-1-1 0,1 0 0,8-6 0,-13 9-686,1-1 1,-1 1-1,1 0 1,-1-1-1,1 1 1,-1-1-1,1 1 0,-1-1 1,0 1-1,1 0 1,-1-1-1,0 1 1,1-1-1,-1 0 1,0 1-1,0-1 1,1 1-1,-1-1 1,0 1-1,0-1 1,0 0-1,0 1 1,0-1-1,0 1 0,0-1 1,0 0-1,0 1 1,0-1-1,0 0 1,0 1-1,0-1 1,0 1-1,-1-1 1,1 0-1,-2-1-4,1 1-1,-1 0 1,1-1-1,-1 1 1,1 0-1,-1 0 0,0 0 1,0 1-1,1-1 1,-1 0-1,-2 0 1,-52-10 479,56 11-486,-10-1 217,-19-2 165,0 0 0,-30 3 0,51 0-340,1 1 0,0-1 0,-1 2-1,1-1 1,0 1 0,-1 0 0,1 1 0,1-1 0,-1 1-1,0 1 1,1-1 0,-1 1 0,-7 7 0,13-11-73,-1 1 1,1 0-1,0 0 1,-1 0-1,1 0 1,0 1-1,0-1 1,0 0-1,0 0 1,0 1-1,0-1 1,1 0-1,-1 1 1,0-1-1,1 1 1,-1-1-1,1 1 1,-1-1-1,1 1 1,0 0-1,0-1 1,-1 1-1,1-1 1,0 1-1,1 0 1,-1-1-1,0 1 1,0-1-1,1 1 1,-1-1-1,1 1 1,-1-1-1,1 1 1,0-1-1,-1 1 1,1-1-1,0 0 1,0 1-1,0-1 0,0 0 1,0 0-1,0 0 1,0 0-1,1 0 1,-1 0-1,0 0 1,1 0-1,-1 0 1,0 0-1,3 0 1,4 3-149,0 0-1,1 0 1,-1-1 0,1 0-1,0 0 1,0-1 0,16 2 0,-19-4 73,13 2-180,1-1-1,0-1 1,0 0 0,24-5-1,-39 3 363,0 0-1,0-1 0,0 1 0,-1-1 1,0 0-1,1 0 0,-1-1 0,0 1 1,-1-1-1,1 0 0,-1 0 0,1 0 1,-1 0-1,0-1 0,-1 1 0,1-1 1,-1 0-1,3-8 0,-3 9-72,7-19 1420,-5 22-245,-2 16 75,-1 8-740,2 0 0,1 0 0,6 22 0,-1-1-425,7 19-80,24 65 1,-19-67-257,14 70 0,-31-112-46,-1 1-1,1 31 1,-4-47 225,1 0 0,-1 0 0,-1 0 0,1 0-1,-1 0 1,1 0 0,-1 0 0,0 0 0,-1 0-1,1 0 1,-1-1 0,1 1 0,-1 0 0,0-1-1,0 1 1,-1-1 0,1 0 0,-1 0 0,-5 6 0,3-7 43,1 0 0,0 0 1,-1-1-1,1 1 0,-1-1 1,0 0-1,0 0 0,1 0 1,-1-1-1,0 1 1,0-1-1,0 0 0,1-1 1,-1 1-1,0-1 0,0 0 1,1 0-1,-1-1 1,1 1-1,-1-1 0,1 0 1,-6-4-1,1 2 12,0-2 1,0 1-1,0-1 0,1 0 1,0-1-1,0 0 0,1-1 1,0 1-1,-8-12 0,6 6 154,0-1 0,0 0 1,1-1-1,1 0 0,-6-20 0,11 30-148,1-1 0,0 1 1,1 0-1,-1 0 1,1 0-1,0-1 0,0 1 1,1 0-1,-1 0 1,1-1-1,0 1 0,1 0 1,-1 0-1,1 0 0,0 0 1,0 1-1,1-1 1,-1 0-1,1 1 0,5-7 1,5-4-93,1 0 0,1 1 0,0 1 1,0 0-1,31-18 0,11-4-4665,-46 29 3024,22-20-9267,-29 22 9281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9:05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59 340 240,'14'-12'8414,"0"-1"-6455,-11 9-1809,1 0 0,-1-1 0,0 1 0,-1-1 0,1 0 0,-1 1 0,0-1 0,0 0 0,0 0 0,-1 0 0,1-1 0,-1 1 0,-1 0 0,1-1 0,-1 1 0,0-11 0,-2-10 345,0-1-1,-8-27 1,9 48-261,-4-17 1086,-16-39 0,19 57-1358,2 4 62,0 0 0,0 0 0,-1 0 1,1 0-1,0 1 0,-1-1 0,1 0 1,0 0-1,-1 1 0,1-1 0,-1 0 1,1 0-1,-1 1 0,0-1 0,1 1 0,-1-1 1,0 0-1,1 1 0,-1-1 0,0 1 1,0 0-1,1-1 0,-1 1 0,0 0 1,0-1-1,0 1 0,-1 0 0,0 0 64,1 0 0,0 1-1,-1-1 1,1 1 0,-1-1-1,1 1 1,0-1 0,0 1-1,-1 0 1,1 0 0,0 0-1,0 0 1,0 0 0,-2 2-1,-2 2 259,1 1-1,0-1 0,0 1 1,0 0-1,-4 10 1,6-10-224,1 1 1,-1-1 0,1 1-1,0-1 1,1 1 0,-1-1-1,1 1 1,1-1 0,0 7-1,16 61-107,-4-18 35,-12-46-34,1-1 0,0 1 1,1-1-1,0 1 0,0-1 0,1 0 1,0 0-1,0-1 0,1 1 0,10 12 1,-8-16-790,0 0 1,0-1 0,0 0 0,1 0-1,-1 0 1,1-1 0,0-1 0,0 1-1,0-1 1,0-1 0,13 2 0,29 8-2626,-34-13-4667,-11 2 6624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9:06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153 122 16,'14'-27'5757,"-4"10"-3849,-9 15-1756,0 0 1,0 0 0,-1 0-1,1 0 1,0 0 0,-1 0-1,1 0 1,-1 0 0,0 0-1,1-1 1,-1 1-1,0 0 1,0 0 0,-1 0-1,1 0 1,0-1 0,-1 1-1,1 0 1,-1 0-1,0 0 1,0 0 0,0 0-1,0 0 1,0 0 0,0 0-1,0 1 1,-1-1-1,1 0 1,0 1 0,-1-1-1,0 1 1,1-1 0,-1 1-1,0 0 1,-2-2 0,0 2-55,-1-1 1,0 1 0,1 0 0,-1 0 0,0 0 0,0 1 0,1-1 0,-1 1 0,0 1 0,0-1 0,0 1 0,0-1 0,1 1 0,-1 1 0,-7 2 0,7-2-2,-1 0 1,1 1 0,0 0 0,0 1-1,0-1 1,1 1 0,-1-1 0,1 1-1,0 1 1,0-1 0,0 1-1,-4 6 1,7-9-96,0-1 1,0 1-1,0 0 0,0 0 0,0 0 0,1-1 0,-1 1 1,0 0-1,1 0 0,-1 0 0,1 0 0,0 0 0,0 0 1,0 0-1,0 0 0,0 0 0,0 0 0,0 0 1,1 0-1,-1 0 0,1 0 0,0 0 0,-1 0 0,1 0 1,0 0-1,0 0 0,0-1 0,0 1 0,0 0 0,1-1 1,-1 1-1,0-1 0,1 1 0,-1-1 0,1 0 1,0 0-1,-1 0 0,4 2 0,-1 0-80,0-1 0,0 0 0,0 0 0,0 0 0,0 0 0,1-1 0,-1 0 0,0 0 0,1 0 0,-1 0 0,1-1 0,-1 0 0,1 0 0,-1 0 0,0 0-1,1-1 1,-1 1 0,1-1 0,-1 0 0,0-1 0,1 1 0,-1-1 0,0 1 0,0-1 0,0-1 0,0 1 0,4-4 0,-3 1 298,-1 0 1,-1-1-1,1 1 0,-1-1 1,1 1-1,-1-1 0,-1 0 1,0 0-1,1-1 0,-2 1 1,3-11-1,-16 53 3563,12-31-3693,0 0 0,1 0 0,0-1 0,-1 1 0,1 0 0,1 0 0,-1-1 0,1 1 0,0-1 0,0 1 0,0-1 0,0 0 0,1 0 0,0 0 0,0 0 0,5 5-1,15 9-4902,5-6-6849,-23-12 9814,-1-2 63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9:07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76 800,'18'-23'4178,"-16"21"-3878,0 1-1,0-1 1,-1 0 0,1-1-1,0 1 1,-1 0-1,1 0 1,-1-1 0,0 1-1,0-1 1,0 1-1,0-1 1,0 0 0,-1 1-1,1-1 1,0-4-1,-2 7-212,1-1 0,-1 0-1,1 1 1,0-1 0,-1 1-1,1-1 1,-1 1-1,0-1 1,1 1 0,-1-1-1,1 1 1,-1 0 0,0-1-1,1 1 1,-1 0 0,0-1-1,1 1 1,-1 0 0,0 0-1,0 0 1,1 0 0,-1 0-1,0 0 1,0 0-1,1 0 1,-1 0 0,0 0-1,1 0 1,-1 0 0,0 0-1,0 0 1,1 1 0,-1-1-1,0 0 1,0 1 0,-29 7 1603,21-5-1522,0 0 0,0 1-1,0 0 1,1 0-1,-1 1 1,1 0 0,1 0-1,-1 1 1,1 0-1,-12 12 1,18-16-162,0-1-1,0 1 1,0 0-1,0-1 1,0 1 0,1 0-1,-1-1 1,1 1-1,-1 0 1,1 0 0,-1 0-1,1 0 1,0 0-1,0-1 1,0 1 0,0 0-1,0 0 1,1 0 0,-1 0-1,1 0 1,-1-1-1,1 1 1,-1 0 0,1 0-1,0-1 1,0 1-1,0 0 1,0-1 0,0 1-1,0-1 1,2 2-1,6 7-20,0 0 0,0-1 0,17 12 0,-9-6 27,-12-12-11,-2 1 1,1 0-1,0 0 1,-1 1-1,0-1 1,0 1-1,0-1 1,0 1-1,-1 0 1,3 9-1,-4-13-7,-1 1 0,0-1 0,0 1 0,1-1 0,-1 1 1,0-1-1,0 1 0,-1-1 0,1 1 0,0-1 0,0 1 0,-1-1 0,1 1 0,-1-1 0,1 0 0,-1 1 0,0-1 1,0 0-1,1 1 0,-1-1 0,0 0 0,0 0 0,0 0 0,0 0 0,0 0 0,-1 0 0,1 0 0,0 0 0,0 0 1,-1 0-1,1-1 0,0 1 0,-1 0 0,1-1 0,-1 1 0,1-1 0,-1 0 0,1 1 0,-1-1 0,1 0 0,-3 0 1,1 0-180,-47 6-3340,49-6 3433,-1 0 0,1 0 1,0 1-1,0-1 0,0 0 0,0 0 0,-1 0 0,1-1 0,0 1 0,0 0 0,0 0 0,0-1 0,-1 1 0,1 0 0,0-1 0,0 0 0,0 1 0,0-1 0,0 1 1,0-1-1,0 0 0,0 0 0,1 1 0,-1-1 0,0 0 0,0 0 0,0 0 0,1 0 0,-1 0 0,1 0 0,-1 0 0,1 0 0,-1 0 0,1-1 0,-1 0 0,2 0 28,-1 1 0,1 0 0,-1-1 0,1 1 0,0 0 0,0-1 0,0 1 0,-1 0 0,1 0-1,0 0 1,0-1 0,1 1 0,-1 0 0,0 1 0,0-1 0,0 0 0,1 0 0,1-1 0,29-14-62,-28 15 98,115-48 247,62-30 2974,-176 76-2912,-2 2-220,-1 0 0,0 0 0,1 0 1,-1 0-1,0 0 0,0 0 0,0-1 0,0 1 0,0-1 0,0 0 0,0 0 0,0 1 0,-1-1 0,1 0 0,-1 0 1,0-1-1,1 1 0,-1 0 0,0 0 0,0-1 0,1-3 0,-3 5-25,1 0-1,-1 0 1,0 0-1,1 1 1,-1-1-1,0 0 1,0 0 0,0 1-1,0-1 1,1 0-1,-1 1 1,0-1-1,0 1 1,0-1-1,0 1 1,-1-1-1,1 1 1,0 0 0,0 0-1,0 0 1,0-1-1,0 1 1,0 0-1,0 0 1,-2 1-1,-32-1 386,32 1-379,-1-1 1,1 1-1,0 1 1,-1-1-1,1 0 1,0 1-1,-1 0 1,1-1-1,0 1 1,1 1-1,-1-1 1,0 0-1,0 1 1,1-1-1,-4 6 1,5-6-20,0 0 0,0-1 0,0 1 0,1 0 0,-1 0-1,0 0 1,1 0 0,0 0 0,0 0 0,-1 0 0,1 0 0,0 0 0,1 0 0,-1 0 0,0 0 0,0 0-1,1 0 1,0 0 0,-1 0 0,1 0 0,0 0 0,0-1 0,0 1 0,0 0 0,0 0 0,0-1 0,0 1-1,3 2 1,6 6-23,0-1 0,1 0 0,0 0 0,1-1 0,0 0 0,15 6 0,1 3-2,16 11 9,-41-25 0,1 0 1,-1-1-1,0 1 1,0 1 0,0-1-1,0 0 1,-1 1-1,1-1 1,3 8-1,-6-10 5,1 1 0,-1-1 0,1 1-1,-1-1 1,0 1 0,0-1 0,0 1 0,1-1-1,-1 1 1,-1-1 0,1 1 0,0-1-1,0 1 1,-1-1 0,1 1 0,0-1 0,-1 0-1,0 1 1,1-1 0,-2 3 0,0-2 5,-1 1-1,1-1 1,0 1 0,-1-1 0,1 0 0,-1 0 0,1-1 0,-1 1 0,-4 2-1,-7 2-51,0-1-1,0-1 1,-21 5-1,29-8-32,-6 0-1607,11-1 1101,0 0 0,0 0 0,0 0 0,0 0 0,0 0 0,0 0 0,1 0 0,-1 0 0,0-1 1,0 1-1,0 0 0,0-1 0,0 1 0,1 0 0,-1-1 0,0 1 0,-1-2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9:30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174 440 720,'1'0'203,"-1"0"-1,1 0 0,-1 0 1,1 0-1,-1 0 1,1 0-1,0 0 0,-1 1 1,1-1-1,-1 0 0,1 0 1,-1 1-1,1-1 1,-1 0-1,1 1 0,-1-1 1,0 0-1,1 1 0,-1-1 1,1 1-1,-1-1 0,0 1 1,1-1-1,-1 1 1,1 0 28,-1 0 1,0-1 0,1 1 0,-1-1-1,1 1 1,-1-1 0,1 1 0,-1-1-1,1 1 1,0-1 0,-1 1 0,1-1-1,0 1 1,-1-1 0,1 0 0,0 0-1,-1 1 1,1-1 0,0 0 0,0 0-1,-1 0 1,1 0 0,0 0 0,1 0-1,2 0-47,-1-1 0,1 0 0,0 0 0,-1 0-1,1 0 1,-1-1 0,1 1 0,-1-1 0,0 0 0,1 0-1,-1 0 1,0-1 0,0 1 0,-1-1 0,1 1-1,0-1 1,-1 0 0,0 0 0,4-6 0,5-8-111,-1-1 0,10-25-1,-19 40-29,9-20 591,-1 0 1,-2 0-1,7-30 0,-10 23-321,-2 17-249,1-1 0,6-23-1,-7 32-57,-1 1 0,1-1 0,-1 0 0,-1 0-1,1 0 1,-1 0 0,0 0 0,-1-9 0,1 12-4,0-1 0,0 1 0,-1-1 1,0 1-1,1 0 0,-1 0 1,0-1-1,0 1 0,0 0 1,-1 0-1,1 0 0,0 0 1,-1 0-1,1 0 0,-1 1 1,0-1-1,1 0 0,-5-2 1,1 1 2,-2 0 1,1 1 0,0-1 0,0 1 0,-1 0 0,1 1 0,-1 0-1,0 0 1,1 0 0,-1 1 0,0 0 0,-6 0 0,8 0-5,3 1 3,0-1-1,0 1 1,0 0-1,0-1 1,0 1 0,1 0-1,-1 0 1,0 0-1,1 0 1,-1 0 0,1 1-1,-1-1 1,1 0 0,0 1-1,-1-1 1,1 1-1,0 0 1,0-1 0,0 1-1,0 0 1,-1 2-1,0 0 28,0 0-1,0 1 1,1-1-1,-1 1 0,1 0 1,0-1-1,-1 10 1,2-12-19,1 1 1,0 0-1,-1-1 1,1 1-1,0-1 1,0 0 0,1 1-1,-1-1 1,0 0-1,1 0 1,0 1-1,-1-1 1,1 0-1,0-1 1,0 1-1,0 0 1,0 0-1,0-1 1,0 1 0,1-1-1,-1 0 1,4 2-1,8 3-28,1 0 0,21 6 0,-33-11 18,37 10 6,-15-4-34,0 0-1,-1 2 0,46 22 1,-65-28 3,0 1 0,0-1 1,0 1-1,0 0 0,0 1 1,-1-1-1,4 6 0,-7-9 24,0 0 0,0 1 0,0-1 1,0 0-1,-1 0 0,1 1 0,-1-1 0,1 0 0,-1 1 0,1-1 0,-1 1 0,0-1 0,1 1 0,-1-1 0,0 1 0,0-1 0,0 1 0,0-1 0,-1 1 0,1-1 0,0 0 0,-1 1 0,1-1 0,-1 1 0,1-1 0,-1 0 0,1 1 0,-1-1 0,0 0 1,0 0-1,0 1 0,0-1 0,0 0 0,0 0 0,-2 1 0,0 0 1,0 0 1,0 0-1,0 0 0,-1 0 1,1-1-1,-1 1 0,1-1 1,-1 0-1,0 0 1,1 0-1,-1-1 0,0 1 1,0-1-1,0 0 1,1 0-1,-1-1 0,-7 0 1,-9-3-2,1 0 1,-24-10 0,7 3-2,-176-32 1,187 39-2,6 0 3,-48-5-52,66 9 59,0 0 1,0 0 0,0 0 0,0 0-1,0 0 1,0 1 0,0-1 0,0 0-1,0 1 1,0-1 0,0 1-1,0-1 1,0 1 0,0 0 0,0-1-1,1 1 1,-1 0 0,0-1 0,0 1-1,1 0 1,-1 0 0,1 0 0,-1 0-1,1 0 1,-1 0 0,1 0-1,-1 0 1,1-1 0,0 2 0,-1-1-1,1 0 1,0 0 0,0 0 0,0 0-1,0 0 1,0 0 0,0 0-1,0 1 1,1 3 3,-1-1 1,1 1-1,-1-1 0,1 0 1,0 0-1,1 1 0,-1-1 0,4 6 1,-2-7 160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9:05.0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654 0 512,'0'0'459,"-5"17"8553,1-15-8620,0-1 0,0 1 0,0 0 0,0 0 0,1 1 0,-1-1 0,1 1 0,-1 0 0,1 0 0,0 0 0,-5 6 0,-5 5 640,-28 19 223,0-2 1,-3-1-1,-58 30 0,-19 1-1108,60-35-102,44-20-23,0 1 1,-18 11-1,28-15-28,1 0 0,0 0-1,-1 0 1,-12 2 0,-23 9-662,23-9 439,16-4-178,18 0 323,10-1 62,-1 1 1,0 1 0,31 7-1,-31-4 26,-1 1-1,0 1 1,-1 1-1,1 1 1,33 19 0,-40-18 68,1-2 1,1 1-1,0-2 1,24 7-1,-25-11 290,0-1-1,0 0 1,29-2-1,-17 0-257,-29 0-317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9:32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311 311 720,'6'-1'473,"-1"0"0,0 0 0,0 0-1,0-1 1,0 0 0,0 0 0,0 0-1,0-1 1,5-3 0,-10 6-432,0-1 0,1 1 1,-1 0-1,0 0 0,0 0 0,1-1 1,-1 1-1,0 0 0,0 0 1,0-1-1,1 1 0,-1 0 0,0 0 1,0-1-1,0 1 0,0 0 0,0 0 1,0-1-1,1 1 0,-1 0 0,0-1 1,0 1-1,0 0 0,0 0 1,0-1-1,0 1 0,0 0 0,0-1 1,0 1-1,-1 0 0,1-1 0,0 1 1,0 0-1,0 0 0,0-1 0,0 1 1,0 0-1,-1 0 0,1-1 1,0 1-1,0 0 0,0 0 0,-1-1 1,1 1-1,0 0 0,0 0 0,-1 0 1,-20-9 553,-34 1-585,50 7 152,-23-1 124,-1 0 0,-42 4 0,57-1-174,1 1 1,-1 0 0,0 1 0,1 1 0,0 0 0,0 1 0,-14 6 0,24-9-104,0-1 0,1 1 0,-1 0 0,1-1 0,-1 1 0,1 0 0,0 1 0,-1-1 0,1 0 0,0 1 0,1-1 0,-1 1 0,0 0 0,1-1 0,-2 4 0,3-4-6,-1-1 1,1 1 0,0-1-1,0 0 1,0 1 0,0-1-1,0 1 1,1-1 0,-1 1-1,0-1 1,1 0 0,-1 1-1,0-1 1,1 0 0,0 1-1,-1-1 1,1 0-1,0 0 1,0 0 0,0 1-1,0-1 1,0 0 0,0 0-1,0 0 1,0 0 0,0-1-1,0 1 1,0 0 0,1 0-1,-1-1 1,0 1 0,0-1-1,1 1 1,1 0 0,6 2-34,0 0 1,1-1 0,0 0-1,0 0 1,-1-1 0,1 0-1,0-1 1,0 0 0,0-1-1,0 0 1,11-2 0,0-2-45,-1 0 0,0 0 1,-1-2-1,25-12 0,-38 16 65,-1 1 0,1-2 0,-1 1 0,0 0 0,0-1 0,-1 0 0,1 0 0,-1-1 0,0 1 0,0-1 0,0 0 0,-1 0 0,0 0 0,0-1 0,0 1 0,0-1 0,1-6 0,-1 2 32,-1 1 0,-1-1 0,1 0 1,-2 0-1,1 0 0,-1 0 0,-1 0 0,0 0 1,-4-16-1,-14-59 1607,17 76-1218,1 6-185,1 0 1,-1-1 0,1 1 0,-1 0 0,0 0-1,0 0 1,-1-1 0,1 1 0,-1 0 0,1 1-1,-4-5 1,4 7-104,0 1 0,1-1 0,-1 1 0,0-1 0,1 1 0,-1 0 0,0 0 0,1-1 0,-1 1-1,1 0 1,-1 0 0,1-1 0,0 1 0,-1 0 0,1 0 0,0 0 0,0 0 0,-1 0 0,1 0 0,0 0 0,0-1 0,0 1-1,0 0 1,0 0 0,0 0 0,0 0 0,0 0 0,1 0 0,-1 0 0,0 0 0,1 1 0,6 31 1886,5 4-786,2-1-1,26 50 0,-17-39-1166,-15-31 99,0 0 1,1-1-1,0-1 0,17 21 0,-23-31-318,1-1 0,0 1 0,0-1-1,0 0 1,0 0 0,0 0 0,1 0 0,7 3 0,-9-5-333,0 0-1,0 0 1,0-1-1,0 1 1,0-1 0,0 0-1,0 0 1,0 0-1,0 0 1,0 0 0,-1-1-1,1 1 1,0-1-1,0 0 1,0 1 0,4-3-1,-3 0-992,1 1-1,-1-1 1,1 0 0,-1-1-1,0 1 1,0-1-1,-1 0 1,6-6 0,-6 6 679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9:33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1 162 304,'2'-8'1294,"0"-1"1,0 1-1,-1-1 0,0 1 1,0 0-1,-1-1 0,-2-13 0,2 4 4127,0 17-5286,1 0-1,-1 1 1,1-1-1,-1 0 1,1 0-1,-1 1 1,1-1-1,-1 0 1,1 1-1,0-1 1,-1 0-1,1 1 1,0-1-1,-1 1 1,1-1-1,0 1 0,0 0 1,0-1-1,0 1 1,-1 0-1,1-1 1,0 1-1,0 0 1,0 0-1,0 0 1,0 0-1,0 0 1,1 0-1,31-2 959,-30 2-875,8 1-165,1 0 0,-1 0 0,0 1 0,0 1 1,0 0-1,0 0 0,-1 1 0,0 0 0,1 1 1,-1 0-1,-1 1 0,1 0 0,-1 0 0,10 10 0,-15-13-14,-1 1-1,0-1 0,0 1 0,0 0 0,5 8 0,-8-11-25,0-1 0,1 1 0,-1-1 0,0 1 0,1-1 0,-1 1 0,0-1 0,0 1 0,1-1 1,-1 1-1,0 0 0,0-1 0,0 1 0,0-1 0,0 1 0,0 0 0,0-1 0,0 1 0,0-1 0,0 1 0,0-1 0,-1 1 0,1 0 0,0-1 0,0 1 0,0-1 0,-1 1 0,1-1 0,0 1 0,-1-1 0,1 1 0,0-1 0,-1 1 0,1-1 0,-1 0 0,1 1 0,-1-1 0,1 0 1,-1 1-1,1-1 0,-1 0 0,1 1 0,-1-1 0,1 0 0,-1 0 0,1 0 0,-1 0 0,0 1 0,1-1 0,-1 0 0,1 0 0,-1 0 0,1 0 0,-1 0 0,0-1 0,1 1 0,-1 0 0,0 0 0,0 0 3,1 0 1,-1 0-1,1 0 0,-1 0 0,1 0 0,-1 0 1,1-1-1,-1 1 0,1 0 0,-1 0 0,1 0 0,-1-1 1,1 1-1,0 0 0,-1-1 0,1 1 0,-1 0 1,1-1-1,0 1 0,-1 0 0,1-1 0,0 1 0,-1-1 1,1 1-1,0-1 0,-1 1 0,1 0 0,0-1 1,0 1-1,0-1 0,0 1 0,-1-2 0,3-22 726,14-21 239,-13 41-1008,0-1 0,0 1 0,1 0-1,-1-1 1,1 2 0,0-1 0,8-5-1,5-5-2190,25-18-18399,-40 30 19320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9:33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1 624,'2'1'701,"0"0"0,0 0 0,0 0 0,-1 1 0,1-1 0,0 1-1,-1-1 1,1 1 0,-1-1 0,0 1 0,1 0 0,-1 0 0,0 0-1,0 0 1,1 2 0,10 37 1915,-7-17-1695,0-4-820,7 21 9,-12-41-130,0 0 0,0 0 0,-1 1 0,1-1 0,0 0 0,0 0 0,0 0 0,0 1 0,0-1 0,0 0 0,1 0 0,-1 0 0,0 0 1,0 1-1,0-1 0,0 0 0,0 0 0,0 0 0,0 0 0,0 1 0,0-1 0,0 0 0,0 0 0,1 0 0,-1 0 0,0 0 0,0 1 0,0-1 0,0 0 0,0 0 0,1 0 1,-1 0-1,0 0 0,0 0 0,0 0 0,0 0 0,1 0 0,-1 0 0,0 0 0,0 0 0,0 1 0,0-1 0,1 0 0,-1 0 0,0 0 0,0-1 0,0 1 0,1 0 0,-1 0 0,0 0 1,0 0-1,0 0 0,0 0 0,1 0 0,-1 0 0,0 0 0,0 0 0,0 0 0,0 0 0,0-1 0,1 1 0,2-16-957,3-12 878,-6 28 106,5-10 238,1 1 0,0-1-1,10-11 1,-14 19-192,0 0-1,0 0 1,1 0 0,-1 0-1,0 0 1,1 0 0,0 0-1,-1 1 1,1-1 0,0 1-1,0 0 1,0 0 0,0 0-1,0 0 1,0 1 0,0-1-1,5 1 1,-6 0-33,0 0 0,0 1 0,0-1 0,-1 1 0,1 0 0,0-1 0,0 1 1,0 0-1,-1 0 0,1 0 0,-1 0 0,1 1 0,0-1 0,-1 0 0,0 1 0,1-1 0,-1 1 0,2 2 0,19 32 210,-15-22-502,-5-14-59,-1-6-160,-1 3 557,0 1 0,1-1 0,-1 1 0,1-1 0,0 1 0,-1-1 0,1 1 0,0 0 0,0-1 0,1 1 0,-1 0 0,0 0 0,1 0 0,0 0 0,-1 0 0,1 0 0,0 0 0,0 0 0,0 1 0,0-1 0,0 1 1,0-1-1,0 1 0,1 0 0,-1 0 0,0 0 0,4-1 0,1 0 174,-1 0 1,1 1 0,-1 0-1,1 0 1,-1 0 0,1 1-1,0 0 1,-1 0 0,10 1-1,-12 0-221,0 0 0,0 1-1,-1-1 1,1 0-1,-1 1 1,1 0-1,-1 0 1,0 0 0,1 0-1,-1 0 1,3 5-1,10 8-2933,2 2-6598,-11-21 3526,-7 2 5568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9:35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0 149 432,'6'-10'1777,"-1"-1"1,0 0-1,-1 0 0,0 0 0,3-17 1,-5 17-37,-1-1 1,0 1 0,-1-15 0,3 20 2073,-3 5-3741,6 16 1743,4 22-1111,-10-30-693,1 0 0,0 0 0,0 0 0,5 13 0,-4-14-125,0 1 0,0 0 1,-1 0-1,1 13 1,10 30-981,-5-67-2638,7-18 3299,-12 28 428,0 1 1,1-1-1,0 1 1,0 0 0,0 0-1,1 0 1,0 0 0,0 0-1,1 1 1,-1 0-1,1 0 1,1 0 0,-1 0-1,0 1 1,1 0 0,10-5-1,-4 2 143,1 0-1,0 2 1,0-1-1,0 2 0,1 0 1,0 0-1,19-1 1,-22 3-79,1 1-1,0 0 1,-1 1 0,1 0 0,0 1 0,-1 1 0,1-1 0,-1 2 0,0 0 0,14 5-1,-24-8-57,1 1 0,-1-1 0,0 1 0,1 0 0,-1-1 0,0 1 0,0 0-1,0 0 1,1 0 0,-1 0 0,0 0 0,0 0 0,0 0 0,0 0 0,-1 0-1,1 0 1,0 1 0,0-1 0,-1 0 0,1 1 0,-1-1 0,1 0 0,-1 1-1,1-1 1,-1 1 0,0-1 0,0 0 0,0 1 0,0-1 0,0 1 0,0-1-1,0 1 1,0-1 0,-1 1 0,1-1 0,0 0 0,-1 1 0,1-1 0,-1 1-1,0-1 1,1 0 0,-1 0 0,0 1 0,0-1 0,0 0 0,-1 2 0,-2 2-57,-1 0 0,0 0 0,1 0 0,-2-1 0,1 1 0,0-1 1,-1 0-1,-10 5 0,7-5-80,1 0-55,0 0-1,0-1 0,-1 0 1,1 0-1,-1-1 0,1 0 0,-1 0 1,-13 0-1,8-6 127,13 4 61,1 0 1,0 0 0,-1 0 0,1 0-1,0 0 1,-1 0 0,1 0-1,0-1 1,-1 1 0,1 0 0,0 0-1,0 0 1,-1-1 0,1 1-1,0 0 1,0 0 0,-1-1 0,1 1-1,0 0 1,0-1 0,0 1-1,-1 0 1,1-1 0,0 1 0,0 0-1,0-1 1,0 1 0,0 0-1,0-1 1,0 1 0,0 0 0,0-1-1,0 1 1,0 0 0,0-1-1,0 1 1,0 0 0,0-1 0,0 0-1,2-1 86,0 1 0,0-1 0,0 0 0,1 1-1,-1-1 1,0 1 0,1 0 0,-1 0 0,1 0-1,-1 0 1,1 0 0,-1 1 0,1-1 0,4 0 0,42-4 1185,-46 6-1241,0-1 0,0 1 0,0 0 1,0-1-1,1 2 0,-1-1 0,0 0 0,-1 1 0,1-1 1,0 1-1,0 0 0,-1 0 0,1 0 0,-1 0 1,1 0-1,3 5 0,35 50 670,-27-35-592,-9-15-105,11 16 30,0 0-1,2-1 0,25 24 1,-40-43 33,0-1 1,0 1-1,1-1 0,-1 0 1,1 0-1,-1 0 0,1 0 1,0-1-1,0 0 1,0 1-1,0-1 0,0-1 1,0 1-1,0 0 0,0-1 1,0 0-1,0 0 1,0 0-1,0-1 0,1 1 1,-1-1-1,0 0 0,0 0 1,-1-1-1,1 1 1,5-3-1,-4 1 32,1 0 0,-1 0 0,-1 0 0,1-1 0,-1 0 1,1 0-1,-1 0 0,0 0 0,0-1 0,-1 1 0,1-1 0,-1 0 0,0 0 1,-1-1-1,1 1 0,-1 0 0,0-1 0,1-5 0,12-27 691,-9 23-2030,0-1-4075,-4 6-1554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49:36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60 224,'0'-2'391,"0"0"-1,0 0 1,0 0-1,0 0 1,0 0 0,1 1-1,-1-1 1,1 0-1,0 0 1,-1 0-1,1 0 1,0 1 0,0-1-1,0 0 1,0 1-1,0-1 1,1 1-1,-1-1 1,3-2-1,0 1-138,1 1 0,0-1-1,-1 1 1,1 0-1,0 0 1,9-2-1,-9 3-217,0 0 0,0 0-1,0 1 1,0-1 0,0 1-1,1 1 1,-1-1 0,0 1-1,0 0 1,0 0 0,0 0-1,0 1 1,0-1 0,0 1-1,-1 1 1,1-1 0,-1 0-1,1 1 1,-1 0 0,5 5-1,-8-8-21,-1 1 0,1-1-1,-1 0 1,1 1-1,-1-1 1,0 1 0,1-1-1,-1 1 1,0-1-1,1 1 1,-1 0 0,0-1-1,0 1 1,1-1-1,-1 1 1,0 0 0,0-1-1,0 1 1,0 0-1,0-1 1,0 1 0,0 0-1,0-1 1,0 1-1,0-1 1,0 1-1,0 0 1,0-1 0,-1 1-1,1-1 1,0 1-1,0 0 1,-1-1 0,1 1-1,-1 0 1,-1 1 10,0 1 0,-1-1-1,1 0 1,0 1 0,-1-1 0,0-1 0,-5 4 0,-5 2 21,-1-1 1,-21 7-1,28-10 118,0-1-1,-1-1 0,1 1 0,-14 0 0,19-2-102,0 0 0,1 0-1,-1 0 1,0-1 0,0 1-1,0 0 1,1-1 0,-1 0-1,0 1 1,1-1 0,-1 0-1,0 0 1,1 0 0,-1 0-1,1 0 1,-1 0 0,1 0-1,0 0 1,0-1 0,-1 1-1,1-1 1,0 1 0,-2-4-1,3 4-43,-1 0-1,0 0 0,1 0 1,-1 0-1,1 0 0,-1 0 1,1 0-1,-1 0 0,1-1 0,0 1 1,0 0-1,-1 0 0,1 0 1,0-1-1,0 1 0,0 0 0,0 0 1,0 0-1,1-1 0,-1 1 1,0 0-1,1 0 0,-1 0 1,0 0-1,1-1 0,0 1 0,-1 0 1,1 0-1,0 0 0,-1 0 1,1 0-1,0 0 0,1-1 0,7-1-3604,2 1-3576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50:02.1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129 31 96,'-27'-31'17121,"27"48"-16053,1-1-126,-1 206 4914,5-29-5149,0 53-610,-7-214-83,-7 45 0,4-45 3,0 44-1,-12 38-21,17-105 2,-1 0 1,-1 0 0,-4 16 0,4-16-3,-1 1 1,2 0-1,-2 18 1,0 53 63,4-80-60,-1 0 0,0-1-1,1 1 1,-1-1 0,0 1 0,1 0 0,-1-1 0,1 1 0,-1-1 0,1 1 0,-1-1 0,1 1 0,0-1 0,-1 0 0,1 1 0,0-1 0,-1 0 0,1 1 0,0-1 0,-1 0 0,1 0 0,0 0 0,1 1 0,21 3-38,-18-3 31,18 3-2,1 0 1,0-2 0,0 0-1,0-2 1,29-2 0,10 0-2,15 1-130,161 8-644,-14 14 782,-169-17-4,58-2 0,-83-2-11,156 4 133,-93-14-112,193 10 74,-110 11-61,-137-7-5,389 29-73,32-16 76,35-13-25,-212-20 21,-244 13 9,356-36 8,-155 33-76,-17 1 55,-56 3-78,25-2 14,11-19 10,-147 18 39,-17 1 15,42-8-1,-79 12-3,0-1-1,0 0 0,0 0 0,0 0 0,0 0 0,0 0 0,0-1 0,-1 1 1,6-4-1,-7 4 2,0-1 1,0 1 0,0-1-1,0 0 1,0 1 0,0-1-1,0 0 1,0 0 0,-1 0-1,1 1 1,-1-1 0,1 0-1,-1 0 1,0 0 0,0 0-1,0 0 1,0-3 0,5-580-34,-6 553 10,-2 0 0,-1 1 0,-14-58 0,12 53 38,6 30-22,0 1 0,-1 0 0,1-1 0,-1 1 0,-1 0 0,1 0 0,-1-1 0,0 1 0,0 0 0,0 1 0,-1-1 0,-5-8 0,4 10 4,-1 0 0,1 0 1,-1 0-1,0 0 0,0 1 1,0 0-1,0 0 1,0 0-1,-1 1 0,-7-2 1,-60-3 37,35 3-46,-202-10 12,-11-1-8,-266-7-76,277 8-284,183 9 299,-220-25 31,198 20-15,-376-49-132,349 44 96,6 0 43,-115 0 1,-461 5 19,487 13 14,-127 9 6,-6-9 39,178-6-16,-32-10 17,133 7 20,33 4-49,-246-29-18,201 25 21,0 2-1,-61 5 1,16 0 820,100-2-848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50:05.4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134 76 304,'0'0'7011,"0"-14"-1050,0-14-4606,0-5-331,14 98-304,6 14-599,-13-56-78,-2-1 0,0 1 1,-1 0-1,1 27 0,9 48-43,-15-96-3,1 1 1,-1-1-1,0 0 1,0 0-1,0 0 1,0 0 0,0-1-1,-1 1 1,1 0-1,-1 0 1,1-1-1,-1 1 1,0-1 0,1 1-1,-1-1 1,0 0-1,0 0 1,0 0-1,0 0 1,0 0-1,0 0 1,0 0 0,0-1-1,0 1 1,-4 0-1,-4 2-10,-1-1-1,1 0 1,-1 0-1,-13 0 1,-73-2-48,299 14-84,-174-11 122,11 0-750,-18-7-6378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50:06.2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150 47 48,'-14'-31'3247,"14"31"-3178,-5-15 3338,-25 55-483,2 7-2729,13-24-186,-15 32 1,19-36 8,9-16-9,0-1 0,0 1 0,0 0 1,1 0-1,-1 0 0,1 0 0,0 0 0,0 0 0,-2 5 0,3-8-22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50:08.4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208 158 256,'-9'0'6333,"-25"12"-5290,2-2-701,29-9-301,0 0-1,0-1 1,0 1 0,-1-1-1,1 0 1,0 0-1,0 0 1,0 0 0,0-1-1,0 0 1,0 1-1,0-1 1,0 0-1,0 0 1,0 0 0,0-1-1,0 1 1,-3-3-1,2 0-12,-1 0-1,1 0 1,-1-1 0,1 0-1,1 1 1,-1-1-1,1-1 1,-3-5-1,4 9-13,1-1-1,0 1 0,1-1 0,-1 1 0,0-1 0,1 0 0,-1 1 0,1-1 1,0 0-1,0 1 0,0-1 0,0 0 0,1 1 0,-1-1 0,1 1 0,-1-1 1,1 0-1,0 1 0,0-1 0,0 1 0,0 0 0,1-1 0,-1 1 0,1 0 1,-1 0-1,1 0 0,2-3 0,0 1 14,-1 0 1,1 1-1,1-1 0,-1 1 1,0 0-1,1 0 0,0 0 1,-1 1-1,1-1 0,0 1 1,0 0-1,8-1 0,10-1-27,-1 1 0,33-1 0,-52 5 2,0 0 0,0-1 0,0 1 0,0 0 0,0 0-1,0 1 1,0-1 0,-1 0 0,1 1 0,0 0-1,-1 0 1,1 0 0,-1 0 0,0 0 0,1 0 0,-1 0-1,0 1 1,-1-1 0,1 1 0,0 0 0,1 3-1,2 2 6,-1 0 0,0 1-1,-1 0 1,1 0 0,2 15-1,-5-14-6,-1 0 0,0 0 0,-1 0 0,0 0 0,-1 0 0,0 0 0,0-1 0,-1 1 0,-1-1 0,1 1 0,-1-1 0,-1 0 0,-7 10 0,4-5 5,0-1 0,-2 0 0,1 0 0,-2-1 0,-21 20 0,12-14-6,10-8-4,0 0 0,-1-1-1,0 0 1,-1-1 0,-17 9 0,16-10 43,-17 5-194,29-12 130,-1 0 1,1 1 0,0-1-1,-1 0 1,1 0-1,-1-1 1,1 1 0,-1 0-1,1 0 1,0-1 0,-1 1-1,1 0 1,0-1-1,-1 0 1,1 1 0,0-1-1,0 0 1,0 1 0,-1-1-1,0-1 1,1 1 33,1 0 0,0 0 0,-1 0 0,1 0 1,0 0-1,0-1 0,0 1 0,0 0 0,-1 0 0,1 0 0,1 0 0,-1 0 1,0 0-1,0 0 0,0 0 0,0 0 0,1 0 0,-1 0 0,1 0 1,-1 0-1,1 0 0,-1 0 0,1 0 0,-1 0 0,1 1 0,0-1 1,1-1-1,19-24 479,-15 22-459,-1 1 1,1-1-1,0 1 0,-1 0 0,2 0 1,-1 0-1,0 1 0,0 0 1,1 0-1,-1 1 0,1 0 1,-1 0-1,1 0 0,0 1 1,-1 0-1,1 0 0,0 1 1,-1 0-1,1 0 0,7 2 1,-3 3-39,0-1 1,0 2-1,0-1 1,-1 1-1,0 1 1,10 10-1,-18-16 26,1-1-1,-1 1 1,1-1-1,-1 1 1,1-1-1,0 0 1,0 0-1,-1 0 1,1 0-1,0 0 1,0-1-1,0 1 1,0-1-1,0 0 1,0 0-1,0 0 1,0 0-1,-1 0 1,1-1-1,0 1 1,3-2-1,-2 1 393,0-1 0,0 1 0,0-1 0,-1 0 0,1 1 0,0-2 0,-1 1 0,6-5 0,-2 0-1,-1-1 0,0 0 0,0-1 1,8-16-1,-12 22-392,-1 2-88,5-13-2914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50:10.6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257 74 496,'-8'-31'5268,"6"28"-4950,1-1 0,0 1 0,0-1 0,0 0 0,0 0 0,0 0 0,1-3 0,0 6-286,5-7 976,13 9-810,0 1 0,19 5-1,6 0-195,130 5 489,-177-11-491,0 0 0,0 0 0,0 1 0,0-1 0,0 1 0,1 0 0,-1 0 0,1 0 0,-1 0 0,1 1 0,-3 2 0,-2 1 0,-7 6-1,1 1-1,0 1 1,-19 24 0,-23 23-42,4-4-322,63-57 365,-1-1 0,0 0 0,1 0 0,10-3 0,-15 3-2,0 0 0,0 1 0,0-1 1,0 1-1,0 1 0,0-1 1,0 1-1,0 0 0,-1 0 0,1 1 1,0-1-1,-1 1 0,7 3 1,-8-3-1,0 0 1,0 1 0,0-1-1,-1 1 1,1 0 0,-1 0-1,1 0 1,-1 0 0,0 0-1,0 1 1,0-1 0,-1 1-1,1 0 1,-1 0 0,0 0-1,0 0 1,2 7 0,1 3 1,-4-12 0,0-1 0,0 1 0,0 0 0,-1 0 0,1-1 0,-1 1 0,1 0 0,-1 0 0,0 0 0,0 0 0,1 0 0,-1 0 0,0 0 0,-1 0 0,1-1 0,0 1 0,-1 0 0,1 0 0,-1 0 0,1 0 0,-1 0 0,0-1 0,-1 4 0,-2 0 2,1 0 1,0 0 0,-1-1 0,0 1 0,0-1 0,0 0-1,-1 0 1,1 0 0,-1 0 0,0-1 0,0 0-1,0 0 1,0 0 0,-1-1 0,1 0 0,-11 3 0,-2-1 232,0-2 1,-1 0-1,1 0 1,0-2-1,-1 0 1,-34-6-1,16-2 876,0-1 0,-47-20 0,14 2 164,61 22-1138,-12-3 2042,24 8-1928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7:57:28.7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 71 16,'0'-2'304,"1"0"-1,-1-1 1,1 1-1,-1 0 1,1 0-1,0-1 1,0 1-1,0 0 1,35-49 20540,-36 55-21305,0-4 573,1 4 191,0 0 0,-1 1 0,1-1 0,-1 0 0,0 0 1,0 7-1,-1-7-11,3 19-58,0 0 0,1 1 0,7 26 1,-3-5 11,-2 1 0,-1 88 0,-4-123-237,14 165 794,-14 220 458,-1-378-1177,-1-1-1,-5 27 1,3-28-51,1 1 0,-1 27 0,3-24-30,-1 0 1,-7 25-1,4-21 22,-16 155-18,18-136-14,-15 76 7,14-94 0,1 0 0,0 0 0,2 29 0,-3 19 32,-1 5-32,-4-2 29,2 24 993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9:06.1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6 80,'0'0'74,"-1"0"0,1 0 1,0 0-1,0 0 0,0 0 0,0 0 0,0-1 1,0 1-1,0 0 0,-1 0 0,1 0 0,0 0 0,0 0 1,0 0-1,0 0 0,0 0 0,0 0 0,0 0 1,0-1-1,0 1 0,0 0 0,0 0 0,0 0 0,-1 0 1,1 0-1,0 0 0,0 0 0,0-1 0,0 1 1,0 0-1,0 0 0,0 0 0,0 0 0,0 0 0,0 0 1,0-1-1,0 1 0,0 0 0,0 0 0,1 0 1,-1 0-1,0 0 0,0 0 0,0-1 0,-5 2 254,5-1-200,-40 0 1905,39-1-1838,0 1-1,0 0 1,0 0 0,1 0 0,-1 0 0,0-1-1,0 1 1,0 1 0,0-1 0,0 0 0,0 0 0,0 0-1,0 0 1,0 1 0,0-1 0,1 0 0,-1 1 0,0-1-1,0 1 1,0-1 0,1 1 0,-2 0 0,16 10 5256,40 7 520,88 6-2390,21 3-2189,-87-12-1229,-56-10-104,1-1-1,-1-1 1,24 1-1,40 8-9577,-80-10 5793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50:54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1848 355 48,'-4'-13'1054,"4"12"-987,1 1 1,-1-1-1,0 1 1,0-1-1,0 1 1,0-1-1,0 0 1,0 1-1,0-1 1,0 1-1,0-1 1,-1 1-1,1-1 0,0 1 1,0-1-1,0 1 1,-1-1-1,1 1 1,0-1-1,0 1 1,-1-1-1,1 1 1,-1-1-1,1 1 1,0 0-1,-1-1 1,1 1-1,-1 0 0,1-1 1,-1 1-1,1 0 1,-1-1-1,1 1 1,-1 0-1,1 0 1,-1 0-1,0-1 1,-10-6 1527,10 5-1057,0 1 1,0 0-1,0 0 0,0 0 0,0 0 0,-1 0 1,1 0-1,0 1 0,-1-1 0,1 0 0,0 1 1,-1-1-1,1 0 0,-4 0 464,-11 4 5558,-1 0-3377,-27 16 1430,-93 24 0,114-38-4613,-1-1 0,1 0 0,-1-2 0,0-1 0,0-1 0,0-1 0,-34-6 0,35 1 0,1-1 0,1-1 0,0-1 0,0-1 0,-27-16 0,23 12 0,-101-66 0,11 3 0,-20 9 0,113 59 0,1 1 0,-2 1 0,1 0 0,-39-5 0,-69-7 0,-122 6 0,229 15 0,-44 7 0,45-5 0,-46 2 0,36-2 155,21-1-917,1-2 0,-1 1 1,-20-1-1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50:56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569 3 592,'-49'-2'8292,"39"3"-7890,-1 0 0,1 1 0,-1 0 0,1 0 0,0 1-1,0 1 1,0 0 0,-17 9 0,-76 52 1864,59-36-1767,29-17-434,-1 1 1,1 0-1,1 1 0,-19 23 1,19-20-59,0-1 1,-2-1 0,-21 18-1,26-25-5,1 2 0,-15 15 0,-1 3 40,20-24-43,-5 6 3,10-8-7,9-5-10,-5 2 18,0 0-1,0 1 0,1-1 0,-1 1 1,0 0-1,1 0 0,-1 0 0,0 0 1,1 1-1,-1-1 0,5 3 0,37 11 267,-41-13-242,1 1 11,13 4 114,-1 0 1,1 1 0,-1 1 0,-1 1 0,0 0 0,21 16-1,15 18 974,64 42 0,-51-31 648,-59-48-2105,6 6 4886,-7-6-3286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50:5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2497 477 128,'0'0'560,"-1"-19"13638,0 9-11553,-3 10-2401,0 1 0,1 0 1,-1 0-1,0 0 1,0 1-1,-6 3 0,-17 5-164,-35 15 227,-3-4 616,46-13-726,-1-2-1,1 0 1,-30 4 0,-19-1 398,38-4 315,0-1 1,-1-1-1,-54-4 0,34-4-248,-73-19 0,94 14-467,1-2 1,-1 0 0,2-2-1,-34-22 1,-13-6-198,-14-11 161,60 35-122,0 0 0,-47-19 0,10 2 694,-13-8-285,57 30-454,0 1 1,0 1-1,-33-11 1,14 9-11,18 5 26,-1 1-1,-44-7 1,-58-9-12,0 0 5,-111-15 586,-67 21 1470,218 13-1227,83 4-912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50:59.2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553 81 720,'2'-6'968,"1"0"0,-1 0 0,0 0 0,-1 0 0,0 0 0,0 0 0,0-1 0,0 1 0,-1-12-1,0 18-943,0-1 0,0 1 0,0 0 0,-1-1 0,1 1 0,0 0 0,0-1 0,0 1 0,0 0 0,0 0 0,0-1 0,0 1 0,0 0 0,-1-1 0,1 1 0,0 0 0,0 0 0,0-1 0,-1 1 0,1 0 0,0 0 0,0 0 0,-1-1-1,1 1 1,0 0 0,0 0 0,-1 0 0,1 0 0,0 0 0,-1 0 0,1 0 0,0-1 0,0 1 0,-1 0 0,0 0 0,-16 3 861,-21 12 377,33-12-1163,-109 57 1322,19-9-999,-68 41-278,110-55-153,9-5 21,18-10 36,25-21-44,1-1-1,0 0 1,0 1-1,-1-1 1,1 0-1,0 1 1,0-1 0,0 0-1,-1 1 1,1-1-1,0 0 1,0 1-1,0-1 1,0 1 0,0-1-1,0 0 1,0 1-1,0-1 1,0 1-1,0-1 1,0 0-1,0 1 1,0-1 0,0 1-1,0-1 1,0 0-1,1 1 1,-1 0 5,1-1 1,0 1-1,0-1 1,0 1-1,0-1 0,0 1 1,0-1-1,-1 0 1,1 0-1,0 1 0,0-1 1,0 0-1,0 0 1,0 0-1,0 0 0,0 0 1,1 0-1,72 11 357,-43-7-133,-1 2 1,0 2-1,38 13 1,-29-3 452,61 35 1,-41-19-244,-28-12 104,6 4 176,-15-8 203,-21-16-888,0-1-1,1 1 0,-1 0 1,1-1-1,0 0 0,-1 1 1,1-1-1,0 0 0,0 0 1,0 0-1,0 0 0,0 0 1,0 0-1,0-1 0,4 2 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51:01.6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2636 377 160,'3'0'404,"-1"0"0,0 0 0,0-1 0,0 1 0,0 0 0,0-1 0,0 1 0,0-1 0,0 0 0,0 0 0,0 0 1,0 0-1,0 0 0,0 0 0,-1 0 0,1-1 0,1-1 0,-2 3-290,0-1 305,0 1 0,-1-1 1,1 1-1,-1-1 0,1 0 0,0 1 1,-1-1-1,1 0 0,-1 0 0,1 1 0,-1-1 1,0 0-1,1 0 0,-1 1 0,0-1 1,0 0-1,1 0 0,-1 0 0,0 0 1,0 0-1,0 1 0,0-2 0,0 1-253,-7-7 2616,-5 9-2613,0 1-1,0 0 0,0 1 1,0 0-1,1 1 0,-20 8 1,-18 7 53,-2-4 199,-87 24 1735,115-34-1775,0-2 0,0-1-1,-1-1 1,1-1 0,0-1 0,-1-1 0,1-1-1,0-1 1,1 0 0,-36-14 0,-17-11-21,-114-64 1,27 12-178,87 47 245,-123-37 0,129 51-368,-48-12 1302,32 13-78,48 9-1285,0 2 1,-1 1-1,-57-2 0,29 9 1,-150 6 0,115 13 0,39-6 0,-103 14 0,25-2 0,125-22 0,-1-1 0,1 0 0,-29-2 0,31 0 0,9 0 751,-9 0-1839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51:02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542 78 480,'9'-21'4634,"-8"19"-4183,0-1 0,0 1-1,1 0 1,-1 0-1,-1-1 1,1 1 0,0-1-1,0 1 1,0-4-1,-1 5-179,0 0 0,0 0-1,0 0 1,0 0 0,0 0-1,0 0 1,0 0 0,0-1 0,0 1-1,0 0 1,0 0 0,-1 0-1,1 0 1,0 0 0,-1 0-1,1 0 1,-1 0 0,1 0-1,-1 0 1,0 0 0,1 1-1,-1-1 1,0 0 0,0 0-1,0 0 1,1 1 0,-1-1-1,-2 0 1,0 0-85,-1 1 0,0 0 0,1 0 1,-1 0-1,1 1 0,-1-1 0,0 1 0,-4 1 0,8-2-178,-15 7 428,0-1 1,0 2-1,1 0 0,0 0 1,0 2-1,1 0 1,-13 12-1,17-15-307,-170 151 1256,114-100-1193,-12 5 520,73-60-649,-1 0 0,0 0 0,-1 0 0,1-1-1,0 0 1,-1 0 0,1 0 0,-7 1 0,11-3-15,1-1 335,0 1-380,0 0-1,0 0 1,0 0 0,0 1-1,1-1 1,-1 0-1,0 0 1,0 0 0,0 0-1,0 0 1,1 0-1,-1 0 1,0 0 0,0 0-1,0 0 1,0 0-1,1 0 1,-1 0-1,0-1 1,0 1 0,0 0-1,0 0 1,0 0-1,1 0 1,-1 0 0,0 0-1,0 0 1,0 0-1,0 0 1,0 0 0,0-1-1,1 1 1,-1 0-1,0 0 1,0 0 0,0 0-1,0 0 1,0-1-1,0 1 1,0 0 0,0 0-1,0 0 1,0 0-1,0 0 1,0-1 0,0 1-1,0 0 1,0 0-1,0 0 1,0 0-1,0-1 1,0 1 0,0 0-1,0 0 1,0 0-1,0 0 1,0-1 0,0 1-1,0 0 1,0 0-1,0 0 1,35-4-57,-30 3 65,0 0-1,0 0 1,0 1-1,0 0 1,0 0-1,0 0 0,0 1 1,0-1-1,9 3 1,-5 1 104,0-1 0,-1 2 1,1-1-1,-1 1 0,0 0 0,0 1 1,0 0-1,9 9 0,53 62 361,-50-53-453,48 69 159,-5-6 199,-58-81-42,0 0-1,0-1 0,1 1 0,0-1 0,0 0 1,0-1-1,0 1 0,1-1 0,0-1 0,0 1 1,0-1-1,15 4 0,-9-2-338,-5-3 0,0 0 0,0 0 0,0 0 0,0-1 0,1 0 0,-1-1 0,11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51:27.6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3756 228 208,'3'-11'4568,"-21"5"-2874,3 5-741,11 1-830,0-1-1,0 1 0,0 0 0,0 0 0,0 1 1,0-1-1,0 1 0,0 0 0,0 0 1,0 0-1,0 0 0,-4 3 0,-95 48 1508,52-31-683,0-2 1,-102 22-1,-114-2-56,175-33-219,0-4 0,0-5 1,1-3-1,-1-4 0,-175-44 0,208 35 315,1-3-1,-77-40 1,-58-22-158,75 48-272,-1 5 1,-159-19 0,182 37-420,-1 5 1,-176 8 0,212 3-124,1 3 0,0 2 1,-60 17-1,12 8 9,-176 78 0,148-45 560,121-57 101,11-6-490,0-1 1,0 1-1,0-1 1,0 0-1,0 0 1,0 0-1,-1-1 1,-6 2-1,11-3-184,-4 3 3284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51:28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553 227 16,'4'-4'372,"-1"0"1,0 0-1,0 0 1,0 0-1,0 0 0,0-1 1,-1 1-1,0-1 0,0 1 1,0-1-1,-1 0 1,1 0-1,0-5 0,0-8 436,0 1-1,-1-25 0,-1 39-604,-1 2-139,1-1 0,0 1 0,0-1 0,-1 1 0,1-1 0,-1 1 0,1 0 0,-1-1 0,0 1 0,1 0 0,-1 0 0,0-1 0,0 1 0,0 0 0,0 0 0,0 0 0,0 0 0,-2-1 0,-26-17 1049,5 4-246,22 13-803,0 0-1,0 0 1,0 1-1,0-1 1,0 1-1,0-1 1,0 1-1,-1 0 1,1 0-1,0 0 0,-1 0 1,1 0-1,-1 0 1,0 1-1,1-1 1,-1 1-1,1 0 1,-1 0-1,0 0 1,1 0-1,-1 0 1,1 0-1,-1 1 1,0-1-1,1 1 0,-1 0 1,1 0-1,-1 0 1,1 0-1,0 0 1,-1 0-1,-1 2 1,-23 26 102,1 1 1,2 1-1,1 1 1,-25 45 0,32-51-139,-133 202 422,100-154-323,37-57-106,-1-1 0,-27 28 1,37-42-4,2-2-12,0 1 0,0 0 1,0-1-1,0 1 0,1 0 1,-1-1-1,0 1 0,0 0 1,0 0-1,1-1 0,-1 1 1,0 0-1,1 0 0,-1 0 0,1 0 1,-1 2-1,7-5 17,1 0 0,0 0 0,-1 0 0,14 0 0,-5 3 13,0 0-1,-1 1 1,1 1 0,0 0 0,-1 1 0,0 1 0,0 0 0,25 13-1,-14-4 569,-1 1 0,0 1-1,37 34 1,79 79 5618,-132-123-5114,-5-4-727,1 1-1,-1 0 0,0 0 1,0 0-1,0 0 0,0 0 1,2 4-1,-4-4-2140,7 1 5601,-5-3-5993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51:32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164 179 128,'-25'23'3428,"24"-23"-3313,-33-10 3708,30 8-3570,1 1-1,-1-1 1,1 0 0,0 0-1,0-1 1,0 1-1,0-1 1,0 1 0,0-1-1,1 0 1,-4-6 0,5 8-234,-1-1 1,2 0-1,-1 0 1,0-1-1,0 1 1,1 0-1,-1 0 1,1 0-1,0 0 1,-1 0-1,1-1 1,0 1 0,0 0-1,1 0 1,-1 0-1,0-1 1,1 1-1,-1 0 1,1 0-1,0 0 1,0 0-1,0 0 1,1-2-1,2-4-2,0 0-1,1 0 1,0 1-1,1-1 0,0 1 1,11-10-1,-11 12 70,0 0 0,0 1 1,1 0-1,0 0 0,-1 1 0,2-1 0,-1 1 0,0 1 0,1 0 1,-1 0-1,1 0 0,-1 1 0,1 0 0,0 0 0,-1 1 1,1 0-1,0 1 0,0 0 0,-1 0 0,1 0 0,0 1 1,7 3-1,0 0 119,0 0 0,-1 2 0,1 0 0,-2 0-1,1 1 1,-1 1 0,0 0 0,0 1 0,20 22 0,-28-27-63,0 1 0,-1 0 1,1 0-1,-2 0 0,1 0 0,0 1 0,-1 0 0,-1-1 0,1 1 0,-1 0 0,0 0 1,0 1-1,-1-1 0,0 0 0,0 0 0,-1 1 0,0-1 0,0 0 0,-1 1 0,0-1 0,-2 10 1,-1-5-84,0-1 0,0 0 0,-1 0 0,0-1 0,-1 1 0,0-1 1,0 0-1,-1-1 0,-1 1 0,0-1 0,0-1 0,-15 13 0,-10 5 122,0-1 0,-2-1 0,-1-2 0,-1-2 0,-58 24 0,81-40 267,1-1 0,-1-1-1,0 0 1,0 0 0,-25-2 0,38 0-407,1 0 0,-1 0 0,0 0 0,1 1 0,-1-1 0,0 0 0,1 0 0,-1 1 0,0-1 0,1 0-1,-1 1 1,1-1 0,-1 1 0,1-1 0,-1 1 0,1-1 0,-1 1 0,1-1 0,0 1 0,-1-1 0,1 1 0,-1 0 0,1-1 0,0 1 0,0 0 0,-1-1 0,1 1 0,0 0 0,0-1 0,0 1 0,0 0 0,0-1 0,0 1 0,0 0 0,0-1 0,0 1 0,0 0 0,0 0 0,1-1 0,-1 1 0,0-1 0,0 1 0,1 1 0,13 40 1665,-9-30-1435,2 10 285,12 35 1177,14 67 1,-32-114-1303,1 1 1,1-1-1,0 1 0,8 16 0,-6-22 540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0:51:34.9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 52 704,'1'0'162,"-1"1"-1,0-1 0,1 1 0,-1-1 1,0 1-1,1-1 0,-1 1 1,0-1-1,0 1 0,2 9 8122,1-12-8248,0 1 1,0-1-1,0 1 1,0 0-1,0 0 1,1 0-1,-1 0 1,0 0-1,1 1 1,-1 0-1,1 0 1,-1 0-1,5 0 1,-1 0 3,0 1 0,1 0 0,-1 0 0,0 1 0,12 4 0,-17-6 12,-1 1 0,1-1 0,-1 1 0,1 0 0,-1 0 0,1 0 0,-1 0 0,1 0 0,-1 0 0,0 0 0,1 0 0,-1 0 0,0 1 0,0-1 0,0 0 0,0 1 0,0-1 0,0 1 0,-1-1 0,1 1 0,1 2 0,-3-2 4,1 0 1,0-1-1,0 1 1,0-1-1,-1 1 1,1-1-1,-1 1 1,1 0-1,-1-1 1,0 0-1,1 1 1,-1-1-1,0 1 1,0-1-1,0 0 1,0 0-1,0 1 1,-2 0-1,-3 3 1,1 0 0,-1-1-1,-1 0 1,1 0 0,0-1 0,-1 0 0,0 0-1,-13 4 1,15-6-18,0 1-1,0-2 1,0 1 0,0 0-1,0-1 1,0 0-1,0 0 1,0-1 0,0 1-1,0-1 1,0 0 0,0-1-1,0 1 1,1-1 0,-1 0-1,0 0 1,1 0-1,-5-4 1,4 1-16,0 0-1,0 0 1,0 0 0,1-1 0,0 0-1,-6-12 1,9 16-13,-1 0 1,2 0-1,-1-1 0,0 1 1,0 0-1,1-1 0,-1 1 1,1 0-1,0-1 0,-1 1 1,1-1-1,0 1 0,1-1 1,-1 1-1,0-1 0,1 1 1,-1 0-1,1-1 1,0 1-1,0 0 0,0-1 1,0 1-1,2-3 0,-1 2-9,0 0-1,0 1 0,0-1 1,0 1-1,0 0 0,0 0 1,1-1-1,-1 1 0,1 1 1,0-1-1,-1 0 0,1 1 1,0-1-1,0 1 0,0 0 1,0 0-1,0 0 0,0 0 1,1 1-1,-1-1 0,0 1 1,0 0-1,0 0 0,1 0 1,-1 0-1,0 1 0,0-1 1,0 1-1,0 0 0,0 0 1,4 1-1,-4 0 13,-1-1 1,1 1-1,-1-1 0,0 1 1,1 0-1,-1 0 0,0 0 1,0 0-1,0 0 1,-1 0-1,1 1 0,-1-1 1,1 1-1,-1-1 0,0 1 1,1-1-1,-1 1 0,-1 0 1,1 0-1,0-1 0,-1 1 1,1 0-1,-1 0 1,0 5-1,0 5 254,-1 0 0,-1 0 1,-5 25-1,6-33-135,0-2-99,-1 0 0,1 0 0,0 0 1,-1-1-1,1 1 0,-1 0 1,0-1-1,0 1 0,0-1 0,0 0 1,0 0-1,-1 0 0,1 0 1,-4 2-1,-38 20 412,40-22-440,0-1 0,0 1 1,-1-1-1,1-1 0,0 1 0,-1 0 0,1-1 1,-1 0-1,1 0 0,-1-1 0,1 1 0,-1-1 1,1 0-1,0 0 0,-1 0 0,1-1 0,0 1 0,0-1 1,0 0-1,-4-3 0,6 4-1,-1-1-1,1 1 0,0-1 1,0 1-1,1-1 1,-1 0-1,0 0 1,0 0-1,1 0 1,-1 0-1,1 0 0,0-1 1,0 1-1,0 0 1,0-1-1,0 1 1,0 0-1,1-1 1,-1 1-1,1-1 0,-1 0 1,1 1-1,0-1 1,0 1-1,0-1 1,1 1-1,-1-1 1,0 1-1,1-1 0,0 1 1,0-1-1,-1 1 1,1 0-1,1-1 1,1-2-1,-2 1-4,1 0 1,0 0-1,1 0 0,-1 1 1,1-1-1,0 1 0,0-1 1,0 1-1,0 0 0,0 0 1,1 0-1,-1 1 0,1-1 0,0 1 1,0 0-1,0 0 0,0 0 1,0 0-1,0 1 0,1 0 1,-1 0-1,0 0 0,1 0 1,-1 1-1,0-1 0,1 1 0,-1 0 1,1 1-1,4 0 0,-2 1 0,-1 0-1,0 0 0,0 1 1,0 0-1,0 0 0,0 1 0,0-1 1,-1 1-1,0 0 0,8 8 1,-11-10 4,0-1 1,-1 1-1,1 0 1,-1 0-1,1 0 1,-1 0-1,0 0 1,1 0-1,-1 0 1,0 1-1,0-1 1,-1 0-1,1 0 1,0 1-1,-1-1 1,0 1-1,1-1 1,-1 0 0,0 1-1,0-1 1,0 1-1,-1-1 1,1 0-1,0 1 1,-1-1-1,0 1 1,1-1-1,-1 0 1,0 0-1,0 1 1,-1-1-1,-1 3 1,-2 1 4,0-1 0,-1 0 0,1 0 0,-1 0 0,0-1 0,-1 1 0,1-2 0,-1 1 0,-13 5 0,16-7-4,0-1 0,-1 1 0,1-1 0,0 0 0,-1 0-1,1 0 1,0 0 0,-1-1 0,1 0 0,-1 0 0,1 0 0,-1-1 0,1 1 0,0-1 0,-1 0-1,1 0 1,0-1 0,-5-1 0,7 2-5,0-1 1,-1 1-1,1-1 0,0 0 0,0 1 0,0-1 1,0 0-1,0 0 0,1-1 0,-1 1 0,1 0 1,-1-1-1,1 1 0,0 0 0,0-1 1,0 1-1,0-1 0,0 0 0,1 1 0,-1-1 1,1 0-1,0 0 0,0 1 0,0-5 0,0 4 0,1-1-1,-1 1 0,1-1 1,0 1-1,1-1 0,-1 1 0,1 0 1,-1 0-1,1 0 0,0 0 1,0 0-1,0 0 0,0 0 1,1 1-1,-1-1 0,1 1 1,0-1-1,4-2 0,-4 3 1,1-1 0,-1 1 0,1-1 0,0 1 0,0 1 0,0-1 0,0 0 0,0 1 0,0 0 0,1 0 0,-1 0 0,0 1 0,1-1 0,-1 1 0,0 0 0,1 0 0,-1 1 0,1-1 0,-1 1 0,0 0 0,0 0 0,1 0 0,6 4 0,-3-1 2,-3-1 0,0 0 0,-1-1 0,1 2 0,-1-1 0,1 0 0,-1 1 0,0 0 0,0 0 0,-1 0 0,1 0 0,3 6 0,-6-8 2,0 0 0,0-1 1,0 1-1,0 0 0,0 0 0,0 0 1,0-1-1,-1 1 0,1 0 0,-1 0 0,1 0 1,-1 0-1,0 0 0,0 0 0,0 0 0,0 0 1,0 0-1,0 0 0,-1 0 0,1 0 0,-1 0 1,0 3-1,0-3 38,0 0 0,0-1 1,0 1-1,0 0 0,0 0 1,-1-1-1,1 1 0,-1-1 1,1 1-1,-1-1 0,1 0 0,-1 1 1,0-1-1,1 0 0,-1 0 1,0 0-1,0 0 0,0-1 1,0 1-1,0 0 0,0-1 0,0 0 1,0 1-1,0-1 0,0 0 1,0 0-1,-3 0 0,4 0-12,1 0-1,-1 0 0,1 0 1,-1 0-1,0 0 0,1 0 0,-1 0 1,1 0-1,-1 0 0,1-1 1,-1 1-1,1 0 0,-1 0 1,1-1-1,-1 1 0,1 0 1,-1 0-1,1-1 0,-1 1 0,1-1 1,0 1-1,-1 0 0,1-1 1,-1 1-1,1-1 0,0 1 1,0-1-1,-1 1 0,1-1 1,0 1-1,0-1 0,0 1 1,-1-1-1,1 1 0,0-1 0,0 1 1,0-1-1,0-1 0,-1-4-4069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9:06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1 112,'-7'17'2246,"6"-15"-2152,0-1-1,0 1 1,1 0 0,-1-1-1,0 1 1,1 0 0,-1-1-1,1 1 1,-1 0 0,1 0-1,0-1 1,0 1 0,-1 0-1,1 0 1,1 0-1,-1-1 1,0 1 0,0 0-1,1 0 1,0 3 0,2-4-120,0 1 0,0 0 1,0-1-1,0 0 0,0 1 0,0-1 1,0 0-1,0-1 0,0 1 1,1-1-1,-1 1 0,0-1 0,5 0 1,2 1-16,25 3-1182,54 1 0,-82-5 609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1:10:16.1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6 208,'2'-1'69,"0"0"0,0 0 0,0 0 0,0 1 0,0-1 0,0 1 0,0-1 0,1 1 0,-1 0 0,0 0 0,0 0 0,0 0 0,3 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1:10:18.6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300 81 752,'12'-2'4577,"-6"2"-97,-5 21-3930,-1-18-525,0 1 0,0-1-1,0 1 1,-1-1-1,1 1 1,-1-1 0,0 0-1,0 1 1,0-1-1,-2 4 1,-1-2-17,0 1 0,0-1-1,0 0 1,-1 0 0,-7 5 0,8-7-7,1 0-1,-1 0 1,0 0 0,0-1 0,-1 1-1,1-1 1,0 0 0,-1-1 0,1 1 0,-1-1-1,1 0 1,-1 0 0,0 0 0,1-1-1,-1 1 1,0-1 0,0 0 0,1-1-1,-1 1 1,-8-3 0,10 2 0,1-1 0,-1 1 0,1-1 0,0 1 1,0-1-1,-1 0 0,1 0 0,0 0 0,1 0 0,-1 0 0,0-1 1,1 1-1,-1 0 0,1-1 0,-1 1 0,1-1 0,0 0 0,0 1 1,1-1-1,-2-5 0,1 2 2,0 0-1,1-1 1,0 1 0,0 0-1,1-1 1,-1 1 0,1 0-1,3-9 1,0-1 3,-1 6 4,-1-1 1,2 1-1,7-16 1,-11 25 1,1 0 0,-1 0 0,1 0-1,0 1 1,-1-1 0,1 0 0,0 0 0,-1 1 0,1-1 0,0 0 0,0 1 0,0-1-1,0 1 1,-1-1 0,1 1 0,0-1 0,0 1 0,0 0 0,0 0 0,0-1 0,0 1-1,0 0 1,0 0 0,2 0 0,0 0 54,-1 1-1,1-1 1,-1 1-1,1-1 1,0 1-1,-1 0 1,0 0-1,1 1 1,3 1-1,-1 0 43,0 1 0,0 0-1,0 0 1,-1 0-1,1 0 1,-1 1 0,0 0-1,3 5 1,1 3-36,1 3-35,0 0-1,-1 0 1,-1 0 0,8 28 0,-13-36-36,0-1 0,-1 1 0,0 0 0,0 0 0,-1 0 0,0 0 0,0 0 0,-1 0 1,0 0-1,0 0 0,-1 0 0,0-1 0,0 1 0,-5 10 0,3-12-2,1 0 1,-1-1-1,0 0 0,0 0 0,0 0 1,-1 0-1,0-1 0,0 0 1,0 0-1,0 0 0,-1 0 1,-10 4-1,4-2-6,0 0 1,-1-1-1,0-1 1,0 0-1,-17 2 1,23-5 5,0 0 0,0 0 0,0-1 1,0 0-1,0 0 0,1-1 0,-1 0 0,0 0 0,0 0 0,1-1 1,-1 0-1,1-1 0,-1 1 0,1-1 0,0 0 0,0-1 1,0 1-1,-6-7 0,10 9 2,1 0 0,0 0 0,-1 0 0,1 0 0,0-1 0,0 1 0,0 0 0,0-1 0,0 1 0,0-1 0,1 1 0,-1-1 0,-1-2 0,3 3 0,-1 0 0,0 0 0,1 1 0,-1-1 0,1 1 0,-1-1 0,0 0 0,1 1 0,-1-1 0,1 1 0,0-1 0,-1 1 0,1-1 0,-1 1 0,1 0 0,0-1 0,-1 1 0,1 0-1,0-1 1,0 1 0,-1 0 0,1 0 0,0 0 0,0-1 0,-1 1 0,1 0 0,0 0 0,0 0 0,-1 0 0,1 0 0,0 1 0,0-1 0,-1 0 0,2 1 0,81 5 26,-61-3-22,0-1 0,1-1 1,28-3-1,-35 1-4,1-2 1,0 0-1,0-1 1,-1 0-1,0-2 1,0 0-1,0 0 0,-1-2 1,0 0-1,0-1 1,-1 0-1,22-18 1,17-17-21,-51 43 26,-1 0 1,0 0 0,1 0-1,-1 1 1,1-1-1,0 0 1,-1 1-1,1 0 1,0-1-1,-1 1 1,1 0-1,0 0 1,-1 0-1,1 0 1,0 0-1,-1 0 1,1 0-1,0 1 1,-1-1 0,1 1-1,-1-1 1,1 1-1,0-1 1,-1 1-1,1 0 1,-1 0-1,0 0 1,1 0-1,-1 0 1,2 1-1,5 4 10,-1 1 0,0 0 0,12 13 0,-4 5-11,-13-21-13,0 0 0,0 1 1,1-1-1,0 0 0,0 0 1,0-1-1,6 6 0,-9-8-22,19-39-304,-5 1 534,-11 28-84,0-1 1,0 1 0,1 1 0,0-1 0,1 0 0,0 1-1,1 0 1,-1 0 0,8-6 0,-12 13-43,-1 0 0,1 1 0,0-1 0,0 0 0,0 1 0,0 0 0,-1-1 0,1 1 0,0-1 0,0 1 0,0 0 1,0 0-1,0-1 0,0 1 0,0 0 0,0 0 0,0 0 0,0 0 0,0 0 0,0 0 0,0 1 0,0-1 0,2 1 0,0 0 83,0 0-1,-1 1 1,1-1 0,-1 1-1,1-1 1,-1 1 0,0 0-1,3 3 1,2 3 223,0 0 1,-1 0 0,9 16-1,29 49-501,-28-60-3307,-16-13 3199,1 0-1,-1 1 1,4 1-3195,-4-1 3195,0-1 0,1 0 0,-1 0-1,0 0 1,1 0 0,-1 0 0,0 0 0,1 0-1,-1 0 1,0 0 0,1 0 0,-1-1 0,0 1-1,1 0 1,-1 0 0,0 0 0,1 0 0,-1 0 0,0-1-1,0 1 1,3-4-3195,-3 4 3195,0-3-1391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1:10:21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48 112,'0'0'145,"1"-1"1,0 0-1,-1 0 0,1 0 1,0 0-1,0 1 0,0-1 1,-1 0-1,1 1 0,0-1 1,0 1-1,0-1 0,0 1 1,0-1-1,0 1 0,0 0 1,2-1-1,-2 1-18,0 0 0,0-1 0,0 1 0,0 0 0,0-1 0,0 1 0,0-1 0,0 1-1,0-1 1,0 1 0,0-1 0,0 0 0,0 1 0,-1-1 0,1 0 0,0 0 0,1-1 0,15-15 4381,-17 17-4469,0 0 1,1 0-1,-1-1 0,0 1 0,0 0 1,0 0-1,1 0 0,-1-1 0,0 1 1,0 0-1,0 0 0,0-1 0,0 1 1,0 0-1,1 0 0,-1-1 0,0 1 1,0 0-1,0-1 0,0 1 0,0 0 1,0 0-1,0-1 0,0 1 0,0 0 1,0 0-1,0-1 0,0 1 0,0 0 1,-1-1-1,1 1 0,0 0 0,0-1 1,-20 4 200,10 1-240,-1 1-1,1 0 1,0 1 0,0 0 0,1 1 0,-1 0 0,2 0-1,-1 1 1,1 0 0,0 1 0,1 0 0,0 0 0,0 0-1,1 1 1,-5 10 0,9-16 1,0 1 0,0-1 0,1 0 0,0 0 0,0 1-1,0-1 1,0 1 0,1-1 0,-1 1 0,1-1 0,0 1 0,1-1 0,-1 1 0,1-1-1,0 1 1,0-1 0,0 0 0,1 1 0,0-1 0,-1 0 0,1 0 0,1 0 0,-1 0-1,1-1 1,-1 1 0,1-1 0,0 1 0,0-1 0,1 0 0,-1 0 0,1 0 0,-1-1-1,1 1 1,0-1 0,8 4 0,-4-4 0,1 1 0,-1-2-1,1 1 1,0-1 0,-1 0 0,1-1 0,0 0-1,0-1 1,12-2 0,-4 0 1,0-1 0,-1-1 0,30-12 0,-35 11 80,0 1-1,0-2 1,-1 1 0,14-12-1,-20 14-43,1 0 0,-1 0 0,0 0 0,0-1 0,-1 1 0,1-1 0,-1 0 0,0 0 0,-1 0 0,1-1 0,2-6 0,-5 11-26,1 0 0,-1 1 0,0-1 0,1 0 0,-1 0 0,0 0 0,0 0 0,1 0 0,-1 0 0,0 1 0,0-1 0,0 0 0,0 0 0,0 0 0,0 0 0,0 0 0,-1 0 0,1 0 0,0 0 0,0 1 0,-1-1 0,1 0 0,-1 0 0,1 0 0,-1 0 0,1 1 0,-1-1 0,1 0 0,-1 1 0,1-1 0,-1 0 0,0 1 0,0-1-1,-1 0 1,0 0-5,0 1-1,0 0 0,0 0 1,1 0-1,-1 0 0,0 1 0,0-1 1,0 0-1,0 1 0,0-1 0,0 1 1,0 0-1,0-1 0,1 1 1,-1 0-1,-2 2 0,0-1-1,1 1-1,-1-1 0,1 1 1,0 0-1,0 0 1,0 0-1,0 1 1,0-1-1,1 1 1,-1-1-1,1 1 0,0 0 1,0 0-1,1 0 1,-1 0-1,1 0 1,0 0-1,0 0 1,0 1-1,0-1 0,1 0 1,0 1-1,0-1 1,0 0-1,0 0 1,1 1-1,0-1 1,-1 0-1,2 0 0,-1 1 1,0-1-1,3 5 1,-3-8-2,0 1 0,0-1 0,0 0 0,0 1 0,0-1 0,0 0 0,0 0 0,0 0 0,0 0 0,1 0 0,-1 0 0,0 0 0,1 0 0,-1-1 0,1 1 0,-1 0 0,0-1 0,1 1 0,-1-1 0,1 0-1,0 1 1,2-1 0,-1 0-2,1 0 0,0-1 0,-1 1-1,1-1 1,0 0 0,-1 0-1,1 0 1,-1-1 0,6-2-1,-2 0 81,-1 1 0,0-2 0,0 1-1,0-1 1,0 0 0,0 0 0,-1 0-1,0-1 1,7-9 0,-1 0 696,-9 13-718,0 0-1,-1 0 0,1 0 1,-1 0-1,1 0 0,-1 0 0,0 0 1,0 0-1,0 0 0,0-1 1,0 1-1,0 0 0,0-1 0,-1 1 1,1-5-1,-1 6-42,-1 1 6,1 0-1,-1 1 1,1-1-1,-1 0 1,1 0-1,-1 0 1,1 0-1,-1 1 1,1-1-1,-1 0 1,1 1-1,-1-1 1,1 0-1,-1 1 1,1-1-1,0 0 1,-1 1-1,1-1 1,-1 1-1,1-1 1,0 1-1,0-1 1,-1 1-1,1-1 1,0 1-1,0-1 1,0 1-1,-1-1 1,1 1 0,0-1-1,0 1 1,0 0-1,2 29 231,-1-24-249,0-1 0,0 0 0,1 0 0,0 0 0,0 0 0,0 0 0,1-1 0,-1 1 0,6 6 0,-6-9-7,-1-1-1,1 0 0,0 0 0,0 1 0,0-1 0,-1 0 0,1-1 0,0 1 0,0 0 0,0-1 0,0 1 0,0-1 0,1 1 0,-1-1 0,0 0 1,0 0-1,0 0 0,0 0 0,4-1 0,-1 0 1,0-1 1,0 1-1,0-1 1,-1 0 0,1 0-1,-1-1 1,1 0-1,4-3 1,6-7 4,-1 0 0,0-1 0,16-20 0,-18 19 126,-1-1 0,13-24 1,-21 34-41,-1 0 0,0 0 1,0 0-1,-1 0 0,1-1 0,-1 1 1,-1 0-1,1-1 0,-1 1 1,0-8-1,-1 12-90,1 2 3,-1-1 0,1 1 0,0 0 0,-1-1-1,1 1 1,0 0 0,-1-1 0,1 1-1,-1 0 1,1 0 0,-1 0 0,1-1 0,0 1-1,-1 0 1,1 0 0,-1 0 0,1 0 0,-1 0-1,1 0 1,-1 0 0,1 0 0,-1 0-1,1 0 1,-1 0 0,1 0 0,-1 0 0,1 0-1,-1 0 1,1 1 0,-1-1 0,1 0 0,-1 0-1,1 1 1,0-1 0,-1 0 0,1 0 0,-1 1-1,1-1 1,0 0 0,-1 1 0,-10 10-5,9-9 4,0 1 1,0 0-1,0 1 0,0-1 1,0 0-1,1 0 0,0 1 1,-1-1-1,1 1 1,0-1-1,1 1 0,-1-1 1,1 1-1,0 0 0,0-1 1,0 1-1,0 0 0,0-1 1,1 1-1,0-1 0,-1 1 1,1-1-1,1 1 1,-1-1-1,0 1 0,1-1 1,0 0-1,3 4 0,24 19 11,-25-23-9,1 0 0,-1 0 0,0 0 1,-1 1-1,1 0 0,-1 0 0,6 7 0,-4-3 0,-3-4 2,1 0-1,-1 0 1,0 0-1,0 1 1,0-1-1,1 8 1,-3-11-3,0 0 1,0 0-1,0 0 0,0 1 1,0-1-1,0 0 0,0 0 1,0 0-1,-1 0 1,1 0-1,-1 0 0,1 0 1,0 0-1,-1 0 0,0 0 1,1 0-1,-1 0 1,0 0-1,1 0 0,-1-1 1,0 1-1,0 0 0,0 0 1,0-1-1,1 1 1,-1 0-1,0-1 0,0 1 1,0-1-1,0 0 1,0 1-1,-1-1 0,1 0 1,-2 1-1,-15 4-6,-4 1-11,16-4 11,8-1 3,9-2 6,0 0-1,0-1 1,0 0 0,-1 0-1,1-2 1,-1 1 0,1-1-1,16-10 1,-13 6 1,0 0 0,0-1 0,-1-1 0,-1 0 0,17-17 0,-23 21 10,-1 0 0,0-1 0,0 1 0,-1-1-1,1 0 1,-1-1 0,-1 1 0,0-1 0,0 0 0,0 0 0,-1 0 0,0 0-1,0 0 1,0-11 0,-2 18-14,0 0 0,-1 1-1,1-1 1,0 0 0,0 1-1,-1-1 1,1 0 0,0 1 0,-1-1-1,1 1 1,0-1 0,-1 0-1,1 1 1,-1-1 0,1 1 0,-1-1-1,1 1 1,-1 0 0,0-1-1,1 1 1,-1-1 0,1 1 0,-1 0-1,0 0 1,1-1 0,-1 1-1,0 0 1,1 0 0,-1 0 0,0 0-1,0 0 1,1 0 0,-1 0-1,0 0 1,1 0 0,-1 0-1,0 0 1,1 0 0,-1 0 0,0 1-1,0-1 1,-1 0 6,1 0 1,0 1-1,0-1 0,0 0 0,0 1 1,0-1-1,0 1 0,0-1 0,0 1 0,0-1 1,0 1-1,0 0 0,0-1 0,0 1 1,0 0-1,1 0 0,-1 0 0,0-1 1,0 1-1,1 0 0,-1 0 0,1 0 1,-1 0-1,1 0 0,-1 0 0,1 0 1,-1 3-1,1 0 78,0 0 1,0 0-1,0 1 0,1-1 1,0 0-1,0 1 0,0-1 1,0 0-1,0 0 0,1 0 1,0 0-1,0 0 1,2 4-1,-1-6 4,-1 0 0,0 0-1,1 0 1,-1 0 0,1 0 0,-1-1 0,1 1-1,0-1 1,0 1 0,0-1 0,0 0 0,0 0 0,0 0-1,0-1 1,0 1 0,0-1 0,0 0 0,0 0-1,5 0 1,1 0-9,0-1-1,0 0 1,0-1-1,14-4 1,0-1-4642,-3 1-6733,-17 4 9493,-1 0 13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1:10:22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239 228 256,'-26'-6'4770,"24"5"-4690,1 0 0,-1 1 0,1-1-1,-1 0 1,1 1 0,-1 0 0,1-1 0,-1 1-1,0 0 1,1 0 0,-1 0 0,1 0 0,-1 0-1,0 0 1,1 0 0,-1 1 0,-2 0 0,-39 12 2474,7-2-1310,30-10-1224,-1-1 1,1 1-1,-1-1 1,1 0-1,-1 0 1,1-1-1,-1 0 1,-6-2-1,11 3-12,0-1 0,0 1-1,0-1 1,1 0 0,-1 1-1,0-1 1,0 0-1,1 0 1,-1 0 0,0 0-1,1-1 1,-1 1 0,1 0-1,0-1 1,-1 1-1,1-1 1,0 1 0,0-1-1,0 0 1,0 1 0,0-1-1,0 0 1,1 0-1,-1 0 1,0 0 0,1 1-1,0-1 1,-1 0 0,1-4-1,0 5 50,0-1-1,0 0 1,1 0 0,-1 0-1,1 0 1,-1 0-1,1 0 1,0 1 0,0-1-1,0 0 1,0 0 0,0 1-1,0-1 1,0 1-1,0-1 1,1 1 0,-1-1-1,1 1 1,-1 0-1,1 0 1,-1 0 0,1 0-1,0 0 1,-1 0-1,1 0 1,0 0 0,0 1-1,3-2 1,7-1 117,1 0 1,0 1-1,19-1 1,8-3-50,-10-1-114,-11 3-3,0-1-1,26-10 1,-40 12 27,0 1-1,0-1 1,0 1 0,-1-2 0,1 1 0,-1 0-1,0-1 1,1 0 0,-2 0 0,1 0-1,0 0 1,-1-1 0,3-5 0,6-20 1132,-11 30-1159,-1-1 1,0 0-1,0 0 0,0 1 1,0-1-1,0 0 0,0 0 1,0 1-1,0-1 0,-1 0 1,1 1-1,0-1 0,0 0 1,-1 1-1,1-1 0,0 0 0,-1 1 1,1-1-1,0 0 0,-1 1 1,1-1-1,-1 1 0,1-1 1,-1 1-1,0-1 0,1 1 1,-1-1-1,1 1 0,-1 0 1,0-1-1,1 1 0,-1 0 1,0-1-1,1 1 0,-1 0 0,0 0 1,0 0-1,1 0 0,-1 0 1,0 0-1,0 0 0,1 0 1,-1 0-1,0 0 0,-1 0 1,1 1 11,-1-1 1,0 1 0,0-1 0,0 1-1,1 0 1,-1 0 0,0 0 0,1 0 0,-1 0-1,1 0 1,-1 0 0,1 0 0,-1 1-1,1-1 1,0 1 0,0-1 0,0 1 0,0-1-1,0 1 1,-1 2 0,-16 35 695,16-30-552,0 0 0,1-1 0,0 1 0,0 0 0,1 0-1,0 0 1,1-1 0,2 14 0,2 4-21,13 38 0,-6-26-91,-3-14 15,-1 1 0,3 25 0,-2 6-35,1 95 0,-10-146-42,-1 0 0,1 0 0,-2-1 0,1 1 0,0 0 0,-1-1 0,0 0 0,0 1 0,0-1 0,0 0 0,-1 0 0,0 0 0,0 0 0,0 0 0,0-1 0,0 0 0,-6 5 0,5-5-498,1 0-1,-1-1 1,0 1 0,-1-1 0,1 0-1,0 0 1,-9 3 0,10-4-440,-1-1 1,1 1-1,0-1 0,0 0 1,-1 1-1,1-1 1,0-1-1,0 1 0,-1 0 1,1-1-1,-6-2 1,2 0-483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1:10:23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4 178 288,'-1'-20'2590,"0"14"-1975,0 1 1,1-1-1,0 1 1,0-1-1,0 1 1,1-1-1,0 0 1,2-6-1,-1 9-119,1 0 0,0 0 0,0 0 0,0 0 0,1 1 0,-1-1 0,1 1 0,0 0-1,-1 0 1,1 0 0,0 0 0,8-2 0,52-12 1125,-42 11-2706,41-12 0,-54 13-1845,1 0 1,-1 0-1,14-9 0,-19 9 1487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1:10:24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54 216 560,'-18'-8'4427,"17"7"-4314,0 1 0,0-1 0,0 0 0,0 0 0,0 1 0,0-1 0,0 1 0,0-1 0,-1 1 0,1-1 0,0 1 0,0 0-1,-1-1 1,1 1 0,0 0 0,0 0 0,-1 0 0,1 0 0,0 0 0,-1 0 0,1 1 0,0-1 0,0 0 0,-1 1 0,-1 0 0,3-1-102,0 0 0,0 0 0,0 0 0,0 0 0,-1 0 0,1 0 1,0 0-1,0 0 0,0 0 0,0 0 0,0 0 0,0 0 0,0 1 1,0-1-1,-1 0 0,1 0 0,0 0 0,0 0 0,0 0 0,0 0 0,0 0 1,0 0-1,0 1 0,0-1 0,0 0 0,0 0 0,0 0 0,0 0 1,0 0-1,0 0 0,0 1 0,0-1 0,0 0 0,0 0 0,0 0 0,0 0 1,0 0-1,0 0 0,0 1 0,0-1 0,0 0 0,0 0 0,0 0 1,0 0-1,0 0 0,0 0 0,0 0 0,0 1 0,1-1 0,-1 0 1,0 0-1,0 0 0,0 0 0,0 0 0,0 0 0,0 0 0,0 0 0,1 0 1,-1 0-1,0 0 0,12 1 184,15-5-186,-7-2 5,0-1 1,-1-1 0,22-12 0,-34 17-11,-1-1 0,0-1 0,1 1 0,-2-1 0,1 0 0,-1 0 0,1 0 0,-1-1 0,-1 0 0,1 0 1,-1 0-1,4-8 0,-6 10 29,-1 0 1,0 0 0,0 0-1,-1 0 1,1 0-1,-1-1 1,0 1 0,0 0-1,0 0 1,-2-7-1,2 9 8,0 1-1,0-1 1,-1 0-1,1 0 0,-1 0 1,0 0-1,1 0 1,-1 0-1,0 1 1,0-1-1,0 0 0,0 0 1,-1 1-1,1-1 1,0 1-1,-1-1 0,1 1 1,-1 0-1,1 0 1,-1-1-1,1 1 1,-4-1-1,4 2 25,1 0 0,-1 1 0,0-1 0,0 0 1,0 1-1,0-1 0,1 0 0,-1 1 0,0-1 0,0 1 0,1-1 0,-1 1 1,0-1-1,1 1 0,-1 0 0,1-1 0,-1 1 0,1 0 0,-1-1 0,1 1 1,-1 0-1,1 0 0,0 0 0,-1-1 0,1 1 0,0 0 0,0 0 0,-1 0 0,1 0 1,0 1-1,-6 28 1048,5-6-491,0 0 1,2 0-1,1 0 1,7 39-1,32 95 713,-27-108-1044,2 19-211,-11-42-37,2-1-1,16 45 1,-20-62-1109,-1 0-1,0-1 0,0 1 1,-1 0-1,1 12 0,-3-21 813,1 1 0,0-1 1,-1 1-1,1-1 0,0 1 0,-1-1 0,1 0 0,-1 1 0,1-1 1,0 1-1,-1-1 0,1 0 0,-1 1 0,0-1 0,1 0 1,-1 0-1,1 0 0,-1 1 0,1-1 0,-1 0 0,0 0 0,1 0 1,-1 0-1,1 0 0,-1 0 0,0 0 0,1 0 0,-1 0 0,1 0 1,-1 0-1,1 0 0,-1-1 0,0 1 0,1 0 0,-1 0 1,1-1-1,-1 1 0,1 0 0,-1-1 0,-4-1-752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1:10:24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59 263 272,'-4'-2'611,"0"-1"0,0 0-1,0 0 1,0 0 0,1-1 0,-1 1-1,1-1 1,0 0 0,0 0 0,-4-6-1,5 7-445,0 0-1,0 0 0,1 0 0,-1 0 0,1-1 1,0 1-1,0 0 0,0-1 0,0 1 0,1-1 1,-1 1-1,1-1 0,0 1 0,0 0 1,0-6-1,2 4-102,0 1-1,1-1 1,-1 0 0,1 0 0,0 1 0,0 0-1,0-1 1,7-6 0,38-32 385,-24 23-167,-16 13 25,0 0-1,1 1 1,1-1 0,10-4 0,-16 9-131,-1 0 1,1 1 0,-1-1 0,1 1 0,0 0 0,0 0-1,-1 0 1,1 0 0,0 1 0,0 0 0,0 0-1,0 0 1,0 0 0,7 2 0,37 20 503,-40-18-839,0 1 0,1-2-1,-1 1 1,11 2 0,9-4-3637,1-12-3807,-24 8 6402,0-1 107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1:10:26.2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2 429 352,'0'-18'6821,"-1"31"-1839,2 30-2063,1-33-2865,2-1 1,-1 1 0,1-1-1,1 0 1,0 0 0,0-1-1,11 14 1,-14-19-85,0-1 0,-1 0 1,1 1-1,0-1 0,0 0 0,1 0 0,-1-1 0,0 1 1,1 0-1,-1-1 0,1 1 0,-1-1 0,1 0 0,-1 0 1,1 0-1,0 0 0,0-1 0,5 2 0,-6-2 24,1-1 0,-1 1 0,0-1 0,0 1 0,0-1 0,1 0 0,-1 1 0,0-1 0,0 0 0,0-1 0,0 1 0,0 0 0,-1 0 0,1-1 0,0 1 0,-1-1 0,1 0 0,-1 1 0,1-1 0,-1 0 0,0 0 0,0 0 0,1 0 0,-2 0 0,2-2 0,14-30-99,1 2 77,-2-1-1,-2-1 1,14-48-1,-25 68 32,0 1-1,-1-1 0,-1 1 1,0-1-1,-1 1 1,-4-24-1,0 10 2,-2-1 0,-12-31 1,10 35-4,2 3 6,-16-32 1,23 53-5,-1-1-1,1 1 1,0 0 0,0 0 0,0 0 0,0 0-1,0-1 1,0 1 0,0 0 0,0 0 0,0 0-1,0 0 1,-1 0 0,1 0 0,0-1 0,0 1-1,0 0 1,0 0 0,0 0 0,-1 0 0,1 0 0,0 0-1,0 0 1,0 0 0,0 0 0,0 0 0,-1 0-1,1 0 1,0 0 0,0-1 0,0 1 0,0 0-1,-1 1 1,1-1 0,0 0 0,0 0 0,0 0 0,0 0-1,-1 0 1,1 0 0,0 0 0,0 0 0,0 0-1,0 0 1,-1 0 0,1 0 0,0 0 0,0 1-1,0-1 1,0 0 0,0 0 0,0 0 0,-1 0 0,1 0-1,0 0 1,0 1 0,0-1 0,0 0 0,0 0-1,0 0 1,0 0 0,0 1 0,0-1 0,0 0-1,0 0 1,0 0 0,-7 23 129,1 25 108,4-16-16,1 0 0,2 0 0,2 0 0,0 0 0,3 0 1,9 33-1,-12-55-184,1 0 0,0 0 0,0-1 0,1 1 0,0-1 0,1 0 0,12 14 0,2 0-42,32 26 0,-45-43 6,-4-3-7,0-1 1,0 1 0,1-1-1,-1 0 1,0 0-1,1-1 1,-1 1-1,1-1 1,-1 0-1,1 1 1,0-2 0,0 1-1,-1 0 1,1-1-1,0 0 1,0 1-1,0-2 1,0 1 0,-1 0-1,1-1 1,0 1-1,6-3 1,-5 1-2,1 0 0,-1-1 1,0 1-1,0-1 0,0 0 0,-1-1 1,1 1-1,-1-1 0,0 1 0,0-1 1,0-1-1,0 1 0,-1 0 1,6-10-1,-3 3 0,0 0 0,-1-1 0,0 1 0,0-1 0,2-15 0,-6 23 2,0 0 1,-1-1 0,1 1-1,-1-1 1,0 1 0,-1-1-1,1 1 1,-1-1 0,0 1-1,0-1 1,0 1 0,-1 0-1,1 0 1,-1 0 0,0 0-1,0 0 1,-5-7 0,7 11 1,-1-1 0,1 0 0,-1 1 0,1-1 0,-1 1 0,0-1 0,1 1 0,-1-1 0,1 1 0,-1-1 0,0 1 0,1-1 0,-1 1 0,0 0 0,0-1 0,1 1 0,-1 0 0,0 0 0,0 0 0,0 0 0,1-1 0,-1 1 0,0 0 0,0 0 0,0 1 0,1-1 0,-1 0 0,0 0 0,0 0 0,1 0 0,-1 1 0,0-1 0,0 0 0,1 1 0,-1-1 0,0 0 0,1 1 0,-1-1 0,0 1 0,1-1 0,-1 1 0,0 1 0,-18 22 352,18-19-279,0 0 0,0 0 0,0 0 1,1 0-1,-1 0 0,1 0 0,0 0 0,1 0 0,-1 0 1,1 0-1,0 0 0,0 0 0,1 0 0,2 5 0,1 8 30,-4-14-8,0 0 0,1 0 0,-1-1 0,1 1 0,0 0 0,0-1 0,0 1 0,1-1 0,-1 0 0,1 0 0,0 0 0,0 0 0,0-1 0,0 1-1,0-1 1,1 1 0,-1-1 0,1 0 0,7 2 0,-5-1 107,0-1 1,1 0-1,0 0 1,-1-1-1,1 1 0,0-2 1,0 1-1,0-1 0,0 0 1,12-2-1,-8 0-233,1-2-1,-2 1 1,1-1-1,0-1 1,-1 0-1,19-12 1,-2-5-2993,-6-2-4006,-19 21 5906,10-21-7060,-12 20 6642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1:10:27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92 464,'0'-5'427,"1"1"-1,0-1 1,0 0-1,0 1 1,1-1-1,0 0 1,0 1-1,0 0 1,0 0-1,0-1 1,1 1-1,0 0 0,5-5 1,-7 8-294,1-1 9,0 0-1,0 0 1,0 0 0,0 0-1,0 1 1,1-1 0,-1 0-1,0 1 1,1 0 0,-1 0-1,1 0 1,0 0-1,-1 0 1,1 0 0,0 1-1,-1-1 1,1 1 0,0-1-1,0 1 1,0 0 0,-1 1-1,6 0 1,-6-1-130,0 1 1,0-1-1,0 1 1,0 0-1,0-1 1,0 1-1,0 0 1,-1 0-1,1 1 1,0-1-1,-1 0 1,1 0-1,-1 1 1,1-1-1,-1 1 1,0 0-1,0-1 1,0 1-1,0 0 1,0 0-1,0-1 1,0 1-1,0 0 1,-1 0-1,1 0 1,-1 0-1,1 0 1,-1 0-1,0 3 1,0-2-1,0 1 0,-1-1-1,0 1 1,1-1 0,-1 1 0,-1-1 0,1 0 0,0 0-1,-1 1 1,0-1 0,0 0 0,0 0 0,0-1 0,0 1-1,0 0 1,-5 3 0,5-4 44,-1 0 0,1 0-1,0 0 1,0-1 0,-1 1 0,1-1 0,-1 0-1,1 0 1,-1 0 0,0 0 0,1 0-1,-1 0 1,0-1 0,0 1 0,1-1 0,-1 0-1,0 0 1,-4 0 0,5-1-14,0 1 0,0-1 1,0 0-1,0 0 0,0 0 0,0 0 1,0 0-1,0 0 0,0 0 0,1 0 0,-1-1 1,1 1-1,-1-1 0,1 1 0,-1-1 1,1 0-1,0 0 0,0 1 0,0-1 1,0 0-1,0 0 0,0 0 0,0 0 0,0-4 1,-2-4-2070,0-1 1,1 1-1,0-1 1,0-19-1,2 26 474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1:10:29.6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0 464 672,'0'-6'724,"1"1"0,-1-1-1,1 1 1,1-1-1,-1 1 1,1 0 0,0 0-1,0 0 1,5-10 0,-5 13-626,-1-1 1,0 1 0,1 0 0,0 0 0,-1 0 0,1 0 0,0 0 0,0 0 0,0 0 0,0 1 0,1-1 0,-1 1-1,0-1 1,1 1 0,-1 0 0,1 0 0,-1 0 0,1 0 0,-1 1 0,1-1 0,5 0 0,-5 1-80,0 1 0,0-1 0,0 1 1,0-1-1,0 1 0,-1 0 0,1 0 0,0 0 1,0 1-1,0-1 0,-1 1 0,1-1 1,-1 1-1,1 0 0,-1 0 0,0 0 0,0 0 1,0 0-1,0 1 0,0-1 0,0 1 1,1 2-1,3 5 4,-1 0 1,-1 0 0,0 1-1,5 16 1,-5 5 9,-2-19-56,-2-18-64,2-6 195,0 0 0,1 0 1,0 1-1,0-1 1,1 1-1,1 0 1,-1 0-1,2 0 0,0 1 1,0 0-1,0 0 1,1 0-1,15-14 1,-19 21-76,0-1 1,0 1-1,0 0 1,0 1 0,0-1-1,1 1 1,-1-1 0,0 1-1,1 0 1,-1 0 0,1 0-1,-1 1 1,1-1-1,0 1 1,-1 0 0,1 0-1,0 0 1,-1 0 0,1 1-1,-1-1 1,1 1 0,-1 0-1,1 0 1,-1 0 0,0 1-1,1-1 1,-1 1-1,0 0 1,0 0 0,0 0-1,0 0 1,0 1 0,-1-1-1,1 1 1,-1-1 0,1 1-1,-1 0 1,0 0-1,0 0 1,0 0 0,-1 0-1,1 1 1,-1-1 0,0 0-1,2 7 1,-3-8-117,1 0 0,-1 0 0,1 1 1,0-1-1,0 0 0,0 0 0,0-1 0,0 1 1,0 0-1,1 0 0,-1 0 0,3 1 0,-4-2 66,1-1 0,0 1-1,0-1 1,0 0-1,0 1 1,0-1 0,0 0-1,0 0 1,0 1-1,0-1 1,0 0 0,0 0-1,0 0 1,0 0 0,0 0-1,0-1 1,0 1-1,0 0 1,0 0 0,0-1-1,0 1 1,0 0-1,0-1 1,0 1 0,-1-1-1,1 0 1,1 0 0,21-13 110,-15 8 72,0 0 0,0 1 0,0 0 0,1 1 0,0 0 0,0 0 0,0 1-1,0 0 1,1 1 0,12-3 0,-20 5-136,-1 0 1,1 0-1,-1 0 0,1 0 0,0 0 0,-1 0 1,1 1-1,-1-1 0,1 0 0,-1 1 1,1-1-1,-1 1 0,0 0 0,1-1 1,-1 1-1,0 0 0,1 0 0,-1 0 0,0 0 1,0 0-1,0 0 0,0 0 0,0 0 1,0 1-1,0-1 0,0 0 0,0 0 1,0 1-1,-1-1 0,1 1 0,-1-1 1,1 1-1,-1-1 0,1 1 0,-1-1 0,0 1 1,0-1-1,0 3 0,0-1-25,0 1-1,-1-1 1,1 0-1,-1 1 1,0-1-1,0 0 1,0 1 0,0-1-1,-1 0 1,1 0-1,-1 0 1,0 0-1,0 0 1,0 0-1,0-1 1,-3 4 0,1-4-47,1 1 0,-1-1 1,0 1-1,1-1 1,-1 0-1,0-1 0,0 1 1,0-1-1,-1 0 1,1 0-1,0 0 0,0 0 1,-1-1-1,1 1 1,-8-2-1,11 1 35,-1 0-1,0 0 1,0 0-1,1-1 1,-1 1 0,0-1-1,1 1 1,-1-1 0,0 0-1,1 0 1,-1 0-1,1 1 1,-1-2 0,1 1-1,-1 0 1,1 0 0,0 0-1,0-1 1,0 1 0,0 0-1,0-1 1,0 1-1,0-1 1,0 1 0,0-1-1,0 0 1,1 1 0,-1-1-1,1 0 1,0 1-1,-1-1 1,1 0 0,0 0-1,0 0 1,0 1 0,0-1-1,0 0 1,0 0 0,1-3-1,1-3 14,0 0 1,1 0-1,0 0 0,0 0 1,0 0-1,1 1 0,0-1 0,1 1 1,0 0-1,0 1 0,6-8 1,7-8 130,-18 21-122,1 0-1,0 0 1,0 0-1,0 0 0,0 0 1,0 0-1,0 0 1,0 1-1,0-1 1,0 0-1,0 1 1,1-1-1,-1 1 0,0-1 1,0 1-1,1-1 1,-1 1-1,0 0 1,1 0-1,-1 0 1,0 0-1,1 0 1,-1 0-1,2 0 0,32 13 351,-26-9-378,-3-2 12,8 9 30,-10-8-22,-2-2-6,4-1 7,1 0 1,-1 0-1,0 0 1,1-1-1,-1 0 1,0 0-1,12-4 1,-16 3-7,1 0-1,0 0 1,-1 0 0,1 0-1,-1-1 1,0 1 0,1-1 0,-1 0-1,0 1 1,-1-1 0,1 0 0,1-4-1,1-1 1,-1 1 1,0-1-1,-1 0 0,0 0 0,0 0 1,0 0-1,-1 0 0,0 0 0,-1 0 0,0-10 1,-1 4 0,-1 0 0,0 0 0,-1 0 1,0 0-1,-6-14 0,3 12-18,0 1 0,-1 1 0,-15-23 0,8 25 0,14 12 32,-1 0 1,0 0-1,1 0 1,-1 0-1,1 1 0,-1-1 1,1 0-1,-1 0 1,1 1-1,-1-1 0,1 0 1,0 1-1,-1-1 1,1 0-1,-1 1 0,1-1 1,0 1-1,-1-1 1,1 1-1,0-1 0,0 1 1,-1-1-1,1 1 1,0-1-1,0 1 0,0-1 1,0 1-1,-1-1 1,1 1-1,0-1 0,0 1 1,0-1-1,0 1 1,0-1-1,0 1 0,1 0 1,-1-1-1,0 1 1,0 0-1,1 25 945,18 64 946,20 83-39,-33-151-1570,1-1-1,14 30 1,-17-44-231,-1 0-1,1 0 0,0-1 0,1 1 0,0-1 1,0 0-1,0-1 0,1 1 0,-1-1 1,13 8-1,-15-11-48,-1-1 1,1 0-1,0 0 1,-1 0 0,1 0-1,0-1 1,0 1-1,0-1 1,0 0-1,-1 0 1,1 0 0,0 0-1,0 0 1,0 0-1,0-1 1,0 1-1,-1-1 1,1 0-1,0 0 1,-1 0 0,1 0-1,0-1 1,2-1-1,7-4 114,-1-1-1,0-1 1,15-15-1,-13 12-96,-3 2-318,0 0 1,0-1 0,-1-1 0,10-16-1,-19 28-68,1-1 1,-1 0-1,1 1 0,-1-1 0,0 1 0,0-1 0,1 0 0,-1 0 1,0 1-1,0-1 0,1 0 0,-1 1 0,0-1 0,0 0 0,0 0 0,0 1 1,0-1-1,0 0 0,0 1 0,-1-1 0,1 0 0,0 0 0,0 1 1,0-1-1,-1 0 0,1 1 0,0-1 0,-1 1 0,1-1 0,-1 0 1,1 1-1,-1-1 0,1 1 0,-1-1 0,1 1 0,-1-1 0,1 1 1,-1-1-1,1 1 0,-1 0 0,0-1 0,1 1 0,-2-1 0,-8-6-3484,7 3 2574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9:08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0 528,'0'0'8951,"43"11"-6985,-20-10-1343,-1 2-1,34 7 1,5 1 121,4 0-351,-38-6-114,1-1 0,31 1 0,24 6 569,-21-11-890,-61 0 50,3 4-39,-8-5-27,-1 0 37,-23-6 13,0 2-1,0 1 1,-38 0-1,-17-3-5,34 2-19,-69 3 1,66 2-1,52 0 19,67 8 116,-7-2 388,-39-4-32,1 0 0,36 9 0,-23-8 826,-19-3-3372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1:10:30.3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64 192,'8'-3'9874,"26"-5"-8764,59-21-377,-90 28-889,-1 1-190,-1 0-1,0 0 1,0 0-1,1-1 1,-1 1-1,0 0 1,0-1 0,1 1-1,-1-1 1,0 1-1,0-1 1,0 0-1,0 0 1,0 1-1,0-1 1,0 0-1,0 0 1,0 0-1,0 0 1,0 0 0,0 0-1,-1 0 1,1-1-1,0 1 1,0-2-1,-1 1-1181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1:10:31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40 202 208,'-37'11'9902,"34"-10"-8376,13-3-1280,-1 0-587,8-3 339,1 0 0,-1 0 0,0-2 0,23-12 0,-32 14 5,0 0 0,0 0-1,-1 0 1,1-1-1,-1 0 1,-1-1 0,1 1-1,-1-1 1,0-1-1,7-10 1,-10 10 144,0 0 0,0 0 0,-1 0 0,0 0 0,-1 0 0,1 0 0,-2 0 0,1 0 0,-1-11 0,-3 23 313,1 0-1,0 0 1,1 0-1,-1 0 1,1 1-1,0-1 1,-1 5-1,5 30-249,2 1 0,2-1-1,1-1 1,2 1-1,18 43 1,-10-27-118,-15-44-88,0 0-1,-1 0 1,0 1-1,0-1 1,-2 1 0,1-1-1,-1 1 1,-3 18-1,2-25-832,0 1 0,-1-1 0,1 0 0,-1 0 0,0 0 0,0 0 0,-1-1 1,-4 9-1,5-12 504,1 1 0,0 0 0,-1-1 0,0 1 0,1-1 0,-1 0 0,0 1 0,0-1 0,0 0 0,0 0 0,0 0 0,0-1 0,0 1 0,0 0 0,0-1 0,0 1-1,-1-1 1,1 0 0,0 0 0,0 1 0,0-1 0,-1-1 0,1 1 0,-3-1 0,-2-1-960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1:10:33.9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17 653 48,'-8'-30'3935,"7"26"-3491,-1 0-1,1 0 1,0 0 0,0 0-1,0 0 1,0-7 0,1 9-289,0 0 0,0 0 0,1 1 1,-1-1-1,1 0 0,0 0 1,0 0-1,-1 1 0,1-1 0,0 0 1,0 1-1,1-1 0,-1 1 1,0-1-1,0 1 0,1-1 0,-1 1 1,1 0-1,-1 0 0,1 0 1,-1 0-1,1 0 0,0 0 0,1-1 1,9-3 292,0 1 0,22-6 0,-1 0-8,183-74-133,-116 36 749,-108 52-262,6-4-784,1 1-1,-1 0 0,1 0 1,0 0-1,-1 0 0,1 0 1,0 0-1,-1 0 0,1 0 1,0 0-1,0 1 0,-1 0 1,-10 19 201,-1 7-12,12-26-192,0 1-1,1-1 1,0 1-1,0-1 1,-1 1 0,2-1-1,-1 1 1,0-1-1,0 1 1,1-1-1,-1 1 1,1-1-1,0 1 1,0-1-1,0 1 1,0-1-1,0 0 1,0 0-1,1 1 1,-1-1-1,1 0 1,0 0-1,-1-1 1,1 1-1,0 0 1,0 0-1,0-1 1,0 0-1,0 1 1,1-1-1,-1 0 1,4 2-1,-1-2-4,-1 1 0,0-1-1,1 0 1,-1 0-1,1-1 1,-1 1 0,1-1-1,-1 0 1,1 0-1,-1-1 1,1 1 0,-1-1-1,0 0 1,1 0-1,-1 0 1,0-1 0,0 0-1,5-2 1,-8 4-3,0-1-1,0 1 1,0-1 0,0 1-1,-1-1 1,1 0 0,0 1 0,0-1-1,-1 0 1,1 0 0,-1 1 0,1-1-1,-1 0 1,1 0 0,-1 0 0,1 0-1,-1 0 1,1 1 0,-1-1-1,0 0 1,0 0 0,0 0 0,1 0-1,-1 0 1,0 0 0,0 0 0,0 0-1,-1 0 1,1 0 0,0 0-1,0 0 1,-1-1 0,-18-32-91,17 33 87,0-1 1,1 1 0,-1-1-1,1 0 1,0 0-1,-1 0 1,1 0-1,0 0 1,0 0 0,0 0-1,1 0 1,-1 0-1,0-1 1,1 1 0,-1 0-1,1 0 1,0-1-1,0 1 1,0 0 0,0-5-1,5 0 95,0 0 0,1 1 0,-1 0-1,1 0 1,1 0 0,-1 1 0,1 0 0,0 0-1,0 0 1,0 1 0,12-5 0,-15 7-43,0 0 0,0 0 0,0 1 0,0-1-1,0 1 1,0 0 0,0 0 0,1 0 0,-1 1 0,0 0 0,1-1 0,-1 1 0,0 1 0,1-1 0,-1 1-1,0 0 1,0 0 0,0 0 0,1 0 0,-1 1 0,0-1 0,-1 1 0,8 5 0,-7-3-18,-1 0 1,0 0-1,0 0 1,-1 1 0,1 0-1,-1-1 1,0 1-1,0 0 1,1 9-1,13 26-67,-15-38 35,0 0 1,1 0-1,-1-1 0,0 1 0,1 0 1,-1-1-1,1 1 0,0-1 0,-1 1 1,1-1-1,0 0 0,0 1 0,0-1 1,0 0-1,4 1 0,-3-1-24,-1-1-1,1 0 0,-1 0 1,1 0-1,-1 0 0,1 0 1,-1 0-1,1-1 1,-1 1-1,1-1 0,-1 1 1,0-1-1,1 0 0,-1 0 1,0 0-1,0-1 0,1 1 1,-1 0-1,2-3 1,40-38 40,-24 22 67,-16 16 136,0-1-1,-1 1 1,0-1-1,0 0 1,4-7-1,-6 9 59,1-1-1,0 1 0,0 0 0,0-1 1,0 1-1,0 0 0,1 0 1,-1 1-1,1-1 0,0 0 1,6-3-1,-9 6-260,1-1-1,0 1 1,-1 0 0,1 0 0,0 0-1,-1 0 1,1 0 0,0 0-1,-1 0 1,1 0 0,0 0 0,-1 1-1,1-1 1,0 0 0,-1 0-1,1 1 1,-1-1 0,1 0-1,0 1 1,-1-1 0,1 0 0,-1 1-1,1-1 1,-1 1 0,1-1-1,-1 1 1,1-1 0,-1 1-1,0-1 1,1 1 0,-1-1 0,0 1-1,1 1 1,11 27 561,-7-16-427,1 3-503,-5-13 210,0 0-1,0-1 0,0 1 0,0 0 1,0-1-1,0 1 0,1-1 1,2 3-1,5-3-423,5-15 334,5-15 845,-12 16 819,1 0 1,18-20-1,-24 30-1196,0-1 0,1 1 0,0 0 0,-1 0 0,1 0-1,0 0 1,0 0 0,0 0 0,0 1 0,1 0 0,-1-1 0,0 1 0,1 0 0,-1 1 0,0-1 0,7 0 0,-6 2-194,1-1 1,-1 1 0,0 0 0,1 0 0,-1 1 0,0-1 0,0 1 0,0 0 0,0 0 0,0 0 0,0 1 0,-1-1 0,1 1 0,4 4 0,-5-4-371,0 0 1,0 0-1,0-1 1,0 0-1,1 1 1,-1-1-1,1 0 1,0-1-1,0 1 1,-1-1-1,1 1 1,0-1-1,0 0 0,0-1 1,0 1-1,0-1 1,0 1-1,8-2 1,71-18-1885,-62 13 2253,0 1-1,0 0 1,0 2-1,24-1 1,-9 4 5,2 1 241,-1-1 1,1-2-1,-1-2 1,66-14-1,-97 15-145,1 1-1,-1-1 1,1-1-1,-1 1 1,0-1-1,-1 0 1,1-1-1,-1 1 1,1-1-1,-1 0 1,-1 0-1,5-7 1,-8 12-137,-1 0 0,0 0 0,1-1 0,-1 1 1,0 0-1,0-1 0,1 1 0,-1-1 0,0 1 0,0 0 1,0-1-1,1 1 0,-1-1 0,0 1 0,0-1 1,0 1-1,0 0 0,0-1 0,0 1 0,0-1 0,0 1 1,0-1-1,0 1 0,0-1 0,0 1 0,0-1 0,0 1 1,0 0-1,0-1 0,-1 1 0,1-1 0,0 0 0,-15-3 4,-19 7 0,9 4-15,0 0 0,0 1 0,1 1 0,0 2 0,1 0 0,0 2 0,-38 26 0,58-37-9,1 1 1,-1-1-1,1 0 1,-1 1-1,1 0 1,0-1-1,0 1 1,0 0 0,0 0-1,1 0 1,-1 1-1,-1 5 1,3-8-5,-1-1 1,1 1 0,0 0 0,0 0 0,0 0 0,0-1-1,0 1 1,0 0 0,0 0 0,1 0 0,-1-1-1,0 1 1,0 0 0,0 0 0,1 0 0,-1-1-1,1 1 1,-1 0 0,0-1 0,1 1 0,-1 0 0,2 0-1,-1 0-22,0 0 0,1 0-1,-1-1 1,1 1 0,-1 0 0,1-1-1,0 1 1,-1-1 0,1 1-1,0-1 1,-1 0 0,1 1-1,0-1 1,3-1 0,9 0 33,0 0-1,-1-2 1,1 0 0,-1 0 0,1-1-1,-1-1 1,0 0 0,0-1 0,-1-1 0,0 0-1,0 0 1,-1-1 0,1 0 0,-2-1 0,1-1-1,-1 1 1,-1-2 0,10-12 0,-14 15 39,1-1 0,-1 0 0,-1-1 0,0 1 0,0-1 1,-1 0-1,0 0 0,0 0 0,-1-1 0,-1 1 0,0 0 0,0-1 1,-1 1-1,0-1 0,-1 1 0,-2-12 0,0 11 35,-1 1 0,0-1 0,-9-16 0,13 27-22,0 0 0,0-1 0,0 1 0,0 0 0,0-1 0,0 1 0,0 0 0,0-1 0,0 1 0,0 0 0,-1-1 0,1 1 0,0 0 0,0-1 0,0 1 0,-1 0 0,1-1 0,0 1 0,0 0 0,-1 0 0,1 0-1,0-1 1,-1 1 0,1 0 0,0 0 0,0 0 0,-1-1 0,1 1 0,0 0 0,-1 0 0,1 0 0,0 0 0,-1 0 0,1 0 0,-1 0 0,1 0 0,0 0 0,-1 0 0,0 0 0,-2 16 1182,7 27-393,3-19-595,0 0 0,2 0 0,0 0 0,2-1 0,1-1 0,17 25 0,-24-39-80,0-1 0,1 0 0,1 0 0,-1 0 0,1-1 0,13 10 0,-16-14-91,0 0 0,-1 0 0,1-1 0,0 1 1,0-1-1,0 0 0,-1 0 0,1-1 0,0 1 1,0-1-1,0 0 0,1 0 0,-1 0 0,0 0 1,0-1-1,0 0 0,-1 0 0,6-1 0,11-6 238,0 0 0,-1-1 0,34-21 0,-40 22-320,-8 4 19,0 1 0,-1-1 0,1 1 0,-1-1 0,0 0 0,6-8 0,-6 4-2258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1:10:36.0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1691 46 64,'1'-1'422,"0"0"-1,0 0 1,-1 0-1,1 0 1,0 0-1,-1 0 1,1-1-1,-1 1 1,1 0-1,-1-1 1,1 1-1,-1 0 1,0-1-1,0 1 1,0 0-1,0-1 1,0 1-1,0 0 1,0-1-1,0 1 1,0-1-1,-1 1 1,1 0 0,-1-2-1,1 2-215,-1 1 0,1-1 0,0 0-1,-1 0 1,1 1 0,0-1 0,-1 1 0,1-1 0,-1 0 0,1 1-1,-1-1 1,0 1 0,1-1 0,-1 1 0,1-1 0,-1 1 0,0-1-1,1 1 1,-1 0 0,0-1 0,0 1 0,1 0 0,-1 0 0,0 0-1,0-1 1,1 1 0,-1 0 0,0 0 0,0 0 0,0 0 0,1 0-1,-1 0 1,0 1 0,0-1 0,1 0 0,-1 0 0,0 1 0,0-1-1,1 0 1,-1 1 0,0-1 0,1 0 0,-2 2 0,-31 21 778,1 2 1,2 1 0,0 1 0,-41 52 0,27-31-421,-443 447 1375,415-424-1451,8-6-301,-120 93 0,104-93-177,51-40-7,-60 40 0,16-18-14,1 3 0,-85 79 1,70-58-33,79-64-97,6-5 69,0-1 1,0 0 0,0 1-1,0-1 1,1 1 0,-1-1-1,1 1 1,-1 0 0,1 0-1,-1-1 1,1 1 0,0 0 0,0 0-1,-1 4 1,1-2 880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1:10:37.3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 66 656,'5'-9'1596,"0"-1"-138,0 1-1,1-1 1,0 1 0,9-9-1,-15 18-1120,-17 30 3701,12-20-3666,-108 222 2733,22-43-2425,0 15-488,80-175-197,8-21 3,0 0 1,-1-1-1,1 1 1,-7 9-1,9-15 2,0 0-1,0 0 1,0 0-1,0 0 1,0 0-1,1 1 1,-1-1-1,1 0 1,-1 1 0,1-1-1,0 3 1,14-13-43,52-42 867,-60 46-577,0 0 0,1 0 0,0 1 0,0 0-1,0 0 1,0 1 0,8-2 0,-5 1 131,6-1 0,1 1-1,-1 0 0,1 1 1,0 1-1,0 0 0,0 1 0,0 1 1,21 4-1,-9 1-315,0 1-1,-1 1 1,54 23-1,-74-27 265,-1-1-1,1 0 1,1-1-1,-1 0 1,0 0-1,1-1 0,-1 0 1,13 0-1,-21-1-293,5-1 217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34:29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1 218 400,'-1'-1'802,"1"-1"1,0 1-1,1-1 0,-1 1 1,0-1-1,0 1 0,1-1 1,-1 1-1,0-1 0,1 1 0,0-1 1,-1 1-1,2-3 0,0 3-594,-1 0 0,1 0 0,-1 0-1,1 0 1,-1 0 0,1 1 0,-1-1 0,1 0-1,0 1 1,0 0 0,-1-1 0,1 1 0,0 0-1,-1 0 1,3 0 0,16-4 170,40-9 37,119-32-251,-125 30-154,0 3 0,76-9 0,6 0-11,41-6 17,364-1 288,-390 38-301,0-1 58,-117-7-20,57 10 1,-3 0-12,82 10 113,-10 0-28,27 8-111,-21-2 118,-128-21-32,65 19 1,-21-4 109,-36-10 18,48 22-1,-48-18-22,35 20 490,-78-34-1932,13 4 3285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34:31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20 120 272,'0'-1'218,"-1"0"0,1-1 0,0 1 0,0 0 1,-1 0-1,1-1 0,-1 1 0,1 0 0,-1 0 0,1 0 0,-1 0 0,0 0 0,0 0 0,0-2 0,0 2-69,0 0 0,0 0 0,0 0 0,1 0 1,-1 0-1,0 0 0,1 0 0,-1 0 0,1-1 0,0 1 0,-1 0 0,1 0 0,0-1 0,-1-1 0,-1-5 1793,8-21 15646,-3 7-14260,-3 0-1570,1 22-1768,0 0 10,0 0 10,106 94 217,42 24-214,-23-5-138,-87-84-195,-50-20 304,0-1 1,0-1 0,-23 11-1,15-6 21,0 0-1,1 2 0,0 0 0,1 1 0,1 0 1,-25 31-1,-56 77 137,79-98-119,4-4 290,10-15-144,0 0 0,0 0 0,0-1 0,-9 9 0,7-7 240,6-6-371,0 0 0,-1-1 0,1 1 0,-1 0 0,1-1 0,-1 1 0,1 0 0,-1-1 0,0 1 0,1-1 0,-1 1 0,0-1 0,0 1 0,1-1 0,-1 1 0,0-1 0,0 0 0,1 1 0,-1-1 0,-1 0 0,2 0-32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34:40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3 214 320,'0'0'347,"-2"-27"13182,4 26-13449,1 0 0,-1 1 1,1-1-1,0 0 0,-1 1 1,1-1-1,0 1 0,-1 0 1,1 0-1,0 0 0,4 1 0,31 3 272,-28-1-324,0 0-1,0 0 1,0 0-1,0 2 0,-1-1 1,1 1-1,-1 0 1,0 1-1,16 13 1,-10 1 23,-15-19-21,1-1-1,-1 1 0,0-1 0,1 1 0,-1-1 0,0 1 1,1-1-1,-1 1 0,0-1 0,0 1 0,0 0 1,1-1-1,-1 1 0,0-1 0,0 1 0,0 0 0,0-1 1,0 1-1,0-1 0,0 1 0,0-1 0,0 1 0,-1 0 1,1-1-1,0 1 0,0-1 0,0 1 0,-1-1 1,1 1-1,0-1 0,-1 1 0,1-1 0,0 1 0,-1-1 1,0 2-1,1-2 24,-1 0-1,1 0 1,-1 0 0,1 1 0,-1-1 0,1 0-1,0 0 1,-1 0 0,1 0 0,-1 0 0,1 0-1,-1 0 1,1 0 0,-1 0 0,1 0-1,-1 0 1,1 0 0,-1 0 0,1 0 0,0 0-1,-1-1 1,1 1 0,-1 0 0,1 0 0,-1-1-1,1 1 1,0 0 0,-1 0 0,1-1 0,-1 0-1,-7-15 978,4-20 692,5 9-654,0 0-1,2 0 0,11-47 0,-8 50-1008,1-5-727,-1 13-3843,-6 16 4500,3-5-3033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34:41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92 496,'51'29'5696,"-51"-28"-5616,21 0 554,-13 0-539,1-1 1,0 0 0,14-1 0,-20 1-87,-1-1 0,0 1 1,0-1-1,1 0 0,-1 0 0,0 1 0,0-1 1,0-1-1,0 1 0,0 0 0,0 0 0,0-1 0,-1 1 1,1-1-1,0 1 0,-1-1 0,1 0 0,-1 0 1,2-2-1,-1 2 0,-1 0 0,0 0 0,0 0 0,0 0 0,0-1 1,0 1-1,-1 0 0,1 0 0,0-1 0,-1 1 0,0 0 1,0-1-1,1 1 0,-1 0 0,-1-1 0,1 1 0,0 0 0,0 0 1,-1-1-1,-1-3 0,0-1 77,2 6-76,-1-1 0,1 0 0,0 1 0,-1-1 0,1 0 0,-1 1 0,0-1 0,1 0 0,-1 1 0,0-1 0,0 1 0,0-1 0,0 1 0,-1 0 0,1-1 0,0 1 0,0 0 0,-1 0 0,1 0 0,-1 0 0,1 0 0,-1 0 0,1 0 0,-4-1 0,-9 1-2,12 0-7,-1 1 0,1-1 0,0 1 0,0 0 0,-1 0 0,1 0 0,0 0 0,0 0 0,-1 1 0,1-1 0,0 1 0,-3 0 0,1 1 2,0 0-1,0 0 0,0 0 1,0 1-1,0-1 0,0 1 0,0 0 1,1 0-1,-5 6 0,6-7 7,1 0-1,0 0 0,0 0 0,0 0 1,0 1-1,0-1 0,1 0 1,-1 0-1,1 1 0,-1-1 1,1 0-1,0 1 0,0-1 0,0 0 1,0 1-1,0-1 0,1 0 1,-1 1-1,1-1 0,-1 0 0,3 5 1,0-2 43,0 1 1,0-1-1,0 0 0,1 0 1,0 0-1,0 0 0,0-1 1,1 1-1,-1-1 1,1 0-1,0-1 0,1 1 1,-1-1-1,0 0 0,1 0 1,0-1-1,-1 1 1,13 2-1,-7-1 125,1-1 0,0 0 1,23 1-1,2-4-1847,-7-10-4295,-27 8 4740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34:43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99 576,'16'-13'3152,"17"-19"643,-32 31-3713,-1 0 0,1 0-1,0 0 1,0 0 0,-1 0-1,1 0 1,-1 0 0,1 0-1,-1 0 1,1 0-1,-1 0 1,1-1 0,-1 1-1,0 0 1,0 0 0,0 0-1,1 0 1,-1-1 0,-1 1-1,1 0 1,0 0-1,0 0 1,0-1 0,0 1-1,-1 0 1,1 0 0,-1 0-1,1 0 1,-1-1 0,0 1-79,0 0 0,1 0 0,-1 0 0,0 0 1,0 0-1,0 0 0,1 1 0,-1-1 0,0 0 1,0 0-1,0 1 0,0-1 0,-1 1 0,1-1 1,0 1-1,0 0 0,0-1 0,0 1 0,0 0 1,-1 0-1,1-1 0,0 1 0,0 0 0,0 0 1,0 1-1,-1-1 0,1 0 0,0 0 0,0 0 1,0 1-1,0-1 0,-1 1 0,1-1 0,0 1 1,0-1-1,0 1 0,0 0 0,0-1 0,0 1 1,1 0-1,-1 0 0,0 0 0,0 0 0,0-1 1,1 1-1,-1 0 0,0 0 0,1 1 0,-1 0 1,-1 2-4,0-1 0,0 1 0,0 0 0,1 0 0,-1 0 0,1 0 1,0 1-1,1-1 0,-1 0 0,1 0 0,0 1 0,0-1 0,0 0 1,0 0-1,1 1 0,-1-1 0,1 0 0,3 8 0,0 1 0,-4-11-4,0 0 1,1 0-1,0 0 0,-1 0 1,1 0-1,0 0 0,0 0 1,0-1-1,0 1 0,0 0 1,0 0-1,3 2 0,-2-2-2,0 0-1,0 0 1,1 0-1,-1 0 1,1 0-1,0 0 1,-1-1-1,1 1 1,0-1-1,0 0 1,0 0-1,0 0 1,0 0-1,0 0 1,0-1-1,0 1 1,0-1-1,1 0 1,-1 0-1,0 0 1,0 0-1,0-1 1,0 1-1,3-2 1,7 0-1,-11 2 7,1 0 1,-1 0-1,0 0 0,0-1 0,0 1 1,0-1-1,0 1 0,0-1 1,0 0-1,0 1 0,-1-1 0,1 0 1,0 0-1,0 0 0,-1-1 1,1 1-1,0 0 0,-1-1 0,1 1 1,-1-1-1,0 1 0,3-4 1,-2-2 9,-1 6-10,0-1 0,-1 1 1,1-1-1,0 0 0,-1 0 1,1 0-1,-1 1 0,0-1 0,0 0 1,0 0-1,0 0 0,0 1 1,0-1-1,0 0 0,0 0 1,-1 0-1,1 1 0,-2-4 1,-1-4 2,-2 1 0,1-1 0,-1 1 0,-11-14 1,12 16 1,3 3 0,-1 1 0,1 0 0,-1 0 0,0 0 0,0 0-1,0 0 1,0 0 0,0 0 0,0 1 0,0-1 0,-4-1 0,-1 1-1,0 0 0,0 0 0,0 1 0,0 0 0,0 0 0,-1 1 0,-8 0 0,5-1-3,8 0-1,-1 1 0,1-1 0,0 1 0,0 0 1,0 0-1,0 0 0,-1 0 0,1 1 0,0-1 0,-4 2 0,-9 4-120,16-6-20,1 0 144,0 0 9,-1 0 1,1 0-9,13-2 26,-12 1-32,0 0-1,1 1 1,-1-1 0,0 0-1,1 1 1,-1 0 0,0-1-1,1 1 1,-1 0 0,1 0-1,-1 0 1,3 1 0,9-3 17,45-2-49,-58 4 38,0 0-1,0 0 1,0 0-1,0 1 1,1-1-1,-1 0 1,0 1-1,0-1 1,0 1-1,0-1 1,0 1-1,0-1 1,0 1-1,0 0 1,0 0-1,0-1 1,-1 1-1,1 0 1,0 0-1,0 0 1,-1 0-1,1 0 1,-1 0-1,1 0 1,-1 0-1,1 0 1,-1 0-1,1 0 1,-1 0-1,0 1 1,0-1-1,0 0 1,1 2-1,3 10-12,3 28 58,-7-39-49,1-1 0,-1 1 0,1-1 0,-1 1 0,1-1-1,0 0 1,-1 1 0,1-1 0,0 0 0,0 1 0,0-1 0,0 0 0,0 0-1,0 0 1,1 0 0,-1 0 0,2 1 0,1 2-1,-3-4 8,0 1 0,1 0 0,-1 0 0,1 0 0,-1-1 0,1 1 0,-1-1 0,1 1 0,0-1 0,-1 0 0,1 0 0,-1 1 0,1-1 0,0 0 0,-1-1 0,1 1 0,0 0-1,-1 0 1,1-1 0,-1 1 0,1-1 0,0 1 0,-1-1 0,1 0 0,-1 1 0,0-1 0,1 0 0,1-1 0,14-5 108,-13 6-114,-1 0 0,0 0 0,0 0 0,0-1-1,0 0 1,0 0 0,0 0 0,0 0 0,4-4 0,4 6-7144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9:10.4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261 42 208,'0'-42'13414,"-13"78"-11720,12-24-1438,-1 0-1,0 1 1,-1-1 0,-6 18-1,-4 25 103,8-35-309,0 0 1,-14 33-1,0-1-5,14-40-24,-1 0 0,0-1 1,0 0-1,-1 0 0,-14 16 0,-14 25 32,26-39-48,-1 0 0,0 0-1,-1-1 1,-16 14 0,11-7-1,16-18 4,0-1 1,0 1 0,1-1 0,-1 1-1,0-1 1,0 0 0,1 1 0,-1-1 0,0 0-1,0 1 1,1-1 0,-1 1 0,0-1-1,1 0 1,-1 0 0,1 1 0,-1-1-1,0 0 1,1 0 0,-1 0 0,1 1 0,-1-1-1,1 0 1,-1 0 0,1 0 0,-1 0-1,1 0 1,-1 0 0,1 0 0,0 0-1,23 5 164,-16-3-41,24 5 581,1-1 0,-1-1 0,44-1 0,-31-1-73,26 2-179,166 7-193,-69-2-170,-139-10-3196,-10 0-6701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34:45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74 323 384,'75'-33'5637,"-68"30"-4756,-5 3-707,-1-1 0,1 1 0,0-1 0,-1 0 0,1 1 0,-1-1 0,1 0 0,-1 0 0,1 0 1,-1 0-1,1 0 0,-1 0 0,0 0 0,0 0 0,2-3 0,-3 4 29,-28-7 232,23 8-433,0-1 1,0 1-1,0 0 0,1 0 1,-1 0-1,0 1 1,0 0-1,1 0 0,-1 0 1,1 0-1,-1 1 1,1-1-1,0 1 0,0 1 1,0-1-1,1 0 1,-1 1-1,1 0 0,-5 5 1,6-6-3,-1 1 0,0-1 0,1 1 0,-1-1 0,1 1 0,0 0 0,0 0 0,1 0 0,-1 0 0,1 0 0,0 0 0,0 0 0,0 0 0,0 1 0,1-1 0,0 0 0,0 0 0,0 1 0,0-1 0,1 0 0,0 1 0,1 4 0,-1-7-1,0 0 1,0 1 0,0-1 0,1 0-1,-1 0 1,1 0 0,0 0-1,-1 0 1,1 0 0,0 0 0,0-1-1,0 1 1,0 0 0,1-1-1,-1 0 1,0 0 0,0 0 0,1 0-1,-1 0 1,1 0 0,-1 0-1,1-1 1,-1 1 0,1-1 0,0 0-1,-1 0 1,4 0 0,1 0-1,0-1 0,0 0 0,0 0 1,0 0-1,-1-1 0,1 0 0,-1-1 0,1 1 1,10-7-1,-14 6 7,0 1 1,0-1-1,-1 1 0,1-1 1,-1 0-1,0 0 1,0 0-1,0 0 1,0 0-1,0-1 1,-1 1-1,1-1 0,-1 1 1,0-1-1,0 1 1,0-1-1,-1 0 1,1 0-1,-1 1 0,0-1 1,0 0-1,0 1 1,-1-1-1,1 0 1,-2-4-1,-1-6 43,1 1 1,-2 1-1,0-1 1,-1 0-1,-11-22 1,-2 3 502,-1 1 0,-1 0 1,-25-26-1,21 25 315,18 23-628,0 1 1,0 0-1,-10-11 1,3 11 275,21 23 865,3 8-791,-8-17-460,0 0 0,0-1 0,0 1 0,0-1 0,1 0 0,9 10 0,5 8 99,-6-8-159,0 0 1,1-1-1,26 21 1,-27-24-57,27 23 100,52 33 0,-46-42-25,-33-16-65,-10-7-19,-1-1 0,1 1 0,0-1 0,0 1 0,0-1 0,0 0 0,0 0 0,0 0 0,0 0 0,0 0 0,0-1 0,0 1 0,1-1 0,3 1 0,3 3 34,-8-3-34,-1-1 0,1 1 0,0-1 0,0 1-1,-1-1 1,1 0 0,0 1 0,0-1 0,0 0-1,-1 0 1,1 1 0,0-1 0,0 0 0,0 0-1,0 0 1,-1 0 0,1 0 0,0 0 0,0 0-1,0 0 1,0-1 0,-1 1 0,1 0 0,0 0-1,0-1 1,0 1 0,-1 0 0,1-1-1,0 1 1,0-1 0,-1 1 0,1-1 0,-1 1-1,1-1 1,0 0 0,0 0 0,29-42 1671,-27 40-3381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34:47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78 320,'20'-4'11227,"13"-10"-8269,10-2-3056,-9 1 191,-30 13-90,0-1 1,-1 1-1,1 1 1,1-1-1,-1 0 1,0 1-1,0 0 1,0 0-1,7 0 1,24-12-1344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34:48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50 272,'-1'0'209,"-1"0"0,1-1-1,0 1 1,0-1 0,0 1-1,-1-1 1,1 1 0,0-1-1,0 0 1,0 1 0,0-1-1,0 0 1,0 0 0,1 0-1,-1 0 1,0 0 0,0 0 0,-1-2-1,2 2-139,-1 0-1,0 0 1,1 0-1,-1 0 1,0 0-1,1 0 1,-1 1-1,0-1 1,0 0-1,0 0 1,0 1-1,0-1 1,0 1-1,0-1 1,0 1-1,0-1 1,0 1-1,-2-1 1,2 0 121,0 1 0,0-1 0,0 1 0,0-1 0,0 0 0,0 1 0,0-1 0,0 0 0,1 0 0,-1 0 0,0 0 0,0 0 0,1 0 0,-3-9 7525,9 15-7560,0-1 1,1 0-1,-1-1 0,1 0 1,12 5-1,-11-6-151,-1 1 0,1 1 0,-1-1-1,0 1 1,12 10 0,-15-12-4,-1 0-1,1 0 1,-1 0 0,1 0 0,0-1-1,0 1 1,-1-1 0,6 1-1,-6-1 6,0 0 0,1 0 0,-1 0 0,0 0 0,0 0 0,0 1 0,5 3 0,-8-5 11,0 0-15,0 0 0,0 0 0,1 0 0,-1 0-1,0-1 1,0 1 0,0 0 0,1 0 0,-1 0 0,0 0-1,0 0 1,0 0 0,1 0 0,-1 0 0,0 0-1,0 0 1,0 0 0,1 1 0,-1-1 0,0 0-1,0 0 1,0 0 0,0 0 0,1 0 0,-1 0 0,0 0-1,0 0 1,0 0 0,0 1 0,1-1 0,-1 0-1,0 0 1,0 0 0,0 0 0,0 1 0,0-1-1,0 0 1,0 0 0,0 0 0,1 0 0,-1 1 0,0-1-1,-2 12 66,-10 12 49,12-23-109,-31 59-11,27-42-116,2-7-2098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34:49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92 115 528,'21'-31'6336,"-19"27"-6153,0 0 0,0-1-1,-1 1 1,0 0 0,0-1-1,0 1 1,0 0 0,-1-1-1,1 1 1,-1-1 0,-1 1-1,1-1 1,0 1 0,-2-6-1,1 9-173,1 0-1,-1 0 0,1 0 0,-1 1 0,1-1 1,-1 0-1,0 1 0,1-1 0,-1 0 0,0 1 1,1-1-1,-1 1 0,0-1 0,0 1 0,0 0 1,0-1-1,1 1 0,-1 0 0,0-1 0,0 1 1,0 0-1,0 0 0,0 0 0,0 0 0,0 0 1,0 0-1,1 0 0,-1 0 0,0 0 0,0 0 1,0 1-1,0-1 0,0 0 0,0 0 0,1 1 1,-1-1-1,0 1 0,0-1 0,0 1 0,-1 0 1,-32 30-42,25-22 82,4-3-31,1-1 0,-1 1 0,1 0 0,0 0 0,1 1 0,0-1 1,0 1-1,0 0 0,1-1 0,0 1 0,0 0 0,1 0 0,-1 0 1,1 12-1,1-17-5,0 0 0,0 0 1,0 1-1,1-1 0,-1 0 1,1 0-1,-1 0 0,1 0 1,0 1-1,0-1 0,0 0 1,0 0-1,0-1 0,0 1 1,1 0-1,-1 0 0,1-1 1,-1 1-1,1 0 0,-1-1 1,4 2-1,1 1 42,1 0 1,0-1-1,1 0 1,12 4-1,17 7 95,5 3-29,-35-15-105,0 0 1,0 1-1,-1-1 1,1 1 0,-1 1-1,0-1 1,10 8-1,14 10 82,4 5 117,-32-24-199,-1 0 0,1 0 0,-1 0 0,0 0-1,1 0 1,-1 1 0,0-1 0,0 0-1,0 1 1,-1-1 0,1 1 0,-1-1 0,1 0-1,-1 1 1,0 4 0,-1-5 26,1 0 0,-1 0 0,0 0 0,0 1-1,-1-1 1,1 0 0,0 0 0,-1-1 0,1 1 0,-1 0 0,1 0 0,-1-1 0,-3 3-1,1-1 64,0 0 0,0 0-1,0 0 1,0 0-1,-9 3 1,-7 0-205,-21 6 430,12-9-4610,19-9-3086,8 6 6312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34:51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64 288,'20'-8'2478,"-16"7"-2096,1-1 0,-1 0 0,0 1 0,0-2 0,0 1-1,0 0 1,5-4 0,-3 1 279,5-6 453,-11 10-1098,0 1 0,0-1 0,0 0 1,0 1-1,-1-1 0,1 1 0,0-1 1,0 1-1,0-1 0,-1 1 0,1-1 1,0 1-1,0-1 0,-1 1 0,1-1 1,0 1-1,-1-1 0,1 1 0,-1 0 1,1-1-1,0 1 0,-1 0 0,1-1 1,-1 1-1,1 0 0,-1-1 0,1 1 1,-1 0-1,0 0 0,1 0 0,-1 0 0,0-1 1,-4 0 21,0-1 1,-1 1-1,1 0 0,0 0 1,-1 1-1,1 0 1,0 0-1,-1 0 0,1 0 1,0 1-1,-1 0 1,1 0-1,0 1 1,0-1-1,0 1 0,0 0 1,0 0-1,0 1 1,1-1-1,-1 1 0,1 0 1,0 1-1,-1-1 1,-5 7-1,3-1 66,-16 25 37,22-32-140,0 0 1,0 0 0,1 0-1,-1-1 1,0 1-1,1 0 1,0 0 0,-1 1-1,1-1 1,0 0 0,0 0-1,0 0 1,0 0-1,0 0 1,0 0 0,2 4-1,-1-4 0,-1 0-1,1 0 0,1 0 0,-1 0 1,0 0-1,0 0 0,1 0 0,-1 0 1,1 0-1,-1-1 0,1 1 0,0-1 1,0 1-1,0-1 0,0 0 0,0 1 1,0-1-1,4 1 0,-2-1-9,0 0 0,0 0 0,0 0 0,1-1 1,-1 1-1,0-1 0,1 0 0,-1-1 0,8 0 0,-3-1 5,-1 0 0,1-1 0,-1 0 0,1 0-1,-1-1 1,0 0 0,0 0 0,0-1 0,10-9 0,-15 12 62,-1-1 1,0 1-1,0-1 0,-1 0 1,1 1-1,0-1 1,-1 0-1,0 0 0,0 0 1,0 0-1,0 0 1,0 0-1,0 0 0,-1 0 1,0 0-1,1-1 1,-2-3-1,1 6-21,-2-5 313,1 7-333,1-1 1,-1 1-1,1 0 1,-1 0-1,1 0 0,-1 0 1,1 0-1,0 0 1,0 0-1,0 1 0,-1-1 1,1 0-1,0 0 1,0 0-1,0 0 1,1 0-1,-1 0 0,0 0 1,0 0-1,1 2 1,10 28 2,-5-14-9,-3-8-13,0 0-1,1-1 0,0 1 0,0-1 0,1 0 1,0 0-1,7 8 0,13 23-4,-21-32-36,1 0 0,0 0 0,0 0 0,0 0 0,0-1 0,11 9 0,-16-14 43,0-1 0,0 0 1,0 1-1,0-1 0,0 0 0,0 1 1,0-1-1,0 1 0,0-1 1,1 0-1,-1 1 0,0-1 1,0 0-1,0 1 0,1-1 1,-1 0-1,0 0 0,0 1 1,1-1-1,-1 0 0,0 0 1,1 1-1,-1-1 0,0 0 1,1 0-1,-1 0 0,0 0 0,1 1 1,-1-1-1,1 0 0,-1 0 1,0 0-1,1 0 0,-1 0 1,0 0-1,1 0 0,-1 0 1,1 0-1,-1 0 0,0 0 1,1 0-1,1-1 0,-1 0-11,-1-1 1,0 0 0,1 1-1,-1-1 1,0 0-1,0 1 1,0-1-1,0 0 1,0 1-1,0-1 1,-1-2 0,1-9-36,-1-1 0,1 1 0,-2 0 0,-4-21 0,2 23 41,2 4 47,0 0 1,1 0 0,-1 0-1,1 0 1,1-1 0,0-6 0,0 13-14,0 2-13,0 0-3,0 1-11,0-1-1,0 1 0,0-1 1,1 0-1,-1 1 0,1-1 1,-1 0-1,1 1 1,-1-1-1,1 0 0,0 0 1,-1 1-1,2 0 0,3 6-1,-3-1-46,1 0-1,1-1 1,-1 1-1,1 0 1,0-1-1,1 0 1,0 0 0,0 0-1,8 7 1,-13-13 34,1 0-1,-1 0 1,1 0 0,0 1 0,-1-1 0,1 0-1,-1 0 1,1 0 0,-1 0 0,1 0 0,0 0 0,-1 0-1,1 0 1,-1 0 0,1-1 0,-1 1 0,1 0 0,0 0-1,-1 0 1,1-1 0,-1 1 0,1 0 0,-1-1 0,1 1-1,-1 0 1,0-1 0,1 1 0,-1-1 0,1 1-1,-1 0 1,0-1 0,1 1 0,-1-1 0,0 1 0,1-1-1,-1 1 1,0-1 0,0 0 0,0 1 0,1-2 0,9-21-50,-6-42 340,-3 34 213,0 24-249,1 8-39,0 6-176,1 0-1,0 0 1,0 0 0,0-1-1,1 1 1,0-1-1,0 0 1,1 0-1,-1 0 1,1-1-1,1 0 1,-1 0-1,1 0 1,0 0-1,0-1 1,0 0 0,0 0-1,9 3 1,41 20-6284,-43-23 2506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34:52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76 151 384,'20'-44'6390,"-19"43"-6289,0-1 0,-1 1 0,1-1 0,-1 0 0,1 1 0,-1-1 0,0 0 0,0 0 0,0 1 0,0-1 0,0 0 0,0 0 0,0 1 0,-1-1 0,1 0 0,0 1 0,-1-1 0,1 0 0,-1 1 0,0-1 0,0 1 0,0-1 0,0 1 0,0-1 0,0 1 1,0 0-1,0 0 0,0-1 0,0 1 0,-1 0 0,1 0 0,-1 0 0,1 0 0,0 0 0,-1 1 0,0-1 0,-2-1 0,1 1-71,1 1 0,0-1 0,0 1 0,-1-1 1,1 1-1,0 0 0,0 0 0,-1 0 0,1 0 0,0 0 0,-1 0 0,1 1 1,0-1-1,0 1 0,-1 0 0,1-1 0,0 1 0,0 0 0,0 0 0,0 1 1,0-1-1,0 0 0,0 1 0,1-1 0,-1 1 0,0-1 0,1 1 1,-1 0-1,1 0 0,0-1 0,-1 1 0,1 0 0,0 1 0,0-1 0,0 0 1,1 0-1,-1 0 0,0 0 0,1 1 0,0-1 0,-1 0 0,1 0 1,0 1-1,0-1 0,0 0 0,0 1 0,1-1 0,-1 0 0,1 0 0,0 4 1,0-4-44,-1 0 1,1 0-1,0 0 1,0 0 0,0 0-1,0 0 1,0 0-1,0 0 1,0 0 0,1 0-1,-1 0 1,1-1-1,-1 1 1,1 0-1,0-1 1,0 0 0,-1 1-1,1-1 1,0 0-1,0 0 1,0 0 0,0 0-1,1 0 1,-1-1-1,0 1 1,0-1 0,0 1-1,1-1 1,-1 0-1,0 0 1,0 0 0,1 0-1,-1 0 1,0 0-1,0-1 1,1 1 0,-1-1-1,0 1 1,2-2-1,-1 0 90,0 1 0,-1-1 0,1 0 0,-1 0 0,1 0-1,-1 0 1,0 0 0,0 0 0,0-1 0,0 1 0,-1-1 0,1 0-1,-1 1 1,1-1 0,-1 0 0,0 0 0,0 0 0,0 0 0,0 0-1,-1 0 1,1 0 0,-1 0 0,0 0 0,0 0 0,0-3 0,0 6-39,0 0 1,1 0-1,-1 0 1,0 0-1,0 0 1,0 0-1,0 0 1,0 1-1,1-1 1,-1 0-1,0 0 1,0 0-1,0 0 1,0 0-1,1 0 1,-1 0-1,0 0 1,0 0-1,0 0 1,1 0-1,-1 0 1,0 0-1,0-1 1,0 1-1,0 0 1,1 0-1,-1 0 1,0 0-1,0 0 1,0 0-1,0 0 1,0 0-1,1 0 1,-1-1-1,0 1 1,0 0-1,0 0 1,0 0-1,0 0 1,0 0-1,0-1 1,0 1-1,0 0 1,1 0-1,-1 0 1,0 0-1,0-1 1,0 1-1,0 0 1,0 0-1,0 0 1,0-1-1,9 17 780,-8-14-840,11 16 161,15 19-4266,-25-35 3712,0 0 0,-1 0 1,1-1-1,0 1 0,0-1 0,0 0 0,0 0 0,0 1 1,0-1-1,1-1 0,-1 1 0,0 0 0,1 0 0,-1-1 1,0 1-1,5-1 0,-6 0 411,0 0-1,1-1 1,-1 1 0,1 0 0,-1-1-1,0 1 1,1-1 0,-1 0 0,0 1-1,0-1 1,1 0 0,-1 0 0,0 0-1,0 0 1,0 0 0,0 0 0,0 0-1,0 0 1,0 0 0,1-3 0,14-29 4603,-10 19-2143,-4 13-2292,0-1 1,0 1-1,0-1 1,0 1 0,0 0-1,0 0 1,1 0-1,-1 0 1,0 0 0,1 0-1,-1 1 1,0-1-1,1 1 1,-1 0 0,1 0-1,-1-1 1,0 2-1,1-1 1,-1 0 0,1 0-1,-1 1 1,4 1-1,3-1-139,-1 1 0,0 0 0,1 0 0,-1 1 0,14 7 0,-15-6-6,-5-4 91,1 1 1,-1 0-1,0 0 1,0 0-1,0 1 1,-1-1-1,1 0 1,0 1-1,0-1 1,-1 1-1,1 0 1,-1-1-1,2 4 1236,-10-33 997,5-22-2649,0 24-4413,2-1-6112,-3 17 7579,1 6 1891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34:53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16,'9'4'1506,"-1"2"1,1-1-1,-1 1 1,12 12-1,-18-16-1194,2 1-102,0-1 0,0 0 0,1 1 0,-1-2 0,10 4 0,-13-4-207,1-1 0,0 1 0,0-1 0,0 1 0,0-1 0,0 1 0,0-1-1,0 0 1,0 0 0,0 0 0,0 0 0,0-1 0,0 1 0,-1 0 0,1-1-1,0 1 1,3-2 0,0-3 4,-3 4-7,-1 1 1,1-1-1,-1 0 1,0-1-1,1 1 0,-1 0 1,0 0-1,0 0 1,0-1-1,0 1 1,0 0-1,0-1 1,0 1-1,-1-1 1,1 1-1,0-1 1,-1 0-1,1 1 1,-1-1-1,0 0 1,1 1-1,-1-1 1,0 0-1,0 1 1,0-1-1,0 0 1,-1 1-1,1-1 1,0 0-1,-1-2 1,0 3 20,1-1 1,-1 0 0,1 0 0,-1 0-1,0 1 1,0-1 0,0 0 0,0 0-1,0 1 1,0-1 0,0 1 0,0-1-1,-1 1 1,1 0 0,-1-1 0,1 1 0,-1 0-1,1 0 1,-1 0 0,0 0 0,1 0-1,-1 1 1,0-1 0,0 0 0,0 1-1,0-1 1,1 1 0,-1 0 0,0 0-1,0-1 1,0 1 0,0 0 0,0 1 0,0-1-1,0 0 1,0 1 0,-3 0 0,-43 20 1242,47-21-1222,0 1 0,1 0-1,-1-1 1,0 1 0,0 0 0,1-1-1,-1 1 1,1 0 0,-1 0 0,0-1-1,1 1 1,-1 0 0,1 0 0,0 0-1,-1 0 1,1 0 0,0 0 0,0 0-1,-1-1 1,1 1 0,0 0 0,0 0-1,0 0 1,0 0 0,0 0 0,0 0-1,1 0 1,-1 0 0,0 0 0,0 0-1,1 0 1,-1 0 0,0 0 0,1 0 0,-1-1-1,1 1 1,1 2 0,0 1 42,1 1 1,0-1 0,0 0-1,0 0 1,6 7-1,-1-4 103,1 0-1,0 0 0,0-1 0,1 0 0,13 6 0,-19-10-145,1 0 0,0-1 0,0 1 1,0-1-1,0 0 0,0 0 0,0-1 0,0 1 1,0-1-1,0 0 0,0 0 0,0-1 0,0 0 0,7-1 1,-3 0-446,15-6 842,-16 2-3933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34:55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45 640,'7'0'12595,"-7"0"-12476,-1 0 0,1 0 0,-1 0-1,1 0 1,0 1 0,-1-1 0,1 0-1,-1 0 1,1 0 0,0 0 0,-1 0-1,1 1 1,0-1 0,-1 0 0,1 0-1,0 1 1,-1-1 0,1 0 0,0 0-1,-1 1 1,1-1 0,0 0 0,0 1-1,-1-1 1,1 0 0,0 1 0,0-1-1,0 1 1,0-1 0,0 0 0,-1 1-1,1-1 1,0 1 0,0-1 0,0 0-1,0 1 1,0-1 0,0 1 0,0-1-1,0 0 1,0 1 0,1 0 0,-1-1 59,20-1 1025,0-1-1,0-1 0,28-8 0,23-3-1096,-38 10-290,28-4 331,-22-1-3867,-28 4-3498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34:56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49 576,'-46'-36'8273,"38"31"-6960,-10-3 4850,18 8-5923,33 28 5013,92 47-3794,-114-69-1426,1 0 19,0 0 0,0 2 0,11 8-1,-23-15-25,1 0 0,0 0 0,-1 0 0,1 0-1,-1 0 1,0 0 0,1 0 0,-1 0-1,0-1 1,0 1 0,1 0 0,-1 0 0,0 0-1,0 0 1,0 1 0,0-1 0,0 0-1,-1 0 1,1 0 0,0-1 0,0 1 0,-1 0-1,1 0 1,0 0 0,-1 0 0,1 0-1,-1 0 1,1 0 0,-1 0 0,0-1 0,1 1-1,-2 1 1,-33 36 600,15-17-392,10-8-175,2-3-50,0 1 0,0 1 0,1-1 0,0 1 0,1 1 0,-6 13 0,5-9-348,0-2-4061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34:59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20 200 528,'0'0'456,"-2"-10"4221,-2-9-2369,3 18-2162,0 0 0,0 0 0,0 0 0,0 0 1,0-1-1,0 1 0,0 0 0,1 0 0,-1 0 0,0-1 0,0 1 0,1-1 0,-1 1 0,1 0 1,0-1-1,-1-2 381,15 42 1621,3-4-1259,-12-23-902,0 0 1,1-1-1,0 0 0,0 0 1,1 0-1,15 16 0,-21-26-1,0 1 0,0 0 0,0 0 0,0 0 0,0-1-1,0 1 1,0 0 0,0-1 0,0 1 0,0-1 0,0 1 0,0-1 0,0 0-1,1 1 1,-1-1 0,0 0 0,0 0 0,0 0 0,1 0 0,-1 0-1,0 0 1,0 0 0,0 0 0,0 0 0,1 0 0,1-1 0,-1-1 14,0 1 0,0-1 0,0 0 0,0 1 0,0-1 0,0 0 0,0 0 0,-1 0 0,1-1 0,-1 1 0,3-4 0,1-4 81,-5 9-44,0 0 1,0 0 0,1 0 0,-1 0-1,0 0 1,1 0 0,-1 0 0,1 0-1,-1 0 1,1 0 0,-1 1 0,1-1-1,-1 0 1,1 0 0,0 1 0,0-1-1,-1 0 1,1 1 0,0-1 0,0 0-1,0 1 1,-1-1 0,1 1 0,0 0-1,0-1 1,0 1 0,0 0 0,0-1-1,0 1 1,0 0 0,0 0 0,0 0-1,0 0 1,0 0 0,0 0 0,0 0-1,0 0 1,0 1 0,0-1-1,0 0 1,0 0 0,0 1 0,0-1-1,0 1 1,0-1 0,-1 1 0,1-1-1,0 1 1,0-1 0,0 1 0,0 1-1,14 6-2,0 0-1,1 0 0,29 9 0,-37-15-28,-1 0 0,0 0 1,1-1-1,0 0 0,-1-1 0,1 1 0,0-1 0,-1-1 1,1 0-1,-1 0 0,9-2 0,-15 3-5,0 0-1,-1 0 1,1 0-1,0-1 1,-1 1-1,1 0 1,-1 0 0,1-1-1,0 1 1,-1 0-1,1 0 1,-1-1-1,1 1 1,-1-1-1,1 1 1,-1-1-1,1 1 1,-1-1-1,1 1 1,-1-1 0,0 1-1,1-1 1,-1 1-1,0-1 1,1 0-1,-1 1 1,0-1-1,0 1 1,0-1-1,0 0 1,1 1 0,-1-1-1,0 0 1,0 1-1,0-1 1,0 0-1,0 1 1,-1-1-1,1 0 1,0 1-1,0-1 1,0 0-1,-1 0 1,-20-28 48,11 17 52,10 11-102,0 0 0,0 1 1,-1-1-1,1 0 1,0 0-1,0 0 1,0 1-1,0-1 1,0 0-1,0 0 0,0 1 1,0-1-1,1 0 1,-1 0-1,0 1 1,0-1-1,0 0 1,1 0-1,-1 1 0,0-1 1,1 0-1,-1 1 1,1-1-1,-1 1 1,1-1-1,-1 0 1,1 1-1,-1-1 0,1 1 1,0-1-1,-1 1 1,1 0-1,0-1 1,-1 1-1,1 0 1,0-1-1,-1 1 0,1 0 1,0 0-1,0 0 1,0-1-1,35-8 82,-34 9-58,8-2-6,-1 1 0,1 1 0,-1-1 0,1 2 0,-1-1 0,14 3 0,-18-2-9,0 0 1,0 1-1,0-1 0,0 1 0,0 0 1,0 0-1,-1 1 0,1-1 0,-1 1 1,1 0-1,-1 1 0,6 5 0,37 42-333,-46-50 280,0 0 0,0 0 1,0 0-1,-1 0 0,1 0 0,0 0 1,0 0-1,0-1 0,0 1 0,0 0 0,1-1 1,-1 1-1,0-1 0,0 1 0,0-1 1,0 1-1,1-1 0,-1 0 0,0 0 0,1 1 1,-1-1-1,0 0 0,0 0 0,1 0 1,-1-1-1,2 1 0,-2-1 56,1 0 0,0 0 0,-1 1 1,1-1-1,-1-1 0,0 1 0,1 0 0,-1 0 0,0 0 0,1-1 0,-1 1 0,0-1 0,0 1 1,0-1-1,-1 1 0,1-1 0,0 0 0,1-2 0,-2 2 40,1 0 0,-1 0 0,1 0-1,0 0 1,-1 1 0,1-1 0,0 0 0,0 0 0,1 1-1,-1-1 1,0 1 0,0-1 0,1 1 0,-1 0 0,1-1-1,-1 1 1,1 0 0,0 0 0,0 0 0,-1 0 0,1 0-1,0 0 1,0 1 0,0-1 0,0 1 0,0-1-1,0 1 1,0 0 0,0 0 0,-1-1 0,1 1 0,0 1-1,4-1 1,4 3-6,-1 0-1,1 1 0,0 0 1,-1 0-1,15 10 0,-17-10-1248,1 1-1,0-1 1,1 0-1,14 4 1,-19-8 855,-1 1 1,1-1-1,0 0 0,0 0 1,0 0-1,-1-1 1,1 1-1,0-1 1,0 0-1,-1 0 1,1 0-1,0-1 1,-1 1-1,1-1 1,4-3-1,-5 3 371,-1 1 0,0-1 0,0 0 0,1 0 0,-1-1 0,0 1 0,-1 0 0,1-1 0,0 1 0,-1-1 0,1 1 0,-1-1 0,0 0 0,0 0 0,0 0 0,0 1 0,-1-1 0,1 0 0,-1 0 0,1-6 0,-2-6 884,0-1 0,0 1-1,-2-1 1,0 1-1,-1 0 1,0 0 0,-1 0-1,-1 0 1,0 1 0,-13-22-1,13 25-444,6 9-386,-1-1 0,0 1 1,1 0-1,-1 0 0,0 0 0,0 0 1,-1 0-1,1 0 0,0 0 0,-1 0 0,1 0 1,-1 1-1,0-1 0,1 1 0,-1-1 0,-4-2 1,6 5-15,0 0 0,-1-1 1,1 1-1,0 0 0,-1 0 1,1-1-1,0 1 1,0 0-1,-1 0 0,1-1 1,0 1-1,0 0 0,0 0 1,0 0-1,0-1 1,0 1-1,1 0 0,-1 0 1,0-1-1,0 1 0,0 0 1,1 0-1,-1-1 0,1 2 1,7 22 933,2 0-719,2-2 0,0 1 1,2-2-1,0 0 0,1 0 1,26 25-1,-30-35-276,0-1 0,0 0 1,1-1-1,1-1 0,-1 0 0,1 0 1,1-1-1,-1-1 0,1-1 0,0 1 0,23 3 1,-33-7-64,38 3-2591,-22-10-2057,-3-10-3890,-17 9 5071,0 2 2084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9:11.5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45 320,'-3'0'401,"0"-1"1,0 0-1,0 0 0,0 0 0,1 0 0,-1 0 1,0 0-1,1-1 0,-1 0 0,1 1 0,-1-1 1,-3-4-1,5 5-251,1 0 0,-1 0 0,1 0 0,0 0 0,-1 0 0,1 0 0,0 0 0,0 0 0,0 0 0,-1 0 0,1 0 0,0 0 0,0 0 0,1 0 0,-1-1 0,2-5 2828,15 41-849,-13-18-1560,3 10 171,17 39 0,-21-55-716,0 0-1,-1 1 1,0-1 0,-1 1-1,1 12 1,3 19-3,-1-11 31,-2-1-1,-1 41 1,-1-49 30,2 34-79,8-15 141,-10-40-125,0 0 289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35:00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82 96,'-7'9'11315,"7"-9"-11155,31-19 581,80-31-799,-106 47-336,9-6-2334,-7 2-2893,-7 5 3951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35:01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0 140 320,'2'-28'3234,"8"-9"-2832,-7 20-212,-3 15-133,0 1 0,1-1 0,-1 0 0,0 1 0,1-1 0,-1 0 0,1 1 0,-1-1 0,1 1 0,0-1 1,-1 1-1,1-1 0,0 1 0,0-1 0,0 1 0,1 0 0,0-2 0,19-18 2133,-20 20-1944,6-5 1275,-7 6-1511,0 0 0,0 0 0,1 0 0,-1 0-1,0 0 1,0 0 0,0 0 0,0 0 0,0 0 0,0 0 0,1 0-1,-1 0 1,0 0 0,0 0 0,0 0 0,0 0 0,0 0-1,0 0 1,1 0 0,-1 0 0,0 0 0,0 0 0,0 0 0,0 0-1,0 0 1,0 1 0,0-1 0,0 0 0,1 0 0,-1 0-1,0 0 1,0 0 0,0 0 0,0 0 0,0 0 0,0 0-1,0 1 1,0-1 0,0 0 0,0 0 0,0 0 0,0 0 0,0 0-1,0 0 1,0 1 0,0-1 0,0 0 0,0 0 0,0 0-1,0 0 1,0 0 0,0 0 0,0 1 0,0-1 0,0 0 0,0 0-1,0 0 1,0 0 0,0 1 30,0 39 550,0-36-589,0 0 0,1 0 1,0-1-1,-1 1 0,1 0 1,0 0-1,1-1 0,-1 1 1,1 0-1,-1-1 0,1 0 1,0 1-1,0-1 0,1 0 1,-1 0-1,1 0 0,0 0 1,-1-1-1,1 1 0,0-1 1,0 1-1,1-1 0,3 2 1,-6-4 11,0 1 0,0-1 0,0 1 0,1-1-1,-1 1 1,0-1 0,0 0 0,0 0 0,0 0 0,1 0 0,-1 0 0,0 0 0,0 0 0,0 0 0,1 0 0,-1 0 0,0-1 0,0 1 0,2-1 0,-2 0 48,-13-9 1454,1 9-1441,0-1-1,1 0 1,-1 0-1,0-1 1,1-1 0,-12-5-1,15 6 43,5 3-114,1 0 0,0-1 0,0 1 0,0-1 0,0 1 0,0-1 0,-1 1 0,1-1-1,0 0 1,0 1 0,0-1 0,0 0 0,1 0 0,-1 0 0,0 0 0,0 1 0,0-1 0,1 0-1,-1-1 1,1 1 0,-1 0 0,0 0 0,1 0 0,0 0 0,-1 0 0,1-1 0,0 1-1,0 0 1,-1 0 0,1 0 0,0-1 0,0-1 0,3 0-7,-1 0-1,1 0 1,0 0 0,-1 0-1,1 1 1,0-1 0,1 1-1,-1 0 1,0 0 0,1 0-1,3-2 1,3 2-1186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35:03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0 112 192,'31'0'10722,"-16"8"-10712,-13-7-8,-1 0 0,1 0 1,-1 0-1,1 0 0,-1-1 1,1 1-1,-1 0 0,1-1 1,-1 1-1,1-1 0,3 1 1,9-1-29,-1 0 0,1-2 0,17-3 0,-26 4 19,-1 0 0,0 0 0,1-1 0,-1 1 0,0-1-1,0 0 1,0-1 0,0 1 0,0-1 0,0 0 0,-1 0-1,1 0 1,-1 0 0,4-4 0,-6 4 9,1 1 0,-1-1 0,0 1-1,0-1 1,0 1 0,0-1 0,0 0 0,0 1 0,-1-1 0,1 0 0,-1 0 0,0 1-1,0-1 1,0 0 0,0 0 0,-2-5 0,2 6-1,0 1 0,-1-1 0,1 1 0,-1-1 0,0 1 0,1-1 0,-1 1 0,0-1 0,0 1 0,0 0 0,0 0 0,0-1 0,0 1 0,0 0 0,0 0 0,-1 0 0,1 0 1,0 0-1,-1 0 0,1 0 0,-1 1 0,1-1 0,-1 0 0,1 1 0,-1 0 0,1-1 0,-1 1 0,1 0 0,-1-1 0,-3 1 0,-11-1 11,13 0-8,0 1 1,0 0-1,-1 0 0,1 0 1,0 0-1,-1 0 0,1 1 0,-4 0 1,-41 18 118,46-18-110,-1 1-1,1 0 0,-1-1 1,1 1-1,0 0 0,0 0 1,0 0-1,0 0 0,0 1 1,0-1-1,0 1 0,1-1 1,0 1-1,-1-1 0,1 1 1,-1 3-1,-4 7 128,5-12-130,0 1 0,0-1 0,0 0 0,1 1 0,-1-1 0,0 1 0,1-1 0,-1 1 0,1-1 0,0 1 0,0 0 0,-1 1 0,-8 57 70,9-56-60,0 0 1,0 0 0,1 0-1,-1 0 1,1 0-1,0-1 1,0 1 0,1 0-1,-1 0 1,1-1 0,-1 1-1,1-1 1,0 0-1,5 6 1,5 3-8,-9-9 7,1 1 0,-1-1 1,1 0-1,0 0 0,0 0 1,0 0-1,0-1 0,1 1 0,-1-1 1,1 0-1,7 2 0,-3-2-9,0 0-3,0 1 1,0-1 0,1-1-1,-1 0 1,0 0-1,1-1 1,-1 0-1,1 0 1,15-4-1,-3-1 85,-18 5 105,-1-1 0,1 1 1,0-1-1,-1 0 0,1 0 1,-1 0-1,0-1 0,1 0 1,5-3-1,-4 5 686,1 2-1654,2-4-4707,-17-2-2444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35:16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1 221 992,'12'-38'3774,"2"-2"92,-3 16 2415,-11 23-6123,0 1-1,0-1 1,0 1-1,1 0 0,-1-1 1,0 1-1,1-1 1,-1 1-1,0 0 0,1-1 1,-1 1-1,0 0 0,1 0 1,-1-1-1,1 1 1,-1 0-1,0 0 0,1 0 1,-1-1-1,1 1 0,-1 0 1,1 0-1,-1 0 1,1 0-1,-1 0 0,1 0 1,-1 0-1,0 0 0,1 0 1,-1 0-1,1 0 1,-1 0-1,1 0 0,-1 0 1,1 1-1,-1-1 0,1 0 1,-1 0-1,1 1 1,20 19 1574,12 32-1626,-33-52-89,65 130 223,-40-86-61,-24-43-170,-1 0 1,1 0 0,-1 1-1,1-1 1,0 0 0,-1 0-1,1 0 1,0 0 0,0 0-1,0 0 1,0 0 0,0 0-1,0-1 1,0 1 0,0 0-1,0-1 1,0 1 0,0 0-1,1-1 1,-1 1 0,2-1-1,-2 0-3,1 0 0,-1 0 0,0-1 0,1 1 0,-1-1 0,1 1 0,-1-1 0,0 0 0,0 1 0,1-1 0,-1 0-1,0 0 1,0 0 0,2-2 0,97-79 635,210-131-1,-299 206-752,19-12 1034,34-16-1,-60 35-925,-4 0 4,1 0-1,0 0 1,0 0-1,-1-1 1,1 1 0,0 0-1,0 0 1,-1 0 0,1-1-1,0 1 1,0 0 0,-1-1-1,1 1 1,0-1-1,-1 1 1,1-1 0,-1 1-1,1-1 1,-1 1 0,1-1-1,-1 0 1,1 1 0,-1-1-1,1 0 1,9 0-603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35:20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6 230 480,'-3'30'16776,"2"-36"-16335,0 1 0,1-1 0,-1 1 1,1 0-1,1-9 0,-1 8-191,0-2-186,1-1 0,1 0 0,-1 0 0,2 1 0,-1-1 0,1 1 0,0 0 0,1-1 0,0 1 1,0 1-1,9-13 0,-5 10-60,1 0 0,0 1 0,0 0 0,1 1 0,0 0 0,0 1 0,15-9 0,-18 12 10,0 1 1,1-1 0,-1 1 0,1 1 0,0-1 0,14-1 0,-17 3-8,0 1 1,-1 0-1,1 0 0,0 1 1,-1-1-1,1 1 1,-1 0-1,1 0 1,-1 1-1,1-1 0,-1 1 1,0 0-1,6 3 1,-6-2-5,-1 0 0,1-1 0,-1 2-1,0-1 1,0 0 0,0 0 0,0 1 0,0 0 0,-1 0 0,0-1 0,1 1 0,-2 1 0,1-1 0,0 0 0,-1 0 0,0 1 0,0-1 0,1 6 0,-1 1 5,0 0 0,-1 0 0,0 0 0,0 0 0,-1 0 0,-4 15 0,3-14 1,-1-1 0,0 0 1,0 0-1,-1 0 0,0-1 1,-1 1-1,-1-1 0,1 0 1,-14 17-1,7-14-12,0-1 0,-1 0 1,0 0-1,-1-2 0,-18 12 0,30-21 4,-6 5 72,0 0-1,0 1 1,0 0-1,1 1 1,0 0-1,1 0 0,-1 0 1,2 1-1,-1-1 1,1 1-1,-4 12 1,7-16 79,0 1 0,1 0-1,0 0 1,0-1 0,1 1 0,-1 0 0,1 0 0,1 0 0,-1 0 0,1 0 0,0-1-1,0 1 1,3 7 0,3 12 471,4 10 387,-3-16-14606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35:21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85 416,'6'-6'2702,"-5"5"-2603,-1 1 0,1 0 0,0-1 0,-1 1 0,1 0 0,-1-1 0,1 1 0,-1-1 0,1 1 0,-1-1 0,1 1 0,-1-1 0,1 1 0,-1-1 0,0 0 0,1 1 0,-1-1 0,0 0 0,1 1 0,-1-1 0,0-1 0,0 2 2,0-41 2906,0 41-2980,0 0-1,1-1 1,-1 1 0,0 0 0,0-1-1,0 1 1,0 0 0,1-1 0,-1 1-1,0 0 1,0-1 0,0 1 0,1 0-1,-1 0 1,0-1 0,1 1 0,-1 0-1,0 0 1,1-1 0,-1 1 0,0 0-1,1 0 1,-1 0 0,0 0 0,1 0-1,-1 0 1,0-1 0,1 1 0,-1 0-1,0 0 1,1 0 0,-1 0 0,1 0-1,-1 0 1,0 0 0,1 1 0,-1-1-1,0 0 1,1 0 0,-1 0 0,1 0-1,0 1-4,0-1 0,-1 0-1,1 0 1,0 1-1,-1-1 1,1 1-1,0-1 1,-1 0-1,1 1 1,-1-1-1,1 1 1,-1-1-1,1 1 1,-1 0-1,1-1 1,-1 1-1,1 0 1,-1-1-1,0 1 1,1 0-1,-1-1 1,0 1-1,0 0 1,1-1-1,-1 1 1,0 0-1,0 0 1,0 1-1,0 0-14,-1 1 0,1-1 0,-1 0 0,1 1 0,-1-1 0,0 0 0,0 1 0,0-1 0,0 0 0,0 0 0,0 0 0,-1 0 0,1 0 0,-1 0 0,1 0 0,-4 2 0,4-3-18,-1 1-1,1-1 1,0 0 0,-1 0 0,1-1-1,-1 1 1,0 0 0,1 0 0,-1-1-1,1 1 1,-1-1 0,0 1 0,1-1-1,-1 0 1,0 1 0,0-1 0,1 0-1,-1 0 1,0 0 0,1-1 0,-1 1-1,0 0 1,0-1 0,-2 0 0,3-1 11,-1 0 0,1 0-1,0 0 1,0 0 0,0 0 0,0-1 0,0 1 0,1 0 0,-1 0 0,1-1 0,0 1 0,-1 0 0,1-1 0,0 1 0,0-1 0,0 1 0,1 0 0,0-3 0,-1-5 30,0 9-22,0 0 0,0 0 0,1-1 0,-1 1-1,0 0 1,1 0 0,-1 0 0,1 0 0,-1 0 0,1 0 0,0 0 0,-1 0 0,1 0-1,0 0 1,0 1 0,0-1 0,-1 0 0,1 0 0,0 1 0,0-1 0,0 0 0,0 1 0,0-1-1,0 1 1,0-1 0,1 1 0,0 0 0,35-6 462,-36 6-452,0 0 0,0 0-1,-1 1 1,1-1 0,0 1 0,-1-1 0,1 0 0,0 1 0,-1-1-1,1 1 1,-1 0 0,1-1 0,-1 1 0,1-1 0,-1 1 0,1 0-1,-1-1 1,1 1 0,-1 0 0,0 0 0,1-1 0,-1 1 0,0 0-1,0 0 1,0-1 0,0 1 0,0 0 0,0 0 0,0 0 0,0-1-1,0 1 1,0 0 0,0 0 0,0 0 0,0-1 0,-1 1 0,1 0-1,-1 1 1,1 0 7,0 0 0,-1 0 0,1-1 0,-1 1 0,1 0 0,-1 0 0,0 0 0,0 0 0,1-1 0,-1 1 0,-1 0 0,1-1 0,0 1 0,0-1 0,-1 1-1,-1 1 1,2-3 7,-1 1 0,1 0 0,-1-1 0,1 1 0,-1-1 1,1 1-1,-1-1 0,0 0 0,1 0 0,-1 0 0,0 0 0,1 0 0,-1 0 0,1 0 0,-1 0 0,0-1 0,1 1 0,-1-1 0,1 1 0,-1-1 0,1 1 0,-1-1 0,1 0 0,-1 0 0,1 0 0,0 0 0,-1 0 0,1 0 0,0 0 0,0 0 0,-1-2 0,1 3-48,1 0-24,0 0 0,0 0 0,0 0 0,-1 0 0,1 0 0,0 0 0,0 0 0,0 0 0,0 0 0,-1 0 0,1 0 1,0 0-1,0-1 0,0 1 0,0 0 0,0 0 0,-1 0 0,1 0 0,0 0 0,0 0 0,0 0 0,0 0 0,0-1 0,-1 1 0,1 0 0,0 0 0,0 0 0,0 0 0,0 0 0,0-1 1,0 1-1,0 0 0,0 0 0,0 0 0,0 0 0,0-1 0,0 1 0,0 0 0,0 0 0,0 0 0,0-1 0,0 1 0,0 0 0,0 0 0,0 0 0,0 0 0,0-1 0,0 1 1,0 0-1,0 0 0,0 0 0,0-11-7793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5:43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1 592,'-9'10'11514,"-4"-9"-7596,12 2-3062,8 1-563,-1-2-219,1 0-1,-1 0 0,1-1 1,-1 0-1,1-1 0,-1 0 1,1 0-1,-1 0 0,8-1 1,25-5-2635,-5-1-4685,-20 5 1982,-12 0 3933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5:43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1 368,'-6'10'4981,"5"-9"-4692,0-1-1,0 1 1,1 0-1,-1 0 1,0 0 0,1 0-1,-1-1 1,0 1-1,1 0 1,-1 0-1,1 0 1,-1 0-1,1 1 1,0-1-1,0 0 1,-1 0 0,1 0-1,0 1 1,1 5 148,0 0 1,1 0-1,0 0 1,0-1-1,1 1 1,5 9 0,6 17-132,23 72-133,9 31-458,-34-102-1744,-9-27 556,0 1 0,0-1 0,-1 1 0,0 0 1,-1-1-1,1 15 0,-2-18 347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5:44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18 608,'-42'40'6945,"42"-40"-6930,0 0 1,0 0 0,-1 0-1,1 0 1,0 0-1,0 0 1,0 0 0,-1 0-1,1 1 1,0-1-1,0 0 1,0 0 0,0 0-1,-1 0 1,1 0-1,0 1 1,0-1 0,0 0-1,0 0 1,0 0 0,-1 0-1,1 1 1,0-1-1,0 0 1,0 0 0,0 1-1,0-1 1,0 0-1,0 0 1,0 0 0,0 1-1,0-1 1,0 0-1,0 0 1,0 1 0,0-1-1,0 0 1,0 0-1,0 0 1,0 1 0,0-1-1,0 0 1,0 0-1,0 0 1,1 1 0,-1-1-1,0 0 1,0 0 0,0 0-1,0 1 1,1-1-1,15 0 1682,21-10 744,-10-5-4905,-22 12 1677,0 1 1,-1-1 0,1 0-1,-1 0 1,0 0 0,1 0-1,-1-1 1,-1 0 0,6-5-1,-7 5-202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5:44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74 624,'-2'-69'6232,"3"68"-6152,-1 1-1,1-1 1,-1 1-1,1 0 0,0-1 1,-1 1-1,1 0 0,-1-1 1,1 1-1,0 0 0,-1 0 1,1-1-1,0 1 0,0 0 1,-1 0-1,1 0 0,0 0 1,-1 0-1,1 0 0,0 0 1,0 0-1,-1 0 1,1 1-1,0-1 0,-1 0 1,1 0-1,0 1 0,-1-1 1,2 1-1,24 7 510,0 5-554,-1 0 0,0 1 0,-1 2 0,-1 0 0,28 26 1,-50-42-36,20 17-9,-21-16 9,1 0-1,0-1 1,-1 1 0,1 0-1,0-1 1,0 1 0,0-1-1,-1 1 1,1-1 0,0 0-1,0 1 1,0-1 0,0 0-1,0 0 1,0 1 0,0-1-1,0 0 1,0 0 0,0 0-1,0 0 1,1 0 0,-1-4 30,0 0 1,-1-1-1,0 1 1,0 0 0,0 0-1,0 0 1,-1-5-1,0-2 70,0-7 1034,1-25 990,0 41-2084,0 1-1,1-1 0,-1 0 1,0 1-1,1 0 1,-1-1-1,1 1 0,-1-1 1,1 1-1,-1-1 0,1 1 1,0 0-1,0 0 0,0-1 1,0 1-1,0 0 1,0 0-1,0 0 0,0 0 1,0 0-1,3-1 0,-3 1-25,1 1-1,0-1 1,-1 1-1,1 0 1,0 0-1,-1 0 0,1 0 1,0 0-1,-1 0 1,1 0-1,0 1 1,-1-1-1,1 0 1,0 1-1,-1-1 0,1 1 1,-1 0-1,2 1 1,31 19 160,-16-9-158,-4-2-6,0-1 0,20 20 1,11 6-2501,-39-30 1126,1-1-1,0 0 0,0-1 0,1 1 0,8 2 0,-4-8-1617,-10 0 2189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9:13.7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457 486 80,'63'-20'4495,"-47"13"-3788,-1-2 4448,-43 7-1223,-39 5-2425,38-1-961,-1-2 0,-45-4 1,36-2 481,0-2 0,-65-20 0,96 23-897,-1 1 1,1-1-1,0 0 1,1-1-1,-1 1 1,1-1-1,0-1 1,0 0-1,1 0 1,0 0-1,0-1 1,1 1 0,-6-13-1,9 18-113,-3-8 3,0-1-1,0-1 0,1 1 0,0 0 1,1-1-1,0 0 0,1 0 0,1 0 1,0 0-1,0 0 0,1 0 1,0 0-1,1 0 0,5-22 0,-5 29-34,0 0 0,1 0 0,0-1 0,-1 1-1,2 1 1,-1-1 0,0 0 0,1 0 0,0 1 0,0 0-1,0-1 1,1 1 0,5-5 0,-3 5 10,-1 1 0,1-1 0,0 1 1,0 0-1,0 0 0,1 1 0,-1 0 1,1 0-1,-1 0 0,8 0 0,0-1 3,0 1-1,0 1 1,0 0-1,0 1 1,1 0-1,-1 1 1,0 1-1,27 6 1,-27-4-9,0 1-1,0 0 1,0 1-1,-1 1 1,0 0-1,0 1 1,-1 0 0,0 1-1,0 0 1,15 16-1,-15-13 6,0 1 1,0 1-1,-2 0 0,0 1 0,0 0 0,-1 1 1,-1-1-1,-1 2 0,10 30 0,16 114 3,-31-144 2,-1 0 0,-2-1 0,-1 18 0,0 16 32,0-40-34,1 0 1,-1 0-1,-1 0 1,0 0-1,0-1 1,-1 1 0,-8 13-1,2-2-2,6-13 15,0 0 1,0 0 0,-1 0 0,0-1 0,0 0 0,-1 0 0,-9 8 0,-1 0 38,-34 20-1,40-29-41,0-1-1,-1-1 1,1 0-1,-1-1 1,0 0-1,0 0 1,-20 1 0,-11 4 9,24-5-9,-1 0 0,0 0 0,-20-2 0,-68 2 93,106-3-72,-4 0 2418,4-1-3602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5:45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16 110 448,'0'-8'1396,"0"-1"-1,-1 1 0,0 0 0,0-1 1,-1 1-1,-4-13 0,1 4 911,5 12-452,4 10 2,27 43-1212,2-1-1,63 69 0,-27-34-203,-60-71-460,18 24-474,46 43-1,-133-135-1978,25 22 2595,2-2 0,1-1 0,-27-42 0,43 54 6,10 18-29,0-1 0,0 0 0,1 0 0,0-1 0,1 1 0,0-1 0,0 0 0,1 0 0,0 0 0,-2-19 0,5 27-99,0 1-1,0-1 1,0 0 0,0 1 0,0-1 0,0 0 0,1 0 0,-1 1 0,1-1 0,-1 1 0,1-1-1,0 0 1,-1 1 0,1-1 0,0 1 0,0 0 0,0-1 0,0 1 0,0 0 0,1 0-1,-1-1 1,2 0 0,0 0 0,-1 1-1,0 1 1,1-1 0,-1 0-1,1 1 1,-1-1-1,1 1 1,0-1 0,-1 1-1,1 0 1,-1 0-1,1 1 1,3-1 0,3 2-1,0 0 0,0 1 0,0 0 0,-1 0 0,1 1 0,-1 0 0,9 6 0,-7-3 5,0 0 1,0 1-1,-1 0 1,0 0-1,-1 1 1,10 13-1,-15-19-8,-1 0 1,0 0-1,0 0 1,-1 1-1,1-1 1,-1 0-1,1 1 1,-1 0-1,0-1 0,0 1 1,-1 0-1,1-1 1,-1 1-1,0 0 1,0-1-1,0 1 0,0 0 1,-1 0-1,1-1 1,-1 1-1,0 0 1,0-1-1,0 1 0,-1-1 1,-1 4-1,-24 29-4139,25-34 3426,0 0-1,1 0 1,-1 0 0,0 0 0,0 0 0,-1-1 0,1 1 0,0-1 0,0 0 0,-1 0 0,1 0-1,-1 0 1,1 0 0,-5 1 0,4-2-441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5:46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1 244 688,'28'-76'9781,"-28"76"-9732,0 0 1,0 0-1,1-1 1,-1 1-1,0 0 1,0 0-1,0 0 1,1 0-1,-1-1 1,0 1-1,0 0 1,1 0-1,-1 0 1,0 0-1,0 0 1,1 0-1,-1 0 1,0 0-1,0 0 1,1 0-1,-1 0 1,0 0-1,0 0 1,1 0-1,-1 0 1,0 0-1,0 0 1,1 0-1,-1 0 1,0 0-1,0 0 1,1 0-1,-1 0 1,0 0-1,0 1 1,1-1-1,-1 0 1,0 0-1,0 0 1,1 1-1,14 13 741,14 26-714,-26-35 6,6 7-80,-1-1 0,2 1 0,16 15-1,-24-25-24,0 0-1,-1-1 0,1 1 0,0 0 0,1-1 1,-1 1-1,0-1 0,0 0 0,1 1 1,-1-1-1,1-1 0,-1 1 0,1 0 0,-1 0 1,1-1-1,-1 1 0,1-1 0,-1 0 0,1 0 1,0 0-1,-1 0 0,1-1 0,-1 1 0,1 0 1,0-1-1,-1 0 0,5-1 0,-6 0 35,1 1 0,-1 0 0,1 0 0,-1-1 0,0 1 0,1-1 0,-1 1 0,0-1 0,0 1 0,0-1 0,0 0 0,-1 1 0,1-1 0,0 0 0,-1 0 0,1 0 0,-1 1 0,1-4 0,-1-40 1461,0 26-720,2 20-751,0-1-1,0 1 0,0 0 0,0-1 0,0 1 1,0 0-1,0 1 0,0-1 0,0 0 1,0 0-1,2 3 0,-3-3 0,25 17-454,1 0 1,35 16-1,-50-28 294,1-1 0,-1 0 0,1-1 0,0-1 0,0 0 0,1 0 0,-1-1 0,14 0 0,-24-2 157,-1 0 0,0 0 0,0 0 0,0 0 0,0 0 0,0 0 0,1-1 0,-1 1 0,0-1 0,0 1 0,0-1 0,0 0 0,0 0 0,0 0 0,0 0 0,-1 0 0,1 0 0,0-1 0,-1 1 0,1 0 0,0-1 0,-1 0 0,0 1 0,1-1 0,-1 0 0,0 0 0,0 1 0,0-1 0,0 0 0,0 0 0,0 0 0,-1 0 0,1 0 0,-1 0 0,1-1 0,-1 1 0,0 0 0,0 0 0,0 0 0,0 0 0,0 0 0,0-1 0,-1 1 0,0-4 0,-1-4 202,-1 0 0,0 1-1,0-1 1,-1 1 0,0-1 0,-1 1-1,0 1 1,-9-14 0,-103-112 6815,114 131-6845,0 0 0,0 0 1,0 1-1,0-1 0,-1 1 1,1-1-1,-1 1 0,0 1 0,1-1 1,-1 0-1,0 1 0,-5-2 1,8 4-168,1-1 0,0 0 0,-1 1 0,1-1 0,0 1 0,0-1 0,-1 0 1,1 1-1,0-1 0,0 1 0,-1-1 0,1 1 0,0-1 0,0 0 0,0 1 1,0-1-1,0 1 0,0-1 0,0 1 0,0-1 0,0 1 0,0-1 0,0 1 1,0-1-1,0 1 0,0-1 0,0 1 0,1-1 0,-1 1 0,0-1 0,0 0 0,1 2 1,5 14 9,9 7 19,0-1-1,2-1 0,0 0 0,1-1 1,2-2-1,0 1 0,0-2 0,38 24 0,-27-24-17,1-1-1,41 15 0,-6-3 8,-61-26-85,0 0 1,0 0-1,1-1 1,-1 0-1,0 0 1,11 1 0,-14-2-668,0 0 1,0 0 0,0-1 0,0 1-1,0-1 1,-1 1 0,1-1 0,0 0-1,0 0 1,2-1 0,-4 1 80,0-1-1,1 1 1,-1 0-1,-1 0 1,1 0 0,0-1-1,0 1 1,0-1-1,-1 1 1,1-1 0,-1 1-1,1-1 1,-1 1 0,0-1-1,1 1 1,-1-1-1,0 1 1,0-3 0,-2-1-803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5:47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55 144,'-90'4'8609,"89"-4"-8387,-3-1 3148,11 0-1055,86-33-2019,-43 19-6829,-30 9 15,-16 4 5253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5:47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45 1121,'0'-3'765,"-1"0"1,0 1 0,0-1 0,0 0 0,0 0 0,-1 1 0,1-1 0,-1 1 0,0-1 0,0 1-1,0-1 1,0 1 0,0 0 0,-3-2 0,5 3-685,0 1-1,0 0 1,0 0-1,-1-1 1,1 1-1,0 0 0,0 0 1,0 0-1,0 0 1,0-1-1,0 1 1,-1 0-1,1 0 1,0 0-1,0 0 1,0-1-1,0 1 1,-1 0-1,1 0 1,0 0-1,0 0 1,0 0-1,-1 0 1,1 0-1,0 0 1,0 0-1,-1 0 1,1 0-1,0-1 1,0 1-1,0 0 1,-1 1-1,1-1 1,0 0-1,0 0 1,-1 0-1,1 0 1,0 0-1,0 0 1,0 0-1,-1 0 1,1 0-1,0 0 1,0 0-1,0 1 1,0-1-1,-1 0 1,1 0-1,0 0 1,14 27 552,110 123 212,-53-70-4393,-68-75 2115,13 13-2420,-7-11-3501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5:48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65 206 1024,'-20'-16'3323,"-10"-7"1175,29 22-4084,-1-1 0,1 1 1,0 0-1,0-1 0,0 1 0,0-1 1,0 1-1,0-1 0,0 1 0,0-1 1,1 0-1,-1 0 0,1 1 0,-1-1 1,1 0-1,-1-2 0,3 0-223,0 1-1,0-1 0,0 0 1,0 1-1,1-1 0,0 1 1,-1 0-1,1-1 0,0 2 1,1-1-1,-1 0 1,7-4-1,1-2-112,-3 2-107,1 0 1,0 1-1,19-10 0,31-10-5511,-22 10-2213,-29 12 4759,-3 4 1692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5:48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64,'-13'29'2339,"5"-14"-950,1 0 1,1 0-1,-5 20 1,11-34-1234,-1 1 0,1-1 1,-1 0-1,1 1 0,0-1 1,0 1-1,-1-1 0,1 1 0,0-1 1,0 1-1,1-1 0,-1 0 0,0 1 1,0-1-1,1 1 0,-1-1 0,0 0 1,1 1-1,0-1 0,-1 0 0,1 1 1,0-1-1,0 0 0,-1 0 0,1 0 1,2 2-1,-1-2-52,0 0 1,0-1-1,0 1 0,0-1 1,0 1-1,0-1 0,0 0 1,0 0-1,1 0 0,-1 0 1,0 0-1,0 0 0,0 0 1,0-1-1,4 0 0,8-4-1228,1-1 0,-1 0 1,22-12-1,-8-1-5079,-23 14 4493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5:48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0 704,'0'2'256,"0"-1"0,0 1 0,0-1 0,1 1 0,-1-1 0,0 1 0,1-1 0,-1 1 0,1-1 0,0 1 0,-1-1 0,1 0-1,0 1 1,0-1 0,0 0 0,0 0 0,0 0 0,0 0 0,0 0 0,0 0 0,0 0 0,3 1 0,36 14 1423,-33-14-1489,0 1 0,0-1 0,0 1 0,9 6 0,0 3 120,-1 0 1,-1 2-1,25 28 0,-26-27-45,0-1 1,1 0-1,30 23 1,-41-35-274,0-1 1,-1 0 0,1 0 0,0 0 0,0-1 0,0 1 0,0-1 0,-1 1-1,1-1 1,0 0 0,0 0 0,0-1 0,0 1 0,0 0 0,0-1 0,0 0-1,-1 0 1,6-1 0,19-15-2179,-25 16 1743,-1-1 0,0 1 0,0-1-1,1 1 1,-1-1 0,0 1 0,0-1-1,-1 0 1,1 1 0,0-1-1,0 0 1,0-3 0,-1-3-1267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5:49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25 64,'-45'-8'7064,"38"8"-6291,0-1 1,0 0 0,-1 0 0,1-1 0,-10-4 0,7 2-1602,6 3-1552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5:50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153 385 704,'77'29'7153,"-75"-29"-6898,-1 1 0,1 0 1,0-1-1,0 0 0,0 1 1,0-1-1,0 0 0,0 0 0,0 0 1,0 0-1,-1 0 0,1 0 1,0-1-1,0 1 0,0-1 0,0 1 1,0-1-1,-1 0 0,1 0 0,0 0 1,2-1-1,-3 0-174,0 1 1,0-1-1,0 1 1,0-1-1,0 0 1,-1 1-1,1-1 1,0 0-1,-1 0 1,1 1-1,-1-1 1,0 0-1,0 0 1,0 0-1,0 0 0,0 1 1,0-1-1,0 0 1,-1 0-1,1 0 1,0 1-1,-1-1 1,0 0-1,1 0 1,-2-1-1,-12-40 59,11 31-105,0 0 0,-2 0 0,1 0 0,-1 1 0,-8-13 0,-8-9 65,0 0 227,-44-55 1,16 44 300,19 19-373,29 24-255,0 0 0,0 0 0,-1 0 1,1 0-1,0 0 0,-1 0 0,1 0 1,-1 0-1,1 1 0,-1-1 0,1 1 1,-1-1-1,0 1 0,1-1 0,-1 1 1,1 0-1,-1 0 0,0 0 0,-2 0 1,3 0 17,0 1 1,1 0-1,-1-1 1,0 1-1,0-1 1,1 1 0,-1 0-1,1 0 1,-1-1-1,0 1 1,1 0-1,-1 0 1,1 0-1,0 0 1,-1-1-1,1 1 1,0 0-1,-1 0 1,1 0-1,0 0 1,0 0 0,0 0-1,0 0 1,0 0-1,0 0 1,0 0-1,0 0 1,0 0-1,1 0 1,-1 0-1,0 0 1,1-1-1,-1 1 1,0 0 0,2 1-1,2 10 228,0 0-1,1 0 1,1-1 0,0 0-1,0 0 1,16 18 0,57 59 533,-25-31-399,64 73-220,-110-120-99,0-1 1,1-1 0,-1 0 0,2 0-1,-1 0 1,1-1 0,12 7-1,-21-14-38,0 0 1,0 0-1,0 1 0,0-1 0,0 0 0,0 0 0,0 0 0,0 0 0,0 0 0,-1 0 0,1-1 1,0 1-1,0 0 0,0 0 0,0-1 0,1 0 0,17-12-2999,-5-5-3561,-10 1-3752,-6 12 8699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5:50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1 169 128,'6'2'14108,"20"4"-12611,-12-6-1442,0 0 1,0-1 0,25-6 0,-35 6-45,0 0-1,0 0 1,0-1-1,0 0 1,0 1-1,0-1 1,-1 0-1,1-1 1,-1 1 0,1-1-1,-1 0 1,0 1-1,0-1 1,0-1-1,0 1 1,3-6-1,-4 6 57,-1 1 0,0-1 1,0 0-1,0 0 0,-1 0 0,1 1 0,-1-1 0,1 0 0,-1 0 0,0 0 0,0 0 0,0 0 0,-1 0 0,1 0 0,-1 0 0,1 1 0,-1-1 0,-2-4 0,1 2 81,0 0 0,-1-1 0,0 2-1,0-1 1,0 0 0,-1 1 0,0-1-1,-6-5 1,9 9-138,-1-1 0,1 1 0,-1-1 1,0 1-1,1-1 0,-1 1 0,0 0 0,0 0 0,0 0 0,1 0 0,-1 0 0,0 1 0,0-1 0,0 1 0,-1-1 0,1 1 0,0 0 1,0-1-1,0 1 0,0 0 0,0 0 0,0 1 0,0-1 0,0 0 0,-1 1 0,1-1 0,0 1 0,0 0 0,0 0 0,1-1 1,-1 1-1,0 0 0,0 1 0,0-1 0,1 0 0,-1 1 0,0-1 0,1 0 0,0 1 0,-1 0 0,1-1 0,0 1 0,0 0 0,0 0 1,0 0-1,0 0 0,0 0 0,0 0 0,1 0 0,-1 0 0,1 0 0,-1 0 0,1 0 0,0 0 0,0 0 0,0 0 0,0 4 1,0-2 4,1 0 1,-1 0 0,1 0 0,0-1-1,0 1 1,0 0 0,0 0 0,1 0-1,-1-1 1,1 1 0,0-1 0,4 6 0,35 35 260,-10-13 75,-25-26-291,0-1-1,0 0 1,1 0-1,-1 0 1,1-1 0,0 0-1,0 0 1,8 2 0,-12-4-7,7 2 104,-1-1 0,0 0 0,1 0 0,0-1 0,-1 0 0,1-1 0,-1 0 0,1-1 0,0 0 1,-1 0-1,1-1 0,-1 0 0,0-1 0,1 0 0,-1 0 0,-1-1 0,11-6 0,-2-7-4033,-16 16 3167,0 0 1,0-1-1,0 1 1,-1 0 0,1-1-1,-1 1 1,1 0-1,-1-1 1,1 1-1,-1 0 1,0-1 0,0 1-1,1-1 1,-1 1-1,0-1 1,0 1 0,-1 0-1,1-1 1,0 1-1,0-1 1,-1 1-1,1 0 1,-2-3 0,0 0-995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9:18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716 0 256,'-14'19'8209,"-40"-19"-555,0 1-3928,-196 17-2970,219-16-154,-54-3 0,30 0 582,-16-7-1132,48 5-31,-45-3 0,67 6-40,1 0 18,-1 0 0,1 0 1,0 0-1,-1 0 0,1 0 0,-1 1 0,1-1 1,0 0-1,-1 0 0,1 0 0,0 0 0,-1 0 1,1 1-1,0-1 0,-1 0 0,1 0 0,0 1 1,-1-1-1,1 0 0,0 0 0,-1 1 0,1-1 1,0 0-1,0 1 0,0-1 0,-1 0 0,1 1 1,0-1-1,0 1 0,0-1 0,0 0 0,0 1 1,0-1-1,0 1 0,0-1 0,-1 0 0,1 1 1,1-1-1,-1 1 0,0-1 0,0 0 1,0 1-1,0 0 0,6 23 68,-3-12-62,-2-3 7,0 0 0,1 1-1,0-1 1,6 15 0,4 25 20,-7-10-8,9 61 69,-12-91-74,5 18 94,-6-26-111,0 0 1,-1 0 0,1 0 0,0 0 0,0 0 0,-1 0 0,1 0 0,0-1 0,0 1 0,0 0 0,0-1 0,0 1 0,0 0 0,0-1 0,0 1 0,0-1 0,0 0 0,1 1 0,-1-1 0,0 0 0,0 0 0,0 0 0,0 0 0,2 0 0,8-1-35,0 0 0,0-2 1,-1 1-1,1-1 0,14-6 0,17-5-47,14 0 23,69-8 0,-107 20 48,-1 1-1,0 0 1,0 2-1,0 0 1,1 1 0,-1 0-1,0 2 1,-1 0-1,1 1 1,-1 0-1,30 15 1,-41-16 8,0-1 0,0 1 0,0 0 0,-1 0 1,1 1-1,-1-1 0,0 1 0,0 0 0,-1 0 0,1 1 1,-1-1-1,-1 1 0,1-1 0,-1 1 0,0 0 0,0 0 0,2 12 1,-3-15-1,0 1 1,-1 0 0,1 0 0,-1 0 0,0 0 0,0 0 0,0 0 0,0 0 0,-1 0 0,0 0 0,0-1 0,0 1 0,0 0 0,0 0 0,-1-1-1,0 1 1,1-1 0,-2 1 0,-2 4 0,-11 7 29,13-11-30,-1 0-1,0 0 1,0 0-1,-1-1 1,1 1 0,-1-1-1,-7 4 1,-3 0-15,-7 3-4,0-1 0,0 0 0,-39 8 0,40-12 23,1-2 1,-1-1-1,0 0 0,0-1 0,0-2 0,-22-2 1,20-2 52,-1-1 0,1-1 1,-28-13-1,42 15 34,-1 1 0,1-1 1,0 0-1,-15-12 0,20 14-1768,-3-1 3558,0 1-400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5:51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406 799 704,'-4'-12'19695,"3"-9"-17067,-1 0 0,-8-39 0,-34-92-3338,33 119 1249,-5-10-527,-1 2 1,-2 0 0,-1 1 0,-3 1 0,-33-45 0,30 46 12,19 26-24,-1 0 1,0 0-1,0 1 1,-15-13-1,-34-35-1,15 16-115,41 42 105,-1 1 10,2 0 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5:53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145 175 272,'-5'-3'593,"0"0"0,0 0 0,0-1 0,1 1 0,-7-7 0,4 3-418,0-1 1,0 0 0,0 0 0,-6-13 0,9 14 117,0 1 0,1-1 0,0 0 0,1-1 0,-1 1 1,1 0-1,-1-9 0,3 14-120,-1 0-1,1 0 1,-1 0-1,0 0 1,0 1 0,0-1-1,0 0 1,0 0-1,0 1 1,-2-4 0,2 5-44,1-1 0,0 0 1,0 1-1,-1-1 0,1 1 1,-1-1-1,1 1 1,-1-1-1,1 1 0,0 0 1,-1-1-1,0 1 1,1-1-1,-1 1 0,1 0 1,-1-1-1,1 1 0,-1 0 1,0 0-1,1 0 1,-1-1-1,1 1 0,-1 0 1,0 0-1,1 0 0,-1 0 1,0 0-1,1 0 1,-1 0-1,0 0 0,1 0 1,-2 1-1,1 1 126,-1 0 0,1 1 0,-1-1 0,1 1 1,0-1-1,0 1 0,0 0 0,0-1 0,1 1 0,-1 0 0,1-1 0,-1 6 0,0 41 819,1-42-910,0 137 629,2-141-736,2-8-42,4-7-8,-8 12-4,67-136 3463,-61 125-3054,-4 6-221,1-1 1,0 1 0,0 0 0,1 0 0,0 1 0,4-6 0,-6 9-133,0 0 0,0-1 0,0 1 0,0 0 0,0 0 0,0 0 0,0 0 0,0 1 0,0-1 0,1 1 0,-1-1 0,0 1 0,0 0 0,1-1 0,-1 1 0,0 0 0,0 1 0,1-1-1,3 1 1,32 9 581,1 2-1,-2 1 0,45 24 1,-69-32-604,2 3 104,1-2 0,-1 0 0,1-1 0,0-1 0,0 0 0,1-1 0,24 1 0,19-16-1898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5:59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22 118 784,'0'-6'866,"-1"0"-1,0 0 1,0 0-1,-1 0 0,-4-10 1,4 10 70,0 1 0,1-1 1,-1 1-1,1-1 0,-1-10 1,1 2 3715,2 1 3097,14 25-5845,219 307 550,-202-270-2910,-13-16-3252,-16-24-3082,-23-23-7336,12 6 12808,1 0 210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5:59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133 280 592,'-12'-8'835,"0"-1"0,0 0-1,1-1 1,-9-11 0,-11-10 1509,27 27-1968,0 0 1,1-1 0,0 0-1,0 0 1,0 0-1,1 0 1,-1 0 0,1-1-1,0 1 1,1-1-1,-1 1 1,1-1-1,0 0 1,1 1 0,-1-1-1,1 0 1,0 0-1,1 0 1,1-8-1,-1 10-280,1 0 1,0 0-1,0 0 0,0 0 0,1 0 0,-1 0 0,1 0 0,0 1 0,0 0 0,0-1 1,0 1-1,1 0 0,-1 1 0,1-1 0,0 0 0,0 1 0,0 0 0,0 0 0,0 0 1,0 1-1,0-1 0,1 1 0,6-1 0,-2 0-19,0 0 1,1 1-1,-1 0 1,1 0-1,-1 1 1,1 0-1,-1 1 1,1 0-1,-1 1 1,15 4-1,-18-4-54,0 1 0,-1 0 1,1 0-1,-1 1 0,1 0 0,-1 0 0,0 0 0,0 0 1,-1 1-1,0 0 0,1 0 0,-2 0 0,1 0 0,0 1 1,-1 0-1,0-1 0,-1 1 0,1 0 0,-1 0 0,0 1 1,2 10-1,-3-10-182,0 0-1,-1 0 1,0 0 0,0 0 0,0 0 0,-1 0 0,-1 7 0,1-10-709,0 0 0,0 0 0,-1 1 0,1-2 0,-1 1 0,0 0 0,-4 5 0,-8-2-7459,14-9 7297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6:02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0 195 256,'3'-2'792,"-1"-1"0,1 0 0,-1 0 0,0 0 0,0 0 0,0 0 0,2-5 0,-3 6-333,-1 0 0,1-1-1,1 1 1,-1 0 0,0 0-1,0 1 1,1-1-1,-1 0 1,1 0 0,0 1-1,-1-1 1,1 0-1,0 1 1,0 0 0,0-1-1,0 1 1,0 0 0,0 0-1,0 0 1,3 0-1,4-1-175,-1 1 0,0 0-1,0 1 1,0-1-1,1 2 1,-1-1-1,0 1 1,0 0-1,0 1 1,8 2-1,-3 0-238,-1 0-1,0 1 0,0 0 0,0 1 0,18 12 0,10 16-4,-38-32-38,0 0 0,0 1 0,0-1 0,-1 1 0,1-1 0,-1 1 0,1 0 0,-1 0 0,0 0 0,0 0 0,0 0 0,0 0 0,-1 0 0,1 4 0,0-6 2,-1-1 0,0 0 1,0 1-1,0-1 0,0 0 0,0 1 1,0-1-1,0 1 0,0-1 1,0 0-1,0 1 0,0-1 0,0 0 1,0 1-1,0-1 0,0 1 1,0-1-1,0 0 0,-1 1 0,1-1 1,0 0-1,0 1 0,0-1 1,-1 0-1,1 1 0,0-1 1,0 0-1,-1 0 0,1 1 0,0-1 1,-1 0-1,1 0 0,0 1 1,-1-1-1,1 0 0,0 0 0,-1 0 1,1 0-1,0 0 0,-1 1 1,1-1-1,0 0 0,-1 0 0,1 0 1,-1 0-1,1 0 0,0 0 1,-1 0-1,1 0 0,0 0 1,-1-1-1,1 1 0,-1 0 0,1 0 1,0 0-1,-1 0 0,1 0 1,0-1-1,-1 1 0,1 0 0,-2-1 11,1 0 1,0 0-1,-1 0 0,1 0 0,0-1 0,0 1 0,0 0 0,0 0 0,0-1 0,0 1 0,0 0 0,0-1 0,-1-1 0,1-3-18,-1 1 0,1-1 0,0 1-1,0-1 1,0 0 0,1 0 0,0 1-1,0-1 1,1 0 0,-1 0 0,1 1 0,0-1-1,1 1 1,0-1 0,-1 1 0,2-1 0,-1 1-1,6-10 1,-6 12 25,0-1 1,1 1-1,-1-1 0,1 1 0,0 0 1,-1 0-1,1 0 0,1 0 0,-1 1 1,0-1-1,1 1 0,-1 0 0,1 0 1,0 0-1,0 1 0,0-1 1,0 1-1,0 0 0,0 0 0,0 0 1,0 0-1,0 1 0,0-1 0,0 1 1,1 1-1,-1-1 0,0 0 0,0 1 1,0 0-1,6 2 0,-8-2 46,0-1 1,-1 1-1,1 1 0,0-1 0,-1 0 0,1 0 1,-1 0-1,1 1 0,-1-1 0,0 1 0,1-1 0,-1 1 1,0 0-1,0-1 0,0 1 0,0 0 0,-1 0 1,2 3-1,9 40 539,-10-37-515,1 1-76,0 0-1,0 0 1,0 0-1,1-1 1,1 1-1,0-1 1,0 0-1,9 13 1,-9-16-20,0 0 1,1 0 0,0 0-1,0-1 1,0 0 0,0 0 0,1-1-1,0 1 1,-1-1 0,1-1 0,0 1-1,12 3 1,-13-5 8,-1 0 0,0 0 0,1 0 0,-1 0 0,0-1-1,1 0 1,-1 0 0,1 0 0,6-1 0,-9 0 0,-1 1 0,1-1 0,0 0 0,0 1 0,-1-1 0,1 0 0,0 0 0,-1 0 0,1 0 0,-1 0 0,1 0 0,-1-1 0,1 1 0,-1-1 0,0 1 0,0-1 0,0 1 0,0-1 0,0 1 0,0-1 0,0 0 0,0 0 0,-1 1 0,2-4 0,-1 2 10,-1 0 1,1-1-1,-1 1 1,1-1-1,-1 1 1,0-1-1,0 0 1,0 1-1,-1-1 0,1 1 1,-1-1-1,0 1 1,0 0-1,0-1 1,-1 1-1,1 0 1,-3-4-1,1 2 6,-1 0-1,1 1 1,-2-1-1,1 0 1,0 1 0,-1 0-1,0 0 1,0 1-1,-7-5 1,1 2-146,0 0 1,-1 1-1,1 1 0,-1 0 1,0 0-1,-1 1 0,1 1 1,0 0-1,-17-1 0,28 4-38,0-1 0,0 0 0,-1 0 0,1 0 0,0 0-1,0 0 1,0 0 0,0 0 0,0-1 0,0 1 0,0 0-1,0 0 1,0-1 0,0 1 0,0-1 0,0 1 0,0-1-1,0 0 1,0 1 0,0-1 0,0 0 0,0 0 0,1 0-29,0 0 0,0 1 0,1-1 0,-1 0 0,1 1 0,-1-1 1,0 1-1,1-1 0,-1 0 0,1 1 0,0-1 0,-1 1 1,1-1-1,-1 1 0,1 0 0,0-1 0,-1 1 0,1 0 1,0-1-1,-1 1 0,1 0 0,0 0 0,0-1 0,-1 1 1,1 0-1,0 0 0,0 0 0,-1 0 0,1 0 0,1 0 1,159-33-2324,21 12 8366,-154 18-4929,25-5 642,-50 7-1411,0 1-1,-1-1 1,1 0-1,-1 0 0,1 0 1,-1-1-1,0 1 1,0 0-1,1-1 1,-1 0-1,0 1 1,0-1-1,0 0 0,-1 0 1,1 0-1,1-3 1,-2 5-115,-1-1-1,1 1 1,-1 0 0,0-1-1,0 1 1,1-1 0,-1 1 0,0-1-1,0 0 1,0 1 0,1-1 0,-1 1-1,0-1 1,0 1 0,0-1 0,0 1-1,0-1 1,0 0 0,0 1 0,0-1-1,0 1 1,-1-1 0,1 1 0,0-1-1,0 1 1,0-1 0,-1 1-1,1-1 1,0 1 0,0-1 0,-1 1-1,1-1 1,-1 0 0,0 0 5,-1 1 0,1-1 0,-1 0 0,1 1 0,-1-1 0,1 1-1,-1 0 1,1-1 0,-1 1 0,1 0 0,-4 0 0,-40 7 191,40-5-226,-1 0-1,2 1 1,-1 0 0,0 0 0,1 0 0,-1 0 0,1 1 0,0 0 0,0 0 0,0 0-1,1 0 1,-6 9 0,6-10-68,1 1 1,0 0-1,0 0 0,1 0 0,-1 0 0,1 0 0,0 0 1,0 0-1,0 1 0,0-1 0,1 0 0,-1 0 1,1 1-1,1-1 0,-1 0 0,2 9 0,-2-12 5,1 1-1,0 0 0,0 0 0,-1-1 1,1 1-1,0 0 0,1-1 1,-1 1-1,0-1 0,0 0 0,1 1 1,-1-1-1,1 0 0,-1 0 1,1 1-1,-1-1 0,1-1 0,0 1 1,-1 0-1,1 0 0,0-1 1,0 1-1,0 0 0,-1-1 0,1 0 1,0 0-1,0 1 0,0-1 1,0 0-1,0 0 0,0-1 1,0 1-1,-1 0 0,1-1 0,0 1 1,3-2-1,2 0 97,0 0 0,0 0 0,-1-1 1,1 0-1,0-1 0,-1 1 0,0-1 0,8-6 0,3-13 1488,-12 18-406,-4 30-714,-1-12-378,1 0 0,1 0 0,1 0 1,-1 0-1,9 22 0,32 63 220,-14-34-174,-20-41-84,60 156-369,-57-143 297,-2 1 0,-2 0 0,4 39 0,-11-72 87,-1 0 0,1 1 0,-1-1 0,0 0 0,-1 0 0,1 1 0,-1-1 0,0 0 0,0 0 0,0 0 0,0 0 0,-1 0 0,0 0 0,1 0 0,-1 0 0,-1-1 0,1 1 0,-1-1 0,-3 4 0,3-4 14,0-1 1,0 0-1,0 0 0,0 0 0,-1 0 1,1-1-1,-1 0 0,0 1 1,1-1-1,-1 0 0,0-1 1,1 1-1,-1-1 0,0 1 1,0-1-1,0 0 0,0-1 0,1 1 1,-1-1-1,0 1 0,-5-3 1,-5-1 14,-1-1 0,1-1 0,0 0 1,1-1-1,0 0 0,0-1 0,0-1 0,1 0 0,0-1 1,1 0-1,-16-17 0,14 11 43,0 0 1,1-1-1,0 0 1,2-1-1,0 0 1,1-1-1,-13-38 1,20 47-76,0 0 1,0 0-1,1-1 1,1 1-1,0 0 1,0-1 0,1 1-1,1 0 1,-1 0-1,2-1 1,-1 1-1,1 1 1,1-1 0,0 0-1,0 1 1,1 0-1,0 0 1,1 0-1,0 0 1,10-11 0,-11 14-12,0 0 0,0 1 1,0-1-1,1 1 0,-1 0 1,1 1-1,0-1 0,1 1 1,-1 1-1,1-1 0,0 1 1,0 0-1,14-4 0,-15 6-16,0 1 0,0-1 0,1 1 0,-1 0 0,0 1 0,0-1 0,0 1 0,0 1 0,0-1 0,0 1 0,0 0 0,0 0 0,0 1 0,-1 0-1,1 0 1,-1 0 0,0 0 0,0 1 0,0 0 0,0 0 0,-1 0 0,0 1 0,1 0 0,3 6 0,9 10-77,-8-14 107,-8-7-6,-1 0 0,0 0 1,0 0-1,0 0 1,1 0-1,-1 0 1,0-1-1,0 1 1,0 0-1,1 0 1,-1 0-1,0 0 1,0 0-1,0 0 1,0 0-1,1 0 1,-1-1-1,0 1 1,0 0-1,0 0 1,0 0-1,0 0 1,0-1-1,1 1 1,-1 0-1,0 0 1,0 0-1,0-1 1,0 1-1,0 0 1,0 0-1,0 0 0,0-1 1,0 1-1,0 0 1,0 0-1,0 0 1,0-1-1,0 1 1,0 0-1,0 0 1,0 0-1,0-1 1,0 1-1,-1-17 528,2 0-1,0 1 0,6-26 1,-6 36-541,1 0 1,0 0-1,1 0 1,-1 0-1,1 0 1,0 0-1,1 1 1,-1-1-1,1 1 0,0 0 1,0 0-1,6-5 1,4 3-3291,5 3-13408,-18 4 15781,0 1 1,1-1 0,-2 2-510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6:0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27 512,'9'3'970,"0"-1"0,0-1 1,-1 1-1,1-2 0,0 1 0,0-1 0,15-2 0,2 1 2931,-9-5-1760,-16 6-2083,-1 0-1,0-1 1,1 1-1,-1 0 1,0 0-1,1 0 1,-1 0-1,0-1 1,0 1 0,1 0-1,-1 0 1,0-1-1,0 1 1,1 0-1,-1-1 1,0 1-1,0 0 1,0-1-1,1 1 1,-1 0 0,0-1-1,0 1 1,0 0-1,0-1 1,0 1-1,0 0 1,0-1-1,0 1 1,0 0 0,0-1-1,0 1 1,0 0-1,0-1 1,0 1-1,0-1 1,0 1-1,0 0 1,0-1 0,-1 1-1,1 0 1,0-1-1,0 1 1,0 0-1,-1 0 1,1-1-1,-1 0-34,-1 0-1,1 1 0,0-1 0,0 0 0,0 1 0,-1-1 0,1 1 0,0 0 0,-1-1 0,1 1 0,0 0 0,-1 0 0,1 0 0,-1 0 1,1 0-1,0 0 0,-1 0 0,1 0 0,0 0 0,-1 1 0,1-1 0,0 1 0,-1-1 0,1 1 0,0-1 0,0 1 0,-1 0 1,1 0-1,0-1 0,0 1 0,0 0 0,0 0 0,0 0 0,0 0 0,0 0 0,1 0 0,-2 2 0,-2 1-6,1 1-1,0-1 1,0 1 0,0 0-1,0 0 1,1 0-1,-1 0 1,-1 7 0,3-8-55,1 0 1,-1 0-1,1 0 1,0 0 0,0 0-1,0 1 1,1-1-1,0 0 1,-1 0-1,1 0 1,1 0 0,-1-1-1,0 1 1,1 0-1,0 0 1,0-1 0,4 6-1,-5-7-2,1 0 0,-1-1-1,1 1 1,-1-1 0,1 0 0,0 1-1,0-1 1,0 0 0,0 0 0,0 0-1,0 0 1,0-1 0,0 1-1,0-1 1,0 1 0,0-1 0,0 1-1,0-1 1,0 0 0,1 0 0,-1 0-1,0 0 1,0-1 0,0 1-1,0-1 1,0 1 0,1-1 0,-1 0-1,0 1 1,-1-1 0,1 0 0,0 0-1,0-1 1,0 1 0,2-2 0,-2 1 73,1 0 1,-1 0-1,0 0 1,0 0-1,0 0 1,0 0-1,-1 0 1,1-1-1,0 1 1,-1-1-1,0 1 1,0-1-1,1 0 1,-2 1-1,1-1 1,0 0-1,0 0 1,-1 0-1,0 0 1,1 1-1,-2-6 1,1-4 508,-2 1 0,0-1 1,0 1-1,-4-11 0,5 17-350,-4-18 171,11 38-204,0-2-256,0 0 0,1 0 0,0-1 0,1 0 0,1-1 0,0 1 0,19 17-1,-12-11-525,-13-15 532,0 0 0,0 0-1,0 0 1,0-1 0,0 1 0,1-1-1,-1 0 1,1 0 0,0 0-1,5 1 1,-8-3 96,0 1-1,0-1 1,0 0 0,1 0 0,-1 0-1,0 0 1,0 0 0,0 0 0,1 0-1,-1 0 1,0 0 0,0-1 0,0 1-1,0 0 1,0-1 0,1 1 0,-1-1-1,0 1 1,0-1 0,0 1 0,0-1-1,-1 0 1,1 0 0,0 1 0,0-1-1,0 0 1,0 0 0,-1 0 0,1 0-1,0 0 1,-1 0 0,1 0 0,-1 0-1,1 0 1,-1 0 0,0-1 0,1 1 0,-1 0-1,0 0 1,0-2 0,10-33 1561,-6 26-663,-1-1-1,0 1 0,-1-1 1,2-18-1,-5 27-879,1 1-1,0-1 1,0 1-1,0 0 1,0-1 0,1 1-1,-1 0 1,0-1 0,0 1-1,1 0 1,-1-1 0,1 1-1,-1 0 1,1-1 0,0 1-1,0 0 1,-1 0 0,1 0-1,0 0 1,2-2 0,-2 3 1,0-1 0,0 1 1,0-1-1,0 1 0,0 0 1,1 0-1,-1-1 1,0 1-1,0 0 0,0 0 1,0 0-1,1 0 0,-1 0 1,0 1-1,0-1 1,0 0-1,0 1 0,0-1 1,2 1-1,2 1 2,0 1 0,0 0-1,0 0 1,0 0 0,-1 1-1,1-1 1,-1 1 0,7 8-1,4 6-21,-7-9-266,0 1 0,-1 0 1,0 0-1,-1 1 0,9 17 0,-13-26-787,-1-7 556,1-17 694,0-30 1593,-3 51-1779,1-1 0,0 1 0,0-1 0,0 1 0,0 0 0,0-1 0,0 1 0,0-1 0,0 1 0,1-1 0,-1 1 0,1 0 0,-1-1 0,1 1 0,-1 0 0,1-1 0,0 1 0,-1 0 0,1 0 0,0 0 0,0-1 0,0 1 0,0 0 0,0 0 0,0 1 0,0-1 0,1 0 0,-1 0 0,0 0 0,0 1 0,1-1 0,-1 1 0,0-1 0,1 1 0,-1-1 0,1 1 0,-1 0 0,3-1 0,-2 2 7,1-1 0,-1 1 0,1 0 0,-1-1 0,1 1 0,-1 0 0,0 1 0,0-1 0,1 0 0,-1 1 0,0-1 0,0 1 0,0-1 0,-1 1 0,1 0 0,0 0 0,-1 0 0,1 0 0,-1 0 0,0 0 0,1 1 0,0 2 0,35 68-573,-37-72 531,0-1 0,0 0 0,0 0 0,0 0 0,1 0-1,-1 0 1,0 0 0,0 1 0,0-1 0,0 0 0,0 0 0,0 0 0,0 0 0,0 0-1,1 0 1,-1 0 0,0 0 0,0 0 0,0 1 0,0-1 0,0 0 0,0 0 0,1 0-1,-1 0 1,0 0 0,0 0 0,0 0 0,0 0 0,0 0 0,1 0 0,-1 0 0,0 0-1,0 0 1,0 0 0,0 0 0,1 0 0,-1 0 0,0-1 0,0 1 0,0 0 0,0 0-1,0 0 1,0 0 0,1 0 0,-1 0 0,7-10-235,9-24 857,-6 9-191,-8 23-330,-1 0 1,1-1-1,-1 1 1,1 0-1,0 0 1,0 0-1,0 0 0,0 1 1,0-1-1,0 0 1,0 1-1,1 0 1,-1-1-1,0 1 0,1 0 1,-1 0-1,1 0 1,0 0-1,-1 1 1,1-1-1,0 1 1,-1 0-1,1 0 0,0 0 1,-1 0-1,1 0 1,0 0-1,-1 1 1,1-1-1,0 1 0,-1 0 1,1 0-1,-1 0 1,5 2-1,4 2 53,0 1 1,0 0-1,0 1 0,0 0 1,17 16-1,1 10-1882,-19-13-4528,-8 0-8265,-4-16 11741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6:06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25 300 64,'-3'-3'541,"1"0"0,0 0 0,-1 0 1,1-1-1,1 1 0,-1-1 0,0 1 0,1-1 0,0 0 1,0 1-1,0-1 0,0 0 0,0-5 0,1 7-437,-1 0-1,1 0 1,0 0-1,0 0 1,0 0-1,0 1 0,0-1 1,1 0-1,-1 0 1,0 0-1,1 0 1,0 1-1,-1-1 1,1 0-1,0 0 1,0 1-1,0-1 1,0 1-1,0-1 1,0 1-1,0-1 0,1 1 1,-1 0-1,0-1 1,1 1-1,-1 0 1,1 0-1,-1 0 1,1 0-1,3-1 1,0 1-68,0 0 0,0 1 1,0-1-1,0 1 0,0 0 1,0 1-1,0-1 0,0 1 1,0 0-1,0 0 0,0 1 1,-1-1-1,1 1 0,0 0 1,-1 0-1,8 6 0,-6-4-29,0 0-1,0 0 1,0 1-1,-1-1 1,0 1 0,0 1-1,0-1 1,-1 1-1,0-1 1,0 1-1,4 7 1,-7-10-4,-1-1-1,1 1 1,0-1 0,-1 1 0,1-1-1,-1 1 1,0-1 0,1 1-1,-1 0 1,-1-1 0,1 1 0,0-1-1,-1 1 1,1 0 0,-1-1 0,0 1-1,0-1 1,0 0 0,0 1-1,0-1 1,0 0 0,-1 1 0,1-1-1,-1 0 1,0 0 0,1 0 0,-1 0-1,0-1 1,0 1 0,0 0-1,0-1 1,-3 2 0,1-1 25,1 0 1,-1 0-1,0 0 1,1 0-1,-1-1 1,0 1-1,0-1 0,0 0 1,0 0-1,0-1 1,-1 1-1,1-1 1,0 0-1,0 0 1,0 0-1,0-1 1,0 1-1,-1-1 0,-6-2 1,10 2 17,-1 1 0,1-1 1,0 1-1,0-1 0,-1 1 0,1-1 0,0 1 1,0-1-1,-1 0 0,1 0 0,0 0 0,0 0 1,0 0-1,0 0 0,0 0 0,0 0 0,1 0 1,-1 0-1,0-1 0,1 1 0,-1 0 0,0 0 1,1-1-1,-1 1 0,1 0 0,0-1 0,0 1 1,-1-1-1,1 1 0,0 0 0,0-1 0,0 1 1,0-1-1,1 1 0,-1 0 0,0-1 0,0 1 1,1-1-1,-1 1 0,1 0 0,-1 0 0,1-1 1,0 1-1,0 0 0,-1 0 0,1 0 0,0-1 1,0 1-1,0 0 0,0 1 0,2-3 0,2-2 305,1-1 0,1 1-1,-1 0 1,1 0 0,-1 1-1,1 0 1,15-6 0,-11 7-253,-1 1 0,0 0 1,1 0-1,0 1 1,-1 1-1,1 0 0,0 0 1,-1 1-1,1 0 0,-1 1 1,19 5-1,-13-2 56,0 1 0,-1 0 0,0 0-1,0 2 1,0 0 0,25 19 0,-33-21-224,0 0 0,0 0 0,0 1 0,-1 0 0,0 0 0,0 1 0,-1 0 0,0 0 0,0 0 0,-1 0 0,0 1 0,0-1 0,3 13 1,0 3-1195,-4-23 48,-2-16 937,-1-7 1670,1 0 0,7-44 0,-7 43 341,-1 19-1570,0 1 0,0-1 0,1 1-1,-1 0 1,1-1 0,-1 1 0,3-6 0,-3 9-139,1-1-1,-1 1 1,1-1-1,-1 0 1,1 1 0,0-1-1,-1 1 1,1-1 0,0 1-1,-1-1 1,1 1-1,0 0 1,0-1 0,-1 1-1,1 0 1,0 0 0,0 0-1,-1-1 1,1 1-1,0 0 1,0 0 0,0 0-1,-1 0 1,1 0 0,0 0-1,0 1 1,0-1-1,-1 0 1,1 0 0,0 0-1,0 1 1,-1-1 0,1 0-1,0 1 1,0-1-1,-1 1 1,2 0 0,106 58-517,-104-56 357,1-1 0,-1 0 0,0 0 0,1 0 0,0 0-1,-1-1 1,1 1 0,0-1 0,0-1 0,0 1 0,0-1 0,0 1 0,-1-2 0,1 1-1,0 0 1,0-1 0,0 0 0,0 0 0,0 0 0,-1-1 0,1 0 0,-1 1 0,1-2-1,-1 1 1,1 0 0,-1-1 0,6-5 0,-5 3 823,-1 0-1,0-1 1,0 1 0,0-1-1,0 0 1,-1 0 0,0 0-1,0 0 1,-1-1-1,3-10 1,3 40-168,-6-20-307,-1-1 0,0 0-1,0 1 1,0-1 0,0 1-1,-1-1 1,1 1 0,0 4 0,2 3 516,-3-6-348,-3-7 147,-64-147-512,1 14 434,63 128-443,1 4-12,0-1 0,0 1 0,0 0-1,0 0 1,-1 0 0,-2-4-1,8 39 342,7 3-265,-2-7-54,0 0 0,2 0 0,1-1 1,1-1-1,29 46 0,-27-52-22,-7-8 6,1 0 0,0-1 0,1 1 0,0-2 0,0 0 1,13 10-1,-10-11-185,-6-3 257,1 0 0,0-1 0,0 0 0,14 6 0,-19-9-207,0-1 0,0 1-1,0-1 1,1 1 0,-1-1 0,0 0 0,0 0-1,0 0 1,0 0 0,0 0 0,1-1-1,-1 1 1,0-1 0,0 1 0,0-1-1,0 0 1,0 0 0,0 0 0,0 0 0,-1 0-1,1 0 1,0 0 0,2-3 0,-1 2-211,20-23-9514,-23 24 9270,1 0 1,-1 0-1,1 0 0,-1 0 1,0 0-1,1 0 0,-1 0 1,0 0-1,0 0 0,1 0 1,-1 0-1,0 0 1,0-1-1,0 1 0,-1 0 1,1 0-1,0 0 0,0 0 1,0 0-1,-1 0 1,1 0-1,-1 0 0,1 0 1,-1 0-1,1 0 0,-1 0 1,0-1-1,-1 0-714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6:06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119 122 208,'-8'0'933,"-1"-1"-1,0 0 1,0-1-1,1 0 1,-1 0 0,1-1-1,0 0 1,-15-8-1,21 9-58,-1 0 0,1 1 0,-1-1 0,1 0 0,-1 1 0,0 0-1,0-1 1,-4 0 1059,8 1-1723,-1 0 1,0 0-1,1 0 0,-1 0 0,1 0 0,-1 0 0,1 0 0,-1 1 0,1-1 0,-1 0 0,1 0 0,0 0 0,0 1 0,-1-1 1,1 0-1,0 1 0,0-1 0,0 0 0,0 1 0,0-1 0,0 1 0,0 0 0,0-1 0,1 1 0,35-11 1749,-15 5-1465,6-2-184,0 1 0,1 1 1,34-1-1,-4-1-260,-41 6-1034,28-5 1729,-31 6-6020,1 0-5970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6:07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0 496,'-2'7'11683,"-7"12"-6587,16 31 488,11 3-3554,-4-23-1566,22 36 0,59 117-301,-95-183-163,3 7 32,1 1 0,-1 0 0,0 0 0,-1 0 0,0 0 0,2 13 0,-5-20-30,0-1-1,1 0 1,-1 0-1,1 0 1,-1-1-1,0 1 1,1 0 0,-1 0-1,1 0 1,-1 0-1,0 0 1,1-1-1,-1 1 1,1 0-1,-1-1 1,1 1 0,-1 0-1,1-1 1,-1 1-1,1 0 1,0-1-1,-1 1 1,1-1 0,-1 1-1,1-2 1,-16-12 61,-3-13-97,1-2 0,1 0 1,2-1-1,0-1 0,-13-47 0,25 70 24,1-1 0,0-1 0,0 1 0,1 0 0,0 0 0,1-1 0,1-16 0,0 21 5,0 1 1,0-1-1,0 1 1,0-1-1,1 1 1,-1-1-1,1 1 0,0 0 1,0 0-1,1 0 1,-1 0-1,1 0 1,0 0-1,0 1 1,0 0-1,8-7 1,-4 5 1,1-1 0,0 1 0,0 1 0,0-1-1,1 1 1,0 1 0,12-4 0,-18 6 2,0 1 1,0-1-1,0 1 0,0 0 1,0 0-1,0 0 0,0 1 0,0-1 1,-1 1-1,1-1 0,0 1 0,0 0 1,0 0-1,-1 0 0,1 0 0,-1 1 1,1-1-1,-1 1 0,1 0 0,-1 0 1,0 0-1,0 0 0,1 0 0,-2 0 1,1 0-1,0 1 0,2 3 1,-1-1 4,1 0 0,-1 0 0,0 1 0,-1-1 0,1 1 0,-1-1 1,0 1-1,-1 0 0,1 0 0,-1 0 0,-1 0 0,1 10 1,-1-12-5,-1-1 1,1 1 0,-1-1-1,0 1 1,0-1 0,-1 1-1,1-1 1,-1 0 0,1 0-1,-1 0 1,0 0 0,0 0-1,0 0 1,-1 0 0,1-1-1,-1 1 1,0-1 0,1 1-1,-1-1 1,0 0 0,0 0-1,-5 2 1,-2 1 764,-21 10-6174,16-14-2083,1-9-3505,14 7 9903,0-1 213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6:09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0 359 608,'8'-6'811,"0"0"1,0 1-1,1 0 0,13-6 0,-14 7-459,1 0-1,-1-1 1,1 0-1,10-9 1,-11 8 479,0 1 0,0 0 0,0 0 0,12-3 1,9-7 3290,-13-1 310,-10 11 225,-5 19-2306,1-2-2236,-1 0 0,2 0 0,-1-1 1,2 1-1,0-1 0,0 0 0,8 14 0,5 16-831,-17-40 668,0-1-1,0 1 1,0 0 0,0-1-1,1 1 1,-1 0-1,0-1 1,1 1-1,-1 0 1,0-1-1,1 1 1,-1 0-1,1-1 1,-1 1-1,0-1 1,1 1 0,0-1-1,-1 1 1,1-1-1,-1 1 1,1-1-1,0 1 1,-1-1-1,1 0 1,0 0-1,-1 1 1,1-1 0,0 0-1,-1 0 1,1 0-1,0 1 1,0-1-1,-1 0 1,1 0-1,0 0 1,0 0-1,-1-1 1,1 1-1,0 0 1,-1 0 0,1 0-1,0 0 1,0-1-1,-1 1 1,2-1-1,-1 0 27,0 0-1,1 0 0,-1 0 1,0 0-1,0-1 1,0 1-1,0 0 0,0-1 1,0 1-1,0 0 1,0-1-1,-1 1 0,1-1 1,-1 1-1,1-1 1,-1 0-1,1 1 0,-1-1 1,0-2-1,2-88 2755,2 94-2671,-1-1-1,0 1 1,0 0-1,0 1 1,-1-1-1,1 0 1,0 1 0,-1-1-1,3 4 1,-2-2-57,0 0 1,0 0 0,1 0 0,0-1 0,0 1-1,0-1 1,0 0 0,0 0 0,1-1-1,6 4 1,-2-2-78,-1 0 1,1-1-1,0 0 0,0 0 0,9 1 1,-11-3 2,-1 0 1,1-1-1,-1 0 1,1 0 0,-1 0-1,1-1 1,-1 0 0,1 0-1,-1-1 1,1 1 0,-1-1-1,0-1 1,0 1-1,0-1 1,0 0 0,-1-1-1,1 1 1,-1-1 0,0 0-1,0-1 1,0 1-1,-1-1 1,1 0 0,-1 0-1,0 0 1,-1 0 0,1-1-1,-1 0 1,0 0 0,0 1-1,-1-2 1,0 1-1,0 0 1,0 0 0,-1-1-1,1-10 1,-1 4 544,-1 0 1,-1-1-1,0 1 1,-1 0-1,-1 1 1,0-1-1,0 0 1,-1 1-1,-1 0 1,0 0-1,0 0 0,-2 0 1,-8-13-1,-8-2 596,23 26-1043,-1 0 0,0 0-1,0 0 1,0 0 0,0 0 0,0 0 0,0 1-1,0-1 1,0 0 0,0 1 0,-1-1 0,1 1-1,0-1 1,0 1 0,-1-1 0,1 1 0,0 0-1,0-1 1,-1 1 0,1 0 0,0 0 0,-3 0 0,3 1-16,1 0 1,-1-1 0,0 1 0,1-1-1,-1 1 1,1 0 0,0-1 0,-1 1-1,1 0 1,-1-1 0,1 1 0,0 0 0,0 0-1,-1 0 1,1-1 0,0 1 0,0 0-1,0 0 1,0 0 0,0-1 0,0 1 0,0 0-1,0 0 1,0 0 0,0-1 0,0 1-1,1 0 1,-1 0 0,1 1 0,10 28-78,-8-23 96,9 20-31,2 0 0,0-1 0,2-1 0,35 44 0,82 83 0,-130-149 0,39 37 0,-39-37 0,0-1 0,0 0 0,0 1 0,0-1 0,0-1 0,1 1 0,-1 0 0,1-1 0,-1 0 0,1 0 0,-1 0 0,7 1 0,-8-2 61,0 0 1,0-1-1,1 1 1,-1 0-1,0-1 1,0 0-1,0 0 1,0 1-1,0-1 1,0 0-1,0-1 0,0 1 1,3-3-1,-2 1-785,1 0-1,-1 0 1,0 0-1,-1-1 1,1 0-1,4-6 1,7-29-9881,-14 35 8638,1 0-1,-1 0 1,1 1-1,-1-1 1,0 0 0,-1 0-1,0-5 1,-1 3 587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9:20.4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360 174 320,'0'-8'2757,"0"-20"-1846,-24-34 1440,23 57-2183,-1 1 1,1 0-1,-1 0 0,0 0 1,0 0-1,-1 0 1,1 0-1,-1 1 0,0-1 1,0 1-1,0 0 0,0 0 1,-1 0-1,1 0 1,-1 1-1,0-1 0,0 1 1,0 0-1,0 0 1,0 0-1,0 1 0,0-1 1,-1 1-1,1 0 0,0 0 1,-1 1-1,1-1 1,-1 1-1,1 0 0,-1 0 1,1 0-1,-1 1 0,1 0 1,-8 2-1,2 0-11,-1 1 0,1 0 0,0 0 0,0 2 0,0-1 0,1 1 0,-1 0 0,2 1-1,-1 0 1,1 0 0,0 1 0,0 0 0,1 1 0,0 0 0,-7 11 0,4-3-52,1 1 1,1-1 0,1 1-1,-11 38 1,17-48-100,-1 0 1,1 1-1,1-1 0,-1 0 1,2 1-1,-1-1 1,1 0-1,0 1 0,1-1 1,-1 0-1,2 0 0,5 15 1,-5-18-3,-1 0 0,1 0 0,0 0 0,1 0 0,-1-1 1,1 1-1,0-1 0,0 0 0,1 0 0,-1 0 0,1-1 0,-1 0 0,1 0 1,0 0-1,1 0 0,-1-1 0,0 1 0,1-2 0,8 3 0,-5-2-1,15 5 26,1-2-1,0 0 1,0-2-1,0-1 0,51-2 1,-63-1 329,0-1 1,0 0 0,0-1-1,-1 0 1,1-1-1,-1-1 1,0 0 0,0 0-1,0-1 1,-1-1 0,17-11-1,-26 16-227,5-4 266,0 0 0,-1-1-1,0 1 1,0-1 0,0 0-1,7-13 1,-11 14-288,0 0 0,0 0 0,-1-1 0,0 1 0,0 0 0,0-1 0,-1 1 0,0 0 0,0-1 0,-1 1 0,1 0 0,-1-1 0,-1 1 0,1 0 0,-1 0 0,0 0-1,-1 0 1,-3-6 0,1 4 50,-1 0 0,0 0-1,0 0 1,-1 1 0,0 0-1,-12-9 1,-53-36 1473,47 36-1400,19 13-227,0-1 1,-1 1-1,0 0 1,1 1-1,-1 0 0,0 0 1,0 0-1,-1 1 1,1 0-1,-11 0 0,2 1 9,1 0 0,-1 2 0,-28 5 0,39-6-13,-11 3 41,0 0 1,-31 12-1,35-11-348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6:09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95 448,'-39'-10'15291,"45"10"-15153,57-5 7467,34-13-4367,-29 5-2111,114-28 127,-154 35-2285,-10 5-7107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6:14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86 391 576,'0'0'106,"0"-1"0,0 1-1,1 0 1,-1 0 0,0 0-1,0 0 1,0-1 0,0 1-1,1 0 1,-1 0 0,0-1-1,0 1 1,0 0 0,0 0-1,0-1 1,0 1 0,1 0-1,-1 0 1,0-1 0,0 1-1,0 0 1,0 0 0,0-1-1,0 1 1,0 0 0,0-1-1,0 1 1,0 0 0,0 0-1,-1-1 1,1 1 0,0 0-1,0 0 1,0-1 0,0 1-1,0 0 1,0 0 0,-1-1-1,1 1 1,0 0 0,0 0-1,0 0 1,-1 0 0,1-1-1,0 1 1,0 0 0,0 0-1,-1 0 1,1 0 0,0 0-1,0-1 1,-1 1 0,1 0-1,0 0 1,0 0 0,-1 0-1,1 0 1,0 0 0,-1 0-1,1 0 1,0 0 0,-1 0-1,3-1 18,-1 0 1,1-1-1,0 1 0,-1 0 0,1 0 0,0 0 0,0 1 0,0-1 0,0 0 0,0 1 0,0-1 0,2 1 0,0 0-65,1 0 0,0 0-1,0 1 1,0-1-1,-1 1 1,1 1-1,0-1 1,-1 1 0,1-1-1,3 4 1,-6-4-1,-1 0 0,1 0 0,-1 0 0,1 0 0,-1 0 0,0 0 0,0 1 0,1-1 0,-1 0 0,0 1 0,0-1 0,-1 1 1,1 0-1,0-1 0,0 1 0,-1-1 0,1 1 0,-1 0 0,1 0 0,-1-1 0,0 1 0,0 0 0,0 0 0,0 0 0,0-1 0,0 1 0,0 0 0,-1 0 0,1 1 0,-2 1 2,0 1-1,1-1 1,-1 0-1,0 0 0,-1 0 1,1 0-1,-1 0 1,0-1-1,0 1 0,0-1 1,0 1-1,-1-1 1,1 0-1,-1-1 0,0 1 1,0-1-1,0 1 1,0-1-1,0 0 0,0-1 1,-1 1-1,1-1 1,-8 2-1,9-2-49,0-1 0,0 1 0,-1-1 0,1 0 0,0 1-1,-1-1 1,1-1 0,0 1 0,0 0 0,-1-1 0,1 0 0,0 0 0,0 0 0,0 0 0,0 0 0,0 0 0,0-1 0,0 0-1,0 1 1,0-1 0,1 0 0,-1 0 0,1-1 0,0 1 0,-1 0 0,1-1 0,0 0 0,0 1 0,1-1 0,-1 0-1,0 0 1,1 0 0,-2-5 0,2 2 25,0 0-1,0 0 1,1 0-1,-1 0 1,1 0-1,1 0 1,-1 0-1,1 0 1,0 0-1,1 0 1,-1 0-1,1 0 1,0 1-1,0-1 1,1 0-1,0 1 1,0 0-1,5-7 1,1-1 218,2 0 0,-1 0 1,2 1-1,-1 0 0,21-15 1,-28 24-212,-1 1 0,1-1 1,0 1-1,0 0 1,0 0-1,0 0 1,0 1-1,1-1 1,-1 1-1,1 0 1,-1 0-1,0 1 1,1-1-1,-1 1 0,1 0 1,-1 0-1,1 1 1,-1-1-1,1 1 1,-1 0-1,1 0 1,-1 1-1,0-1 1,0 1-1,0 0 1,0 0-1,0 0 1,0 1-1,5 4 0,1 0 77,0 2 0,-1-1-1,0 1 1,-1 1-1,0-1 1,-1 2 0,0-1-1,0 1 1,8 18-1,-10-19-166,-2-3-85,0 0 0,0 0 0,0 1 0,-1-1 1,0 1-1,0 0 0,1 8 0,-3-16-64,12-32-554,40-71 2001,-51 100-1124,0 0 1,1 1-1,-1-1 1,1 0 0,-1 0-1,1 1 1,0-1-1,0 1 1,0 0 0,0-1-1,1 1 1,-1 0-1,1 0 1,-1 0 0,1 1-1,0-1 1,-1 1-1,5-2 1,-4 2-67,0 1 1,0 0-1,0 0 1,0 0-1,1 0 1,-1 0-1,0 0 1,0 1-1,0 0 1,0 0-1,0-1 1,0 2-1,0-1 1,0 0-1,0 1 0,0-1 1,-1 1-1,4 2 1,12 9-149,51 30 275,-65-40-358,1-1-1,-1 0 1,1 0 0,-1-1 0,1 1 0,0-1 0,0 0 0,-1 0-1,1 0 1,0-1 0,0 0 0,0 0 0,6-1 0,-7 0 108,-1 0 1,1 0-1,0-1 1,-1 1-1,1-1 1,-1 0-1,0 0 1,0 0-1,0 0 0,0-1 1,0 1-1,0-1 1,0 0-1,-1 0 1,1 0-1,-1 0 1,0 0-1,0-1 1,0 1-1,0 0 1,-1-1-1,2-3 1,-1-2 97,0 1 0,0-1 0,0 1 0,-1-1 0,-1 0 0,1 1 0,-1-1 0,-3-14 0,3 20-43,-17-92 2994,14 84-2310,-1 0 0,0 0-1,0 1 1,-1 0 0,0 0-1,-11-16 1,16 26-654,0 0-1,0 0 1,0-1 0,0 1-1,0 0 1,0 0 0,-1 0-1,1-1 1,0 1 0,0 0-1,0 0 1,0 0 0,0-1-1,0 1 1,0 0 0,-1 0-1,1 0 1,0 0 0,0 0-1,0-1 1,0 1 0,0 0-1,-1 0 1,1 0-1,0 0 1,0 0 0,0 0-1,-1 0 1,1 0 0,0 0-1,0-1 1,0 1 0,-1 0-1,1 0 1,0 0 0,0 0-1,-1 0 1,1 0 0,0 0-1,0 1 1,0-1 0,-1 0-1,1 0 1,0 0 0,0 0-1,0 0 1,0 0 0,-1 0-1,0 14 390,8 18-36,-1-17-312,0 1 0,2-1 0,0-1-1,0 0 1,1 0 0,1 0 0,1-1 0,16 16 0,-24-26-65,5 5-23,1 0-1,0 0 0,1 0 1,0-1-1,0 0 0,0-1 1,1-1-1,0 1 0,16 4 1,0-4-1596,1-5-3601,-25-1 4271,0 0 1,0 0 0,0 0 0,-1-1-1,1 0 1,0 1 0,0-1-1,-1 0 1,1 0 0,-1 0 0,1-1-1,-1 1 1,1-1 0,-1 1-1,0-1 1,0 0 0,4-4-1,-3 2-550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6:16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142 406 400,'-75'-9'5544,"10"9"890,65 0-6376,0 0 0,0 0 0,1 0 0,-1 0 0,0 0 0,0 0 0,0 0 0,0 0 0,0 0 0,0-1 0,0 1 0,0 0 1,0 0-1,0 0 0,0 0 0,0 0 0,0 0 0,-1-1 987,1 1-987,0 0 0,0 0 0,0 0 0,0 0 0,-1-1 0,1 1 0,0 0 0,0 0 0,0 0 1,0 0-1,0 0 0,0 0 0,0 0 0,0 0 0,0 0 0,0 0 0,0 0 0,-1 0 0,1 0 0,0 0 0,0 1 0,11-8 2021,14-5-780,165-62-1040,-164 64-2082,14-1-8892,-7 2 6478,-11 1 6756,-21 8-2175,0 0-1,-1-1 1,1 1-1,0 0 1,0-1-1,0 1 1,-1-1-1,1 1 1,0-1-1,-1 1 1,1-1-1,-1 0 1,1 1-1,0-1 1,-1 0-1,1 1 1,-1-1-1,0 0 1,1 0-1,-1 1 1,1-2 818,9 16 6482,5 24-3281,-7-17-3241,66 120 278,0 1-186,-61-113-1275,-4-10-75,13 38 0,-20-46-411,-4-9 132,-9-16-98,-13-27 176,-6-26 138,14 36 277,2-1 0,1-1 1,2 0-1,-9-46 1,18 69-22,1 1 1,0-1 0,0 0 0,2-11 0,-1 17-63,1 0-1,0-1 1,0 1-1,0 0 1,1 0-1,0 0 1,-1 1-1,1-1 1,0 0 0,1 1-1,4-7 1,-5 8 3,-1-1 1,1 1 0,0 0-1,0 0 1,0 0 0,1 0 0,-1 1-1,0-1 1,1 0 0,-1 1-1,1 0 1,-1-1 0,1 1-1,0 0 1,-1 0 0,1 1 0,0-1-1,0 1 1,0-1 0,0 1-1,0 0 1,-1 0 0,1 0 0,0 0-1,0 1 1,0-1 0,0 1-1,0 0 1,-1-1 0,1 1-1,0 0 1,-1 1 0,4 1 0,-2-1 1,-1 1 0,1 0 1,-1 0-1,0 0 1,0 0-1,0 1 1,0-1-1,0 1 1,-1 0-1,1-1 0,-1 1 1,0 0-1,-1 1 1,1-1-1,-1 0 1,1 0-1,-1 1 1,0-1-1,-1 1 0,1 7 1,-1-6-176,-1 1 1,0-1 0,0 0-1,0 0 1,0 0-1,-1 0 1,0 0 0,-5 9-1,-5 4-3335,-2-4-3840,14-39-248,17-5 8032,21-28 0,-24 39 2272,1 1 1,24-24 0,-37 39-2427,0 1 0,0-1 0,0 0 0,0 0 0,0 1 0,1-1 1,-1 1-1,0 0 0,1-1 0,-1 1 0,1 0 0,-1 1 0,6-2 0,-6 2-189,-1 1 1,1-1 0,0 1-1,-1-1 1,1 1-1,0 0 1,-1 0-1,1 0 1,-1 0 0,1 0-1,-1 0 1,0 0-1,1 0 1,-1 1-1,0-1 1,0 0 0,0 1-1,0-1 1,0 1-1,0 0 1,0-1-1,0 3 1,6 8-63,0 0 0,14 17-1,-18-25-233,1 0-1,-1-1 1,1 0-1,-1 0 1,1 0-1,0 0 1,0 0-1,0-1 1,1 0-1,-1 0 1,6 2-1,-9-3 137,1-1-1,-1 0 0,1 0 1,-1 0-1,1 0 0,-1 0 1,1 0-1,-1 0 0,1-1 1,-1 1-1,1 0 0,-1-1 1,1 1-1,-1-1 0,1 0 1,-1 1-1,0-1 0,1 0 1,-1 0-1,0 0 1,1-1-1,26-28 317,-12 11 1286,-10 13-1337,-5 5-179,-1 1 0,1-1 0,0 0 0,-1 1-1,1-1 1,0 0 0,-1 1 0,1-1 0,0 0 0,0 1 0,0-1 0,0 1 0,-1 0 0,1-1-1,0 1 1,0 0 0,0-1 0,0 1 0,0 0 0,0 0 0,0 0 0,0 0 0,0 0-1,0 0 1,0 0 0,0 0 0,0 0 0,0 1 0,0-1 0,0 0 0,0 1 0,-1-1 0,1 0-1,0 1 1,0-1 0,0 1 0,0 0 0,-1-1 0,1 1 0,1 0 0,2 2-102,0-1 0,0 1 0,1-1 0,-1-1 0,1 1 0,-1-1 0,1 0-1,0 0 1,-1 0 0,1 0 0,0-1 0,0 0 0,0 0 0,-1 0 0,1-1 0,0 1 0,0-1 0,-1 0 0,1 0 0,0-1 0,-1 0 0,0 0 0,1 0 0,-1 0 0,0 0 0,0-1 0,0 0 0,0 0 0,0 0 0,4-6 0,-5 5 51,-1 0 1,0 0-1,0 0 1,0 0-1,0 0 0,-1-1 1,0 1-1,0-1 1,0 1-1,0-1 1,-1 1-1,1-1 0,-1-5 1,-1-6 262,0-1-1,-4-22 1,1 26 815,-1 0 0,0 0 0,0 0 0,-2 0 0,1 1 0,-2 0 0,1 1 0,-11-12 0,18 22-1017,-1 1 0,1-1-1,0 1 1,0-1-1,0 1 1,0 0 0,-1-1-1,1 1 1,0-1 0,-1 1-1,1 0 1,0-1 0,-1 1-1,1-1 1,0 1 0,-1 0-1,1 0 1,-1-1-1,1 1 1,0 0 0,-1 0-1,1-1 1,-1 1 0,1 0-1,-1 0 1,1 0 0,-1 0-1,1 0 1,-2 0 0,3 15 1203,12 24 374,-4-19-1532,0-1 1,1 0-1,1-1 0,1 0 0,1-1 1,0 0-1,1-1 0,1-1 1,26 22-1,-41-37-73,13 10-246,0 0-1,0-2 1,1 1 0,0-2-1,20 9 1,-31-15-359,1 0-1,-1 0 1,0-1 0,1 1 0,0-1-1,-1 0 1,1 0 0,-1 0 0,1 0-1,-1 0 1,1-1 0,-1 1-1,4-2 1,16-13-7532,-4-14-3343,-18 24 9747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6:16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66 416,'-36'-15'18158,"61"8"-13900,26-3-3338,31-7-3413,-54 9-3022,-2 0-5448,-25 8 10453,3 0-1760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6:17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9 371 176,'-5'-17'5181,"5"17"-4999,0-1 0,-1 0 0,1 1 0,-1-1 0,1 0 0,0 1 0,-1-1 0,1 0 0,0 0 0,0 0 0,0 1 0,0-1 0,0 0 0,0 0 0,0 1 0,0-1 0,0 0 0,0 0 0,0 0 0,0 1 0,0-1 0,1 0 0,-1 0 0,0 1 0,0-1 0,1 0 0,-1 0 0,1 1 0,-1-1 0,1 1 0,-1-1 0,1 0 0,-1 1 0,1-1 0,-1 1 0,1-1 0,0 1 0,-1-1 0,1 1 0,1-1 0,63-44 3908,-48 31-3985,0 0-1,-1-2 1,-1 0 0,0 0 0,-1-2 0,19-31 0,-30 43-78,0 1 0,-1-1 0,0 0 0,0-1-1,0 1 1,-1 0 0,0 0 0,0-1 0,-1 1 0,0 0 0,0-1 0,0 1 0,-1-1 0,0 1 0,0 0 0,-1 0 0,1-1 0,-1 1 0,-4-8 0,6 14-27,-1-1 1,1 1-1,0 0 1,0 0-1,0-1 1,0 1-1,0 0 1,0 0-1,0-1 0,-1 1 1,1 0-1,0 0 1,0-1-1,0 1 1,-1 0-1,1 0 1,0 0-1,0-1 1,0 1-1,-1 0 1,1 0-1,0 0 1,-1 0-1,1 0 1,0-1-1,0 1 1,-1 0-1,1 0 1,0 0-1,-1 0 1,1 0-1,0 0 1,0 0-1,-1 0 0,1 0 1,0 0-1,-1 0 1,1 0-1,-1 1 1,-6 11 471,0 17 837,6-9-1138,0 1-1,1 0 0,2 0 0,0-1 0,1 1 0,0-1 0,11 31 0,7 8 804,33 64 0,-2-5-430,17 75-6011,-68-191 4673,-1-1 413,1 0 0,-1 0 0,0 0 0,1-1 0,-1 1 0,0 0 0,1 0 0,-1 0 0,0 0 0,0 0 0,0-1 0,0 1 0,0 0 0,0 0 0,0 0 0,0 0 0,0 0 0,0 0 0,0-1 1,-1 1-1,1 0 0,0 0 0,-1 0 0,1 0 0,0-1 0,-1 1 0,1 0 0,-1 0 0,1-1 0,-1 1 0,0 0 0,1-1 0,-1 1 0,0-1 0,1 1 0,-1-1 0,0 1 0,-1 0 0,0-1-1150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6:19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32 692 1121,'-5'-5'947,"1"-1"0,0 0 0,1-1 0,0 1 1,-5-14-1,6 15-681,1 0-1,1 0 1,-1-1 0,1 1 0,0 0 0,0 0-1,0-1 1,1 1 0,-1 0 0,1 0-1,1 0 1,-1 0 0,4-8 0,1 2 146,1-1 0,0 1 1,0 0-1,1 1 0,1 0 1,0 0-1,0 0 0,1 2 1,13-11-1,3-3 745,-22 19-999,0 0 0,0 1 1,0-1-1,1 1 0,-1 0 1,1 0-1,-1 0 1,1 0-1,0 1 0,0 0 1,-1 0-1,1 1 0,0-1 1,0 1-1,0 0 0,0 0 1,9 2-1,-7-1 72,0 0 1,0 1-1,0 0 0,0 0 0,0 1 1,0 0-1,0 0 0,-1 0 0,0 1 0,1 0 1,6 6-1,-10-6-624,1-1 0,0 1 0,0-1 0,1 0 0,-1 0 0,0-1 0,1 1 0,0-1 0,-1 0 0,1-1 0,8 3 0,-11-4 234,0 0 0,0 0 1,0-1-1,1 1 1,-1 0-1,0-1 0,0 1 1,0-1-1,0 0 1,0 0-1,0 0 0,0 0 1,0 0-1,0 0 1,0-1-1,-1 1 0,1 0 1,0-1-1,-1 0 1,1 1-1,-1-1 0,0 0 1,1 0-1,-1 1 0,0-1 1,0 0-1,0 0 1,-1 0-1,2-4 0,2-6 251,0 0-1,-1 0 0,0 0 0,-1-1 0,-1 1 0,0-1 0,0 0 0,-1 1 0,-1-1 0,0 0 0,-5-20 0,-5-11 1176,-29-78 0,-3 22 1535,42 98-1385,2 8-228,6 20 567,16 36-314,5-7-1289,3-1 0,65 87 0,-89-132-279,1-1 0,-1 0 0,1-1-1,1 1 1,-1-2 0,19 12 0,-24-16 91,0 0 1,0-1 0,0 1-1,0-1 1,0 0 0,0 0-1,0 0 1,1 0-1,-1-1 1,0 1 0,0-1-1,1 0 1,-1 0 0,0 0-1,1 0 1,-1-1-1,0 1 1,0-1 0,1 0-1,-1 0 1,0 0 0,0 0-1,0 0 1,0-1-1,0 0 1,-1 1 0,6-5-1,-7 6 22,4-5-7,1 1 0,0-1 0,-1 0 1,0-1-1,0 1 0,-1-1 1,0 0-1,0 0 0,0 0 0,0-1 1,-1 1-1,0-1 0,-1 0 1,3-7-1,-4 7 179,0 0 0,-1 0-1,0 0 1,0 0 0,-1-12 0,0 16-94,1-1 1,-1 1 0,0-1-1,0 1 1,0-1 0,0 1-1,0 0 1,-1 0 0,0-1-1,1 1 1,-1 0 0,-4-4-1,5 6-47,1 0 0,-1 1-1,1-1 1,-1 1-1,1-1 1,-1 1 0,1-1-1,-1 1 1,1-1-1,-1 1 1,0 0 0,1-1-1,-1 1 1,0 0-1,1-1 1,-1 1 0,0 0-1,1 0 1,-1 0-1,0 0 1,1-1 0,-1 1-1,0 0 1,0 0-1,1 1 1,-1-1 0,0 0-1,0 0 1,1 0-1,-1 0 1,0 1-1,0-1 1,0 1 26,0 1 0,0-1 0,1 0 0,-1 0 0,0 1 0,1-1 0,-1 1 0,1-1 0,0 0 0,-1 1 0,1-1 0,0 1 0,0-1 0,0 1 0,0 1 0,0 2 21,0 1-1,0 0 1,1-1 0,0 1 0,0 0-1,0-1 1,1 0 0,0 1 0,3 5-1,-1-6-12,1 0 0,0 0 0,0-1 0,0 1 0,0-1 0,1-1 0,0 1 0,-1-1 0,2 0 0,-1 0 0,0 0 0,0-1 0,1 0 0,-1-1 0,1 1 0,0-1 0,-1 0 0,1-1 0,6 0 0,11 0-47,0 0 0,-1-2 0,1-1 1,26-6-1,-40 7 86,6-1-832,-1-1 0,30-12-1,-41 14-469,1 0 0,-1 0 0,0-1-1,0 0 1,7-6 0,-9 7-26,-1 0-1,1 0 1,0 0 0,-1-1-1,1 1 1,-1 0 0,1-1-1,-1 1 1,0-1 0,0 1-1,0-4 1,0 0-470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6:20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48,'0'-2'297,"1"0"0,-1 0 0,1 0 0,0 1 0,0-1 0,-1 0 0,1 0 0,0 1 0,1-1 0,-1 0 0,0 1 0,0 0 0,1-1 0,-1 1 0,1 0 0,1-2 0,13-14 1233,-15 15-1303,0 0-1,0 1 1,0-1-1,1 1 1,-1-1-1,0 1 1,1 0-1,-1-1 1,1 1 0,-1 0-1,1 0 1,0 0-1,-1 0 1,1 0-1,0 0 1,0 1-1,3-2 1,37 0 1278,-28 2-1195,-14 0-284,1-1-1,0 1 0,-1 0 0,1 0 0,-1 0 0,1 0 0,0 0 0,-1 0 0,1 0 1,-1 1-1,1-1 0,0 0 0,-1 0 0,1 0 0,-1 0 0,1 1 0,-1-1 0,1 0 1,-1 1-1,1-1 0,-1 0 0,1 1 0,-1-1 0,0 1 0,1-1 0,-1 1 0,1-1 1,-1 1-1,0-1 0,0 1 0,1-1 0,-1 1 0,0 0 0,0 1-4,0-1 0,0 1 0,0-1-1,0 0 1,-1 1 0,1-1 0,-1 1 0,1-1 0,-1 1-1,0-1 1,1 0 0,-1 1 0,-1 0 0,-1 2 47,0 1 0,0-1 0,-1 0 0,1-1 0,-1 1 0,0-1 0,0 1 0,-5 2 1,5-5 7,-26 10 696,29-10-737,-1-1 0,1 0 0,0 0 0,-1 1 0,1-1-1,0 0 1,-1 0 0,1-1 0,-1 1 0,1 0 0,0 0 0,-1-1 0,1 1 0,0-1 0,-1 1 0,1-1 0,0 1 0,0-1 0,0 0 0,-2-1 0,3 2-178,-1-1 0,0 1 0,1-1 0,-1 1 0,1-1 0,-1 0 0,0 1 0,1-1 0,0 0 0,-1 0 0,1 1 0,-1-1 0,1 0-1,0 0 1,-1 0 0,1 0 0,0 1 0,0-3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52:39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83 16,'-2'-1'199,"1"0"0,-1 0 0,0 0 0,0 0 0,0 0 0,0 0 0,1 0 0,-1 1 0,0-1-1,0 1 1,0-1 0,0 1 0,-4 0 0,6 0-148,-3 0-530,3 0 664,0 0 1,-1-1 0,1 1-1,-1 0 1,1 0 0,0 0-1,-1 0 1,1 0 0,-1 0-1,1 0 1,0 0 0,-1 0-1,1 0 1,-1 0 0,1 1-1,0-1 1,-1 0 0,1 0-1,0 0 1,-1 0 0,1 1-1,0-1 1,-1 0 0,1 0 0,0 1-1,-1-1 1,1 0 0,0 0-1,0 1 1,-1-1 0,1 0-1,0 1 1,1 2 175,1 0 0,-1 0-1,1 0 1,0 0 0,0 0 0,0-1 0,1 1 0,-1-1-1,1 1 1,4 2 0,33 27 507,60 49 442,-40-30-977,67 60 604,-110-90 1115,-22-19-1213,-12-8-838,-4-6 6,1-1 0,0-1-1,1-1 1,-24-23 0,41 36-7,-78-80-2,73 74-8,0-1 0,0 0 0,1-1 0,0 1 0,-6-15 0,10 19 5,0 0 0,0 0 0,1 0 0,-1 0 0,1 0 0,1-1 1,-1 1-1,1 0 0,-1 0 0,2-1 0,-1 1 0,0 0 0,3-8 1,-2 9-4,1 0 0,0 0 0,0 0 0,1 0 0,-1 1 0,1-1 0,-1 1 1,1-1-1,0 1 0,1 0 0,-1 0 0,0 1 0,1-1 0,0 1 0,-1-1 1,1 1-1,0 0 0,0 1 0,0-1 0,0 1 0,1-1 0,6 0 0,8-2-21,1 1 0,-1 1-1,33 0 1,-45 2 27,0 0 1,0 0 0,0 1-1,0-1 1,0 1 0,0 1-1,0 0 1,0 0 0,-1 0-1,1 0 1,-1 1 0,0 0-1,0 1 1,0-1 0,0 1-1,0 0 1,-1 1 0,1-1-1,-1 1 1,-1 0 0,1 1-1,-1-1 1,0 1 0,0 0-1,0 0 1,-1 0 0,5 10-1,-6-7-21,0-1 0,0 1 0,0 0 0,-1 0 0,-1 0-1,1 0 1,-2 0 0,1 0 0,-1 0 0,0 0-1,-1-1 1,0 1 0,0 0 0,-1-1 0,-8 17 0,8-20-113,-1 1 1,1-1-1,-1 0 0,-1-1 1,1 1-1,-1-1 1,1 1-1,-1-1 1,-10 6-1,14-10 130,1 0-1,-1 0 1,1 0 0,-1 0-1,0 0 1,1 0-1,-1 0 1,1-1 0,-1 1-1,1 0 1,-1 0-1,0 0 1,1 0 0,-1-1-1,1 1 1,-1 0-1,1-1 1,-1 1 0,1 0-1,-1-1 1,1 1-1,-1-1 1,1 1 0,0-1-1,-1 1 1,1 0-1,0-1 1,-1 0 0,1 1-1,0-1 1,0 1-1,-1-1 1,1 1 0,0-1-1,0 1 1,0-1-1,0 0 1,0 1 0,0-1-1,0 1 1,0-1-1,0 0 1,0 1 0,0-1-1,0 1 1,0-1-1,1 0 1,-1 1 0,0-1-1,0 1 1,1-1-1,-1 1 1,0-1 0,1 0-1,1 0 7,-1 0-1,1-1 1,0 2-1,-1-1 1,1 0-1,0 0 1,-1 0-1,1 1 1,0-1-1,0 1 1,0-1-1,0 1 1,3 0-1,0-1 3,5-1-3,1 1 0,-1 1 0,0-1 0,1 2 0,-1-1 0,0 2 0,1-1 0,-1 1 0,12 4 0,22 3-3,23 6-124,-39-8-590,41 4 1,-60-10-95,-1-1 1,1 0-1,0 0 1,18-4-1,-26 4 760,40-12-721,-40 11 785,1 1-1,-1-1 1,0 1 0,1-1-1,-1 1 1,0-1 0,1 0 0,-1 0-1,0 0 1,0 0 0,0 0-1,0 0 1,0 0 0,0 0 0,0 0-1,0 0 1,0 0 0,0-1-1,-1 1 1,1 0 0,0-1 0,-1 1-1,1-3 1,0-6 169,-1 10-150,1-1 0,-1 1 0,0-1 0,0 0 0,0 1 0,0-1 0,0 0 0,0 1 0,0-1 0,0 1 0,0-1 0,0 0 0,-1 1 0,1-1 0,0 1 0,0-1 0,-1 0 0,1 1 0,0-1 0,0 1 0,-1-1-1,1 1 1,-1-1 0,1 1 0,-1-1 0,1 1 0,-1-1 0,0 1-5,1-1-1,-1 1 1,0-1-1,0 1 1,0-1-1,1 1 1,-1 0-1,0-1 1,0 1-1,0 0 0,0 0 1,0 0-1,0-1 1,0 1-1,1 0 1,-1 0-1,0 0 1,0 1-1,0-1 1,0 0-1,0 0 1,0 0-1,0 1 0,0-1 1,1 0-1,-1 1 1,0-1-1,0 1 1,0-1-1,1 1 1,-1-1-1,0 1 1,1 0-1,-1-1 1,0 1-1,1 0 0,-1-1 1,0 2-1,0 0-27,0-1 0,0 0 0,0 1-1,1-1 1,-1 0 0,0 1 0,1-1-1,-1 1 1,1-1 0,-1 1 0,1-1-1,-1 1 1,1 0 0,0-1 0,0 1-1,0-1 1,0 1 0,0 0 0,1-1 0,-1 1-1,0-1 1,1 1 0,0 2 0,3 4 12,-3-6-9,0 0 0,0 0-1,0 0 1,0 0 0,0 0-1,0 0 1,0 0 0,1 0 0,-1 0-1,1-1 1,-1 1 0,1 0-1,0-1 1,0 1 0,0-1-1,0 0 1,0 0 0,0 0-1,0 0 1,0 0 0,0 0-1,0 0 1,0-1 0,1 1 0,-1-1-1,3 1 1,2-1-2,1 0 0,-1 0 0,1-1 0,-1 1 0,0-2 0,1 1 0,-1-1 0,0 0 0,0-1 0,12-5 0,-9 2 1,-6 5-3,0-2 0,0 1 0,0 0-1,0-1 1,0 0 0,-1 0 0,1 0 0,-1 0 0,0-1-1,0 1 1,0-1 0,0 0 0,0 0 0,-1 0 0,3-7 0,-4 10 0,-1-1 0,0 1 1,1-1-1,-1 1 0,0-1 1,0 1-1,0-1 0,-1 0 1,1 1-1,0-1 0,0 1 1,-1-1-1,1 1 0,-1 0 1,0-1-1,1 1 1,-1-1-1,0 1 0,0 0 1,0 0-1,0-1 0,0 1 1,0 0-1,0 0 0,0 0 1,0 0-1,0 0 0,-1 0 1,1 0-1,0 1 1,-1-1-1,1 0 0,-1 1 1,1-1-1,-3 0 0,-2-1 9,-1-1 0,1 1 0,-1 1 0,0-1 0,0 1 0,-10-1 0,14 2-4,1 0 0,-1 0-1,1 0 1,0 0 0,-1 0 0,1 0-1,-1 1 1,1-1 0,0 1 0,-1 0-1,1 0 1,0-1 0,-1 2 0,1-1-1,0 0 1,0 0 0,0 1 0,0-1-1,0 1 1,0-1 0,1 1-1,-1 0 1,1 0 0,-1 0 0,1 0-1,-1 0 1,1 0 0,0 0 0,0 0-1,0 1 1,0-1 0,0 0 0,1 1-1,-1-1 1,1 0 0,0 1 0,-1-1-1,1 1 1,0-1 0,0 1 0,1-1-1,-1 0 1,0 1 0,1-1 0,-1 1-1,1-1 1,0 0 0,2 4 0,-2 0 4,1 0 0,1-1 1,-1 1-1,1 0 1,0-1-1,0 0 0,1 1 1,0-1-1,-1-1 1,2 1-1,-1 0 0,1-1 1,-1 0-1,11 6 1,-6-4-5,0-1 1,1 0-1,-1-1 1,1 0 0,0-1-1,1 0 1,-1 0-1,0-1 1,20 1 0,-22-2-2,0-1 0,1 0 1,-1 0-1,0-1 1,0 0-1,0-1 0,0 0 1,0 0-1,0-1 0,0 0 1,-1 0-1,0 0 1,11-8-1,-13 8-4,-1-1-1,0 1 1,1-1 0,-2-1-1,1 1 1,0 0 0,-1-1 0,0 0-1,0 0 1,0 0 0,-1 0-1,3-7 1,-4 9 2,0 0-1,0 0 1,-1 0-1,1 0 1,-1 0-1,0-1 1,1 1-1,-2 0 1,1 0-1,0-1 1,-1 1-1,1 0 1,-1 0-1,0 0 1,0 0-1,0 0 1,-1 0-1,1 0 1,-1 0-1,1 0 1,-1 1-1,-4-5 1,-66-93 33,41 63 208,-62-56 0,71 77-239,13 17 13,10 13 16,2-4-3,0-1 0,1 0 0,0 0 0,1 0 0,0 0 0,0-1 0,1 0 1,0 0-1,0 0 0,13 11 0,0-2 9,2-1 0,43 26 0,-31-22-11,1-2 1,57 23 0,-81-37-970,-1-1 1,1-1-1,0 0 0,0 0 1,14 0-1,-19-2 564,-1 0 1,0 0-1,1-1 1,-1 1-1,0-1 0,1 0 1,-1 0-1,0 0 0,0-1 1,0 0-1,0 0 1,0 0-1,-1 0 0,1 0 1,4-4-1,-4 2-386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52:40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129 397 496,'3'-4'480,"-1"0"0,0-1-1,0 1 1,0-1-1,-1 0 1,1 1 0,-1-1-1,0 0 1,-1 0 0,1-7-1,-1 10-379,0 0 1,-1 0-1,1 0 0,-1 0 0,1 1 0,-1-1 0,0 0 0,0 0 0,1 0 1,-1 0-1,-1 1 0,1-1 0,0 1 0,0-1 0,0 1 0,-1-1 0,1 1 1,-1-1-1,1 1 0,-1 0 0,0 0 0,0 0 0,1 0 0,-1 0 0,0 1 1,0-1-1,0 0 0,-3 0 0,0 0 44,0 0 0,0 0 0,0 0 1,0 1-1,-1 0 0,1 0 0,-10 1 0,13-1-131,-1 1 0,1-1 1,0 0-1,0 1 0,0 0 0,0-1 0,0 1 0,1 0 0,-1 0 0,0 0 0,0 0 0,1 0 0,-1 1 0,0-1 0,1 0 0,-1 1 1,1 0-1,0-1 0,-1 1 0,1 0 0,0-1 0,-1 4 0,-5 10 56,6-13-54,-1 1 1,1-1 0,0 1-1,0 0 1,0-1-1,1 1 1,-1 0-1,1 0 1,-1 0 0,1 3-1,0-2-13,1 0 0,-1 0 0,1 0 0,0 0 0,0 0 0,1 0 0,-1 0-1,1-1 1,-1 1 0,1-1 0,0 1 0,1-1 0,-1 0 0,1 0 0,-1 0 0,1 0 0,0 0 0,0 0 0,0-1 0,0 0 0,1 1-1,-1-1 1,1 0 0,5 2 0,-5-3-6,-1 1-1,1-1 1,0 0-1,0 1 1,0-2-1,0 1 1,0 0-1,1-1 1,-1 0-1,0 0 1,0 0-1,0-1 1,0 1-1,0-1 1,0 0-1,0 0 1,0 0-1,0-1 1,0 1-1,0-1 1,-1 0 0,1 0-1,-1 0 1,5-4-1,-6 4 17,1-1 0,-1 0 0,0 1 0,-1-1 0,1 0 0,0 0 0,-1 0 0,1 0 0,-1 0 0,0 0 0,0 0 0,0 0 0,0-6 0,-1 7 42,1 1 0,-1-1 0,0 0-1,0 1 1,0-1 0,0 0-1,0 1 1,-1-1 0,1 1 0,0-1-1,-1 0 1,1 1 0,-1-1-1,0 1 1,1-1 0,-1 1 0,0-1-1,0 1 1,0 0 0,0-1-1,0 1 1,0 0 0,-1 0 0,1 0-1,0 0 1,-1 0 0,1 0-1,-2-1 1,-6-5 84,18 11 31,2 5-77,1 0 0,0-1 0,0 0 0,1-1 0,-1 0 0,2-1 0,15 6 0,-17-9-700,-1 1-1,1-2 0,0 0 0,0 0 1,17 0-1,-25-2 188,1 0 0,-1-1 0,1 1 0,-1-1 0,0 0 0,1 0 0,-1 0 0,0-1 0,1 1 0,-1-1 0,0 0-1,0 0 1,-1-1 0,7-4 0,-6 3 316,0 0 0,-1 0 0,1 0 0,-1 0 0,0 0 0,0-1 0,-1 0 0,1 1 0,-1-1 0,0 0 0,1-6-1,0 0 369,-1 0 0,-1 0 0,0 0 0,0 0-1,-1 0 1,0 0 0,-1 0 0,0 0-1,-1 0 1,0 0 0,-5-13 0,2 7 231,-1 1 0,0 0 0,-1 0 0,-1 1 0,-1 0 0,0 0 0,0 1 0,-2 1 0,0-1 0,-18-16 0,10 15-320,12 10 265,10 13 869,14 13-963,1 0-1,1-1 1,1-1-1,0-1 1,31 21 0,-15-13-521,56 39 577,-27-26-3841,-55-33 1736,15 7-5423,-23-11 5967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52:41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91 182 336,'-8'1'807,"0"-1"0,1 0-1,-1-1 1,0 0 0,0 0-1,1-1 1,-13-4 0,19 6-737,0 0 0,0-1 1,0 1-1,0-1 0,0 0 1,1 1-1,-1-1 0,0 1 1,0-1-1,0 0 0,1 0 1,-1 0-1,0 1 0,1-1 1,-1 0-1,1 0 0,-1 0 1,1 0-1,-1 0 0,1 0 1,-1 0-1,1 0 0,0 0 1,0 0-1,0 0 0,-1 0 1,1-2-1,1 0-29,-1 0 1,1 0-1,0 1 0,0-1 0,0 0 1,0 1-1,0-1 0,1 0 1,-1 1-1,3-4 0,1 0-63,0 0 1,0 0-1,0 1 0,1 0 0,-1 0 0,1 0 1,13-7-1,-9 8-1067,0 0 1,1 0-1,-1 1 1,1 0-1,0 1 1,17-1-1,-9-3-212,29-25 6850,-47 30-5433,1 0 1,-1 1-1,0-1 1,1 1-1,-1-1 1,0 1-1,1 0 0,-1-1 1,1 1-1,-1 0 1,0 0-1,1 0 1,-1 0-1,1 0 1,-1 1-1,0-1 1,1 0-1,-1 1 1,1-1-1,-1 1 1,0-1-1,0 1 1,1 0-1,-1-1 1,0 1-1,0 0 1,2 2-1,36 29 677,-32-26-592,12 10-428,0-1-1,1-1 1,0 0 0,39 17-1,-41-20-6337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9:22.2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648 3 128,'0'0'944,"-22"-2"7233,9 2-6813,-1 2-637,0 0-1,0 1 1,0 1 0,0 1 0,1 0 0,0 0 0,0 1-1,-20 13 1,20-11-628,-22 12 106,2 2 0,1 1 0,-42 39-1,37-32-121,-48 30 0,63-45-73,-14 5-10,28-17 0,1 1 0,-1 0 0,1 0 0,-11 9 0,-36 18-672,53-30 669,1-1-10,0 0-6,1 0 25,44-11 55,-12 11 2,-20-2 1,0 2 0,0 0 0,0 0 0,0 1 1,0 1-1,0 0 0,0 1 0,0 1 0,19 7 0,14 9 5,-36-17-47,0 1 0,-1 0 1,1 1-1,-1 0 0,0 0 0,11 10 0,55 40 13,-68-49 113,0-1-1,1 1 0,-1-1 1,1-1-1,1 0 0,-1 0 1,0 0-1,1-1 0,0 0 1,0-1-1,0 0 0,18 2 1,-24-4-180,40 6 1736,-1-2-1,48-1 1,-87-4-1629,1 0 0,0 0 0,-1 0 0,1-1 0,-1 1 0,0-1 0,1 0 0,-1 0 0,0 0 0,5-4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52:42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76 592,'-16'-69'8116,"16"69"-8083,0-1 1,0 1-1,0 0 1,0 0-1,0-1 0,0 1 1,1 0-1,-1 0 1,0-1-1,0 1 0,0 0 1,0 0-1,0-1 1,0 1-1,0 0 0,1 0 1,-1 0-1,0 0 1,0-1-1,0 1 0,1 0 1,-1 0-1,0 0 1,0 0-1,0 0 1,1-1-1,-1 1 0,0 0 1,0 0-1,1 0 1,-1 0-1,0 0 0,0 0 1,1 0-1,-1 0 1,0 0-1,1 0 0,14 3 699,17 9-49,-30-11-584,156 67 239,-137-58-300,-14-6 201,0 0 0,0-1 1,0 0-1,0 0 0,1-1 0,-1 0 0,14 2 0,-20-4-202,0 0 0,-1-1 0,1 1 0,0-1 0,0 1 0,0 0 1,-1-1-1,1 1 0,0-1 0,-1 0 0,1 1 0,0-1 0,-1 0 1,1 1-1,-1-1 0,1 0 0,-1 1 0,1-1 0,-1 0 0,1 0 1,-1 0-1,0 0 0,0 1 0,1-1 0,-1 0 0,0 0 0,0 0 1,0 0-1,0 0 0,0 0 0,0 1 0,0-1 0,0-1 0,-3-41-743,2 29-1454,-3-16-7562,3 26 8405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52:42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1 142 800,'27'-2'3760,"36"-11"-540,-56 10-3094,-1 1 0,1-1 0,-1 0 1,0-1-1,0 0 0,-1 0 1,1 0-1,8-9 0,-13 11-83,1 0 1,-1 0-1,0 0 0,0 0 1,0-1-1,0 1 1,0 0-1,-1-1 0,1 1 1,-1-1-1,1 1 0,-1-1 1,0 1-1,0-1 0,0 1 1,0-1-1,-1 1 0,1 0 1,-1-1-1,1 1 0,-1-1 1,0 1-1,0 0 1,0 0-1,0-1 0,0 1 1,-4-4-1,4 4-5,-1 1-1,0-1 1,0 1-1,-1-1 1,1 1 0,0-1-1,0 1 1,-1 0-1,1 0 1,0 0 0,-1 1-1,1-1 1,-1 1-1,1-1 1,-1 1 0,-2 0-1,3 0-37,0 0 0,1 1 1,-1-1-1,1 1 0,-1 0 0,1-1 0,-1 1 0,1 0 0,-1 0 1,1 0-1,-1 0 0,1 0 0,0 0 0,0 1 0,-1-1 0,1 0 0,0 0 1,0 1-1,0-1 0,1 1 0,-1-1 0,0 1 0,1 0 0,-1-1 1,0 1-1,1-1 0,-1 4 0,0 2 27,0-1-1,0 1 1,1 0 0,-1 0-1,1-1 1,1 1 0,0 0-1,0 0 1,0-1 0,0 1 0,1 0-1,1-1 1,-1 0 0,1 1-1,0-1 1,0 0 0,0 0-1,1-1 1,8 10 0,-6-8 22,0 0 1,1 0 0,0 0 0,0-1-1,0 0 1,1-1 0,0 0-1,0 0 1,1 0 0,-1-1 0,1-1-1,0 1 1,17 3 0,-16-5-13,1 0 1,0-1 0,-1-1-1,1 1 1,18-4-1,-24 3-34,-1-1 0,0 0-1,0 0 1,0-1-1,0 1 1,0-1 0,0 0-1,0 0 1,0 0-1,-1-1 1,1 1-1,-1-1 1,0 0 0,1 0-1,-2 0 1,1 0-1,3-6 1,4-3-143,3-6-2495,-12 16 2134,-1 1 0,1-1 0,-1 1-1,1-1 1,-1 1 0,0-1 0,0 1 0,0-1 0,0 0-1,0 1 1,0-1 0,0 1 0,-1-3 0,-1-1-975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52:43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24 273 224,'1'-19'3257,"0"11"-2931,-1 1 0,0-1 0,0 1 0,-1-1 0,-3-13 0,2 13-125,0 0-1,0 0 1,1 0-1,0-1 1,1-15-1,-7-33 1212,2-11-519,5 67-842,2-3 619,-1 7-640,0 0 1,0-1 0,0 1-1,0-1 1,0 0 0,1 1 0,-1-1-1,1 0 1,0 0 0,0 0-1,-1 0 1,1 0 0,3 2-1,15 20-2463,-14-7-3065,-8-14 4182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52:45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22 64,'3'-5'4850,"4"-6"-4033,-5 10-803,-1 0 1,1 0 0,0 1-1,0-1 1,0 1-1,0-1 1,-1 1 0,1 0-1,0-1 1,0 1 0,0 0-1,0 0 1,0 1 0,0-1-1,0 0 1,0 1 0,0-1-1,2 2 1,0-1 24,0 0 0,1 0 0,-1 1 0,0 0-1,-1 0 1,1 0 0,4 4 0,-5-4-9,-1 1-1,0 0 0,0 1 1,-1-1-1,1 0 0,-1 0 1,1 1-1,-1-1 0,0 1 1,-1-1-1,1 1 0,0-1 1,-1 1-1,0-1 0,0 1 1,0 0-1,0-1 0,-1 1 1,1-1-1,-1 1 1,0-1-1,0 1 0,0-1 1,0 1-1,-1-1 0,-2 4 1,3-5 14,-1 0 0,1-1 1,0 1-1,-1-1 1,0 0-1,1 1 1,-1-1-1,0 0 0,1 0 1,-1 0-1,0 0 1,0 0-1,0-1 1,0 1-1,0-1 0,0 1 1,0-1-1,0 0 1,0 1-1,0-1 1,0 0-1,0 0 0,0-1 1,0 1-1,-1 0 1,1-1-1,0 1 1,0-1-1,1 0 0,-1 1 1,0-1-1,0 0 1,0 0-1,0 0 1,1 0-1,-1-1 0,0 1 1,1 0-1,-1-1 1,1 1-1,0-1 0,-1 0 1,1 1-1,0-1 1,-1-2-1,-7-13 113,1 1-556,6 0-4409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52:46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52 156 752,'-45'-40'7601,"50"54"-6475,7 9-905,4 2-116,1-1 0,1-1-1,22 22 1,-1-1-91,-24-26-12,10 13 37,35 32 0,-50-46 40,-10-17-78,0 1 0,0-1 1,0 0-1,1 1 0,-1-1 0,0 0 1,0 1-1,0-1 0,0 0 1,0 1-1,1-1 0,-1 1 0,0-1 1,0 0-1,0 1 0,0-1 0,0 0 1,0 1-1,0-1 0,0 1 1,-1-1-1,1 0 0,0 1 0,0-1 1,0 0-1,0 1 0,0-1 0,-1 0 1,1 1-1,0-1 0,0 0 1,-1 1-1,1-1 0,0 0 0,0 0 1,-1 1-1,1-1 0,0 0 0,-1 0 1,1 0-1,0 1 0,-1-1 1,1 0-1,0 0 0,-1 0 0,1 0 1,0 0-1,-1 0 0,1 0 0,-1 1 1,-2-2 1,0 0 0,1 1 1,-1-1-1,1 0 0,-1 0 1,1-1-1,-1 1 0,1 0 0,0-1 1,-1 0-1,1 1 0,0-1 1,-3-3-1,-27-31-13,28 32 8,-28-33-1,2-2-1,2 0 0,1-2 0,-30-62 1,55 98 0,0 0 1,1 0 0,-1-1-1,1 1 1,0 0 0,1-1-1,0 1 1,-1-1 0,2 0-1,-1 1 1,1-1-1,-1 1 1,2 0 0,1-7-1,-2 9 2,0 0 0,0 0 0,0 1 0,0-1 0,1 0 0,-1 1 0,1-1 0,0 1 0,0 0 0,-1-1 0,2 1-1,-1 0 1,0 0 0,0 0 0,1 1 0,-1-1 0,1 0 0,-1 1 0,1 0 0,0 0 0,0-1 0,-1 1 0,1 1-1,0-1 1,0 0 0,0 1 0,0 0 0,4-1 0,-2 1 13,0 1-1,0-1 0,0 1 1,0 0-1,0 0 1,0 1-1,0-1 1,0 1-1,0 0 1,-1 1-1,1-1 1,-1 1-1,1 0 0,-1 0 1,0 0-1,0 0 1,-1 1-1,1 0 1,-1 0-1,1 0 1,-1 0-1,0 0 1,3 7-1,-3-4-91,0 0 1,0 0-1,0 0 0,-1 1 0,0-1 1,-1 1-1,0-1 0,0 1 1,0-1-1,-1 1 0,0-1 0,-1 1 1,0 0-1,0-1 0,-4 15 1,1-10-947,4-8 424,-1-1 1,0 0 0,0 0-1,0 1 1,-1-1 0,1 0 0,-1 0-1,-2 4 1,0-3-698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52:47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68 592,'20'-14'2840,"-16"11"-2484,-1 1-1,1-1 0,-1 1 0,1-1 1,-1 0-1,0 0 0,0-1 0,4-5 1,-7 9-312,1-1 1,-1 1 0,0 0-1,1-1 1,-1 1-1,0 0 1,1-1 0,-1 1-1,0-1 1,0 1 0,1-1-1,-1 1 1,0-1-1,0 1 1,0-1 0,1 1-1,-1 0 1,0-1 0,0 0-1,0 1 1,0-1-1,0 1 1,0-1 0,0 1-1,0-1 1,0 1-1,0-1 1,-1 1 0,1-1-1,0 1 1,0-1 0,0 1-1,-1 0 1,1-1-1,0 1 1,0-1 0,-1 1-1,1-1 1,0 1 0,-1 0-1,1-1 1,0 1-1,-1 0 1,1-1 0,-1 1-1,1 0 1,-1 0 0,1-1-1,-1 1 1,1 0-1,0 0 1,-1 0 0,1 0-1,-1 0 1,1 0 0,-1-1-1,0 1 1,1 0-1,-1 0 1,1 1 0,-1-1-1,1 0 1,-1 0-1,1 0 1,-1 0 0,0 0-1,-2 1-4,-1 0 1,0 0-1,0 0 0,0 0 0,0 0 0,1 1 0,-6 2 1,-3 7 40,0 0 1,0 1 0,1 0 0,0 0 0,1 1-1,1 1 1,0 0 0,-11 24 0,17-31-78,0 1 0,1-1 0,0 1 0,1 0 0,-1 0 0,1-1 0,1 1 0,0 0 1,0 0-1,0 0 0,1 0 0,0 0 0,1 0 0,0-1 0,0 1 0,0-1 0,1 1 0,6 10 0,-7-14-31,0-1 0,0 0 0,0 0 0,1-1 1,-1 1-1,1 0 0,0-1 0,0 0 0,-1 0 0,2 1 0,-1-2 0,5 4 0,-5-4-1,-1-1 1,0 0 0,1 1-1,-1-1 1,1 0-1,-1 0 1,0 0-1,1-1 1,-1 1-1,1 0 1,-1-1-1,0 0 1,0 1-1,1-1 1,-1 0-1,0 0 1,0 0-1,0-1 1,0 1-1,0 0 1,2-3-1,0 1 10,0 0-1,-1 0 1,1 0 0,-1 0-1,0 0 1,0-1-1,0 0 1,0 1 0,-1-1-1,1 0 1,-1 0 0,0-1-1,-1 1 1,1 0-1,-1-1 1,1 1 0,-1 0-1,0-9 1,-1 7 108,0 0-1,-1 0 1,0 0 0,0 0 0,0 0-1,-1 0 1,0 1 0,0-1 0,0 1-1,-1-1 1,0 1 0,0 0-1,-6-8 1,-31-29 1276,71 81 41,-24-30-1401,0 0 1,0 0-1,1 0 0,11 10 0,11 7-2,-25-21-408,0 1 1,1-1 0,-1 0 0,1-1 0,1 1 0,-1-1-1,1-1 1,-1 1 0,1-1 0,8 3 0,-8-4-1057,-6-1 1274,-1-1 0,1 0 0,0 1 0,-1-1 0,1 0 0,-1 1 0,1-1-1,0 0 1,-1 0 0,1 1 0,0-1 0,-1 0 0,1 0 0,0 0 0,-1 0 0,1 0 0,0 0-1,-1 0 1,1 0 0,0 0 0,-1 0 0,1-1 0,0 1 0,-1 0 0,1 0 0,0-1 0,-1 1 0,1 0-1,-1-1 1,1 1 0,0-1 0,0 0 0,1-1-604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52:47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76 133 912,'-6'-15'1968,"-1"0"-1,-12-20 1,7 14-494,-1 3-258,11 16-1060,0 0 0,0 0 1,0-1-1,0 1 0,1-1 0,-1 0 0,1 1 0,-1-1 0,0-3 0,2 6 34,28 29 1952,56 58-945,0 0-1311,-54-56-1716,0-1-3810,-21-22 686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52:49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85 118 256,'-9'-8'1026,"2"-1"1,-1 0-1,-11-18 0,1 2 344,15 21-1037,0 1-100,1 0 0,-1-1 1,1 1-1,0 0 0,0-1 1,0 1-1,1-1 0,-2-4 1,4 8-118,1 0 0,-1 0 0,1 1 0,0-1 0,-1 1 0,0-1 0,1 1 0,-1-1 0,1 1-1,-1 0 1,0-1 0,1 1 0,-1 0 0,2 2 0,-2-3-30,9 7 125,0 1 0,-1 0 1,11 10-1,14 12 96,-9-7-195,0 1 0,-2 1 0,36 50 0,-43-53-77,-10-12-129,0 0 0,1-1 0,1 0 0,0 0-1,0-1 1,17 14 0,-19-16 81,-6-6 11,1 1-1,-1-1 1,0 1-1,1-1 1,-1 1-1,0 0 1,1-1-1,-1 0 1,1 1-1,-1-1 1,1 1-1,-1-1 1,1 0-1,0 1 1,-1-1-1,1 0 1,-1 1-1,1-1 0,0 0 1,-1 0-1,1 0 1,-1 1-1,1-1 1,0 0-1,-1 0 1,1 0-1,0 0 1,-1 0-1,1 0 1,0-1-1,0 1 1,-1 0 0,1-1 0,-1 1 0,1-1 1,-1 1-1,0-1 0,1 1 0,-1-1 0,0 0 1,1 1-1,-1-1 0,0 1 0,0-1 0,0 0 1,0 1-1,0-1 0,1 1 0,-1-1 1,0 0-1,0 1 0,-1-1 0,1 0 0,0 1 1,0-1-1,0 1 0,-1-2 0,-3-16-2,3 17 4,-2-14-3,1 0 1,1 0-1,0 0 0,2-26 1,0 5-1,-1 35 9,0 0 0,-1 0 0,1 0-1,0 0 1,0 0 0,0 0 0,0 0 0,0 0 0,1 0 0,-1 0-1,0 0 1,0 0 0,1-1 0,-1 1 0,1 0 0,-1 0 0,1 1 0,-1-1-1,1 0 1,-1 0 0,1 0 0,0 0 0,0 0 0,-1 1 0,1-1-1,0 0 1,0 1 0,1-2 0,0 2 17,0 0 1,-1 0-1,1 0 1,0 0-1,0 1 0,-1-1 1,1 1-1,0-1 0,-1 1 1,1-1-1,-1 1 1,1 0-1,-1 0 0,1 0 1,2 2-1,7 5 113,0 2 0,0 0 0,11 12 0,62 66-328,-82-86 153,1 1-54,0 0 0,0-1 0,0 1 0,1-1 0,-1 1 0,0-1 1,1 0-1,4 1 0,-7-3 51,0 0 0,1 0 0,-1 0 0,1 0 0,-1 0 0,1 0 0,-1 0 0,0 0 0,1-1 0,-1 1 0,1-1 0,-1 1 0,0-1 0,1 0 1,-1 1-1,0-1 0,0 0 0,0 0 0,1 0 0,-1 0 0,0 0 0,0 0 0,0 0 0,-1 0 0,3-3 0,3-4 53,0-2-1,-1 1 1,0 0 0,0-1-1,-1 0 1,0 0 0,-1-1-1,0 1 1,0-1 0,-1 1 0,-1-1-1,0 0 1,0 0 0,-2-17-1,0 22 66,0 1 0,0 0 1,-1 0-1,1 1 0,-1-1 0,-1 0 0,-3-6 0,5 9-51,0 0 1,-1 1-1,1-1 0,-1 1 1,1-1-1,-1 1 0,1 0 1,-1-1-1,0 1 0,0 0 1,1 0-1,-1 0 0,0 1 1,0-1-1,0 0 0,0 1 0,0-1 1,0 1-1,0 0 0,0 0 1,-3-1-1,4 1-21,0 0-1,1 0 1,-1 0-1,0 0 1,0 0-1,0 0 1,0 0-1,1 1 1,-1-1-1,0 0 1,0 0-1,0 1 1,1-1-1,-1 0 1,0 1-1,0-1 1,1 1 0,-1-1-1,0 1 1,1-1-1,-1 1 1,1-1-1,-1 1 1,1 0-1,-1-1 1,1 1-1,-1 0 1,1-1-1,-1 1 1,1 0-1,0 0 1,0 0-1,-1-1 1,1 1-1,0 0 1,0 0 0,0 0-1,0-1 1,0 1-1,0 0 1,0 0-1,0 0 1,0 0-1,0-1 1,0 1-1,1 0 1,-1 0-1,1 1 1,-1 1 12,1-1 0,0 1 0,0 0 0,1-1 0,-1 1 0,0 0 0,1-1 0,0 0 0,-1 1 0,4 2 1,11 3-5,-1-1 0,2-1 0,-1-1 0,0 0 0,1-1 0,24 3 0,-25-5 4,-1 0-1,0 1 1,0 1-1,-1 1 1,1 0-1,-1 0 1,0 2-1,19 10 1,-30-14 19,0-1 1,0 0-1,0 1 1,0 0-1,-1 0 1,1-1-1,-1 2 1,0-1-1,0 0 1,0 0-1,0 1 1,-1-1-1,1 1 1,-1-1-1,0 1 1,0-1-1,1 6 1,-2-3 0,0 0 1,0 0 0,0 0 0,-1 0 0,0 0 0,0 0 0,0 0 0,-1 0 0,0 0 0,-3 6 0,1-2-23,-1-1 1,0 0-1,-1 1 0,0-2 1,0 1-1,-1-1 1,0 0-1,-1 0 1,0-1-1,0 0 0,0 0 1,-11 5-1,-19 4-2768,-3-10-4787,34-6 6009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52:50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15 192,'-7'1'702,"-1"-1"1,1 1-1,0 1 0,-10 2 1,5 0-569,0 0 1,0 1-1,-18 11 1,-1 4 124,-22 12 474,41-25-616,10-5-47,0-1-1,1 0 0,-1 0 1,0 0-1,0 0 1,0 0-1,0 0 1,0-1-1,0 1 0,-4 0 756,39-9 754,151-63-1141,-164 63-333,-13 6-85,0-1 0,-1 0 0,1 0-1,-1 0 1,10-7 0,-15 10 9,24-11 2436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1:18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331 132 368,'7'8'1780,"-6"-7"-1547,0 1 0,0-1 0,0 1 0,0-1 0,1 0 0,-1 0 0,0 0 0,1 0-1,-1 0 1,1 0 0,-1 0 0,1 0 0,-1-1 0,1 1 0,3 0 0,-2 0 949,6 0 149,-18-1 2913,8 0-4212,-18 5 238,18-4-242,-1-1-1,1 1 1,0 0 0,-1 0-1,1-1 1,-1 1 0,1-1-1,-1 1 1,0-1 0,1 0-1,-1 0 1,1 0 0,-1 0-1,1 0 1,-4 0 0,3 0 57,2 0-69,-38 0 2287,-123 0-1098,103-8 25,9 3-1166,38 3-18,23-11-76,102-29 30,-84 35 0,1 1 0,32-2 0,-8 1 0,209-23 243,-11 5 344,251 8 902,-312 30-259,-142-9-1145,89 13 1542,262 68 1,-312-60-1174,181 43 559,96 12 121,-145-32-942,-152-37-142,0-4 0,80 0 0,-129-8-53,-1-1 0,1 0 1,-1-2-1,0 0 1,35-13-1,-11 0 402,54-31-1,-83 40-74,-1-2 0,0 1 0,0-2-1,12-13 1,-2 3 77,-15 14-96,0-1 1,0 0-1,0 0 1,-1 0-1,10-16 1,5 0-301,-21 23-5,-1-1 0,0 0-37,0 1-203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9:23.0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2 496,'-27'0'3327,"14"-1"-2878,0 1 0,0 0 0,1 1 1,-1 0-1,-13 4 0,-39 12 2427,64-17-2774,1 0 1,0 0 0,-1 0 0,1 0-1,0 0 1,-1 0 0,1 0 0,-1 0 0,1 0-1,0 0 1,-1 0 0,1 0 0,0 1-1,-1-1 1,1 0 0,0 0 0,-1 0 0,1 1-1,0-1 1,0 0 0,-1 0 0,1 1-1,0-1 1,0 0 0,-1 1 0,1-1-1,0 0 1,0 1 0,0-1 0,0 0 0,-1 1-1,1-1 1,0 0 0,0 1 0,0-1-1,0 1 1,0-1 0,0 0 0,0 1-1,0-1 1,0 0 0,0 1 0,0-1 0,1 1-1,19 7 2215,44 0-778,-58-7-1274,133 10 2220,118 13-267,-176-20-877,-46-4-6471,-15 0-3569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1:19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60 240,'-14'-1'7216,"13"1"-7146,0 0 0,1 0 1,-1-1-1,1 1 0,-1 0 1,0 0-1,1 0 0,-1-1 1,1 1-1,-1 0 0,1 0 1,-1-1-1,1 1 1,-1 0-1,1-1 0,-1 1 1,1-1-1,-1 1 0,1-1 1,0 1-1,-1-1 0,1 1 1,0-1-1,-1 1 1,1-1-1,0 1 0,-1-2 1,1 1-35,0 1 0,0-1 0,-1 0 0,1 1 0,0-1 0,-1 0 0,1 1 0,-1-1 0,1 1 0,-1-1 0,1 1 1,-1-1-1,1 1 0,-1-1 0,0 1 0,1-1 0,-1 1 0,0 0 0,0-1 0,0 1-19,0-1 0,0 1 0,0-1 0,1 1 0,-1 0 0,0-1 0,1 0 0,-1 1 0,0-1 0,1 1 0,-1-1 0,1 0 0,-1 1 0,1-1 0,-1 0 0,1 0 0,-1 1 0,1-1 0,0 0-1,-1-1 1,1 1 146,0 0-1,0 0 1,0 0-1,-1 0 0,1 0 1,0 0-1,-1 0 0,1 0 1,0 0-1,-1 0 1,1 0-1,-1 0 0,0 0 1,1 0-1,-1 0 0,0 1 1,1-1-1,-1 0 0,0 1 1,0-1-1,0 0 1,0 1-1,1-1 0,-1 1 1,0-1-1,-2 0 0,3 1-114,0 0 0,0 0 0,0 1 0,0-1 0,0 0 0,0 0 0,0 0 0,0 0 0,0 0 0,0 0 0,0 0-1,0 0 1,0 0 0,0 0 0,0 0 0,0 0 0,0 1 0,0-1 0,0 0 0,0 0 0,0 0 0,0 0 191,0 0-191,0 0 0,-1 0 0,1 0 0,0 0 0,0 0 0,0 0 0,0 0 0,0 0 0,0 0 0,0 0 0,0 0 0,0 0-1,0 0 1,0 1 0,0-1 0,0 0 0,-1 0 0,1 0 0,0-1 0,0 1 0,0 0 0,0 0 0,0 0 0,0 0 0,0 0 0,0 0-1,0 0 1,0 0 0,0 0 0,0 0 0,-1 0 0,1 0 0,18 10 1238,68 39 1262,58 10-1511,-98-44-925,1-2 0,67 10 1,-96-20 217,0-1 1,24 0 0,-35 2 1658,-12 5-1145,-22 19-953,6-6 266,0 10-74,1 0 0,2 1-1,1 1 1,-17 53 0,18-48-16,-4 14 29,-12 27 144,31-73-202,-2 0 1,1 0 0,-1 0-1,0 0 1,0 0 0,-1-1-1,-5 7 1,9-13-67,0 1 1,-1 0-1,1-1 0,0 1 0,-1-1 1,1 1-1,0 0 0,0-1 1,0 1-1,-1 0 0,1-1 0,0 1 1,0 0-1,0-1 0,0 1 0,0 0 1,0-1-1,0 1 0,1 0 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1:35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88 156 128,'-1'0'253,"0"0"1,0-1-1,0 1 0,0-1 1,0 1-1,0-1 0,0 1 1,1-1-1,-1 0 0,0 1 1,0-1-1,0 0 0,1 0 1,-1 0-1,-1-1 0,2 1-158,-1 0 0,0 0 0,1 0 0,-1 0 0,0 0 0,0 0 0,0 0 0,0 0-1,0 1 1,0-1 0,0 0 0,0 1 0,0-1 0,0 1 0,0-1 0,-2 0 0,3 1-47,-35 3 2033,34-3-2031,1 1 1,-1 0-1,0-1 1,0 1-1,0-1 1,0 1 0,0-1-1,1 0 1,-1 1-1,0-1 1,0 0-1,0 0 1,0 1 0,0-1-1,0 0 1,0 0-1,0 0 1,0 0-1,-2-1 1,3-1 900,13 0-446,-3 1-324,0-1-1,0 0 1,0-1-1,0 0 1,18-9-1,-8 4 2,228-84 904,-241 89-1075,-1 1 0,0 0 1,1 1-1,-1 0 0,1-1 1,10 1-1,5 6-2547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1:35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28 208,'-6'2'808,"5"-28"-792,1 23-680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1:36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30 276 608,'21'-33'4210,"-21"32"-4159,12-16 872,-12 15-920,0 0-3,1-3 333,2-2 415,-7 7-325,-49 46 973,43-36 664,22-15-347,33-25 368,-33 21-1858,205-140 2069,-200 138-2192,0 1 135,-1-1 0,15-13 1,-24 19-958,2-2 2987,-4 3-3667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1:37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0 784,'7'6'1185,"-6"-5"-967,0-1 0,0 1 1,0 0-1,0-1 1,0 1-1,-1 0 1,1 0-1,0 0 1,0 0-1,0 0 1,-1 0-1,1 0 1,-1 0-1,1 0 0,-1 0 1,1 0-1,-1 0 1,1 0-1,-1 0 1,0 0-1,0 1 1,0-1-1,1 0 1,-1 0-1,0 0 1,-1 1-1,1-1 1,0 0-1,0 0 0,0 0 1,-1 0-1,1 0 1,-1 2-1,-16 75 373,-12 125 0,18-113-465,-40 325-57,26-266-16,-1-56 358,24-76-255,2-12-136,-1 0 0,1 0 0,-1 0-1,0 0 1,0 0 0,-1 0 0,1 0-1,-1-1 1,0 1 0,-3 4 0,3-7-265,1-2 33,1 0-1,0 1 1,0-1-1,0 0 1,-1 1-213,1-1 212,0 0 1,-1 0-1,1 0 1,0 1-1,-1-1 1,1 0-1,0 0 1,-1 0-1,1 0 1,0 0-1,-1 0 1,1 1-1,0-1 1,-1 0-1,1 0 1,0 0-1,-1 0 1,1 0-1,0 0 1,-1-1-1,1 1 1,0 0-1,-1 0 1,1 0-1,0 0 1,-1 0-1,1 0 1,0-1-1,-1 1 1,1 0-1,0 0 1,0 0-1,-1-1 1,-1 0-276,-3-1-894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1:38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8 115 576,'-2'-99'10008,"0"95"-9573,-1-8 1199,7 18-998,58 130 866,-9-40-1259,-52-94-174,0 1 1,1 0-1,-1-1 1,1 1 0,0-1-1,0 0 1,0 1-1,0-1 1,0 0 0,1 0-1,-1 0 1,0-1 0,1 1-1,2 1 1,-2-3 17,-1 1 1,0-1 0,0 0-1,1 1 1,-1-1-1,0-1 1,1 1-1,-1 0 1,0 0 0,1-1-1,-1 1 1,0-1-1,0 0 1,0 0 0,0 0-1,1 0 1,-1 0-1,0 0 1,2-3-1,53-32 1930,89-74 0,-131 98-1928,2 0 2464,-8 3-4370,-3 1-4262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1:39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114 352 528,'1'-46'11154,"1"-3"-5087,-5 2-6515,-2 16 780,-2 1 0,-20-56-1,24 76-70,1 4-186,0 0 0,0 0 0,-1 0 0,0 0 0,-7-10-1,9 15-75,1 1 0,-1-1 0,1 1-1,0-1 1,-1 1 0,1-1 0,-1 1-1,1 0 1,-1-1 0,0 1 0,1 0-1,-1 0 1,1-1 0,-1 1 0,0 0-1,1 0 1,-1 0 0,1 0 0,-1 0-1,0 0 1,1 0 0,-1 0 0,0 0-1,1 0 1,-1 0 0,0 0 0,-1 1-1,0 0 0,1 0 1,-1 0-1,1 1 1,-1-1-1,1 0 0,0 1 1,0-1-1,-1 1 0,1-1 1,0 1-1,0 0 1,-1 2-1,0 0-18,0 0-1,0 0 1,1 0-1,-1 0 1,1 0 0,0 1-1,0-1 1,1 0-1,-1 1 1,1-1 0,0 1-1,0-1 1,0 0-1,1 1 1,-1-1 0,1 0-1,0 1 1,1-1-1,-1 0 1,1 0 0,2 4-1,-1-1-16,1-1 0,0 0 0,1 0 0,-1 0 0,1-1 0,0 1 0,1-1 0,-1 0-1,1-1 1,0 0 0,12 7 0,-2-2 27,-1 0-1,25 19 0,-36-24 9,1-1 0,-1 1-1,-1 0 1,1 0 0,0 1 0,-1-1-1,0 1 1,0 0 0,0 0-1,-1 0 1,0 0 0,0 0 0,2 6-1,-3-6 5,0 1 0,0 0 0,-1-1-1,0 1 1,0 0 0,0-1 0,-1 1 0,0-1-1,0 1 1,-3 8 0,-1 0 7,-1 0 1,-13 21-1,11-21-6,6-11 6,-2 6-17,-1 0 0,-1-1-1,1 1 1,-10 9 0,49-37 53,36-35-12554,-66 48 8824,-3 4 2575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1:40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0 150 880,'16'-18'4593,"-6"7"-3092,9-8 206,-16 17-1602,0-1-1,0 1 1,-1 0 0,1-1 0,-1 0 0,0 0 0,1 1-1,-1-1 1,-1-1 0,3-2 0,2-7 588,-5 11-576,0 0 0,0 1 1,0-1-1,0 0 0,-1 0 0,1 0 1,-1 0-1,1 0 0,-1 0 1,1 0-1,-1 0 0,0 0 0,0 0 1,0-1-1,0 1 0,-1 0 1,1 0-1,-1-4 0,0 6-95,1-1 0,0 0 0,0 0 0,-1 1 0,1-1 0,0 0 0,-1 1 0,1-1 0,-1 0 0,1 1 1,0-1-1,-1 1 0,0-1 0,1 1 0,-1-1 0,1 1 0,-1-1 0,0 1 0,1-1 0,-1 1 0,0 0 0,1-1 0,-1 1 0,0 0 0,0 0 0,1-1 0,-1 1 0,0 0 0,0 0 0,1 0 0,-1 0 0,0 0 0,-1 0 0,0 1-27,0 0 0,0-1-1,0 1 1,0 0 0,-1 0 0,1 1-1,1-1 1,-1 0 0,0 1-1,-2 1 1,0 1 2,1 1 0,0-1 0,-1 1-1,2 0 1,-1 0 0,1 0 0,-1 0 0,1 0-1,1 0 1,-1 0 0,1 1 0,0-1 0,0 1-1,0-1 1,1 1 0,0 0 0,0-1 0,1 1-1,-1-1 1,1 1 0,0-1 0,1 1 0,-1-1-1,5 9 1,-2-2 5,15 32 44,-18-42-35,1 0 1,-1 0-1,1 0 0,0 0 0,-1 0 0,1 0 0,0 0 0,0-1 0,0 1 1,1-1-1,-1 0 0,0 1 0,0-1 0,1 0 0,-1 0 0,4 1 1,5 0 57,-6 0-49,-1-1 1,0 0 0,0 0 0,0 0-1,1 0 1,-1-1 0,0 0 0,1 0-1,-1 0 1,0 0 0,1-1-1,-1 0 1,0 0 0,0 0 0,1 0-1,6-4 1,2-1-52,7-5-2657,-19 11 2244,-1-1-1,1 0 1,0 1-1,-1-1 0,1 0 1,0 0-1,-1 1 1,1-1-1,-1 0 0,1 0 1,-1 0-1,1 0 1,-1 0-1,0 0 0,1 0 1,-1 0-1,0 0 1,0 0-1,0-1 0,0-3-1137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1:42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157 436 640,'21'-16'4521,"-17"14"-4083,-1 0 0,0-1 0,0 1-1,0-1 1,0 1 0,0-1 0,0 0 0,-1 0-1,1 0 1,-1 0 0,0-1 0,0 1-1,0-1 1,2-5 0,-2 2-315,-1-1 0,1 0 1,-2 1-1,1-1 0,-1 0 0,0 0 1,0 0-1,-1 0 0,0 1 0,-1-1 1,0 0-1,-4-12 0,-3 0-66,-1 1 0,0-1 0,-18-23 0,11 20 444,-1 1 0,-1 1 0,-37-31 0,48 43-404,6 6-67,-1 0 1,1 0-1,-1 1 1,0-1-1,1 1 0,-1 0 1,0 0-1,0 0 0,0 0 1,-1 1-1,-4-3 0,9 7-32,-1-1-1,0 1 0,1-1 1,-1 1-1,1-1 0,0 0 0,0 1 1,0-1-1,0 0 0,0 0 1,2 3-1,-2-4 1,11 20 5,1-1 1,1 0-1,1-1 0,1 0 1,1-1-1,34 28 1,28 31 6,-61-58-4,30 23 0,-14-12-2,-29-26-44,0 0-1,0 0 1,1 0-1,-1-1 0,1 1 1,0-1-1,0-1 0,8 4 1,-13-6-331,1 1-1,-1-1 1,1 0 0,-1 0-1,1 0 1,-1 0 0,1 0-1,-1 0 1,1 0 0,-1-1-1,1 1 1,-1 0 0,1-1-1,-1 1 1,0-1 0,1 0-1,-1 1 1,0-1 0,3-2 0,-1 1-102,1-1 1,-1-1-1,0 1 1,0 0-1,-1-1 1,5-6 0,0-2 510,-1 0 1,-1 0 0,7-23 0,-10 24 957,0 0 1,-1 0-1,0 0 1,-2-15 0,1 10 1199,0 15-2155,0 0 0,0 0 1,0 0-1,0 0 0,0 1 0,0-1 0,0 0 1,-1 0-1,1 0 0,0 1 0,0-1 0,-1 0 1,1 0-1,0 1 0,-1-1 0,1 0 0,-1 1 0,1-1 1,-1 0-1,0 1 0,1-1 0,-1 1 0,1-1 1,-1 1-1,0-1 0,0 1 0,1-1 0,-1 1 1,-1-1-1,1 1 2,0 0 1,0 0-1,0 0 1,-1 0-1,1 0 1,0 0-1,0 1 1,0-1-1,0 0 1,0 1-1,0-1 1,0 0 0,0 1-1,0-1 1,0 1-1,0 0 1,0-1-1,1 1 1,-1 0-1,0-1 1,0 1-1,1 0 1,-1 0-1,-1 2 1,-1 2-45,0 1 0,0 0 0,0-1 0,1 2 1,0-1-1,0 0 0,0 0 0,1 0 0,0 1 1,0-1-1,1 1 0,0-1 0,0 1 0,0-1 1,1 1-1,0-1 0,0 0 0,1 1 0,0-1 0,0 0 1,0 0-1,4 6 0,-5-9-19,1 1 1,0-1-1,0 0 1,0 0-1,0 0 1,0 0-1,1 0 1,-1 0-1,1-1 1,0 1-1,-1-1 1,1 1-1,0-1 1,1 0-1,-1-1 1,0 1-1,1 0 1,-1-1-1,1 0 1,-1 0-1,8 1 0,-8-2 10,0 0-1,0 0 0,0-1 1,-1 0-1,1 1 0,0-1 0,0 0 1,-1-1-1,1 1 0,0 0 0,-1-1 1,0 1-1,1-1 0,-1 0 0,0 0 1,0 0-1,1 0 0,-2 0 0,1 0 1,3-5-1,-3 4 17,0-1 1,0 1-1,-1 0 1,1-1-1,-1 1 1,0-1-1,0 0 0,0 1 1,0-1-1,-1 0 1,1 0-1,-1 1 0,0-1 1,0 0-1,-2-6 1,-1-2 356,-1 1 1,0 0-1,-1 0 0,-11-19 1,13 25-156,-4-6-189,11 23-3,16 23-1,-7-22-492,-7-7-232,-1 0-1,1-1 0,1 0 1,-1 0-1,8 4 1,-12-8 550,0 0 1,0-1-1,1 1 1,-1 0-1,0-1 1,0 1-1,1-1 1,-1 1-1,0-1 1,1 0-1,-1 0 1,0 0-1,1 0 1,-1-1-1,0 1 1,0-1-1,1 1 1,-1-1-1,0 0 1,0 0-1,0 0 1,4-2 0,2-7-4938,-5 8 3508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1:42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135 217 528,'-15'-26'3215,"8"15"-2299,0-1-1,1 0 1,0 0 0,-5-16-1,7 18-267,-2 0 1,1 1-1,-1 0 0,-1 0 1,-9-11-1,-23-28 3530,132 138-2751,-55-55-1343,1-2 0,63 42 0,-45-36-48,26 5-535,-82-43 204,1 0-1,-1-1 1,1 1-1,-1 0 0,1-1 1,-1 0-1,1 1 0,0-1 1,-1 0-1,1 0 0,0 0 1,-1 0-1,4 0 1,-5 0 51,1 0 0,-1-1 0,0 1 1,1 0-1,-1 0 0,1 0 1,-1 0-1,1-1 0,-1 1 1,1 0-1,-1 0 0,0-1 0,1 1 1,-1 0-1,1-1 0,-1 1 1,0 0-1,1-1 0,-1 1 0,0-1 1,0 1-1,1 0 0,-1-1 1,0 1-1,0-1 0,0 1 1,1-1-1,-1 1 0,0-1 0,0 1 1,0-1-1,0 1 0,0-1 1,0 1-1,0-1 0,0 1 0,0-1 1,0 1-1,-1-1 0,1 1 1,0-1-1,0 1 0,0-1 1,-1 0-1,1-2-1200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7:57:37.9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24575,'0'0'-8191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9:27.6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1 448,'-5'2'428,"-1"0"1,1 1-1,0 0 0,0 0 0,0 0 0,0 0 1,-5 6-1,-14 7 1140,21-14-1544,3-1-15,-1 0-1,1-1 1,-1 1 0,0 0 0,0-1-1,1 1 1,-1-1 0,0 1-1,0-1 1,1 1 0,-1-1 0,0 0-1,0 1 1,0-1 0,0 0 0,0 0-1,0 1 1,0-1 0,0 0-1,1 0 1,-1 0 0,-2-1 0,-51 16 4331,15-2-2886,39-13-1344,-22 6 576,16-4-567,-23 7 2645,30-9-2720,-1 0 1,0 0-1,0 0 0,0 0 0,0 0 0,0 0 0,1 0 0,-1 0 0,0 0 1,0 0-1,0 0 0,0 0 0,0 0 0,1 0 0,-1 0 0,0 0 1,0 0-1,0 1 0,0-1 0,0 0 0,0 0 0,0 0 0,0 0 1,1 0-1,-1 0 0,0 1 0,0-1 0,0 0 0,0 0 0,0 0 0,0 0 1,0 0-1,0 1 0,0-1 0,0 0 0,0 0 0,0 0 0,0 0 1,0 1-1,0-1 0,0 0 0,0 0 0,0 0 0,0 0 0,0 0 1,0 1-1,0-1 0,0 0 0,-1 0 0,1 0 0,0 0 0,0 0 0,0 0 1,0 1-1,0-1 0,0 0 0,0 0 0,0 0 0,-1 0 0,1 0 1,0 0-1,0 0 0,0 0 0,0 0 0,0 0 0,-1 0 0,1 0 1,0 1-1,12 7 2110,11-3-1067,0-1 1,36 3-1,14 1-310,-39-4-569,-1-2-1,67-3 1,-26-2 703,-26 3-94,-47 0-737,13 0-1014,-21 1-5146,-21-3-10731,23 1 14947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1:43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103 130 384,'-90'0'9618,"90"0"-9503,-12-2 4113,41-18-2817,-23 16-1194,30-21 310,26-17-118,-20 19-4848,-29 9-6091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1:4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32 752,'1'-3'926,"1"0"-1,0-1 1,0 1-1,1 1 1,-1-1-1,1 0 1,-1 0-1,1 1 1,4-3-1,-6 5-765,20 16 2860,53 46-1304,35 11-1956,-101-68-769,9 6-1937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1:44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12 156 160,'-12'-59'8895,"15"37"-5997,-3 22-2838,1 0 0,-1 0 0,1-1 0,-1 1 0,1 0 0,-1 0 0,1 0 0,-1 0 0,1 1 0,-1-1 0,1 0 0,-1 0 0,1 0 1,-1 0-1,1 0 0,-1 1 0,1-1 0,-1 0 0,1 0 0,-1 1 0,1-1 0,-1 0 0,1 1 0,15 7 344,45 26 330,-41-22-662,39 16 0,-27-14 4,47 26 0,-78-39 12,-1 0 0,1 0 0,0-1-1,0 1 1,0 0 0,0-1 0,0 1 0,0-1 0,0 0-1,0 1 1,0-1 0,1 0 0,-1 1 0,0-1 0,0 0-1,0 0 1,0 0 0,0 0 0,0 0 0,1 0-1,-1 0 1,0 0 0,1-1 0,-1 0 13,-1 0 0,1-1-1,-1 1 1,1 0 0,-1 0 0,0-1 0,0 1 0,1 0-1,-1-1 1,0 1 0,0 0 0,-1-1 0,1 1 0,0 0-1,0-1 1,-1 1 0,1 0 0,0 0 0,-2-3 0,-35-113 3079,28 88-5453,-10-13-13644,16 37 13927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1:45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0 117 736,'58'23'5600,"-49"-18"-4353,13 3 342,-22-8-1525,4 0 71,-1-1-1,1 1 1,-1-1-1,1 0 1,-1 1-1,6-4 1,-5 3-30,0-1 1,-1 0-1,1 0 1,-1 0-1,1-1 0,-1 1 1,0-1-1,0 0 0,0 1 1,0-1-1,-1-1 1,1 1-1,-1 0 0,0-1 1,1 1-1,-2-1 0,1 0 1,0 0-1,-1 1 1,0-1-1,0 0 0,0 0 1,0 0-1,0 0 1,-1-1-1,0 1 0,0 0 1,0 0-1,-1 0 0,1 0 1,-2-7-1,1 9-84,-1 0-1,1 0 1,0 0-1,0 0 1,-1 0-1,1 0 1,-1 0 0,0 1-1,1-1 1,-1 1-1,0-1 1,0 1-1,0-1 1,0 1-1,0 0 1,0 0-1,-1 0 1,1 0 0,0 1-1,0-1 1,-1 1-1,1-1 1,0 1-1,-1 0 1,1 0-1,-1 0 1,1 0-1,0 0 1,-1 0-1,1 1 1,0-1 0,-1 1-1,1-1 1,0 1-1,0 0 1,-1 0-1,1 0 1,0 0-1,-3 3 1,2-2-23,1 0 0,0 0 0,0 1-1,0-1 1,0 0 0,0 1 0,0-1 0,0 1 0,1 0 0,0-1 0,-1 1-1,1 0 1,0 0 0,0 0 0,1 0 0,-1 0 0,0 0 0,1 6 0,-1-5 21,1 0 0,0 0 0,0 0 0,1 0 0,-1 1 0,1-1 0,0 0 0,0 0 0,0 0 0,0 0 0,1 0 1,-1-1-1,4 7 0,3 1 68,-5-7 15,0 1 1,0-1-1,1 0 0,-1 0 1,1 0-1,0-1 0,0 1 1,6 3-1,0-2 160,-1 0 1,1-1-1,0 0 0,0 0 1,0-1-1,1-1 0,-1 0 0,1 0 1,-1-1-1,1 0 0,0-1 0,18-2 1,-19-1 50,0-1 0,0-1 0,0 1 0,-1-2 0,0 1 0,0-1 0,-1-1 0,0 0 0,0 0 0,0 0 0,10-13 0,-13 13 107,16-24-4182,-16 15-2306,-5 15 5549,0 1 1,0-1-1,0 0 1,0 0 0,0 1-1,0-1 1,-1 0 0,1 1-1,0-1 1,0 0 0,-1 1-1,1-1 1,0 0-1,-1 1 1,-2-3-1555,1 1 224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1:46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61 352,'12'-27'7505,"-9"25"-7435,0 0-1,0 0 1,0 0-1,0 1 1,0-1-1,0 1 1,0 0 0,0 0-1,1 0 1,-1 1-1,0-1 1,1 1-1,-1-1 1,0 1 0,1 0-1,-1 0 1,1 1-1,-1-1 1,0 1-1,1 0 1,-1-1 0,6 4-1,-4-2 15,0 0 1,0 0-1,0 1 0,0 0 1,0 0-1,0 0 1,-1 1-1,1 0 0,-1-1 1,0 1-1,0 1 0,-1-1 1,1 1-1,2 4 0,-5-7-48,0 0 1,0-1-1,0 1 0,0 0 0,0 0 0,-1 0 1,1 0-1,0 0 0,-1 0 0,0 0 0,1 0 0,-1 0 1,0 0-1,0 0 0,0 0 0,0 0 0,-1 0 1,1 0-1,-1 0 0,1 0 0,-1 0 0,1-1 0,-1 1 1,0 0-1,0 0 0,0 0 0,0-1 0,0 1 1,0 0-1,-1-1 0,1 1 0,-1-1 0,1 0 0,-1 1 1,1-1-1,-1 0 0,0 0 0,1 0 0,-1 0 1,0 0-1,0 0 0,0-1 0,0 1 0,0-1 0,0 1 1,0-1-1,-2 1 0,-9-1 568,10 1-473,0-1 1,0 0-1,-1 0 1,1 0-1,0-1 0,0 1 1,0-1-1,1 1 1,-7-3-1,6 2-39,0-1 0,-1 1-1,1-1 1,0 1-1,0-1 1,0 0 0,1 0-1,-1-1 1,0 1 0,1 0-1,-1-1 1,1 0 0,0 1-1,0-1 1,0 0-1,0 0 1,1 0 0,-1-1-1,1 1 1,-1 0 0,1 0-1,-1-5 1,0-9-57,2 15-72,-1 0 1,1 0 0,-1 0-1,1 0 1,0 0 0,0 0 0,0 0-1,0 0 1,0 0 0,1 0-1,-1 0 1,1 0 0,-1 0 0,2-4-1,6-6-2818,3-4-1357,-9 7-4024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1:49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53 32,'6'12'2193,"-6"-11"-2149,1 0-1,0 0 0,-1 0 0,1-1 0,-1 1 0,1 0 1,-1 0-1,1 0 0,-1 0 0,0 0 0,0 0 0,1 0 0,-1 0 1,0 0-1,0 2 0,0-3-30,0 31 2757,-27-20-580,26-11-2139,-6 7 246,7-7-274,-1 1-1,1-1 0,0 0 0,0 0 1,0 0-1,0 0 0,0 0 1,-1 0-1,1 0 0,0 0 0,0 0 1,0 0-1,0 0 0,-1 0 1,1 0-1,0 0 0,0 0 0,0 0 1,0 0-1,0 0 0,-1 0 1,1 0-1,0 0 0,0 0 0,0 0 1,0 0-1,-1 0 0,1 0 1,0 0-1,0 0 0,0 0 0,0 0 1,0 0-1,-1 0 0,1-1 1,0 1-1,0 0 0,0 0 0,0 0 1,0 0-1,0 0 0,0 0 1,0-1-1,-1 1 0,1 0 0,0 0 1,0 0-1,0 0 0,0-1 1,0 1-1,0 0 0,0 0 0,0 0 1,0-1-1,1 0-11,1-1-1,-1 1 1,0 0 0,1-1 0,-1 1-1,1 0 1,-1 0 0,1 0 0,0 0-1,-1 0 1,3-1 0,6-4 33,0-1 32,-1 0 0,1 0-1,15-7 1,-1 1 6,-15 7-81,28-12 14,3 0 33,-34 16-64,8-7 32,-13 7-14,0 1 14,15-1 1431,-13 1-2744,-13 1-6029,6 0 5728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1:50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99 140 320,'-26'-14'6621,"11"4"-4953,8 7-1182,1 0-204,-1 0 1,0 0-1,0 0 0,0 1 1,-9-1-1,16 3-213,-1 1 400,2 6 151,7 4-75,1 0 1,-1-1 0,2 0-1,17 15 1,0 0-35,84 76 230,-57-53-594,9 15 552,-63-63-715,0 0 0,0 0 0,0 0 0,0 0 0,0 0 1,0 0-1,0 0 0,0 0 0,0 1 0,-1-1 0,1 0 0,0 0 0,0 0 0,0 0 0,0 0 0,0 0 1,0 0-1,0 0 0,0 0 0,0 0 0,0 0 0,0 0 0,0 0 0,0 0 0,0 0 0,0 0 0,0 0 0,0 0 1,-1 0-1,1 1 0,0-1 0,0 0 0,0 0 0,0 0 0,0 0 0,0 0 0,0 0 0,0 0 0,0 0 1,0 0-1,0 0 0,0 0 0,0 0 0,0 1 0,0-1 0,0 0 0,0 0 0,1 0 0,-1 0 0,0 0 1,0 0-1,0 0 0,0 0 0,0 0 0,0 0 0,0 0 0,0 0 0,0 0 0,0 0 0,0 1 0,0-1 0,0 0 1,0 0-1,0 0 0,0 0 0,0 0 0,1 0 0,-1 0 0,-10-1-2017,-12-6-812,-60-45 913,-37-73 3104,113 119-1106,0-1 1,0-1 0,1 1 0,0-1 0,0 0 0,1 0 0,-1 0 0,2-1-1,0 1 1,0-1 0,0 0 0,1 0 0,0 0 0,1 0 0,-1-15-1,2 21-24,0-1-1,1 1 1,-1-1-1,1 1 1,-1 0-1,1-1 1,0 1-1,0 0 1,1 0-1,-1-1 1,1 1-1,-1 0 1,1 1-1,0-1 1,0 0-1,0 0 1,1 1-1,-1-1 1,1 1-1,-1 0 1,1 0-1,0 0 1,-1 0-1,1 0 0,0 0 1,1 1-1,-1 0 1,0-1-1,0 1 1,0 0-1,1 1 1,-1-1-1,1 1 1,-1-1-1,0 1 1,1 0-1,-1 0 1,1 0-1,-1 1 1,0-1-1,1 1 1,-1 0-1,0 0 1,1 0-1,-1 0 1,0 1-1,0-1 1,0 1-1,0 0 1,3 3-1,-1-2-6,0 0 0,0 0 0,0 0 0,-1 1 0,0 0 1,0 0-1,0 0 0,0 0 0,0 1 0,-1 0 0,0-1 0,0 1 0,0 0 0,-1 1 0,0-1 0,0 0 0,0 1 1,0-1-1,0 9 0,-1-9-444,0 1 1,-1-1-1,0 1 1,0-1-1,0 1 1,-1-1-1,0 1 1,0-1-1,0 1 1,-1-1 0,1 0-1,-1 0 1,-1 1-1,1-1 1,-1-1-1,0 1 1,0 0-1,-6 6 1,0 2-4053,8-11 3431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1:52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75 672,'8'-6'1111,"-1"0"-1,1 1 0,17-8 0,-17 9-126,0-1-1,0 1 0,13-11 1,-14 3 2746,-7 12-3688,-1-1 0,0 1 0,1-1-1,-1 1 1,1 0 0,-1-1 0,0 1 0,1 0 0,-1 0 0,0-1 0,0 1 0,1 0 0,-1 0 0,0 0 0,0 0 0,1 0 0,-1 0 0,0 0 0,1 0 0,-1 0 0,-1 0 0,0 0-33,0 1 0,1-1 0,-1 1 1,0 0-1,0-1 0,0 1 1,1 0-1,-1 0 0,0 0 1,1 0-1,-1 0 0,1 0 0,0 0 1,-1 1-1,1-1 0,0 1 1,-1-1-1,1 1 0,0-1 1,0 1-1,0 0 0,-1 2 0,-16 44 215,16-40-163,0 4-48,1 0 0,0 1 0,0-1 0,1 0 0,1 0 0,0 0-1,1 0 1,0 0 0,1 0 0,7 18 0,-9-24-71,1 0 0,0 0 0,1-1 0,-1 1 1,1 0-1,0-1 0,0 0 0,1 0 0,-1 0 0,1 0 0,1-1 1,-1 1-1,0-1 0,1 0 0,7 5 0,-11-9 51,-1 0-1,1 0 1,0 0 0,0 0-1,0 0 1,-1-1 0,1 1-1,0 0 1,0 0 0,-1 0-1,1-1 1,0 1 0,0 0-1,-1-1 1,1 1 0,0-1-1,-1 1 1,1-1-1,-1 1 1,1-1 0,0 1-1,-1-1 1,1 0 0,-1 1-1,1-1 1,-1 0 0,0 1-1,1-1 1,-1 0 0,0 1-1,1-1 1,-1 0 0,0 0-1,0-1 1,8-29-75,-9 17 535,0-1-1,-1 1 0,-6-27 0,5 30 424,-3-11-202,4 19-524,1 10 7,2-5-148,-1 1-1,1-1 1,0 1 0,0-1-1,0 1 1,0-1-1,0 0 1,0 1 0,0-1-1,1 0 1,-1 0 0,1 0-1,3 3 1,27 26-92,-24-24-51,13 4-581,-19-11 238,1 1 0,0-1 0,-1 1 0,1-1 0,-1 0 0,1 0 0,-1 0 0,1-1 0,-1 1 0,1-1 0,3 0 1,-4 0 226,-1 1 1,1-1-1,-1 1 1,1-1 0,-1 0-1,0 0 1,1 1 0,-1-1-1,0 0 1,0 0 0,0 0-1,0-1 1,0 1 0,0 0-1,0 0 1,0 0 0,0-1-1,0 1 1,-1 0 0,1-1-1,0 1 1,-1-1 0,1 1-1,-1-1 1,0 1 0,1-1-1,-1 1 1,0-1 0,0 1-1,0-1 1,0 0-1,0 1 1,-1-3 0,-3-8 1116,0 1 1,-1 0 0,0 0-1,-1 1 1,0 0 0,-1 0-1,0 0 1,-12-13 0,-11-16 3147,24 30-2490,17 10 107,17 11-35,203 145-1151,-199-135-1858,-10-11-3302,-21-11 4645,-1 0 1,0 0-1,0 1 0,0-1 0,0 0 1,0 0-1,1 0 0,-1 0 0,0 0 0,0 0 1,0 0-1,0 0 0,0 0 0,1 0 1,-1 0-1,0 0 0,0 0 0,0 0 1,0 0-1,1 0 0,-1 0 0,0-1 1,0 1-1,0 0 0,0 0 0,0 0 0,0 0 1,1 0-1,-1 0 0,0 0 0,0 0 1,0 0-1,0-1 0,0 1 0,0 0 1,0 0-1,0 0 0,1 0 0,-1 0 1,0-1-1,0 1 0,0 0 0,0 0 1,0 0-1,0 0 0,0 0 0,0-1 0,0 1 1,0 0-1,0 0 0,0 0 0,0 0 1,0-1-1,0 1 0,0 0 0,0 0 1,0 0-1,0 0 0,-1 0 0,1-1 1,0 1-1,0 0 0,0 0 0,0 0 0,0 0 1,0 0-1,0 0 0,0 0 0,-1-1 1,-4-12-2835,4 13 2575,-8-19-2203,3 7 1407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1:52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99 768,'-4'-7'995,"1"1"1,-1 0-1,0-1 0,0 2 0,-1-1 0,-6-6 0,-8-10 1881,13 15-2172,5 6-482,0 0 0,0 0 0,-1-1 1,1 1-1,0 0 0,1 0 0,-1-1 1,0 1-1,0-1 0,1 1 0,-1-1 1,0 1-1,0-3 0,29 17 3956,38 34-3307,69 65 0,-79-66-2554,-56-46 1661,0 0 0,0 0 1,0 0-1,1 0 0,-1 0 0,0 0 1,0 0-1,0 0 0,0 0 0,0 1 1,0-1-1,0 0 0,1 0 0,-1 0 1,0 0-1,0 0 0,0 0 0,0 0 1,0 0-1,0 0 0,0 0 1,1 0-1,-1-1 0,0 1 0,0 0 1,0 0-1,0 0 0,0 0 0,0 0 1,0 0-1,0 0 0,1 0 0,-1 0 1,0 0-1,0 0 0,0 0 0,0 0 1,0-1-1,0 1 0,0 0 0,0 0 1,0 0-1,0 0 0,0 0 0,0 0 1,0 0-1,0 0 0,0-1 0,0 1 1,1 0-1,-1 0 0,0 0 0,0 0 1,0 0-1,0 0 0,-1 0 0,1-1 1,0 1-1,0 0 0,0 0 1,0 0-1,0 0 0,0 0 0,0 0 1,0-1-1,-1-16-244,-5-19 361,3 21 80,0 0 1,2 0-1,-1-21 0,2 35-156,0 1-1,0-1 0,0 1 1,1-1-1,-1 1 0,0-1 1,0 1-1,1-1 0,-1 1 0,0-1 1,0 1-1,1 0 0,-1-1 1,0 1-1,1-1 0,-1 1 0,1 0 1,-1-1-1,0 1 0,1 0 1,-1 0-1,1-1 0,-1 1 0,1 0 1,-1 0-1,1 0 0,-1 0 1,1 0-1,-1-1 0,1 1 0,-1 0 1,1 0-1,-1 0 0,1 0 1,-1 0-1,1 1 0,-1-1 1,1 0-1,-1 0 0,1 0 0,-1 0 1,1 0-1,-1 1 0,0-1 1,1 0-1,0 1 0,27 11 506,-24-10-427,9 5-31,0 1 0,-1 0 0,-1 0 0,19 18 1,19 14-40,-45-38 6,-1 0 0,1 0 0,-1-1 0,1 1-1,-1-1 1,1 0 0,0 0 0,0 0 0,-1-1 0,1 1 0,0-1 0,0 0 0,0 0 0,0 0 0,0-1 0,-1 1 0,1-1 0,7-2 0,-8 2-182,-1 0 1,1 0-1,0-1 0,-1 1 1,1-1-1,-1 1 0,0-1 1,1 0-1,-1 0 0,0 0 1,2-3-1,-2 3-436,-1 0 1,0-1-1,1 1 0,-1-1 1,0 1-1,0-1 0,0 1 1,0-1-1,-1 0 0,1 1 1,-1-1-1,0 0 0,1-3 1,-9-14-7436,4 14 6571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1:53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49 464,'0'-41'7220,"0"41"-6964,-5-7 2564,5 7-2650,-26 32 2293,-32 23-2140,32-28-232,-2-1 1,-39 27-1,52-39 41,13-13-247,1 1 0,0-1 1,-1 1-1,0-1 1,1 1-1,-1-1 1,0 0-1,0 0 0,0 0 1,0 0-1,0 0 1,0 0-1,0-1 1,-2 2-1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9:30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157 78 560,'-12'0'1319,"0"1"-801,-1-2 0,0 1 0,0-2 0,-22-4 0,20 3 895,13 3-1106,0 0 1,0 0-1,-1 0 1,1-1-1,0 1 0,0-1 1,0 0-1,0 0 0,0 1 1,-3-3-1,-12-10 12021,19 14-12120,1 1 0,0 0 0,-1 0 0,1 0 0,-1 0 0,1 0 0,-1 0-1,0 1 1,2 2 0,8 8 533,-1-2-627,-1 1 0,0 0-1,-1 1 1,0 0 0,-1 1 0,0 0-1,-1 0 1,-1 0 0,0 1 0,4 18-1,4 16-34,-7-30 165,-5-15 14,-1-5 122,-1-20-396,1 1 1,1-1-1,1 1 0,1-1 1,0 1-1,15-37 0,-4 20-10,-12 26-8,1 0 0,1 1 0,0 0-1,12-18 1,-15 26 29,0 0 0,1 0 0,0 0-1,-1 0 1,1 0 0,0 0 0,0 1 0,0 0-1,0-1 1,0 1 0,0 0 0,0 0 0,0 1 0,1-1-1,-1 1 1,0-1 0,0 1 0,1 0 0,-1 1 0,0-1-1,0 0 1,1 1 0,-1 0 0,0-1 0,0 1 0,0 1-1,0-1 1,0 0 0,0 1 0,0-1 0,0 1-1,4 3 1,3 6 15,0 1-1,-1-1 0,-1 1 0,1 1 1,-2 0-1,0 0 0,11 27 1,-13-28 3,23 66-10,-25-64-73,-3-11 75,0 0 1,1-1 0,0 1-1,-1 0 1,1-1-1,0 1 1,0-1 0,0 1-1,1-1 1,-1 1 0,3 2-1,-4-3 1,0-2 34,0 0-48,0-19-17,1 0 0,0 0 1,1 0-1,2 0 0,-1 1 1,2-1-1,12-29 0,-5 19-1,-12 25 18,2 0-1,-1 0 1,0 0 0,1 0 0,0 0 0,-1 0 0,2 1 0,-1-1 0,0 1-1,1 0 1,-1-1 0,1 1 0,0 0 0,0 0 0,1 1 0,-1-1-1,0 1 1,1 0 0,-1-1 0,1 2 0,7-4 0,-4 3 1,0-1-1,1 2 1,-1-1 0,1 1 0,-1 0 0,1 1-1,-1 0 1,1 0 0,8 1 0,-11 0 2,0 0 0,0 0 0,-1 1 1,1-1-1,0 1 0,-1 0 0,1 0 0,-1 0 1,0 1-1,1 0 0,-1-1 0,-1 1 0,1 1 1,6 5-1,-7-5 5,4 4 7,0 0 0,-1 1 0,0 0-1,0 0 1,-1 0 0,6 13 0,5 17-5,-9-24 1,-1 0 1,-1 0-1,4 18 1,6 3 12,-13-32-14,1-1 0,-1 1 0,-1 1 0,1-1-1,0 0 1,-1 0 0,0 1 0,0-1 0,0 5-1,1-4 3,0-1 0,0 1-1,0-1 1,0 0 0,1 0-1,0 0 1,0 0-1,0 0 1,7 6 0,2 5 5,33 27 194,-38-39-979,2-34-20877,-9 23 19468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9:31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331 93 96,'17'-13'6276,"-1"1"-3345,-16 12-2866,1 0 1,-1-1-1,0 1 0,1-1 1,-1 1-1,0 0 1,0-1-1,1 1 0,-1 0 1,0-1-1,0 1 0,0-1 1,1 1-1,-1-1 1,0 1-1,0 0 0,0-1 1,0 1-1,0-1 1,0 1-1,0-1 0,0 1 1,0-1-1,0 1 0,0 0 1,-1-1-1,1 1 1,0-1-1,0 1 0,0-1 1,0 1-1,-1 0 0,1-1 1,-17-15 337,-24-7-409,33 20 66,1 1 0,-1-1 1,0 1-1,0 0 0,0 1 1,0 0-1,0 1 0,0-1 1,0 1-1,-1 1 0,-14 2 0,8 0 23,0 1 0,0 1-1,0 0 1,1 1-1,-17 10 1,24-12-61,1-1 0,0 1 1,0 1-1,0-1 0,1 1 0,0 0 1,0 1-1,0-1 0,0 1 0,1 0 1,0 0-1,0 0 0,1 1 0,0-1 1,0 1-1,0 0 0,-2 11 0,3-8-16,0 0-1,1 0 0,0 0 1,1 0-1,0 0 0,1 0 1,0 0-1,3 14 0,-3-19 4,1 1 1,-1-1-1,1 1 0,1-1 0,-1 0 0,1 0 1,-1 0-1,2 0 0,-1 0 0,0-1 1,1 1-1,7 5 0,-8-7 19,0-1 0,1 1 1,-1-1-1,1 0 0,-1 0 0,1 0 1,0-1-1,0 0 0,0 1 0,0-1 1,0 0-1,0-1 0,0 1 0,0-1 1,1 0-1,-1 0 0,0 0 0,8-2 1,-4 1 44,-1-1 1,1 0-1,-1 0 0,1 0 1,-1-1-1,0 0 1,0-1-1,0 0 1,-1 0-1,1 0 1,-1-1-1,0 0 1,0 0-1,0 0 1,-1-1-1,0 0 1,0 0-1,0 0 1,-1-1-1,0 0 1,4-9-1,-3 6 217,-1 1 0,-1-1 0,0 0 0,0 0 0,-1-1 0,0 1 0,-1 0 0,0-1 1,0 1-1,-2-19 0,1 23-263,0 6 34,16 35 809,-1-1-512,-10-24-293,0 1 0,0-1 1,9 13-1,9 9-43,2-1 0,46 45 0,-61-69-618,1 1-1,0-2 1,1 1-1,19 7 1,-22-10 57,18 5-2002,-12-8-1640,-4-5-3704,-8 2 6148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9:32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14 288,'-72'0'7908,"102"6"-6294,-14 0-1118,0 0 1,24 4 0,-23-7-363,-1 2-1,24 9 1,-29-9-129,1 1-1,-1 0 0,0 1 0,-1 1 1,0-1-1,0 2 0,0-1 1,-1 1-1,-1 1 0,0-1 0,0 2 1,0-1-1,-1 1 0,9 20 0,-12-21 1,1 0 0,-2 1-1,5 16 1,-8-23 8,1 0-1,-1-1 0,1 1 1,-1 0-1,0 0 0,-1 0 1,1-1-1,-1 1 1,0 0-1,1 0 0,-2-1 1,1 1-1,-3 6 0,1-5 109,0-1-1,-1 1 1,1-1-1,-1 0 0,0 0 1,-7 6-1,10-9-51,-1 0 0,1-1-1,0 1 1,0 0 0,0 0 0,0 0 0,-1-1-1,1 1 1,0 0 0,-1-1 0,1 0-1,0 1 1,-1-1 0,1 0 0,-1 1 0,1-1-1,-1 0 1,1 0 0,0 0 0,-1 0-1,1-1 1,-1 1 0,1 0 0,-1 0 0,1-1-1,0 1 1,-1-1 0,1 0 0,0 1-1,-2-2 1,1 0 20,1 0 0,-1 0 0,1 0 0,0 0 1,0 0-1,0 0 0,0 0 0,0 0 0,1 0 0,-1-1 0,1 1 0,-1 0 0,1 0 0,0-1 0,0 1 0,0 0 0,0 0 0,0-1 1,1 1-1,-1 0 0,1-4 0,19-53 1247,-15 45-1209,0 0 142,1 0-1,0 1 1,1-1-1,1 1 1,0 0-1,0 1 1,2 0 0,18-19-1,86-54 6140,-104 77-5635,8-6-4414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9:34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1 121 752,'2'-4'799,"0"0"-1,1 1 0,-1-1 0,0 0 0,-1 0 1,3-8-1,5-10 703,0 1 347,-8 18-1491,0 0-1,0 0 0,0-1 1,1 1-1,0 0 0,-1 0 1,1 1-1,3-5 1,-4 7-256,4-10 1106,-3 8-217,-2 14-306,14 94 2499,0 104-2994,-7 159-2072,9-427 1643,-10 34 218,1 1 0,0 0 0,2 0 0,1 1 0,1 1 0,1-1 0,20-25 0,-28 40 15,0 0 0,1 1 1,0 0-1,0 0 0,1 0 1,0 0-1,0 1 0,0 0 1,1 1-1,-1-1 0,1 1 1,0 0-1,11-4 0,-9 5 25,0 0-1,0 1 0,0 0 0,1 0 0,-1 1 1,0 0-1,1 1 0,-1 0 0,1 1 1,14 2-1,-20-2-10,-1-1-1,1 2 1,-1-1 0,1 0 0,-1 1-1,0-1 1,0 1 0,1 0 0,-1 0-1,-1 0 1,1 1 0,0-1-1,0 1 1,-1-1 0,0 1 0,1 0-1,-1 0 1,0 0 0,0 0 0,-1 0-1,1 1 1,-1-1 0,1 1 0,-1-1-1,0 1 1,-1-1 0,1 1 0,0-1-1,-1 1 1,0 0 0,0-1 0,0 1-1,0 0 1,-1-1 0,0 6 0,-1-3 4,0 1 0,-1 0 0,1-1 0,-1 0 0,-1 1 0,1-1 1,-1 0-1,0 0 0,0-1 0,-1 0 0,1 1 0,-7 4 0,-2 1 24,-1 0 1,0-1-1,-27 14 0,33-20-15,0-1 0,0 1 0,0-1 1,0-1-1,0 1 0,-1-1 0,1-1 0,-1 0 0,0 0 0,-15-1 0,21 0-18,1-1-1,0 1 0,0-1 1,-1 0-1,1 0 1,0 0-1,0 0 0,0 0 1,-3-3-1,4 4-3,0-1 1,1 1 0,-1-1-1,0 1 1,1-1 0,-1 0-1,0 1 1,1-1-1,-1 1 1,1-1 0,-1 0-1,1 0 1,-1 1 0,1-1-1,-1 0 1,1 0-1,0 0 1,0 1 0,-1-1-1,1 0 1,0 0 0,0 0-1,0 0 1,0 0-1,0 1 1,0-1 0,0 0-1,0 0 1,0 0-1,1-1 1,1-1 73,0 0-1,0 0 1,1 0-1,-1 1 1,1-1-1,0 1 1,0 0 0,0 0-1,0 0 1,0 0-1,7-2 1,40-14 857,-47 17-924,2 0-4,1 0 0,-1 0 0,1 0 0,-1 1 0,1 0 0,-1 0 0,1 1 0,-1-1 0,1 1 0,-1 0 0,0 1 0,1-1 0,-1 1 0,0 0 0,8 5 0,1 1 3,0 1 0,0 0 0,24 23 0,65 62 28,-98-89-78,-3-3 49,0 0 0,-1 0 1,1 0-1,0-1 1,0 1-1,0-1 0,0 1 1,0-1-1,0 0 1,0 1-1,0-1 0,1 0 1,-1-1-1,0 1 1,1 0-1,-1-1 0,1 1 1,-1-1-1,1 0 1,-1 0-1,1 0 0,-1 0 1,1 0-1,-1 0 1,0-1-1,5 0 0,-3-1-100,1 1 0,-1-1 0,0 1 0,0-1 0,0 0 0,0-1 0,0 1 0,0-1 0,0 0 0,-1 0 0,1 0 0,-1 0 0,0-1 0,0 1 0,3-5 0,4-16-5182,-7-5-4449,-3 21 7898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9:35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302 45 448,'1'-1'380,"0"0"1,-1 0-1,1 0 0,-1 0 0,1 0 0,-1 0 1,0 0-1,0 0 0,1 0 0,-1-1 1,0 1-1,0 0 0,0 0 0,0 0 0,0 0 1,0 0-1,0 0 0,-1-1 0,1 1 0,0 0 1,-1 0-1,1 0 0,0 0 0,-1 0 0,1 0 1,-1 0-1,0 0 0,1 0 0,-1 0 1,0 0-1,0 1 0,1-1 0,-1 0 0,0 0 1,0 1-1,-2-2 0,-58-4 1210,47 6-1555,0 0-1,0 1 1,0 1 0,0 0-1,0 1 1,1 1 0,-1 0 0,1 1-1,0 0 1,-13 7 0,19-7-15,0-1 0,0 1 0,1 1 0,0-1 0,0 1 0,0 0 1,0 1-1,-7 12 0,12-18 41,0 1-1,1 0 1,-1-1-1,1 1 1,-1 0-1,1 0 1,0 0-1,-1-1 1,1 1 0,0 0-1,1 0 1,-1 0-1,0 0 1,0-1-1,1 1 1,-1 0-1,1 0 1,-1-1 0,1 1-1,0 0 1,0-1-1,0 1 1,0-1-1,0 1 1,0-1-1,0 1 1,0-1 0,1 0-1,1 2 1,6 5 161,1 0 1,-1-1 0,17 9-1,-11-6-197,29 18-1570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9:36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9 496,'0'-9'-32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9:37.6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2 432,'-6'0'1663,"6"0"-1523,-1 0 1,0 0 0,1-1-1,-1 1 1,1 0 0,-1 0-1,0 0 1,1 0 0,-1 0-1,0 0 1,1 0 0,-1 0-1,1 0 1,-1 0 0,0 0-1,1 0 1,-1 1 0,1-1-1,-1 0 1,0 0 0,1 1-1,-1-1 1,1 0 0,-1 1-1,1-1 1,-1 0 0,1 1-1,0-1 1,-1 1 0,1-1-1,-1 1 1,1-1 0,0 1-1,-1-1 1,1 1 0,-1 1 656,6 16 3877,1-12-1959,18 12 2891,1-3-3693,-19-11-1659,0 0 0,0 0 0,1-1 0,11 5 0,-8-4-190,0 0-1,0 1 1,14 9 0,-18-10-31,-3-2-34,3 1-8,-1 0 1,0 0-1,1 1 1,-1 0-1,0 0 1,-1 0-1,6 7 0,-7-8 10,-1 1 0,0 0 0,0 0 0,0 0 0,0 0 0,0 0 0,-1 0 0,0 0-1,0 1 1,0-1 0,0 0 0,-1 1 0,1-1 0,-1 1 0,0-1 0,-1 0 0,0 7-1,-2-5 9,0 0-1,-1-1 1,1 1-1,-1-1 0,0 0 1,-1 0-1,1 0 1,-1 0-1,0-1 0,0 0 1,0 0-1,-1 0 1,1-1-1,-1 0 0,-6 3 1,-6 4 57,11-7-57,0 0 1,0-1-1,-1 0 1,1-1-1,0 0 1,-1 0-1,1 0 1,0-1 0,-1 0-1,1-1 1,0 1-1,-1-1 1,1-1-1,0 1 1,0-1-1,0-1 1,0 1-1,-13-8 1,-21-15 241,34 18-2890,2-6-8194,5 11 9285,0 0 1,0 1-1,-1-1 1,1-2-1,0 1-578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9:40.0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644 16 416,'8'-10'7754,"-8"9"-7559,-1 1 1,1 0 0,0-1 0,-1 1-1,1-1 1,0 1 0,-1 0 0,1 0-1,-1-1 1,1 1 0,-1 0 0,1 0-1,-1-1 1,1 1 0,-1 0 0,1 0-1,-1 0 1,1 0 0,-1 0 0,1 0-1,-1 0 1,1 0 0,-1 0 0,1 0-1,-1 0 1,1 0 0,-1 0 0,0 1-1,-20 0 378,0 0-1,0 2 0,0 1 0,0 0 0,-21 9 0,-99 43 763,74-28-1289,-40 19 44,-3 14-47,64-32-89,41-27 68,-8 5 12,12-5-42,1 0 6,0-1 4,0 0 12,0-1-1,19 0-17,0 1 1,31 6-1,-22-3 135,-1 1-1,-1 2 0,1 1 0,-1 1 1,47 23-1,-34-9 101,-16-11-200,-1 1-1,-1 1 0,21 18 0,117 103 192,-152-129-5,0 0 0,1 0 0,0-1 0,0 0 1,18 8-1,-23-12-82,0 1 0,0-1 0,1 0 0,-1 0-1,1-1 1,-1 1 0,0-1 0,1 1 0,-1-1 0,1 0 0,-1 0 0,1-1 0,-1 1 0,0-1 0,1 0 0,-1 0 0,0 0 0,1 0-1,3-2 1,35-23 759,-33 20-1539,-1 0-5309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9:45.7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406 1 480,'2'0'11341,"-7"3"-8294,-17 10-2577,7-3 470,-6 7 705,16-11-1259,0-1 1,-1 0-1,0 0 1,0 0-1,-9 4 0,-14 13 1018,21-15-993,-13 12 222,-25 29 1,20-20-438,15-15-122,0-1 0,0 2 1,-11 19-1,-4 9-79,17-29 23,1 1 0,0 0 0,1 0 0,-10 28 1,3-11-1,12-28-16,0 1 1,0 0 0,0 0 0,0 0-1,1 1 1,-1-1 0,1 0 0,0 1-1,0 6 1,-11 76 0,17-21 61,-4-60-60,0 0 1,1-1 0,-1 1 0,1-1 0,0 1-1,1-1 1,-1 0 0,1 0 0,5 7 0,7 11 11,-13-19-9,1 1 1,-1-1-1,1 0 1,1 1 0,5 5-1,21 19 7,-19-18-3,-1-1 0,2 0 0,-1-1 0,24 14 0,-28-19-9,57 26 94,-58-28-88,-1 0 1,1-1 0,0 0-1,0 0 1,0 0 0,0-1-1,-1 0 1,1 0 0,11-2-1,-8 0 0,1 0 0,-1 0 0,0-1 1,0-1-1,0 0 0,0 0 0,-1 0 0,1-1 0,-1-1 0,-1 1 0,1-1 0,-1-1 0,0 1 0,0-1 0,11-14 0,-15 16-9,1 0 1,-1-1 0,0 1 0,0-1-1,-1 1 1,0-1 0,0 0 0,0 0-1,-1 0 1,2-9 0,1-62-6,-4 74 4,0-5-6,-1 1 1,0-1-1,0 1 0,-1-1 0,0 1 1,0-1-1,-1 1 0,0 0 1,0 0-1,0 0 0,-1 0 1,0 1-1,-1-1 0,1 1 1,-1 0-1,-6-5 0,1 2 5,0 1 0,0 0 0,-1 1 1,0 0-1,0 1 0,-1 0 0,0 1 0,0 0 0,0 0 0,-19-3 0,-8-2 37,33 7-23,-1 1-1,0 0 1,0 0 0,0 1 0,-11-1 0,-11-7 110,26 8-125,0 0 0,-1-1 0,1 1 0,0 0-1,-1 0 1,1 1 0,-5-1 0,8 1-39,-4 3 577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7:57:45.1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592 179 384,'0'0'985,"28"-5"6989,-27-5-7567,-1 0-1,-1 1 1,0-1 0,0 1-1,-1-1 1,-5-15 0,6 21-337,-1 0 1,0 1-1,0-1 1,0 1-1,0-1 1,0 1-1,-1 0 1,0-1 0,0 1-1,1 1 1,-8-6-1,-42-20 1247,47 26-1199,-5-1-11,1-1 1,-1 2-1,0 0 1,0 0-1,0 1 1,0 0-1,-19 1 1,0 2 325,-42 7 0,55-5-311,1 0 0,-1 1-1,1 0 1,0 2 0,0-1 0,0 2 0,1 0 0,0 1 0,1 0 0,0 1 0,1 1 0,-22 22-1,19-15-37,1 0-1,1 0 0,1 1 0,-10 21 1,20-37-82,-4 11 29,0 2 0,0-1 0,2 1 0,0-1 0,1 1 0,0 0 0,1 0 0,1 1 0,2 22 0,-1-32-28,1 1 1,1 0 0,0 0-1,0-1 1,0 1-1,1-1 1,0 0-1,0 1 1,5 6 0,5 13 2,-10-22-11,1 0 0,-1 1-1,1-1 1,0-1 0,0 1-1,0 0 1,1-1 0,0 0-1,-1 0 1,2 0 0,8 4-1,-2-1-10,1-1 0,-1 0 0,1-1 0,17 4 0,-11-5 6,0 0 0,0-2 0,1-1 0,-1 0 0,1-1-1,-1-1 1,1-1 0,-1-1 0,0 0 0,0-2 0,0 0-1,0-1 1,-1-1 0,0 0 0,23-14 0,-30 13 58,0 0 0,0 0 0,-1-1 0,0-1 0,-1 0 0,0 0 0,0-1 0,-1 0 0,0 0 0,-1-1 0,-1 0 0,0 0 0,9-24 0,-7 10 191,-2 0-1,0 0 1,-2-1-1,0 0 1,-2 0 0,-2-40-1,0 67-214,-1 0-26,0 1 1,0 0-1,0-1 0,0 1 0,0 0 0,0 0 1,0 0-1,0 0 0,0 0 0,1 0 0,-1 0 1,0 0-1,1 0 0,-1 0 0,0 0 1,1 0-1,0 0 0,-1 1 0,1-1 0,0 0 1,-1 0-1,1 0 0,0 3 0,-5 30 80,5-10-18,0-1 0,2 0 0,5 27 0,-3-32-15,1 0 0,12 30 0,-14-42-33,0 0-1,0 0 0,1 0 0,-1 0 0,2 0 1,-1-1-1,0 0 0,1 0 0,0 0 0,10 6 1,0 1-14,-11-9 0,1 1 0,-1-1 0,1 0 0,0 0 0,0-1 0,0 1 0,0-1 0,0 0 0,0 0 0,1-1 0,-1 1 0,0-1 0,9 0 0,19 0-7,-22 0 8,0-1 0,0 0-1,1 0 1,-1-1 0,0-1 0,0 0 0,11-3 0,-17 3 55,-1-1 1,1 1-1,-1-1 1,1 0-1,-1 0 1,0-1-1,0 1 1,5-7-1,5-3 48,-10 9-673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9:47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285 55 96,'4'-1'440,"-1"1"0,0 0 0,0-1 1,1 1-1,-1-1 0,0 0 0,0 0 0,0 0 0,0-1 1,0 1-1,0-1 0,0 0 0,3-2 0,15-8 983,-20 11-1388,0 1 0,0 0 0,-1 0 0,1 0 0,0-1 0,0 1 0,0 0 0,0-1 0,-1 1 0,1-1 0,0 1 0,-1-1 0,1 1 0,0-1 0,-1 1 0,1-1 0,0 0 0,-1 1 0,1-1 0,-1 0 0,1 0 0,-1 1 0,0-1 0,1 0 0,-1 0 0,1-1 0,-2 2 7,0-1 1,0 0-1,1 1 1,-1-1 0,0 0-1,0 1 1,0-1 0,0 1-1,0-1 1,0 1-1,0 0 1,0-1 0,0 1-1,0 0 1,0 0-1,0 0 1,-2-1 0,-6 0 188,0 1 0,0-1 0,0 1 1,-12 2-1,4 1-32,1 2 0,0 0 0,0 0 0,0 2 0,1 0 0,-17 10-1,15-5-48,0 1 0,1 1 0,0 0 0,-24 29 0,34-36-101,0 0 1,1 0-1,-1 0 1,1 1-1,1 0 0,0 0 1,0 0-1,0 1 0,1-1 1,0 1-1,1 0 0,0 0 1,-2 14-1,3 6 121,0-21-91,1-1 0,0 1 0,0-1 0,0 1 0,1-1 0,0 1 0,0-1 0,5 14 0,-1-11 51,-1 0 1,1-1-1,1 1 1,0-1-1,0 0 1,1-1-1,0 0 1,0 0-1,1 0 1,0-1-1,0 0 1,1-1-1,18 11 1,-13-9 0,0-1 0,1-1 0,0 0 0,1-1 0,-1-1-1,1 0 1,0-1 0,0-1 0,0-1 0,0 0 0,0-1 0,0 0 0,0-1 0,23-5 0,-33 5 7,0 1 1,0-1 0,0-1 0,0 1 0,0-1 0,0 0 0,0 0 0,-1-1 0,1 0-1,-1 0 1,1 0 0,-1-1 0,0 1 0,-1-1 0,1 0 0,-1-1 0,5-5-1,2-4 87,-7 10-66,-1 0-1,0 0 0,0-1 1,0 1-1,0-1 0,-1 0 0,4-9 1,-2-2-25,-1 8-85,0 0 0,-1 0 0,0-1 0,0 1 0,-1 0 0,0-1 0,-1 1 1,0-1-1,0 1 0,-1-1 0,-2-13 0,-2 5 230,-1 1-1,0-1 1,-14-25 0,12 29-265,-1 1 0,0 0-1,0 0 1,-1 1 0,-1 0 0,-16-13 0,25 22-2,-10-7 458,-1 0-1,-27-14 1,36 21-263,-25-15 2118,28 16-2168,0 0-142,1 1 0,-1-1-1,1 1 1,-1-1-1,1 1 1,-1 0 0,1-1-1,-1 1 1,1 0-1,-1-1 1,0 1 0,1 0-1,-1 0 1,0 0 0,1 0-1,-1-1 1,1 1-1,-1 0 1,0 0 0,1 0-1,-1 0 1,-1 1-1,2-1 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9:54.9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0 752,'21'5'18444,"-21"-4"-17978,0-1-252,-3 32 2595,-6-5-1633,5-14-697,-1 1 0,0-1-1,-1 0 1,0-1 0,-1 0 0,-13 18-1,2-6 363,-31 53-1,36-50-649,-16 42 0,5-8-77,21-52-106,0 0-1,1 1 0,-1 0 0,2-1 0,0 1 0,0 0 1,1 0-1,0 0 0,0 0 0,1 0 0,1-1 0,-1 1 1,2 0-1,-1-1 0,5 12 0,4 7-6,-8-17 7,0-1 0,1 1 1,0-1-1,1 0 0,0-1 0,0 1 0,1-1 0,1 0 1,-1 0-1,15 13 0,-9-13-1,0 0 1,0 0-1,1-2 1,0 0-1,0 0 0,1-1 1,0-1-1,0 0 1,1-1-1,-1 0 0,1-1 1,-1-1-1,1 0 1,0-1-1,0-1 0,0 0 1,20-4-1,-26 3 8,0-1 0,-1-1-1,1 1 1,0-1 0,-1-1-1,0 0 1,0 0 0,0 0-1,0-1 1,-1 0 0,0-1-1,0 0 1,0 0 0,-1 0-1,8-11 1,-7 8 53,-1 0 1,0-1-1,0 0 1,-1 0-1,-1 0 1,1-1-1,-2 1 0,0-1 1,0 0-1,-1 0 1,0 0-1,-1 0 0,0-23 1,-1 28-54,-1-1 1,1 1-1,-2-1 1,1 1 0,-1 0-1,0-1 1,0 1-1,-1 0 1,0 0-1,0 0 1,0 1-1,0-1 1,-1 1-1,0 0 1,-1 0-1,-6-6 1,6 5-19,-1 1 0,0 0-1,0 1 1,0-1 0,-1 1 0,0 1 0,0-1 0,0 1 0,0 0-1,-8-2 1,3 2-5,0 1-1,-1 0 0,1 1 1,-1 0-1,1 1 1,-1 0-1,0 1 0,-15 3 1,17-2 5,-2 2-8,0-2 0,0 0-1,-16 1 1,23-2-21,0 0 0,1 0 0,-1 1 0,0-1 1,1 1-1,0 1 0,-1-1 0,-4 4 0,-3 0-489,8-4 999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9:56.5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319 68 192,'30'-15'6739,"-29"14"-6546,0 0 0,0 0 1,0 0-1,0 0 0,0 0 0,-1 0 0,1 0 0,0-1 0,-1 1 0,1 0 0,-1 0 0,0 0 1,1-1-1,-1 1 0,0 0 0,1 0 0,-1-1 0,0 1 0,0 0 0,0 0 0,0-1 1,-1 1-1,1-2 0,-1-7 471,-1 9-588,0-1 1,-1 1-1,1-1 1,-1 1 0,1 0-1,-1 0 1,1 0-1,-1 1 1,0-1 0,0 0-1,1 1 1,-1 0-1,-4-1 1,-6 3 154,-1 0 0,1 1 0,0 0 1,0 1-1,0 0 0,0 1 0,1 0 0,-16 10 0,-6 1 202,23-11-386,1 1 0,1 0 0,-1 0-1,1 1 1,0 0 0,0 1 0,1 0 0,0 0-1,0 1 1,1 0 0,1 0 0,-12 20 0,-8 26 49,25-51-93,0 0 0,0 1 1,1-1-1,-1 0 0,1 1 1,0-1-1,1 0 0,-1 1 1,1-1-1,0 0 1,0 1-1,0-1 0,0 0 1,1 0-1,-1 0 0,1 0 1,0 0-1,1 0 1,-1-1-1,1 1 0,-1-1 1,1 1-1,0-1 0,6 5 1,1 1 4,0-1-1,0 0 1,1 0 0,0-1 0,0-1 0,0 0-1,18 7 1,-15-9 19,0 0-1,-1-1 0,1-1 0,0 0 1,0-1-1,1-1 0,-1 0 1,0 0-1,0-2 0,0 0 1,0 0-1,0-1 0,26-10 0,-35 10 194,1 1 0,-1-1-1,0 0 1,-1 0-1,1-1 1,0 0 0,-1 1-1,0-1 1,0-1-1,5-5 1,-3 0 474,-1 1 0,1-1 0,-2 0 0,6-15 0,-10 22-610,1 0 0,0 0 0,-1 0 0,1 0 0,-1 0 0,0 0 0,0 0 0,-1 0-1,1 0 1,0 0 0,-1 0 0,0 0 0,0 0 0,0 0 0,0 0 0,-2-5 0,-31-42 1601,27 40-1228,-13-9 38,17 17-398,0 0 0,1 0 0,-1-1 0,1 1 0,0 0 0,0-1 0,-4-5-1,4 5-8,-1 0-1,1-1 0,-1 1 0,0 0 0,-1 0 1,-5-4-1,-2-2-60,-23-12-56,31 19 1873,0-1-2512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9:58.2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729 71 496,'2'-1'372,"0"-1"0,-1 0-1,1 0 1,-1 0 0,1 0 0,-1 0-1,0 0 1,0-1 0,0 1-1,0 0 1,-1 0 0,1-1 0,0 1-1,-1-1 1,0 1 0,0 0 0,1-1-1,-1 1 1,-1-1 0,1-3-1,0 6-264,0-1-1,0 0 0,-1 0 0,1 1 0,0-1 0,0 0 0,0 0 0,-1 1 0,1-1 0,0 0 0,-1 1 0,1-1 0,0 0 0,-1 1 0,1-1 0,-1 1 0,1-1 0,-1 0 0,1 1 0,-1-1 0,0 1 0,1 0 1,-1-1-1,0 1 0,-1-1 0,-24-4 2518,-27 11-109,31 0-2311,1 1 0,-1 0 0,1 2-1,-24 13 1,-77 53 1640,-9 5-737,-16 6-997,98-60-103,40-22 11,-1 0 0,1 1 1,0 0-1,-14 11 0,10-10-45,12-5 2,7-1 13,85-10-54,-75 10 86,-1 1 0,0 1 1,0 0-1,0 1 1,-1 0-1,22 9 0,3 5 56,38 23-1,-58-29-50,34 28 0,-6-3 37,-28-22-33,-15-11-9,0 1 1,1-1-1,-1 0 0,1 0 0,0 0 1,9 3-1,8 3 278,-18-8-275,0 1 0,0 0 0,1-1 0,-1 0 0,0 0 0,0 0-1,1-1 1,5 1 0,-1-1 70,-1 0 0,1-1 1,-1 0-1,1 0 0,-1-1 0,1 0 0,-1 0 0,0-1 1,0 0-1,0 0 0,-1-1 0,13-8 0,-3 0-4966,-14 11 3690,-1-1-1,1 0 1,-1 1 0,0-1-1,1 0 1,-1 0 0,3-5-1,0 2-2881,-5 1 1901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39:59.0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44 528,'-1'-18'3001,"1"17"-2462,-1 0 0,1 1 0,0-1 0,0 0 0,0 0 0,0 0 0,0 0 0,0 0 0,0 0 1,0 0-1,0 0 0,1 0 0,-1 0 0,0 1 0,1-1 0,-1 0 0,1-1 0,1 1-112,-1 1 0,1-1 1,-1 1-1,1 0 0,-1 0 1,1 0-1,-1 0 0,1 0 0,-1 0 1,1 0-1,-1 0 0,1 0 0,-1 1 1,3 0-1,27 2 721,1 0 0,-1-3 0,34-2 0,8 0-140,122-9-683,-122 12 210,-36 0-2685,1-1-7651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0:00.1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0 128,'0'2'204,"-1"-1"-1,1 0 1,0 1-1,0-1 1,-1 0-1,1 1 1,-1-1-1,1 0 1,-1 0-1,0 1 1,1-1-1,-1 0 1,0 0-1,0 0 1,-1 1-1,1-1-42,0 0-1,1 0 1,-1 0-1,0 0 1,0 0-1,1 0 1,-1 0-1,1 0 1,-1 1-1,1-1 1,-1 0-1,1 0 1,0 0-1,-1 1 1,1 0-1,0-1-23,0-1 1,1 1-1,-1-1 1,0 1-1,0-1 0,1 1 1,-1-1-1,0 1 0,1-1 1,-1 1-1,0-1 1,1 1-1,-1-1 0,1 0 1,-1 1-1,1-1 0,-1 0 1,1 1-1,-1-1 1,1 0-1,-1 0 0,1 1 1,-1-1-1,1 0 0,0 0 1,26 5 1730,29-3 291,-52-2-1824,208 12 2933,0-1-2091,-54-9 1043,-158-2-2172,21 0 771,-19 0-798,-1 0-53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0:02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0 16,'-3'0'11981,"10"1"-11673,-1 0 0,0 0-1,1 0 1,-1 1-1,0 0 1,0 0-1,0 0 1,0 1-1,0 0 1,-1 0-1,1 0 1,-1 1-1,0 0 1,0 0-1,8 8 1,6 9-90,-1 0 0,22 33 0,-17-21-9,-10-16 73,24 34-509,-19-16 4100,-18-35-3836,0 0 1,0 0-1,0 1 1,0-1-1,0 0 1,0 1-1,0-1 1,0 0 0,0 0-1,0 0 1,0 1-1,1-1 1,-1 0-1,0 0 1,0 1-1,0-1 1,0 0-1,1 0 1,-1 0-1,0 0 1,0 1 0,0-1-1,1 0 1,-1 0-1,0 0 1,0 0-1,1 0 1,-1 0-1,0 0 1,0 1-1,1-1 1,-1 0 0,0 0-1,1 0 1,-1 0-1,0 0 1,0 0-1,1 0 1,-1 0-1,0-1 1,0 1-1,1 0 1,-1 0 0,0 0-1,0 0 1,1 0-1,-1 0 1,0 0-1,0-1 1,0 1-1,1 0 1,13-19 395,6-30-468,-17 38 20,0 0 1,1 0-1,1 0 0,-1 1 1,2-1-1,-1 1 0,2 0 1,-1 1-1,1-1 0,1 2 1,10-11-1,-16 16 8,1 1 1,0 0-1,-1 0 0,1 0 1,0 0-1,0 1 1,0-1-1,0 1 0,0-1 1,0 1-1,1 0 0,-1 1 1,0-1-1,1 0 0,-1 1 1,0 0-1,1 0 1,-1 0-1,7 1 0,-4 0 5,-1 1-1,1 0 0,0 0 0,-1 1 1,0 0-1,1 0 0,-1 0 0,0 0 1,0 1-1,6 6 0,-1 1 12,0-1 0,-1 2-1,-1 0 1,0 0 0,0 0-1,-1 1 1,8 21 0,13 32 273,-28-65-281,0-1 0,0 0 1,0 1-1,0-1 0,1 0 0,-1 0 0,0 0 0,0 1 0,0-1 0,0 0 0,1 0 0,-1 1 0,0-1 0,0 0 0,0 0 0,1 0 0,-1 0 0,0 1 0,0-1 0,1 0 1,-1 0-1,0 0 0,0 0 0,1 0 0,-1 0 0,0 0 0,0 0 0,1 0 0,-1 0 0,0 0 0,1 0 0,-1 0 0,0 0 0,0 0 0,1 0 0,-1 0 0,0 0 0,0 0 0,1 0 1,-1 0-1,0 0 0,0 0 0,1-1 0,-1 1 0,0 0 0,0 0 0,1 0 0,-1 0 0,0-1 0,0 1 0,0 0 0,0 0 0,1-1 0,-1 1 0,0 0 0,0 0 0,0 0 1,0-1-1,0 1 0,0 0 0,0-1 0,1 1 0,8-23 22,-7 17-14,19-41 82,-14 31-104,1 1-1,11-20 1,-15 29 8,1 0 1,-1 1-1,1 0 0,0 0 1,0 1-1,1-1 1,-1 1-1,1 0 0,0 1 1,0-1-1,1 1 1,-1 0-1,0 1 0,1 0 1,0 0-1,0 0 1,7-1-1,-10 3 11,1-1 0,-1 1 0,1-1-1,-1 1 1,1 1 0,-1-1 0,1 1 0,-1-1 0,0 1 0,1 0-1,-1 1 1,0-1 0,1 1 0,-1 0 0,0 0 0,-1 0 0,1 1-1,0-1 1,0 1 0,-1 0 0,6 5 0,5 8 44,-1-1 0,-1 2 0,17 28 0,0-1-11,-3-4-2036,-18-28 835,-1 0 0,1-1-1,1 0 1,12 14-1,-19-25 340,-1 1-1,0 0 1,0-1-1,1 1 0,-1-1 1,1 1-1,-1-1 1,0 0-1,1 0 0,-1 0 1,1 0-1,-1 0 1,1 0-1,-1 0 0,1 0 1,1-1-1,-1 0-785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0:03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185 178 272,'13'-6'1707,"0"-1"0,0-1 0,-1 0 0,21-17 0,-16 13-357,-15 11-1165,0-1 0,0 1-1,0 0 1,0-1 0,0 1 0,0-1 0,0 0 0,0 0 0,-1 0 0,1 0 0,-1 0 0,3-4-1,-3 5-143,0-1-1,0 1 1,-1 0-1,1-1 0,-1 1 1,1-1-1,-1 1 0,0-1 1,1 1-1,-1-1 1,0 1-1,0-1 0,0 1 1,0-1-1,0 0 0,0 1 1,-1-1-1,1 1 1,0-1-1,-1 1 0,1 0 1,-1-1-1,0 1 1,1-1-1,-1 1 0,0 0 1,0-1-1,0 1 0,0 0 1,0 0-1,0 0 1,0 0-1,0 0 0,0 0 1,-1 0-1,-1-1 0,-5-3 14,1 1 0,-1 0-1,0 0 1,0 1-1,0 0 1,0 0 0,0 1-1,-1 0 1,1 0-1,-1 1 1,0 0 0,1 1-1,-1 0 1,1 0-1,-1 1 1,0 0-1,1 0 1,-1 1 0,1 0-1,0 1 1,-1 0-1,-14 8 1,16-7-34,0 0 0,0 0 0,1 1-1,0 1 1,-1-1 0,2 1 0,-1 0 0,1 0 0,0 0 0,0 1 0,0 0-1,-6 14 1,9-16-15,0 0 1,0 0-1,1 0 0,0 0 0,0 0 1,0 0-1,0 0 0,1 1 0,0-1 1,0 0-1,1 0 0,-1 0 0,1 1 1,0-1-1,0 0 0,1 0 0,-1 0 1,1 0-1,0-1 0,1 1 0,4 7 1,-2-5 6,0 0 0,0 0 0,1-1 0,0 0 0,0 0 0,0 0 0,1-1 0,0 0 1,0 0-1,1-1 0,9 5 0,-11-7-15,0 1-1,0-1 1,0-1-1,0 0 1,1 1-1,-1-2 1,0 1 0,1-1-1,-1 0 1,1 0-1,-1-1 1,0 0-1,1 0 1,-1 0 0,9-4-1,-5 1 114,-1 0 0,0-1 0,0 0 0,0 0 0,-1-1 1,0 0-1,0 0 0,0-1 0,-1 0 0,0-1 0,0 1 0,-1-1 0,0-1 0,0 1 0,7-17 0,13-33 1926,-22 61-2000,1 13 72,9 17 84,54 59-35,-64-88-54,34 35-1194,-16-25-3005,2-8-4226,-16-8 5105,-2 2 1512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0:04.4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0 177 672,'0'-13'1474,"0"1"-1,1 0 1,1 0-1,0 0 0,0 0 1,5-12-1,-6 21-1233,0 0 1,0 0-1,0 0 0,1 0 0,-1 0 0,1 0 0,0 0 0,0 1 0,4-5 1,-5 6-178,1 0 1,0 0 0,0 0 0,-1 0-1,1 0 1,0 1 0,0-1-1,0 1 1,0-1 0,0 1 0,0 0-1,0 0 1,0 0 0,0 0 0,0 0-1,0 0 1,0 0 0,4 2 0,18 2 267,0 1 0,0 1 0,-1 1 1,0 1-1,23 11 0,-33-12-310,-1 0-1,0 0 0,-1 1 0,0 1 1,0 0-1,-1 0 0,0 1 0,-1 0 1,0 1-1,-1 0 0,0 0 1,0 1-1,-1 0 0,9 22 0,-15-32-10,0 0 0,0 1 0,0-1 0,0 0 0,0 1-1,0-1 1,-1 1 0,1 0 0,-1-1 0,1 1-1,-1-1 1,0 1 0,0 0 0,0-1 0,-1 1 0,1-1-1,-1 1 1,1 0 0,-1-1 0,0 1 0,0-1 0,0 0-1,0 1 1,-1-1 0,1 0 0,0 0 0,-1 1 0,0-1-1,1 0 1,-1-1 0,0 1 0,0 0 0,0 0-1,0-1 1,0 0 0,-1 1 0,1-1 0,0 0 0,-1 0-1,-3 1 1,3 0 150,1-1 0,-1 0 0,1 0 0,-1 0 0,1-1 0,-1 1 0,0-1 0,1 1 0,-1-1 0,0 0 0,1 0 0,-1 0 0,0 0 0,0 0 0,1-1 0,-4 0 0,5 0 10,0 0 1,-1 0-1,1 0 1,0 0-1,-1 0 1,1 0-1,0 0 1,0 0-1,0-1 1,0 1-1,0 0 1,0-1-1,0 1 1,0-1-1,1 1 1,-1-1-1,1 1 1,-1-1-1,1 1 1,-1-1-1,1 0 1,0 1 0,0-1-1,0 0 1,0 1-1,0-3 1,1-5 87,0 0 0,0 1 0,1-1 1,0 1-1,0 0 0,1-1 1,5-9-1,32-58 504,-25 50-200,-7 11-471,1 1-1,1 0 0,0 1 0,23-23 0,-14 13-329,-12 12-2734,-4 5-1213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0:05.2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0 105 176,'0'-2'477,"1"-1"-1,-1 0 1,1 0 0,0 0-1,0 1 1,0-1-1,0 1 1,1-1 0,-1 1-1,1-1 1,-1 1 0,5-5-1,-4 5-139,-1 0 0,1 0 0,0 0 1,-1-1-1,1 1 0,-1-1 0,0 1 0,0-1 0,0 0 0,0 1 0,0-1 0,0-5 0,7-15 3077,-2 16-2270,-1 9-1038,7 41 680,-1 1 0,-3-1 1,5 61-1,-11-86-719,13 152 18,-11-121-47,-2 53 0,-2-89-36,10 33-371,0-22 64,-4-14-1455,-4-2-4482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7:57:49.2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602 707 480,'0'0'3050,"-22"-29"5743,4 3-7177,16 22-1492,0 1-1,0-1 1,0 1-1,-1-1 1,0 1 0,-3-4-1,1 3-115,0 1 0,0 0-1,0 0 1,0 0 0,-1 1 0,1 0 0,-1 0-1,1 0 1,-1 1 0,0 0 0,0 0 0,0 0-1,0 1 1,1 0 0,-1 0 0,-7 1 0,-9 2 4,1 0 0,-1 1 0,-22 8 1,17-1 10,0 0 1,1 2-1,0 1 1,1 1-1,-33 26 1,45-30-7,1 0 0,0 1 0,1 0 0,0 1-1,1 0 1,0 1 0,1 0 0,1 0 0,0 1 0,1 0 0,-7 24 0,10-27-26,0 0 0,1 0-1,1 1 1,0-1 0,1 1 0,0 0 0,1-1 0,0 1 0,3 18 0,0-20-111,1 0-1,0 0 1,0 0 0,13 20 0,-14-25 80,0-1 1,0 0 0,1 0 0,0 0-1,0 0 1,1-1 0,-1 1 0,1-1-1,0 0 1,0-1 0,6 4-1,-3-4 42,-1 0-1,1-1 0,0-1 0,0 1 0,0-1 0,0 0 0,0-1 1,0 0-1,0 0 0,0-1 0,0 0 0,0-1 0,0 1 0,-1-1 1,1-1-1,10-4 0,6-4 23,0-1 1,0-1-1,32-24 1,-46 30 69,0-1 1,-1 0 0,0-1-1,-1 0 1,0 0-1,0 0 1,7-13-1,2-7 213,16-39 0,-17 34-66,-11 20-25,0 1 0,-1-1 0,4-25-1,5-18 69,-7 32-125,-1-1-1,-1 1 0,1-29 0,0-4 618,14-124-160,-16 153-599,-2 0-1,-3-45 0,0 13-67,-3-90-237,6 148 284,-1 0 0,0 1 1,-1-1-1,1 0 0,0 0 1,-1 0-1,0 1 1,0-1-1,1 0 0,-1 1 1,-1-1-1,1 0 1,-3-3-1,4 6-9,-1 0-3,-1 4 14,0 0 1,-1 1 0,2-1 0,-1 0 0,0 1 0,1-1-1,0 1 1,0 0 0,0 0 0,0-1 0,1 1 0,0 9-1,-1 5 2,-20 162 0,11-81-24,4 116 0,7-192 24,10 45 0,-11-67 0,5 27-9,0 1-21,1-1 1,13 35 0,-8-15 0,-10-41 6,0 1-1,1 0 1,0-1 0,1 0 0,-1 0 0,6 10-1,3 11 14,-10-24 9,1 0 0,0 0 0,0 0 1,0-1-1,0 1 0,4 4 0,-4-6 4,-1 1 0,1-1-1,1 0 1,-1 0 0,0 0-1,1-1 1,0 1 0,-1 0-1,1-1 1,0 0 0,0 1-1,1-1 1,-1-1 0,0 1-1,1 0 1,-1-1 0,1 0-1,-1 1 1,1-2 0,0 1-1,-1 0 1,1-1 0,5 1-1,10-2-4,-1 0 0,1-2 0,-1 0 0,0-1 0,0-1 0,0 0-1,0-2 1,-1 0 0,0-1 0,-1 0 0,1-2 0,-2 0 0,1 0 0,17-17-1,27-26 564,-55 50-1422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0:06.4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373 51 496,'14'-11'3418,"-12"11"-3123,0-1 0,0-1 0,0 1 0,-1 0 0,1 0 0,0-1 0,-1 1 0,1 0 0,-1-1 0,1 0 0,-1 1 0,0-1 0,1 0 0,-1 0 0,0 0 0,0 0 0,-1 0 0,2-2 0,0 0 709,-1-1-254,-9 7-354,-169 91 1571,17 5-1869,103-63 49,44-24-195,10-9-19,9-2 16,0 0 44,7 1 33,-1 1 1,0-1-1,1 2 1,-1 0-1,0 0 0,0 1 1,-1 1-1,1 0 1,-1 0-1,0 1 1,-1 1-1,13 9 1,57 39 213,-66-44-226,0 1-1,22 26 1,6 5 12,-35-36-23,-3-3 9,0 0 1,0 0-1,0 0 1,0-1-1,1 0 1,-1 1-1,1-1 1,0-1-1,0 1 0,0-1 1,0 0-1,1 0 1,-1-1-1,0 1 1,1-1-1,-1 0 1,1-1-1,9 1 1,-13-1-242,0 0-1,-1-1 1,1 1 0,0-1 0,0 1 0,-1-1 0,1 0 0,0 1 0,-1-1 0,1 0 0,-1 0-1,1 0 1,-1 0 0,0-1 0,1 1 0,-1 0 0,0-1 0,0 1 0,0 0 0,0-1-1,0 1 1,0-1 0,1-2 0,0 0-455,0 0 0,0-1 1,-1 1-1,0 0 0,0-1 0,0 1 0,0-1 0,0-5 0,-1 5-692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0:07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16 166 48,'46'-46'6398,"13"-14"-2071,-56 57-4069,0-1 0,0 1-1,0 0 1,-1-1 0,1 1 0,-1-1 0,0 0-1,0 0 1,0 0 0,1-4 0,-3 7-205,0 1-50,0 0 0,0 0 0,0 0 0,0 0 0,0 0 0,0-1 1,1 1-1,-1 0 0,0 0 0,0 0 0,0 0 0,0-1 0,0 1 0,0 0 0,0 0 0,0 0 0,0-1 0,0 1 0,0 0 0,-1 0 0,1 0 0,0 0 0,0-1 0,0 1 0,0 0 0,0 0 0,0 0 0,0 0 0,0 0 0,0-1 0,-1 1 1,1 0-1,0 0 0,0 0 0,0 0 0,0 0 0,0 0 0,-1 0 0,1 0 0,0-1 0,0 1 0,0 0 0,0 0 0,-1 0 0,1 0 0,0 0 0,0 0 0,0 0 0,0 0 0,-1 0 0,1 0 0,-10-6 135,5 5-138,0 0 0,0 1-1,0 0 1,0 0-1,0 0 1,0 1 0,0-1-1,0 1 1,0 1-1,0-1 1,0 0 0,1 1-1,-1 0 1,1 0-1,-1 1 1,1-1 0,0 1-1,0 0 1,0 0-1,0 1 1,0-1 0,1 1-1,0-1 1,-1 1 0,1 0-1,-3 6 1,1 2 48,4-11-38,0 1 1,0 0-1,0 0 1,0-1-1,1 1 1,-1 0-1,0 0 1,1 0 0,-1 0-1,1 0 1,0 0-1,0 0 1,0 0-1,0 0 1,0 0-1,0 0 1,0 0-1,0 0 1,1 0-1,-1 0 1,1-1-1,0 1 1,-1 0-1,1 0 1,0 0-1,0-1 1,0 1-1,0 0 1,1-1-1,-1 1 1,0-1-1,3 3 1,16 12 301,44 27 0,-41-29-307,-1 1 1,20 18-1,-1 1-22,-25-21 13,0 1 1,-1 0-1,23 27 0,-35-38 7,-1 0-1,0 0 1,0 0 0,0 0-1,0 1 1,-1-1 0,1 0 0,0 5-1,-2-6 2,0 0 0,0 0 0,0 0 0,0 1 0,0-1 0,-1 0-1,1 0 1,-1 0 0,1 0 0,-1 0 0,0 0 0,0 0 0,0 0 0,-2 3 0,1-2 29,-1 0 0,1 1 0,-1-1 1,0-1-1,0 1 0,0 0 0,-1-1 0,1 0 1,-1 0-1,1 0 0,-1 0 0,0 0 1,0-1-1,1 1 0,-1-1 0,0 0 1,0 0-1,0-1 0,-8 1 0,-1 0 166,0-1 0,0 0-1,0-1 1,0 0 0,-13-4-1,19 4 9,0-1-1,1 1 0,-1-2 0,0 1 1,1 0-1,0-1 0,-1-1 0,1 1 0,-9-8 1,-5-2 421,12 8-1959,1 0-4585,-6 1-4145,11 2 8540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0:09.7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707 7 544,'-16'-3'6754,"0"0"-4125,-40 51 1135,-34 23-2421,55-47-1212,0-2 0,-2-2 1,-70 29-1,7-2-106,-23 7 3,40-20 45,82-34-81,-6 5 168,19-4-24,-5 0-106,1 1-1,-1-1 1,0 2 0,0-1 0,0 1 0,0 0 0,12 7 0,16 7 392,-7-5 282,42 23-1,-3 0 633,83 34 801,-8-15-1820,-61-27-63,-77-26 234,20 5-3617,-14-9-2718,-5-11-5605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0:11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70 176,'0'-12'2344,"1"10"-2039,-1-1 0,0 1-1,0 0 1,0-1 0,0 1 0,-1 0 0,1-1 0,-1 1 0,1 0 0,-1-1 0,-1-3 0,-1-6 606,3 12-841,0-1 0,0 1-1,0-1 1,0 1 0,0-1 0,0 1-1,0-1 1,0 1 0,0-1 0,0 1-1,0 0 1,-1-1 0,1 1 0,0-1-1,0 1 1,0-1 0,-1 1 0,1 0-1,0-1 1,0 1 0,-1 0 0,1-1-1,0 1 1,-1 0 0,1-1 0,0 1 0,-1 0-1,1-1 1,-1 1 0,1 0 0,0 0-1,-1 0 1,1-1 0,-1 1 0,1 0-1,-1 0 1,2 3 817,1-1 0,0 1-1,0-1 1,0 0 0,1 0 0,-1 0-1,5 3 1,7 3-446,1-1 0,1 0 0,-1-1 0,1-1 0,30 6 0,4 2 40,22 6-176,89 14 1,-59-17-77,-95-15 81,-1 0-1,1-1 1,-1 0-1,1 0 1,7-1-1,-26 34-408,6-19 120,1-1 0,0 1 1,1 0-1,1 0 0,0 0 0,-2 22 0,-8 40 26,9-57-17,1-1 1,-1 36-1,-1 2-12,0 2 6,3 79 0,2-87-98,1-40-33,1 0 0,0-1 0,1 1 1,0-1-1,4 10 0,-4-10-586,4 2-298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0:12.1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1 736,'19'7'3797,"6"4"-3224,-11-1-230,-4-5 470,-10-5-691,26 13 3453,38 1 1663,36-3-2272,-38-5-2366,139 6 3252,-112-11-4689,-118 3-14071,10-4 10306,17 0 3422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0:14.0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282 116 96,'4'-7'3170,"12"-20"-1810,-14 23-1049,0 1-1,0-1 1,0 0-1,-1 0 1,1 0-1,-1 0 1,0 0-1,0-1 1,-1 1-1,1 0 1,-1 0-1,0-6 1,-1 8-218,1 1 0,-1 0-1,1 0 1,-1 0 0,1 0 0,-1 0 0,1 0 0,-1 0 0,0 0 0,0 1 0,0-1 0,1 0 0,-1 0 0,0 0 0,0 1 0,0-1 0,0 1 0,0-1 0,0 0 0,0 1-1,0 0 1,-1-1 0,0 1 0,-1-1-57,1 0 0,0 0 0,-1 0 0,1 1 0,-1 0 0,1-1-1,-1 1 1,1 0 0,-1 0 0,-2 1 0,-5 1 270,1 0 1,0 1 0,0 1-1,0 0 1,1 0-1,-1 0 1,1 1-1,0 1 1,1-1-1,-13 12 1,3 0-117,13-13-79,1-1-1,-1 1 1,1 0 0,-1 0-1,1 0 1,0 0 0,-2 6-1,-14 24 784,15-28-723,0 1 0,0 0 1,1 0-1,0 0 0,-4 13 0,-12 36 662,14-43-743,0 1 1,-6 27 0,-8 45 69,18-79-160,-2 5 26,1 0-1,0 0 1,1 1 0,0-1-1,1 1 1,0-1-1,3 16 1,-2-21-4,1-1 0,0 1 0,0-1 0,1 0-1,0 0 1,0 0 0,0 0 0,1-1 0,0 1 0,0-1 0,0 0 0,0 0-1,1 0 1,0-1 0,0 1 0,0-1 0,1-1 0,-1 1 0,1-1 0,0 0-1,0 0 1,0 0 0,0-1 0,13 3 0,3 2-17,1-2 0,-1-1 1,1 0-1,-1-2 0,35 0 0,-46-2-2,0-1-1,-1 0 1,1-1-1,-1 0 1,1 0 0,-1-1-1,0-1 1,0 0-1,0 0 1,-1-1-1,1 0 1,-1-1-1,16-12 1,-3 0 48,-15 12-20,0 0 1,0 0-1,-1 0 0,0-1 0,0 1 1,0-2-1,4-7 0,-2 3 121,-2-1-1,0 0 1,0 0 0,-1-1-1,4-19 1,-7 23-20,0 0-1,-1-1 1,-1 1-1,0 0 1,0 0 0,-1 0-1,0-1 1,-5-14-1,2 10-78,-1 1 0,0 0 0,-1 1-1,-11-18 1,14 25-32,-1 0 0,0 1 0,-1-1 0,1 1 0,-1 0 0,0 0 0,-1 0 0,1 0 0,-1 1-1,0 0 1,-8-4 0,0 0 71,1 1 0,-22-17 0,22 14 8,0 1-1,-25-13 0,-32-20 1616,19 15 588,45 27-3581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0:17.5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0 192,'-10'10'2320,"8"-7"-2006,0-1 0,0 0-1,0 0 1,0 0 0,0 0-1,-1-1 1,1 1 0,0 0-1,-1-1 1,-2 2 0,5-4-154,-1 1 1,1 0 0,0 0 0,-1 0-1,1 0 1,-1 0 0,1 0 0,0 0-1,-1 0 1,1 0 0,-1 0-1,1 0 1,0 0 0,-1 0 0,1 0-1,0 0 1,-1 0 0,1 1-1,0-1 1,-1 0 0,1 0 0,0 0-1,-1 1 1,1-1 0,0 0 0,-1 0-1,1 1 1,0-1 0,0 0-1,-1 0 1,1 1 0,0-1 0,0 0-1,0 1 1,-1 0 0,10 10 3206,-5-8-2918,0 0 0,0-1 0,0 0 0,0 0 0,0 0 0,8 3 0,36 4 770,155 22-653,22-23 2718,-224-7-3274,1-1 1,-1 1-1,0-1 0,-1 1 1,1-1-1,0 1 0,0 0 1,0-1-1,0 1 0,0 0 1,-1 0-1,1 0 0,0-1 1,-1 1-1,1 0 0,0 0 1,-1 0-1,1 0 0,-1 0 1,0 0-1,1 2 0,9 29 203,-9-28-146,4 17 166,-2 0-1,0 1 1,-1 37 0,-2-30-209,6 35 0,-3-34-2,-2 58 0,-2-45-18,10 60 60,-8-97-67,0 0 0,1-1 0,-1 1 0,1-1 0,1 1 0,3 6 0,2 7 8,-6-15-8,0 1 0,1-1 1,0 0-1,0 0 0,0 0 0,5 4 1,-4-4-1,-1 0 1,1 1 0,-1-1 0,0 0 0,0 1 0,4 8-1,2 3 30,-8-14-10,1 0-1,-1 0 1,0 0-1,0 0 1,0 1-1,0-1 1,0 0-1,0 1 1,0-1-1,0 3 0,-1-5-5,0 1-22,0 5-698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0:19.2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1 448,'-2'1'231,"-1"1"0,1 0 0,0 0 0,0 0 0,-1 0 1,1 0-1,1 0 0,-1 0 0,-2 4 0,-12 13-109,13-9-21,3-10-58,1 1 0,-1-1 0,0 0 0,0 0 0,0 0 0,0 0 1,0 1-1,0-1 0,0 0 0,0 0 0,0 0 0,0 0 0,0 1 0,0-1 1,0 0-1,0 0 0,0 0 0,0 1 0,0-1 0,0 0 0,0 0 1,-1 0-1,1 0 0,0 1 0,0-1 0,0 0 0,0 0 0,0 0 1,0 0-1,0 0 0,-1 1 0,1-1 0,0 0 0,0 0 0,0 0 0,0 0 1,-1 0-1,1 0 0,0 0 0,0 0 0,0 0 0,0 0 0,-1 0 1,1 1-1,0-1 0,0 0 0,0 0 0,0 0 0,-1-1 0,1 1 5,-31 3 1345,27-1-1310,1-1-1,-1 1 1,0-1 0,1 0 0,-1 0-1,0 0 1,0 0 0,0-1 0,0 1-1,0-1 1,-7-1 0,10 1-70,-15 10-8,14-9 8,20 1 592,-1 0 0,1-1 0,18-2 0,24-5 256,89 1-1,-79 3 634,-59 1-1195,1 0-3072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0:20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273 151 352,'1'-5'602,"-1"-1"-1,1 1 1,1 0-1,-1 0 0,1 0 1,3-7-1,-3 7-294,0 0-1,0 0 1,-1-1-1,1 1 0,-1 0 1,0-9-1,0 9 186,-1 0 1,0 0-1,-1 0 0,1 0 0,-1 1 1,0-1-1,0 0 0,-4-8 1,5 12-419,-1 1 1,1-1-1,-1 0 1,1 1 0,-1-1-1,1 0 1,-1 1-1,0-1 1,1 1 0,-1-1-1,0 1 1,1-1-1,-1 1 1,0-1 0,0 1-1,0 0 1,1 0-1,-1-1 1,0 1 0,0 0-1,-1 0 1,0 0 52,0 0 0,-1 0 0,1 1 1,0-1-1,0 1 0,0-1 0,0 1 0,-1 0 1,1 0-1,0 0 0,-3 2 0,-8 7 604,-1 1-1,2 0 1,-1 1-1,2 0 0,-1 0 1,-13 22-1,-15 16 437,29-37-935,1 2 0,1-1-1,0 1 1,1 1 0,-8 19-1,5-6 12,6-17-190,0 0 1,1 1 0,0-1 0,1 1-1,0 0 1,1 0 0,0 19 0,2-26-30,0 1 1,1-1-1,0 0 1,0 0 0,1 0-1,0 0 1,0 0-1,0 0 1,1 0-1,0-1 1,0 1 0,0-1-1,1 0 1,0 0-1,0 0 1,0 0-1,0-1 1,8 7 0,-2-3-12,0 0 0,1 0 1,0-1-1,1 0 0,-1-1 1,1 0-1,0-1 0,1 0 1,-1-1-1,16 3 0,-8-2 115,0 0 0,0-2-1,0 0 1,0-2 0,1 0 0,-1-1-1,28-3 1,-43 2-74,1 0-1,-1 0 1,1 0 0,-1-1-1,0 0 1,0 0-1,0 0 1,0-1 0,0 1-1,0-1 1,-1 0 0,1-1-1,-1 1 1,0-1-1,0 0 1,0 0 0,-1 0-1,1 0 1,3-7 0,0 0 222,-2 0 0,1 0 0,-1 0 0,-1 0 0,0-1 1,-1 0-1,4-17 0,-6 21-162,2-6 96,-1 0 1,0 0-1,-1 0 0,0 0 0,-1-1 0,-1 1 0,-3-17 0,3 25-190,0-1-1,-1 1 1,0 0-1,0-1 1,0 1-1,-1 0 1,0 0 0,0 0-1,0 1 1,-1-1-1,0 1 1,0-1-1,0 1 1,-1 1 0,0-1-1,0 1 1,-9-7-1,2 4 12,-2-2-43,0 1 0,-30-12 0,-4 10 20,39 9 47,0 0 1,1-1-1,-1 0 1,-11-5-1,3 2 222,-3-2-666,9 1-7686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0:22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742 90 512,'0'-4'474,"-1"0"-1,0 1 1,0-1 0,-1 0-1,1 1 1,-1-1-1,0 0 1,0 1 0,0 0-1,0-1 1,-1 1-1,1 0 1,-4-3 0,2 2-147,0 0 0,0 0 0,-1 0 0,1 1 1,-1-1-1,1 1 0,-1 0 0,-9-3 0,8 4 81,0 2 0,-1-1 1,1 1-1,0 0 0,0 0 0,-1 1 0,1 0 0,0 0 0,0 0 0,0 1 0,-9 3 0,-63 30 2624,36-13-2646,0 1-1,2 2 1,-67 54-1,78-55-327,-51 31-1,16-12-25,22-18-34,30-18 1,0 0 0,-20 16 0,29-18-69,11-6-62,2 0 54,7 1 72,0 1 0,0 1 1,0 1-1,-1 1 1,1 0-1,-1 1 1,0 0-1,0 1 1,-1 1-1,0 1 0,27 18 1,-7-2 240,63 34-1,-80-49-12,0 0-1,1-1 1,-1 0-1,1-2 1,1 0-1,-1-2 0,1 0 1,34 3-1,-13-3 271,-33-3-565,-1 0 0,0 0 0,1 0 0,-1-1-1,1 0 1,-1-1 0,14-2 0,-17 2-331,7-3-4478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7:57:52.0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100 516 16,'-8'3'1300,"0"-1"-1,-1 0 1,1 0 0,-1 0 0,-11-1-1,19-1-1122,1 0 0,-1 0 0,0 0 0,0-1 0,0 1 0,0 0 0,0 0 0,1 0 0,-1 0 0,0 1 0,0-1 0,0 0 0,0 0 0,1 0 0,-1 1 0,0-1 0,0 0 0,0 1 0,1-1 0,-1 1 0,0-1 0,1 1 0,-1-1 0,0 1 0,1-1 0,-1 1 0,0 0 0,1-1 0,-1 1 0,1 0 0,-1 0 0,1 0-49,2-1-53,-1 1 0,1-1 0,-1 1 0,1-1 0,-1 1 1,1 0-1,-1 0 0,0 0 0,1 0 0,-1 0 0,2 2 0,-2-2-66,1 0 0,0 1 1,-1-1-1,1 0 0,0 1 1,0-1-1,0 0 0,0-1 1,0 1-1,0 0 0,0 0 1,4 0-1,29 0 46,-18-1 8,1 0 1,-1 0 0,1-2 0,29-5 0,-24 1-22,0-1 0,0-1 0,-1-1 0,1 0 0,-2-2 0,0-1 0,0 0 0,32-27 0,-39 26 77,-1 0 0,-1-1 0,0-1 0,-1 0 0,-1 0 0,11-22 0,-16 27-108,-1 0 1,0 0 0,-1 0-1,0-1 1,-1 1 0,0-1-1,-1 1 1,0-1-1,0 0 1,-1 1 0,-1-1-1,0 0 1,-4-19-1,4 22-13,-1 0 0,0 1-1,-1-1 1,0 1-1,0-1 1,0 1 0,-1 0-1,0 0 1,-1 1-1,1-1 1,-1 1 0,0 0-1,-1 0 1,1 1-1,-1-1 1,-1 1 0,1 1-1,-1-1 1,-13-6-1,16 8 2,-2 0 0,1 1-1,0-1 1,0 1-1,-1 1 1,0-1-1,1 1 1,-1 0-1,0 0 1,1 0-1,-1 1 1,0 0 0,0 0-1,1 0 1,-1 1-1,0 0 1,1 0-1,-1 1 1,0-1-1,1 1 1,-7 3-1,-6 4 3,0 0-1,1 1 0,0 1 1,1 0-1,0 1 0,1 1 1,-26 28-1,27-26 27,1 0-1,0 2 1,1 0 0,1 0 0,0 1-1,-8 21 1,0 5 4,12-28-30,1-1 0,0 1 0,-6 25 0,1 5 15,8-37-15,0 0 1,1 1-1,0-1 1,0 1-1,1-1 1,1 1-1,-1-1 0,1 1 1,1 0-1,2 15 1,5 8 14,-7-26-16,0-1 0,0 1 0,1-1 0,0 0 0,0 1 0,0-1 0,1 0 0,0 0 0,0-1 0,7 9 0,0 0 4,-1 0 1,9 18 0,-11-19-3,0-1-2,0-1 0,0 0 0,1-1 0,0 0 0,1 0 0,0-1 0,1 0 0,0-1 0,0 0 0,13 8 0,-15-12 2,0 0 1,0 0 0,1-1 0,-1 0 0,1 0 0,0-1-1,-1 0 1,1 0 0,0-1 0,0-1 0,0 1 0,0-1-1,0-1 1,0 0 0,14-3 0,6-2 1,-8 2 18,-1-1 0,38-14-1,61-52 398,-112 67-32,0 0-1,-1-1 1,1 0 0,-1 0-1,9-10 1,0 0 153,1-4 1226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0:22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0 736,'-54'8'5827,"4"-5"-2356,49-3-3452,0 4 152,1-4-133,0 0 0,0 1 0,0-1 0,0 0 1,0 1-1,0-1 0,0 0 0,0 1 0,0-1 1,0 0-1,0 0 0,0 1 0,0-1 0,0 0 1,0 1-1,0-1 0,0 0 0,0 1 0,0-1 1,1 0-1,-1 0 0,0 1 0,0-1 0,0 0 1,0 1-1,1-1 0,-1 0 0,0 0 0,0 0 1,1 1-1,-1-1 0,0 0 0,0 0 0,1 0 1,-1 0-1,0 1 0,1-1 0,-1 0 0,0 0 1,0 0-1,1 0 0,-1 0 0,0 0 0,1 0 1,-1 0-1,0 0 0,1 0 0,-1 0 0,1 0 1,29 8 746,0-2 1,1-1-1,39 2 1,97-5 775,-100-2 125,-45 0-1761,23 0-160,-31-1-3373,1-1-3351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0:23.9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30 288,'-3'-2'578,"1"0"0,0 0 0,0 0-1,1 0 1,-1 0 0,0 0 0,1-1 0,-1 1 0,1 0-1,-2-7 6222,234 12 2205,-115 0-8870,0-2-3520,-112-1 607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0:25.8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34 848,'-1'-6'4979,"-2"-17"47,4 22-4921,-1 1 0,1-1 0,-1 1 0,1 0 0,0-1 0,-1 1 0,1 0 0,0 0 0,-1-1-1,1 1 1,0 0 0,-1 0 0,1 0 0,0 0 0,-1 0 0,1 0 0,0 0 0,-1 0 0,1 0 0,0 0 0,0 1 0,-1-1 0,1 0 0,-1 0 0,1 0 0,0 1 0,20 15 647,12 24-654,-15-10-73,0 1 0,-3 1 0,0 0-1,-2 0 1,-2 2 0,10 46 0,-19-72-25,2 5 8,-2 0 0,0 0 0,1 18 0,13-68 56,-10 20-56,0-1 1,6-29-1,-9 30 25,1 0 0,1 1 0,10-25 0,1-8 261,-14 40-283,1 0 1,0 0-1,7-16 0,-9 23-16,0 0 1,0 1-1,0-1 0,0 0 1,0 1-1,0-1 0,1 0 0,-1 1 1,0 0-1,1-1 0,-1 1 1,1 0-1,0 0 0,-1-1 0,4 0 1,-3 2 5,0 0 1,0 0 0,0 0-1,0 0 1,0 0-1,1 1 1,-1-1 0,0 1-1,0-1 1,0 1-1,0 0 1,-1 0 0,1 0-1,0 0 1,0 0-1,2 1 1,1 3 8,1 0 1,-1-1-1,0 2 1,0-1-1,-1 0 0,1 1 1,-1 0-1,0 0 1,5 12-1,-1 0 25,0 0-1,7 27 1,7 64 45,-21-101-79,5 25 217,-3-25-146,-2-15-139,-1-10 73,1-1 0,0 1 0,1-1 0,1 1 0,1 0 0,1 0 0,0 0 0,1 1 0,1 0 0,0 0 0,1 0 0,1 1 0,1 0 0,0 1 0,17-19 0,-19 24 49,0 1 0,1-1 0,0 2 0,0-1 0,1 1 0,18-10 0,-25 16-21,0-1 0,1 1-1,-1-1 1,0 1 0,1 0 0,-1 0-1,1 0 1,-1 1 0,1-1 0,-1 1 0,1 0-1,0 0 1,-1 0 0,1 0 0,-1 1-1,1-1 1,-1 1 0,1 0 0,-1 0-1,0 1 1,1-1 0,-1 0 0,0 1 0,0 0-1,0 0 1,5 4 0,6 9 122,-1 0 0,0 1 0,-1 1 0,-1 0 1,0 0-1,-1 1 0,9 25 0,-17-39-157,14 31 105,9 19-2496,-6-23-6066,-14-24 3677,-3-5 3101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0:27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144 343 864,'9'-8'881,"1"-1"-1,-1 0 0,-1-1 0,0 0 0,0 0 0,-1-1 0,0 0 0,-1 0 1,8-19-1,-13 29-848,-1 0-1,1 0 1,-1-1 0,1 1 0,-1 0 0,0-1 0,0 1 0,1 0 0,-1-1-1,0 1 1,0 0 0,0-1 0,-1 1 0,1 0 0,0-1 0,0 1-1,-1 0 1,1 0 0,-1-1 0,1 1 0,-1 0 0,1 0 0,-1 0 0,0-1-1,-1 0 1,0 0 50,0 1-1,0-1 1,0 1 0,0 0-1,-1 0 1,1-1-1,0 2 1,-1-1 0,1 0-1,0 0 1,-1 1 0,-4-1-1,0 0 138,0 1 0,0 0 0,0 0 0,0 1 0,0 0 0,0 0 0,1 0 0,-1 1 0,-12 5 0,9-2 34,1 1 0,-1 0 0,1 1 1,0 0-1,-11 12 0,16-15-191,0 1-1,0-1 1,1 1 0,-1 1 0,1-1-1,0 0 1,1 1 0,-1-1-1,1 1 1,0 0 0,-1 11 0,0-2-30,1 0 0,1 1 1,1 25-1,1-33-42,0-1 1,0 0 0,1 1-1,0-1 1,0 0-1,1 0 1,0 0-1,0 0 1,8 10-1,-9-14-9,-1 0 0,1-1 0,0 0 0,1 1 0,-1-1 0,0 0 0,1 0 0,-1 0 0,1-1 0,-1 1-1,1-1 1,0 1 0,0-1 0,0 0 0,0 0 0,0 0 0,5 1 0,-3-2-10,0 1 0,0-1-1,0-1 1,0 1 0,0-1 0,1 1 0,-1-1-1,0-1 1,-1 1 0,7-3 0,-4 1 41,-1 0 1,1 0-1,-1-1 1,0 0-1,0 0 1,0 0-1,0-1 1,-1 0 0,0 0-1,0 0 1,0-1-1,-1 1 1,1-1-1,-1 0 1,4-10-1,-1-4 233,-2-1 0,0 1-1,-2-1 1,0 0 0,-1 0-1,-1-31 1,12 86 454,-7-11-953,0 0 1,2 0 0,0 0-1,2-1 1,18 33-1,-26-52-471,1 1-1,-1-1 1,1 0-1,-1 0 0,1 0 1,0 0-1,0 0 1,0 0-1,1-1 1,-1 0-1,6 4 0,-7-6 463,0 1-1,0-1 0,0 1 0,1-1 1,-1 0-1,0 0 0,0 0 1,0 0-1,0 0 0,0-1 0,0 1 1,0-1-1,0 1 0,0-1 0,0 0 1,0 0-1,0 0 0,0 0 0,0 0 1,-1 0-1,1 0 0,0 0 0,-1-1 1,3-2-1,2-1 220,-1 0-1,0-1 1,0 0-1,-1 0 1,1 0 0,3-8-1,-2 1 879,0-1 0,-2 0-1,1 0 1,1-17 0,-3 22-567,-1 0 1,1-1 0,0 1 0,1 0-1,0 1 1,1-1 0,-1 1 0,2-1-1,-1 2 1,1-1 0,0 0 0,1 1-1,12-10 1,-15 14-224,0 1 0,0 0 0,0 1 0,1-1 0,-1 1 0,1 0 0,-1 0 0,1 0 0,-1 1 0,1-1 0,-1 1 0,1 0-1,-1 0 1,1 1 0,-1-1 0,1 1 0,-1 0 0,1 1 0,-1-1 0,0 1 0,8 3 0,-1 1 69,0-1 0,-1 2 0,0 0 0,0 0 0,0 1 0,15 16 0,-12-10-68,-1 1 0,-1 1 0,-1-1 0,0 2 0,-1-1 1,-1 1-1,-1 1 0,11 32 0,-18-48-15,0-1 1,0 0-1,0 0 1,0 0 0,0 1-1,0-1 1,0 0-1,0 0 1,-1 1 0,1-1-1,0 0 1,-1 0-1,1 0 1,-1 1 0,1-1-1,-1 0 1,1 0-1,-1 0 1,0 0 0,0 0-1,1 0 1,-1 0-1,0 0 1,0-1 0,0 1-1,0 0 1,0 0-1,0-1 1,0 1 0,0-1-1,-1 1 1,1-1-1,0 1 1,0-1 0,0 0-1,0 1 1,-1-1-1,1 0 1,0 0 0,0 0-1,-1 0 1,1 0-1,0 0 1,0 0-1,-1-1 1,0 1 0,0-2 6,1 1 0,0 0 0,0 0 0,0-1 0,0 1 0,0 0 0,1-1 1,-1 1-1,0-1 0,1 1 0,-1-1 0,1 1 0,-1-1 0,1 1 0,0-1 0,0 0 1,-1 1-1,1-1 0,0 1 0,0-1 0,1 0 0,-1 1 0,0-1 0,1-2 0,10-40 1978,37-99 1427,12-3 1008,-27 76-3087,-30 66-2023,-1 2-367,-1-1-1,1 1 1,-1 0 0,0-1 0,1 0-1,-1 1 1,0-1 0,-1 0 0,1 1 0,0-1-1,-1 0 1,1-3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0:29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78 768,'2'-2'504,"0"-1"-1,0 1 0,-1 0 0,1-1 0,-1 1 1,0-1-1,1 1 0,-1-1 0,0-3 1,2-2 171,-1 0 0,-1 0 1,0 0-1,1-10 542,2 48 1150,0 96 666,-1 1-3038,-7 146-83,1-231-278,3-42 337,5-34-801,4 14 809,1 1-1,0 0 1,2 1 0,0 0-1,1 1 1,21-23 0,-23 28 0,1 0 1,1 1-1,0 0 1,0 1-1,26-15 0,-32 22 37,0 0 0,-1 1 0,1-1 0,0 2 0,1-1 0,-1 1 0,0 0-1,0 0 1,0 1 0,1 0 0,-1 0 0,0 1 0,0-1 0,1 2-1,13 3 1,-15-3 2,1 1-1,-1 0 1,0 0-1,0 0 1,0 1 0,0 0-1,-1 0 1,0 0-1,1 1 1,-1 0-1,-1 0 1,1 0-1,6 11 1,-8-12-10,0 0 1,-1 1-1,0-1 1,0 1-1,0 0 1,0-1 0,-1 1-1,0 0 1,0 0-1,0 0 1,0 0-1,-1 0 1,0 0-1,0 1 1,0-1-1,-1 0 1,0 0-1,0 0 1,-2 6 0,1-6-7,-1 0 1,1 0 0,-1-1-1,0 0 1,0 1 0,0-1-1,-1 0 1,0 0 0,1-1-1,-7 5 1,-47 29 12,41-27-25,6-5-70,1 1 0,-1-1-1,0-1 1,0 0 0,0 0-1,0-1 1,-1 0 0,1-1-1,-17 1 1,25-3 47,0 0 0,1 0-1,-1 0 1,0-1 0,0 1-1,1-1 1,-1 1 0,1-1 0,-1 0-1,1 0 1,-1 0 0,1 0-1,-1 0 1,1 0 0,-2-1-1,2 1 32,1 0 0,-1 1 0,1-1 0,-1 0-1,1 1 1,0-1 0,-1 0 0,1 1-1,0-1 1,0 0 0,-1 0 0,1 1 0,0-1-1,0 0 1,0 0 0,0 0 0,0 1-1,0-1 1,0 0 0,0 0 0,0 0 0,0 1-1,1-1 1,-1 0 0,0 0 0,0 1-1,1-1 1,-1 0 0,1 1 0,-1-1 0,0 0-1,1 1 1,-1-1 0,1 1 0,0-1-1,-1 0 1,1 1 0,-1-1 0,2 1 0,1-2 33,0 0 1,0 0 0,0 1 0,0 0 0,1-1 0,-1 1-1,0 0 1,1 1 0,-1-1 0,1 1 0,-1-1 0,0 1 0,1 0-1,-1 0 1,1 1 0,-1-1 0,1 1 0,-1-1 0,1 1-1,-1 0 1,0 1 0,0-1 0,5 3 0,8 3 56,0 1-1,-1 1 1,19 14 0,-12-6-31,40 42 0,-16-14 85,-36-36 37,0 0 1,0-1 0,1 0-1,0-1 1,0 0 0,1-1-1,0 0 1,23 7 0,-30-12-97,0-1 1,0 0-1,0 0 1,0 0-1,-1 0 1,1-1 0,0 0-1,0 0 1,0-1-1,-1 1 1,1-1-1,0 0 1,3-2 0,24-19-2054,-30 21 1205,0 0 0,0 0-1,0-1 1,-1 1 0,1 0 0,-1-1-1,1 0 1,-1 1 0,2-5 0,-3-2-2957,2 3 1764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0:30.1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214 60 656,'8'-13'2769,"-6"11"-2302,0-1 0,0 0 0,-1 0 0,1 0 0,-1 0-1,0 0 1,0 0 0,0 0 0,0 0 0,1-6 0,-2 9-434,-1-1-1,1 1 1,0-1 0,0 1-1,0 0 1,0-1 0,0 1-1,0-1 1,-1 1-1,1 0 1,0-1 0,0 1-1,-1 0 1,1-1 0,0 1-1,-1 0 1,1-1-1,0 1 1,-1 0 0,1 0-1,0-1 1,-1 1-1,1 0 1,0 0 0,-1 0-1,1 0 1,-1-1 0,1 1-1,0 0 1,-1 0-1,0 0 1,-22 0 382,-19 10-4,31-8-395,0 1-1,1 0 0,-1 1 0,1 0 0,0 1 1,0 0-1,0 0 0,0 1 0,1 1 0,0-1 0,1 1 1,-8 9-1,13-13 24,0 0 0,1 0 1,-1 0-1,1 0 0,0 0 1,0 0-1,1 1 0,-1-1 0,1 1 1,-1 0-1,1-1 0,0 1 1,0 0-1,1 0 0,-1 0 1,1-1-1,0 1 0,0 0 0,0 0 1,1 0-1,-1 0 0,1-1 1,0 1-1,0 0 0,0 0 0,0-1 1,1 1-1,0-1 0,-1 1 1,1-1-1,0 0 0,5 6 0,-6-9-26,20 25 164,1 0 0,2-2 1,0-1-1,33 23 1,-38-31-181,-1 0 1,0 2 0,-1 0-1,-1 1 1,-1 1 0,26 38 0,-38-53 5,0 1 1,-1 0-1,0 0 1,0 1-1,0-1 1,0 0-1,-1 1 1,1-1-1,-1 1 1,0-1-1,-1 1 1,1 6 0,-1-9 0,-1 0 0,1 0 0,-1 0 0,1 1 1,-1-1-1,0 0 0,0 0 0,0 0 1,0 0-1,0 0 0,0-1 0,0 1 0,-1 0 1,1 0-1,-1-1 0,1 1 0,-1-1 1,0 1-1,0-1 0,0 0 0,1 0 0,-1 1 1,0-1-1,0-1 0,-1 1 0,-2 1 1,-5 2 207,1-1 0,0 0 0,-1-1 0,1 0 0,-1 0 0,0-1 0,1 0 0,-1-1 0,0 0 1,0 0-1,-11-3 0,4 0 428,13 3-600,0-1 1,0 1 0,0-1 0,0 0 0,0-1-1,0 1 1,0 0 0,0-1 0,1 0-1,-6-3 1,3 1-2658,6 4 2056,-1-1 0,0 1 0,1 0 1,-1-1-1,-6-8-7290,7 5 5962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0:31.8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513 86 320,'-9'-80'11779,"9"80"-11734,0 0 1,0 0 0,0-1-1,0 1 1,0 0-1,0 0 1,-1-1 0,1 1-1,0 0 1,0 0-1,0 0 1,0-1 0,0 1-1,0 0 1,0 0-1,0 0 1,0-1 0,-1 1-1,1 0 1,0 0-1,0 0 1,0-1-1,0 1 1,-1 0 0,1 0-1,0 0 1,0 0-1,0 0 1,-1 0 0,1 0-1,0-1 1,0 1-1,-1 0 1,1 0 0,0 0-1,0 0 1,0 0-1,-1 0 1,1 0 0,0 0-1,0 0 1,-1 0-1,-14 5 1910,-13 13 290,-153 91-713,83-53-1359,-7-1-32,100-52-125,-1 0-1,0-1 0,1 1 1,-12 2-1,-14 6 34,50-5-65,0 0 162,0 1-1,33 16 1,-15 4 2,-1 1-1,0 2 0,52 59 1,-72-71 152,1-1 0,26 19 0,-6-4 19,-31-27-122,-1-1 0,1-1-1,0 1 1,0-1 0,0 0 0,0 0 0,1-1-1,-1 1 1,1-2 0,0 1 0,9 1 0,10-1 1679,44 0 1,-49-2-1723,-21 0-304,0 0-1,1 0 0,-1 0 1,0 0-1,0 0 0,1 0 0,-1 0 1,0 0-1,0 0 0,0 0 0,1 0 1,-1 0-1,0 0 0,0 0 1,0 0-1,1 0 0,-1-1 0,0 1 1,0 0-1,0 0 0,2-3-2713,-2 3 2713,0-1 1,0 1-1,0 0 0,0 0 1,0 0-1,0-1 0,0 1 0,0 0 1,0 0-1,0 0 0,0-1 0,0 1 1,0 0-1,0 0 0,0 0 1,0-1-1,-1 0-603,-16-22-17607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0:40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 16,'2'-2'218,"1"0"0,0 0 0,0 0 0,1 0 0,-1 1 0,0 0 0,0-1 0,1 1 0,-1 0 0,5 0 0,-7 1-244,0 0-1,-1 0 1,1 0-1,0 0 1,-1 0-1,1 0 1,0 0-1,-1 0 1,1 0-1,0-1 1,-1 1-1,1 0 1,-1 0-1,1-1 1,0 1-1,-1 0 1,1-1-1,-1 1 1,1 0-1,-1-1 1,1 0-1,1-1-825,-1 1 369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0:43.5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351 106 64,'44'4'10720,"-43"-4"-10544,1-1 212,1 1 0,0-1 0,0 0 0,-1 0 0,1 0 0,-1 0 0,1-1 0,2-1 0,6-11 1467,-10 14-1800,-1-1 0,0 0-1,1 1 1,-1-1 0,0 1-1,0-1 1,0 1 0,1-1-1,-1 0 1,0 1 0,0-1-1,0 0 1,0 1 0,0-1-1,0 1 1,0-1-1,0 0 1,-1 1 0,1-1-1,0 1 1,0-1 0,0 0-1,-1 1 1,1-1 0,0 1-1,0-1 1,-1 1 0,1-1-1,-1 1 1,1-1 0,-1 0-1,-12-14 459,11 13-485,1 0 0,-1 0-1,1 0 1,-1 0 0,1 0 0,-1 1 0,0-1-1,0 1 1,0-1 0,0 1 0,0 0 0,0 0 0,0 0-1,-1 0 1,-3-1 0,-31-7 213,-1 3 0,0 1 1,0 1-1,-60 3 0,82 2-211,1 1 1,-1 1-1,1 1 1,-16 4-1,28-7-10,0 1 0,0-1 0,0 0 0,1 1 0,-1-1 0,0 1 0,1 0 0,-1 0 0,1 0 0,-3 3-1,4-4-9,0 0 0,0 0-1,0 0 1,0 0 0,1 0-1,-1 1 1,0-1 0,1 0-1,-1 0 1,1 1 0,-1-1-1,1 0 1,0 1-1,-1-1 1,1 0 0,0 1-1,0-1 1,0 1 0,0-1-1,0 0 1,1 1 0,-1-1-1,1 2 1,1 1 10,0 1 1,0-1 0,1 1-1,0-1 1,0 0-1,0 0 1,1-1-1,-1 1 1,1-1-1,0 0 1,0 1-1,0-2 1,8 5 0,8 4 222,41 14 0,-2 0-54,111 77-192,-143-83-4,0 1 0,-2 2-1,34 36 1,-46-41 16,0 0 0,-1 0 0,0 1 1,-2 1-1,0-1 0,8 25 0,5 32 9,-21-69-9,-1 0 1,0 0 0,-1 0 0,1 0 0,-1 0-1,0 0 1,-1 0 0,1 0 0,-1 0 0,-3 10-1,2-11 1,1-1 0,-1 1 0,0-1 0,0 1-1,0-1 1,-1 0 0,1 0 0,-1 0-1,0 0 1,0 0 0,-1-1 0,1 1 0,-1-1-1,1 0 1,-1 0 0,0 0 0,-6 2-1,2-1 21,-1 0-1,0-1 0,0 0 0,0 0 0,0-1 1,0 0-1,-1-1 0,1 0 0,-1 0 0,1-1 0,-1-1 1,1 1-1,-1-1 0,1-1 0,-13-3 0,-5-3 294,1-1 0,0-1 0,1-2 0,0 0-1,-28-19 1,47 25-240,0 0 0,0 1 0,0-2 0,1 1 0,0-1 0,0 0 0,1 0 1,0 0-1,0 0 0,1-1 0,0 0 0,0 1 0,1-1 0,0 0 0,-2-14 0,2 7 3,1 0 1,0-1-1,1 1 0,1 0 1,1-1-1,0 1 0,5-18 1,-6 28-70,1 0 0,0 0 0,0 0 0,0 0 0,1 1 0,0-1 0,0 1 0,0 0 0,0 0 0,1 0 0,-1 0 0,9-6 0,1 0 138,0 0 0,27-13-1,90-40 983,-83 36-1735,-44 24-1800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0:45.4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177 89 576,'66'-19'4648,"-62"17"-4212,-3 2-304,0 0 0,1-1 0,-1 1 0,0-1 0,0 1 1,0-1-1,0 1 0,0-1 0,0 1 0,0-1 0,0 0 0,0 0 0,0 0 0,0 1 0,0-1 1,0 0-1,-1 0 0,1 0 0,0 0 0,-1 0 0,1-1 0,-1 1 0,1 0 0,-1 0 0,1 0 1,-1 0-1,0-1 0,0 1 0,1 0 0,-1 0 0,0 0 0,0-1 0,-1-1 0,1 1-70,-1 1 1,0-1-1,0 1 0,0-1 0,0 1 0,0-1 0,0 1 1,0 0-1,-1-1 0,1 1 0,-1 0 0,1 0 0,-1 0 1,1 0-1,-1 0 0,1 0 0,-1 1 0,0-1 1,1 0-1,-4 0 0,-1-1 109,0 0 0,0 0 0,0 0 0,-1 1 0,-6 0 0,5 1 32,1 1 1,-1 0-1,1 1 1,-1 0-1,1 0 0,-1 1 1,1 0-1,0 0 1,1 0-1,-1 1 0,0 0 1,1 1-1,0-1 0,0 1 1,0 0-1,-7 9 1,5-1-72,0 1 1,1 0-1,0 0 0,1 1 1,1 0-1,0 0 1,1 0-1,-2 19 1,4-26-170,-3 11 57,2 0 1,0 0 0,1 0-1,2 0 1,-1 0 0,2 0-1,1 1 1,0-1-1,1 0 1,8 24 0,-5-25 1,-4-10 3,1-1-1,-1 1 1,1-1 0,1 0-1,-1 0 1,1-1 0,1 1 0,-1-1-1,11 12 1,10 4-10,36 26-1,-48-40 0,0 0 1,1-1-1,-1-1 0,1 0 0,1 0 0,23 5 0,-28-9-12,0 0-1,0-1 1,0 0 0,0-1 0,1 0-1,-1 0 1,0-1 0,0-1-1,0 0 1,19-6 0,-23 7 50,0-1 1,1 0 0,-1-1-1,-1 1 1,1-1-1,0 0 1,-1-1-1,1 1 1,-1-1 0,0 0-1,0-1 1,-1 1-1,1-1 1,-1 0-1,0 0 1,6-11 0,4-11 84,-10 19-30,0 1 1,0-1-1,-1 0 0,0 0 1,3-12-1,-2 0 64,0-1 1,-1 0-1,-2 1 0,0-1 0,-3-40 0,-1 45-93,0 1-1,-1-1 0,0 0 1,-1 1-1,-11-22 1,11 28 27,-1 1 1,0-1 0,0 1 0,-1 0-1,0 0 1,-1 1 0,0 0 0,0 1-1,0 0 1,-14-8 0,11 7 207,0 1 1,-1 1-1,-24-9 1,-8-2 265,36 13-551,-1 0 1,0 1 0,0 0-1,-14-1 1,-21-5 228,44 8-255,-5-2 155,-1 1-1,1 0 1,0 0 0,-1 0 0,1 1-1,-10 0 1,15 0-173,0 0-11,-2 0 9,-1 0 1986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8.png"/><Relationship Id="rId21" Type="http://schemas.openxmlformats.org/officeDocument/2006/relationships/image" Target="../media/image50.png"/><Relationship Id="rId42" Type="http://schemas.openxmlformats.org/officeDocument/2006/relationships/customXml" Target="../ink/ink60.xml"/><Relationship Id="rId63" Type="http://schemas.openxmlformats.org/officeDocument/2006/relationships/image" Target="../media/image71.png"/><Relationship Id="rId84" Type="http://schemas.openxmlformats.org/officeDocument/2006/relationships/customXml" Target="../ink/ink81.xml"/><Relationship Id="rId138" Type="http://schemas.openxmlformats.org/officeDocument/2006/relationships/customXml" Target="../ink/ink108.xml"/><Relationship Id="rId159" Type="http://schemas.openxmlformats.org/officeDocument/2006/relationships/image" Target="../media/image119.png"/><Relationship Id="rId170" Type="http://schemas.openxmlformats.org/officeDocument/2006/relationships/customXml" Target="../ink/ink124.xml"/><Relationship Id="rId191" Type="http://schemas.openxmlformats.org/officeDocument/2006/relationships/image" Target="../media/image135.png"/><Relationship Id="rId205" Type="http://schemas.openxmlformats.org/officeDocument/2006/relationships/image" Target="../media/image142.png"/><Relationship Id="rId226" Type="http://schemas.openxmlformats.org/officeDocument/2006/relationships/customXml" Target="../ink/ink152.xml"/><Relationship Id="rId107" Type="http://schemas.openxmlformats.org/officeDocument/2006/relationships/image" Target="../media/image93.png"/><Relationship Id="rId11" Type="http://schemas.openxmlformats.org/officeDocument/2006/relationships/image" Target="../media/image45.png"/><Relationship Id="rId32" Type="http://schemas.openxmlformats.org/officeDocument/2006/relationships/customXml" Target="../ink/ink55.xml"/><Relationship Id="rId53" Type="http://schemas.openxmlformats.org/officeDocument/2006/relationships/image" Target="../media/image66.png"/><Relationship Id="rId74" Type="http://schemas.openxmlformats.org/officeDocument/2006/relationships/customXml" Target="../ink/ink76.xml"/><Relationship Id="rId128" Type="http://schemas.openxmlformats.org/officeDocument/2006/relationships/customXml" Target="../ink/ink103.xml"/><Relationship Id="rId149" Type="http://schemas.openxmlformats.org/officeDocument/2006/relationships/image" Target="../media/image114.png"/><Relationship Id="rId5" Type="http://schemas.openxmlformats.org/officeDocument/2006/relationships/image" Target="../media/image42.png"/><Relationship Id="rId95" Type="http://schemas.openxmlformats.org/officeDocument/2006/relationships/image" Target="../media/image87.png"/><Relationship Id="rId160" Type="http://schemas.openxmlformats.org/officeDocument/2006/relationships/customXml" Target="../ink/ink119.xml"/><Relationship Id="rId181" Type="http://schemas.openxmlformats.org/officeDocument/2006/relationships/image" Target="../media/image130.png"/><Relationship Id="rId216" Type="http://schemas.openxmlformats.org/officeDocument/2006/relationships/customXml" Target="../ink/ink147.xml"/><Relationship Id="rId22" Type="http://schemas.openxmlformats.org/officeDocument/2006/relationships/customXml" Target="../ink/ink50.xml"/><Relationship Id="rId43" Type="http://schemas.openxmlformats.org/officeDocument/2006/relationships/image" Target="../media/image61.png"/><Relationship Id="rId64" Type="http://schemas.openxmlformats.org/officeDocument/2006/relationships/customXml" Target="../ink/ink71.xml"/><Relationship Id="rId118" Type="http://schemas.openxmlformats.org/officeDocument/2006/relationships/customXml" Target="../ink/ink98.xml"/><Relationship Id="rId139" Type="http://schemas.openxmlformats.org/officeDocument/2006/relationships/image" Target="../media/image109.png"/><Relationship Id="rId85" Type="http://schemas.openxmlformats.org/officeDocument/2006/relationships/image" Target="../media/image82.png"/><Relationship Id="rId150" Type="http://schemas.openxmlformats.org/officeDocument/2006/relationships/customXml" Target="../ink/ink114.xml"/><Relationship Id="rId171" Type="http://schemas.openxmlformats.org/officeDocument/2006/relationships/image" Target="../media/image125.png"/><Relationship Id="rId192" Type="http://schemas.openxmlformats.org/officeDocument/2006/relationships/customXml" Target="../ink/ink135.xml"/><Relationship Id="rId206" Type="http://schemas.openxmlformats.org/officeDocument/2006/relationships/customXml" Target="../ink/ink142.xml"/><Relationship Id="rId227" Type="http://schemas.openxmlformats.org/officeDocument/2006/relationships/image" Target="../media/image153.png"/><Relationship Id="rId12" Type="http://schemas.openxmlformats.org/officeDocument/2006/relationships/customXml" Target="../ink/ink45.xml"/><Relationship Id="rId33" Type="http://schemas.openxmlformats.org/officeDocument/2006/relationships/image" Target="../media/image56.png"/><Relationship Id="rId108" Type="http://schemas.openxmlformats.org/officeDocument/2006/relationships/customXml" Target="../ink/ink93.xml"/><Relationship Id="rId129" Type="http://schemas.openxmlformats.org/officeDocument/2006/relationships/image" Target="../media/image104.png"/><Relationship Id="rId54" Type="http://schemas.openxmlformats.org/officeDocument/2006/relationships/customXml" Target="../ink/ink66.xml"/><Relationship Id="rId75" Type="http://schemas.openxmlformats.org/officeDocument/2006/relationships/image" Target="../media/image77.png"/><Relationship Id="rId96" Type="http://schemas.openxmlformats.org/officeDocument/2006/relationships/customXml" Target="../ink/ink87.xml"/><Relationship Id="rId140" Type="http://schemas.openxmlformats.org/officeDocument/2006/relationships/customXml" Target="../ink/ink109.xml"/><Relationship Id="rId161" Type="http://schemas.openxmlformats.org/officeDocument/2006/relationships/image" Target="../media/image120.png"/><Relationship Id="rId182" Type="http://schemas.openxmlformats.org/officeDocument/2006/relationships/customXml" Target="../ink/ink130.xml"/><Relationship Id="rId217" Type="http://schemas.openxmlformats.org/officeDocument/2006/relationships/image" Target="../media/image148.png"/><Relationship Id="rId6" Type="http://schemas.openxmlformats.org/officeDocument/2006/relationships/customXml" Target="../ink/ink42.xml"/><Relationship Id="rId23" Type="http://schemas.openxmlformats.org/officeDocument/2006/relationships/image" Target="../media/image51.png"/><Relationship Id="rId119" Type="http://schemas.openxmlformats.org/officeDocument/2006/relationships/image" Target="../media/image99.png"/><Relationship Id="rId44" Type="http://schemas.openxmlformats.org/officeDocument/2006/relationships/customXml" Target="../ink/ink61.xml"/><Relationship Id="rId65" Type="http://schemas.openxmlformats.org/officeDocument/2006/relationships/image" Target="../media/image72.png"/><Relationship Id="rId86" Type="http://schemas.openxmlformats.org/officeDocument/2006/relationships/customXml" Target="../ink/ink82.xml"/><Relationship Id="rId130" Type="http://schemas.openxmlformats.org/officeDocument/2006/relationships/customXml" Target="../ink/ink104.xml"/><Relationship Id="rId151" Type="http://schemas.openxmlformats.org/officeDocument/2006/relationships/image" Target="../media/image115.png"/><Relationship Id="rId172" Type="http://schemas.openxmlformats.org/officeDocument/2006/relationships/customXml" Target="../ink/ink125.xml"/><Relationship Id="rId193" Type="http://schemas.openxmlformats.org/officeDocument/2006/relationships/image" Target="../media/image136.png"/><Relationship Id="rId207" Type="http://schemas.openxmlformats.org/officeDocument/2006/relationships/image" Target="../media/image143.png"/><Relationship Id="rId228" Type="http://schemas.openxmlformats.org/officeDocument/2006/relationships/customXml" Target="../ink/ink153.xml"/><Relationship Id="rId13" Type="http://schemas.openxmlformats.org/officeDocument/2006/relationships/image" Target="../media/image46.png"/><Relationship Id="rId109" Type="http://schemas.openxmlformats.org/officeDocument/2006/relationships/image" Target="../media/image94.png"/><Relationship Id="rId34" Type="http://schemas.openxmlformats.org/officeDocument/2006/relationships/customXml" Target="../ink/ink56.xml"/><Relationship Id="rId55" Type="http://schemas.openxmlformats.org/officeDocument/2006/relationships/image" Target="../media/image67.png"/><Relationship Id="rId76" Type="http://schemas.openxmlformats.org/officeDocument/2006/relationships/customXml" Target="../ink/ink77.xml"/><Relationship Id="rId97" Type="http://schemas.openxmlformats.org/officeDocument/2006/relationships/image" Target="../media/image88.png"/><Relationship Id="rId120" Type="http://schemas.openxmlformats.org/officeDocument/2006/relationships/customXml" Target="../ink/ink99.xml"/><Relationship Id="rId141" Type="http://schemas.openxmlformats.org/officeDocument/2006/relationships/image" Target="../media/image110.png"/><Relationship Id="rId7" Type="http://schemas.openxmlformats.org/officeDocument/2006/relationships/image" Target="../media/image43.png"/><Relationship Id="rId162" Type="http://schemas.openxmlformats.org/officeDocument/2006/relationships/customXml" Target="../ink/ink120.xml"/><Relationship Id="rId183" Type="http://schemas.openxmlformats.org/officeDocument/2006/relationships/image" Target="../media/image131.png"/><Relationship Id="rId218" Type="http://schemas.openxmlformats.org/officeDocument/2006/relationships/customXml" Target="../ink/ink148.xml"/><Relationship Id="rId24" Type="http://schemas.openxmlformats.org/officeDocument/2006/relationships/customXml" Target="../ink/ink51.xml"/><Relationship Id="rId45" Type="http://schemas.openxmlformats.org/officeDocument/2006/relationships/image" Target="../media/image62.png"/><Relationship Id="rId66" Type="http://schemas.openxmlformats.org/officeDocument/2006/relationships/customXml" Target="../ink/ink72.xml"/><Relationship Id="rId87" Type="http://schemas.openxmlformats.org/officeDocument/2006/relationships/image" Target="../media/image83.png"/><Relationship Id="rId110" Type="http://schemas.openxmlformats.org/officeDocument/2006/relationships/customXml" Target="../ink/ink94.xml"/><Relationship Id="rId131" Type="http://schemas.openxmlformats.org/officeDocument/2006/relationships/image" Target="../media/image105.png"/><Relationship Id="rId152" Type="http://schemas.openxmlformats.org/officeDocument/2006/relationships/customXml" Target="../ink/ink115.xml"/><Relationship Id="rId173" Type="http://schemas.openxmlformats.org/officeDocument/2006/relationships/image" Target="../media/image126.png"/><Relationship Id="rId194" Type="http://schemas.openxmlformats.org/officeDocument/2006/relationships/customXml" Target="../ink/ink136.xml"/><Relationship Id="rId208" Type="http://schemas.openxmlformats.org/officeDocument/2006/relationships/customXml" Target="../ink/ink143.xml"/><Relationship Id="rId229" Type="http://schemas.openxmlformats.org/officeDocument/2006/relationships/image" Target="../media/image154.png"/><Relationship Id="rId14" Type="http://schemas.openxmlformats.org/officeDocument/2006/relationships/customXml" Target="../ink/ink46.xml"/><Relationship Id="rId35" Type="http://schemas.openxmlformats.org/officeDocument/2006/relationships/image" Target="../media/image57.png"/><Relationship Id="rId56" Type="http://schemas.openxmlformats.org/officeDocument/2006/relationships/customXml" Target="../ink/ink67.xml"/><Relationship Id="rId77" Type="http://schemas.openxmlformats.org/officeDocument/2006/relationships/image" Target="../media/image78.png"/><Relationship Id="rId100" Type="http://schemas.openxmlformats.org/officeDocument/2006/relationships/customXml" Target="../ink/ink89.xml"/><Relationship Id="rId8" Type="http://schemas.openxmlformats.org/officeDocument/2006/relationships/customXml" Target="../ink/ink43.xml"/><Relationship Id="rId98" Type="http://schemas.openxmlformats.org/officeDocument/2006/relationships/customXml" Target="../ink/ink88.xml"/><Relationship Id="rId121" Type="http://schemas.openxmlformats.org/officeDocument/2006/relationships/image" Target="../media/image100.png"/><Relationship Id="rId142" Type="http://schemas.openxmlformats.org/officeDocument/2006/relationships/customXml" Target="../ink/ink110.xml"/><Relationship Id="rId163" Type="http://schemas.openxmlformats.org/officeDocument/2006/relationships/image" Target="../media/image121.png"/><Relationship Id="rId184" Type="http://schemas.openxmlformats.org/officeDocument/2006/relationships/customXml" Target="../ink/ink131.xml"/><Relationship Id="rId219" Type="http://schemas.openxmlformats.org/officeDocument/2006/relationships/image" Target="../media/image149.png"/><Relationship Id="rId230" Type="http://schemas.openxmlformats.org/officeDocument/2006/relationships/customXml" Target="../ink/ink154.xml"/><Relationship Id="rId25" Type="http://schemas.openxmlformats.org/officeDocument/2006/relationships/image" Target="../media/image52.png"/><Relationship Id="rId46" Type="http://schemas.openxmlformats.org/officeDocument/2006/relationships/customXml" Target="../ink/ink62.xml"/><Relationship Id="rId67" Type="http://schemas.openxmlformats.org/officeDocument/2006/relationships/image" Target="../media/image73.png"/><Relationship Id="rId116" Type="http://schemas.openxmlformats.org/officeDocument/2006/relationships/customXml" Target="../ink/ink97.xml"/><Relationship Id="rId137" Type="http://schemas.openxmlformats.org/officeDocument/2006/relationships/image" Target="../media/image108.png"/><Relationship Id="rId158" Type="http://schemas.openxmlformats.org/officeDocument/2006/relationships/customXml" Target="../ink/ink118.xml"/><Relationship Id="rId20" Type="http://schemas.openxmlformats.org/officeDocument/2006/relationships/customXml" Target="../ink/ink49.xml"/><Relationship Id="rId41" Type="http://schemas.openxmlformats.org/officeDocument/2006/relationships/image" Target="../media/image60.png"/><Relationship Id="rId62" Type="http://schemas.openxmlformats.org/officeDocument/2006/relationships/customXml" Target="../ink/ink70.xml"/><Relationship Id="rId83" Type="http://schemas.openxmlformats.org/officeDocument/2006/relationships/image" Target="../media/image81.png"/><Relationship Id="rId88" Type="http://schemas.openxmlformats.org/officeDocument/2006/relationships/customXml" Target="../ink/ink83.xml"/><Relationship Id="rId111" Type="http://schemas.openxmlformats.org/officeDocument/2006/relationships/image" Target="../media/image95.png"/><Relationship Id="rId132" Type="http://schemas.openxmlformats.org/officeDocument/2006/relationships/customXml" Target="../ink/ink105.xml"/><Relationship Id="rId153" Type="http://schemas.openxmlformats.org/officeDocument/2006/relationships/image" Target="../media/image116.png"/><Relationship Id="rId174" Type="http://schemas.openxmlformats.org/officeDocument/2006/relationships/customXml" Target="../ink/ink126.xml"/><Relationship Id="rId179" Type="http://schemas.openxmlformats.org/officeDocument/2006/relationships/image" Target="../media/image129.png"/><Relationship Id="rId195" Type="http://schemas.openxmlformats.org/officeDocument/2006/relationships/image" Target="../media/image137.png"/><Relationship Id="rId209" Type="http://schemas.openxmlformats.org/officeDocument/2006/relationships/image" Target="../media/image144.png"/><Relationship Id="rId190" Type="http://schemas.openxmlformats.org/officeDocument/2006/relationships/customXml" Target="../ink/ink134.xml"/><Relationship Id="rId204" Type="http://schemas.openxmlformats.org/officeDocument/2006/relationships/customXml" Target="../ink/ink141.xml"/><Relationship Id="rId220" Type="http://schemas.openxmlformats.org/officeDocument/2006/relationships/customXml" Target="../ink/ink149.xml"/><Relationship Id="rId225" Type="http://schemas.openxmlformats.org/officeDocument/2006/relationships/image" Target="../media/image152.png"/><Relationship Id="rId15" Type="http://schemas.openxmlformats.org/officeDocument/2006/relationships/image" Target="../media/image47.png"/><Relationship Id="rId36" Type="http://schemas.openxmlformats.org/officeDocument/2006/relationships/customXml" Target="../ink/ink57.xml"/><Relationship Id="rId57" Type="http://schemas.openxmlformats.org/officeDocument/2006/relationships/image" Target="../media/image68.png"/><Relationship Id="rId106" Type="http://schemas.openxmlformats.org/officeDocument/2006/relationships/customXml" Target="../ink/ink92.xml"/><Relationship Id="rId127" Type="http://schemas.openxmlformats.org/officeDocument/2006/relationships/image" Target="../media/image103.png"/><Relationship Id="rId10" Type="http://schemas.openxmlformats.org/officeDocument/2006/relationships/customXml" Target="../ink/ink44.xml"/><Relationship Id="rId31" Type="http://schemas.openxmlformats.org/officeDocument/2006/relationships/image" Target="../media/image55.png"/><Relationship Id="rId52" Type="http://schemas.openxmlformats.org/officeDocument/2006/relationships/customXml" Target="../ink/ink65.xml"/><Relationship Id="rId73" Type="http://schemas.openxmlformats.org/officeDocument/2006/relationships/image" Target="../media/image76.png"/><Relationship Id="rId78" Type="http://schemas.openxmlformats.org/officeDocument/2006/relationships/customXml" Target="../ink/ink78.xml"/><Relationship Id="rId94" Type="http://schemas.openxmlformats.org/officeDocument/2006/relationships/customXml" Target="../ink/ink86.xml"/><Relationship Id="rId99" Type="http://schemas.openxmlformats.org/officeDocument/2006/relationships/image" Target="../media/image89.png"/><Relationship Id="rId101" Type="http://schemas.openxmlformats.org/officeDocument/2006/relationships/image" Target="../media/image90.png"/><Relationship Id="rId122" Type="http://schemas.openxmlformats.org/officeDocument/2006/relationships/customXml" Target="../ink/ink100.xml"/><Relationship Id="rId143" Type="http://schemas.openxmlformats.org/officeDocument/2006/relationships/image" Target="../media/image111.png"/><Relationship Id="rId148" Type="http://schemas.openxmlformats.org/officeDocument/2006/relationships/customXml" Target="../ink/ink113.xml"/><Relationship Id="rId164" Type="http://schemas.openxmlformats.org/officeDocument/2006/relationships/customXml" Target="../ink/ink121.xml"/><Relationship Id="rId169" Type="http://schemas.openxmlformats.org/officeDocument/2006/relationships/image" Target="../media/image124.png"/><Relationship Id="rId185" Type="http://schemas.openxmlformats.org/officeDocument/2006/relationships/image" Target="../media/image132.png"/><Relationship Id="rId4" Type="http://schemas.openxmlformats.org/officeDocument/2006/relationships/customXml" Target="../ink/ink41.xml"/><Relationship Id="rId9" Type="http://schemas.openxmlformats.org/officeDocument/2006/relationships/image" Target="../media/image44.png"/><Relationship Id="rId180" Type="http://schemas.openxmlformats.org/officeDocument/2006/relationships/customXml" Target="../ink/ink129.xml"/><Relationship Id="rId210" Type="http://schemas.openxmlformats.org/officeDocument/2006/relationships/customXml" Target="../ink/ink144.xml"/><Relationship Id="rId215" Type="http://schemas.openxmlformats.org/officeDocument/2006/relationships/image" Target="../media/image147.png"/><Relationship Id="rId26" Type="http://schemas.openxmlformats.org/officeDocument/2006/relationships/customXml" Target="../ink/ink52.xml"/><Relationship Id="rId231" Type="http://schemas.openxmlformats.org/officeDocument/2006/relationships/image" Target="../media/image155.png"/><Relationship Id="rId47" Type="http://schemas.openxmlformats.org/officeDocument/2006/relationships/image" Target="../media/image63.png"/><Relationship Id="rId68" Type="http://schemas.openxmlformats.org/officeDocument/2006/relationships/customXml" Target="../ink/ink73.xml"/><Relationship Id="rId89" Type="http://schemas.openxmlformats.org/officeDocument/2006/relationships/image" Target="../media/image84.png"/><Relationship Id="rId112" Type="http://schemas.openxmlformats.org/officeDocument/2006/relationships/customXml" Target="../ink/ink95.xml"/><Relationship Id="rId133" Type="http://schemas.openxmlformats.org/officeDocument/2006/relationships/image" Target="../media/image106.png"/><Relationship Id="rId154" Type="http://schemas.openxmlformats.org/officeDocument/2006/relationships/customXml" Target="../ink/ink116.xml"/><Relationship Id="rId175" Type="http://schemas.openxmlformats.org/officeDocument/2006/relationships/image" Target="../media/image127.png"/><Relationship Id="rId196" Type="http://schemas.openxmlformats.org/officeDocument/2006/relationships/customXml" Target="../ink/ink137.xml"/><Relationship Id="rId200" Type="http://schemas.openxmlformats.org/officeDocument/2006/relationships/customXml" Target="../ink/ink139.xml"/><Relationship Id="rId16" Type="http://schemas.openxmlformats.org/officeDocument/2006/relationships/customXml" Target="../ink/ink47.xml"/><Relationship Id="rId221" Type="http://schemas.openxmlformats.org/officeDocument/2006/relationships/image" Target="../media/image150.png"/><Relationship Id="rId37" Type="http://schemas.openxmlformats.org/officeDocument/2006/relationships/image" Target="../media/image58.png"/><Relationship Id="rId58" Type="http://schemas.openxmlformats.org/officeDocument/2006/relationships/customXml" Target="../ink/ink68.xml"/><Relationship Id="rId79" Type="http://schemas.openxmlformats.org/officeDocument/2006/relationships/image" Target="../media/image79.png"/><Relationship Id="rId102" Type="http://schemas.openxmlformats.org/officeDocument/2006/relationships/customXml" Target="../ink/ink90.xml"/><Relationship Id="rId123" Type="http://schemas.openxmlformats.org/officeDocument/2006/relationships/image" Target="../media/image101.png"/><Relationship Id="rId144" Type="http://schemas.openxmlformats.org/officeDocument/2006/relationships/customXml" Target="../ink/ink111.xml"/><Relationship Id="rId90" Type="http://schemas.openxmlformats.org/officeDocument/2006/relationships/customXml" Target="../ink/ink84.xml"/><Relationship Id="rId165" Type="http://schemas.openxmlformats.org/officeDocument/2006/relationships/image" Target="../media/image122.png"/><Relationship Id="rId186" Type="http://schemas.openxmlformats.org/officeDocument/2006/relationships/customXml" Target="../ink/ink132.xml"/><Relationship Id="rId211" Type="http://schemas.openxmlformats.org/officeDocument/2006/relationships/image" Target="../media/image145.png"/><Relationship Id="rId27" Type="http://schemas.openxmlformats.org/officeDocument/2006/relationships/image" Target="../media/image53.png"/><Relationship Id="rId48" Type="http://schemas.openxmlformats.org/officeDocument/2006/relationships/customXml" Target="../ink/ink63.xml"/><Relationship Id="rId69" Type="http://schemas.openxmlformats.org/officeDocument/2006/relationships/image" Target="../media/image74.png"/><Relationship Id="rId113" Type="http://schemas.openxmlformats.org/officeDocument/2006/relationships/image" Target="../media/image96.png"/><Relationship Id="rId134" Type="http://schemas.openxmlformats.org/officeDocument/2006/relationships/customXml" Target="../ink/ink106.xml"/><Relationship Id="rId80" Type="http://schemas.openxmlformats.org/officeDocument/2006/relationships/customXml" Target="../ink/ink79.xml"/><Relationship Id="rId155" Type="http://schemas.openxmlformats.org/officeDocument/2006/relationships/image" Target="../media/image117.png"/><Relationship Id="rId176" Type="http://schemas.openxmlformats.org/officeDocument/2006/relationships/customXml" Target="../ink/ink127.xml"/><Relationship Id="rId197" Type="http://schemas.openxmlformats.org/officeDocument/2006/relationships/image" Target="../media/image138.png"/><Relationship Id="rId201" Type="http://schemas.openxmlformats.org/officeDocument/2006/relationships/image" Target="../media/image140.png"/><Relationship Id="rId222" Type="http://schemas.openxmlformats.org/officeDocument/2006/relationships/customXml" Target="../ink/ink150.xml"/><Relationship Id="rId17" Type="http://schemas.openxmlformats.org/officeDocument/2006/relationships/image" Target="../media/image48.png"/><Relationship Id="rId38" Type="http://schemas.openxmlformats.org/officeDocument/2006/relationships/customXml" Target="../ink/ink58.xml"/><Relationship Id="rId59" Type="http://schemas.openxmlformats.org/officeDocument/2006/relationships/image" Target="../media/image69.png"/><Relationship Id="rId103" Type="http://schemas.openxmlformats.org/officeDocument/2006/relationships/image" Target="../media/image91.png"/><Relationship Id="rId124" Type="http://schemas.openxmlformats.org/officeDocument/2006/relationships/customXml" Target="../ink/ink101.xml"/><Relationship Id="rId70" Type="http://schemas.openxmlformats.org/officeDocument/2006/relationships/customXml" Target="../ink/ink74.xml"/><Relationship Id="rId91" Type="http://schemas.openxmlformats.org/officeDocument/2006/relationships/image" Target="../media/image85.png"/><Relationship Id="rId145" Type="http://schemas.openxmlformats.org/officeDocument/2006/relationships/image" Target="../media/image112.png"/><Relationship Id="rId166" Type="http://schemas.openxmlformats.org/officeDocument/2006/relationships/customXml" Target="../ink/ink122.xml"/><Relationship Id="rId187" Type="http://schemas.openxmlformats.org/officeDocument/2006/relationships/image" Target="../media/image133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145.xml"/><Relationship Id="rId28" Type="http://schemas.openxmlformats.org/officeDocument/2006/relationships/customXml" Target="../ink/ink53.xml"/><Relationship Id="rId49" Type="http://schemas.openxmlformats.org/officeDocument/2006/relationships/image" Target="../media/image64.png"/><Relationship Id="rId114" Type="http://schemas.openxmlformats.org/officeDocument/2006/relationships/customXml" Target="../ink/ink96.xml"/><Relationship Id="rId60" Type="http://schemas.openxmlformats.org/officeDocument/2006/relationships/customXml" Target="../ink/ink69.xml"/><Relationship Id="rId81" Type="http://schemas.openxmlformats.org/officeDocument/2006/relationships/image" Target="../media/image80.png"/><Relationship Id="rId135" Type="http://schemas.openxmlformats.org/officeDocument/2006/relationships/image" Target="../media/image107.png"/><Relationship Id="rId156" Type="http://schemas.openxmlformats.org/officeDocument/2006/relationships/customXml" Target="../ink/ink117.xml"/><Relationship Id="rId177" Type="http://schemas.openxmlformats.org/officeDocument/2006/relationships/image" Target="../media/image128.png"/><Relationship Id="rId198" Type="http://schemas.openxmlformats.org/officeDocument/2006/relationships/customXml" Target="../ink/ink138.xml"/><Relationship Id="rId202" Type="http://schemas.openxmlformats.org/officeDocument/2006/relationships/customXml" Target="../ink/ink140.xml"/><Relationship Id="rId223" Type="http://schemas.openxmlformats.org/officeDocument/2006/relationships/image" Target="../media/image151.png"/><Relationship Id="rId18" Type="http://schemas.openxmlformats.org/officeDocument/2006/relationships/customXml" Target="../ink/ink48.xml"/><Relationship Id="rId39" Type="http://schemas.openxmlformats.org/officeDocument/2006/relationships/image" Target="../media/image59.png"/><Relationship Id="rId50" Type="http://schemas.openxmlformats.org/officeDocument/2006/relationships/customXml" Target="../ink/ink64.xml"/><Relationship Id="rId104" Type="http://schemas.openxmlformats.org/officeDocument/2006/relationships/customXml" Target="../ink/ink91.xml"/><Relationship Id="rId125" Type="http://schemas.openxmlformats.org/officeDocument/2006/relationships/image" Target="../media/image102.png"/><Relationship Id="rId146" Type="http://schemas.openxmlformats.org/officeDocument/2006/relationships/customXml" Target="../ink/ink112.xml"/><Relationship Id="rId167" Type="http://schemas.openxmlformats.org/officeDocument/2006/relationships/image" Target="../media/image123.png"/><Relationship Id="rId188" Type="http://schemas.openxmlformats.org/officeDocument/2006/relationships/customXml" Target="../ink/ink133.xml"/><Relationship Id="rId71" Type="http://schemas.openxmlformats.org/officeDocument/2006/relationships/image" Target="../media/image75.png"/><Relationship Id="rId92" Type="http://schemas.openxmlformats.org/officeDocument/2006/relationships/customXml" Target="../ink/ink85.xml"/><Relationship Id="rId213" Type="http://schemas.openxmlformats.org/officeDocument/2006/relationships/image" Target="../media/image146.png"/><Relationship Id="rId2" Type="http://schemas.openxmlformats.org/officeDocument/2006/relationships/customXml" Target="../ink/ink40.xml"/><Relationship Id="rId29" Type="http://schemas.openxmlformats.org/officeDocument/2006/relationships/image" Target="../media/image54.png"/><Relationship Id="rId40" Type="http://schemas.openxmlformats.org/officeDocument/2006/relationships/customXml" Target="../ink/ink59.xml"/><Relationship Id="rId115" Type="http://schemas.openxmlformats.org/officeDocument/2006/relationships/image" Target="../media/image97.png"/><Relationship Id="rId136" Type="http://schemas.openxmlformats.org/officeDocument/2006/relationships/customXml" Target="../ink/ink107.xml"/><Relationship Id="rId157" Type="http://schemas.openxmlformats.org/officeDocument/2006/relationships/image" Target="../media/image118.png"/><Relationship Id="rId178" Type="http://schemas.openxmlformats.org/officeDocument/2006/relationships/customXml" Target="../ink/ink128.xml"/><Relationship Id="rId61" Type="http://schemas.openxmlformats.org/officeDocument/2006/relationships/image" Target="../media/image70.png"/><Relationship Id="rId82" Type="http://schemas.openxmlformats.org/officeDocument/2006/relationships/customXml" Target="../ink/ink80.xml"/><Relationship Id="rId199" Type="http://schemas.openxmlformats.org/officeDocument/2006/relationships/image" Target="../media/image139.png"/><Relationship Id="rId203" Type="http://schemas.openxmlformats.org/officeDocument/2006/relationships/image" Target="../media/image141.png"/><Relationship Id="rId19" Type="http://schemas.openxmlformats.org/officeDocument/2006/relationships/image" Target="../media/image49.png"/><Relationship Id="rId224" Type="http://schemas.openxmlformats.org/officeDocument/2006/relationships/customXml" Target="../ink/ink151.xml"/><Relationship Id="rId30" Type="http://schemas.openxmlformats.org/officeDocument/2006/relationships/customXml" Target="../ink/ink54.xml"/><Relationship Id="rId105" Type="http://schemas.openxmlformats.org/officeDocument/2006/relationships/image" Target="../media/image92.png"/><Relationship Id="rId126" Type="http://schemas.openxmlformats.org/officeDocument/2006/relationships/customXml" Target="../ink/ink102.xml"/><Relationship Id="rId147" Type="http://schemas.openxmlformats.org/officeDocument/2006/relationships/image" Target="../media/image113.png"/><Relationship Id="rId168" Type="http://schemas.openxmlformats.org/officeDocument/2006/relationships/customXml" Target="../ink/ink123.xml"/><Relationship Id="rId51" Type="http://schemas.openxmlformats.org/officeDocument/2006/relationships/image" Target="../media/image65.png"/><Relationship Id="rId72" Type="http://schemas.openxmlformats.org/officeDocument/2006/relationships/customXml" Target="../ink/ink75.xml"/><Relationship Id="rId93" Type="http://schemas.openxmlformats.org/officeDocument/2006/relationships/image" Target="../media/image86.png"/><Relationship Id="rId189" Type="http://schemas.openxmlformats.org/officeDocument/2006/relationships/image" Target="../media/image134.png"/><Relationship Id="rId3" Type="http://schemas.openxmlformats.org/officeDocument/2006/relationships/image" Target="../media/image41.png"/><Relationship Id="rId214" Type="http://schemas.openxmlformats.org/officeDocument/2006/relationships/customXml" Target="../ink/ink1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8.xml"/><Relationship Id="rId3" Type="http://schemas.openxmlformats.org/officeDocument/2006/relationships/image" Target="../media/image156.png"/><Relationship Id="rId7" Type="http://schemas.openxmlformats.org/officeDocument/2006/relationships/image" Target="../media/image158.png"/><Relationship Id="rId2" Type="http://schemas.openxmlformats.org/officeDocument/2006/relationships/customXml" Target="../ink/ink155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57.xml"/><Relationship Id="rId5" Type="http://schemas.openxmlformats.org/officeDocument/2006/relationships/image" Target="../media/image157.png"/><Relationship Id="rId4" Type="http://schemas.openxmlformats.org/officeDocument/2006/relationships/customXml" Target="../ink/ink156.xml"/><Relationship Id="rId9" Type="http://schemas.openxmlformats.org/officeDocument/2006/relationships/image" Target="../media/image15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9.png"/><Relationship Id="rId299" Type="http://schemas.openxmlformats.org/officeDocument/2006/relationships/image" Target="../media/image310.png"/><Relationship Id="rId21" Type="http://schemas.openxmlformats.org/officeDocument/2006/relationships/image" Target="../media/image171.png"/><Relationship Id="rId63" Type="http://schemas.openxmlformats.org/officeDocument/2006/relationships/image" Target="../media/image192.png"/><Relationship Id="rId159" Type="http://schemas.openxmlformats.org/officeDocument/2006/relationships/image" Target="../media/image240.png"/><Relationship Id="rId324" Type="http://schemas.openxmlformats.org/officeDocument/2006/relationships/customXml" Target="../ink/ink318.xml"/><Relationship Id="rId366" Type="http://schemas.openxmlformats.org/officeDocument/2006/relationships/customXml" Target="../ink/ink339.xml"/><Relationship Id="rId170" Type="http://schemas.openxmlformats.org/officeDocument/2006/relationships/customXml" Target="../ink/ink241.xml"/><Relationship Id="rId226" Type="http://schemas.openxmlformats.org/officeDocument/2006/relationships/customXml" Target="../ink/ink269.xml"/><Relationship Id="rId433" Type="http://schemas.openxmlformats.org/officeDocument/2006/relationships/image" Target="../media/image377.png"/><Relationship Id="rId268" Type="http://schemas.openxmlformats.org/officeDocument/2006/relationships/customXml" Target="../ink/ink290.xml"/><Relationship Id="rId475" Type="http://schemas.openxmlformats.org/officeDocument/2006/relationships/image" Target="../media/image398.png"/><Relationship Id="rId32" Type="http://schemas.openxmlformats.org/officeDocument/2006/relationships/customXml" Target="../ink/ink172.xml"/><Relationship Id="rId74" Type="http://schemas.openxmlformats.org/officeDocument/2006/relationships/customXml" Target="../ink/ink193.xml"/><Relationship Id="rId128" Type="http://schemas.openxmlformats.org/officeDocument/2006/relationships/customXml" Target="../ink/ink220.xml"/><Relationship Id="rId335" Type="http://schemas.openxmlformats.org/officeDocument/2006/relationships/image" Target="../media/image328.png"/><Relationship Id="rId377" Type="http://schemas.openxmlformats.org/officeDocument/2006/relationships/image" Target="../media/image349.png"/><Relationship Id="rId5" Type="http://schemas.openxmlformats.org/officeDocument/2006/relationships/image" Target="../media/image163.svg"/><Relationship Id="rId181" Type="http://schemas.openxmlformats.org/officeDocument/2006/relationships/image" Target="../media/image251.png"/><Relationship Id="rId237" Type="http://schemas.openxmlformats.org/officeDocument/2006/relationships/image" Target="../media/image279.png"/><Relationship Id="rId402" Type="http://schemas.openxmlformats.org/officeDocument/2006/relationships/customXml" Target="../ink/ink357.xml"/><Relationship Id="rId279" Type="http://schemas.openxmlformats.org/officeDocument/2006/relationships/image" Target="../media/image300.png"/><Relationship Id="rId444" Type="http://schemas.openxmlformats.org/officeDocument/2006/relationships/customXml" Target="../ink/ink378.xml"/><Relationship Id="rId43" Type="http://schemas.openxmlformats.org/officeDocument/2006/relationships/image" Target="../media/image182.png"/><Relationship Id="rId139" Type="http://schemas.openxmlformats.org/officeDocument/2006/relationships/image" Target="../media/image230.png"/><Relationship Id="rId290" Type="http://schemas.openxmlformats.org/officeDocument/2006/relationships/customXml" Target="../ink/ink301.xml"/><Relationship Id="rId304" Type="http://schemas.openxmlformats.org/officeDocument/2006/relationships/customXml" Target="../ink/ink308.xml"/><Relationship Id="rId346" Type="http://schemas.openxmlformats.org/officeDocument/2006/relationships/customXml" Target="../ink/ink329.xml"/><Relationship Id="rId388" Type="http://schemas.openxmlformats.org/officeDocument/2006/relationships/customXml" Target="../ink/ink350.xml"/><Relationship Id="rId85" Type="http://schemas.openxmlformats.org/officeDocument/2006/relationships/image" Target="../media/image203.png"/><Relationship Id="rId150" Type="http://schemas.openxmlformats.org/officeDocument/2006/relationships/customXml" Target="../ink/ink231.xml"/><Relationship Id="rId192" Type="http://schemas.openxmlformats.org/officeDocument/2006/relationships/customXml" Target="../ink/ink252.xml"/><Relationship Id="rId206" Type="http://schemas.openxmlformats.org/officeDocument/2006/relationships/customXml" Target="../ink/ink259.xml"/><Relationship Id="rId413" Type="http://schemas.openxmlformats.org/officeDocument/2006/relationships/image" Target="../media/image367.png"/><Relationship Id="rId248" Type="http://schemas.openxmlformats.org/officeDocument/2006/relationships/customXml" Target="../ink/ink280.xml"/><Relationship Id="rId455" Type="http://schemas.openxmlformats.org/officeDocument/2006/relationships/image" Target="../media/image388.png"/><Relationship Id="rId12" Type="http://schemas.openxmlformats.org/officeDocument/2006/relationships/customXml" Target="../ink/ink162.xml"/><Relationship Id="rId108" Type="http://schemas.openxmlformats.org/officeDocument/2006/relationships/customXml" Target="../ink/ink210.xml"/><Relationship Id="rId315" Type="http://schemas.openxmlformats.org/officeDocument/2006/relationships/image" Target="../media/image318.png"/><Relationship Id="rId357" Type="http://schemas.openxmlformats.org/officeDocument/2006/relationships/image" Target="../media/image339.png"/><Relationship Id="rId54" Type="http://schemas.openxmlformats.org/officeDocument/2006/relationships/customXml" Target="../ink/ink183.xml"/><Relationship Id="rId96" Type="http://schemas.openxmlformats.org/officeDocument/2006/relationships/customXml" Target="../ink/ink204.xml"/><Relationship Id="rId161" Type="http://schemas.openxmlformats.org/officeDocument/2006/relationships/image" Target="../media/image241.png"/><Relationship Id="rId217" Type="http://schemas.openxmlformats.org/officeDocument/2006/relationships/image" Target="../media/image269.png"/><Relationship Id="rId399" Type="http://schemas.openxmlformats.org/officeDocument/2006/relationships/image" Target="../media/image360.png"/><Relationship Id="rId259" Type="http://schemas.openxmlformats.org/officeDocument/2006/relationships/image" Target="../media/image290.png"/><Relationship Id="rId424" Type="http://schemas.openxmlformats.org/officeDocument/2006/relationships/customXml" Target="../ink/ink368.xml"/><Relationship Id="rId466" Type="http://schemas.openxmlformats.org/officeDocument/2006/relationships/customXml" Target="../ink/ink389.xml"/><Relationship Id="rId23" Type="http://schemas.openxmlformats.org/officeDocument/2006/relationships/image" Target="../media/image172.png"/><Relationship Id="rId119" Type="http://schemas.openxmlformats.org/officeDocument/2006/relationships/image" Target="../media/image220.png"/><Relationship Id="rId270" Type="http://schemas.openxmlformats.org/officeDocument/2006/relationships/customXml" Target="../ink/ink291.xml"/><Relationship Id="rId326" Type="http://schemas.openxmlformats.org/officeDocument/2006/relationships/customXml" Target="../ink/ink319.xml"/><Relationship Id="rId65" Type="http://schemas.openxmlformats.org/officeDocument/2006/relationships/image" Target="../media/image193.png"/><Relationship Id="rId130" Type="http://schemas.openxmlformats.org/officeDocument/2006/relationships/customXml" Target="../ink/ink221.xml"/><Relationship Id="rId368" Type="http://schemas.openxmlformats.org/officeDocument/2006/relationships/customXml" Target="../ink/ink340.xml"/><Relationship Id="rId172" Type="http://schemas.openxmlformats.org/officeDocument/2006/relationships/customXml" Target="../ink/ink242.xml"/><Relationship Id="rId228" Type="http://schemas.openxmlformats.org/officeDocument/2006/relationships/customXml" Target="../ink/ink270.xml"/><Relationship Id="rId435" Type="http://schemas.openxmlformats.org/officeDocument/2006/relationships/image" Target="../media/image378.png"/><Relationship Id="rId477" Type="http://schemas.openxmlformats.org/officeDocument/2006/relationships/image" Target="../media/image399.png"/><Relationship Id="rId281" Type="http://schemas.openxmlformats.org/officeDocument/2006/relationships/image" Target="../media/image301.png"/><Relationship Id="rId337" Type="http://schemas.openxmlformats.org/officeDocument/2006/relationships/image" Target="../media/image329.png"/><Relationship Id="rId34" Type="http://schemas.openxmlformats.org/officeDocument/2006/relationships/customXml" Target="../ink/ink173.xml"/><Relationship Id="rId76" Type="http://schemas.openxmlformats.org/officeDocument/2006/relationships/customXml" Target="../ink/ink194.xml"/><Relationship Id="rId141" Type="http://schemas.openxmlformats.org/officeDocument/2006/relationships/image" Target="../media/image231.png"/><Relationship Id="rId379" Type="http://schemas.openxmlformats.org/officeDocument/2006/relationships/image" Target="../media/image350.png"/><Relationship Id="rId7" Type="http://schemas.openxmlformats.org/officeDocument/2006/relationships/image" Target="../media/image164.png"/><Relationship Id="rId183" Type="http://schemas.openxmlformats.org/officeDocument/2006/relationships/image" Target="../media/image252.png"/><Relationship Id="rId239" Type="http://schemas.openxmlformats.org/officeDocument/2006/relationships/image" Target="../media/image280.png"/><Relationship Id="rId390" Type="http://schemas.openxmlformats.org/officeDocument/2006/relationships/customXml" Target="../ink/ink351.xml"/><Relationship Id="rId404" Type="http://schemas.openxmlformats.org/officeDocument/2006/relationships/customXml" Target="../ink/ink358.xml"/><Relationship Id="rId446" Type="http://schemas.openxmlformats.org/officeDocument/2006/relationships/customXml" Target="../ink/ink379.xml"/><Relationship Id="rId250" Type="http://schemas.openxmlformats.org/officeDocument/2006/relationships/customXml" Target="../ink/ink281.xml"/><Relationship Id="rId292" Type="http://schemas.openxmlformats.org/officeDocument/2006/relationships/customXml" Target="../ink/ink302.xml"/><Relationship Id="rId306" Type="http://schemas.openxmlformats.org/officeDocument/2006/relationships/customXml" Target="../ink/ink309.xml"/><Relationship Id="rId45" Type="http://schemas.openxmlformats.org/officeDocument/2006/relationships/image" Target="../media/image183.png"/><Relationship Id="rId87" Type="http://schemas.openxmlformats.org/officeDocument/2006/relationships/image" Target="../media/image204.png"/><Relationship Id="rId110" Type="http://schemas.openxmlformats.org/officeDocument/2006/relationships/customXml" Target="../ink/ink211.xml"/><Relationship Id="rId348" Type="http://schemas.openxmlformats.org/officeDocument/2006/relationships/customXml" Target="../ink/ink330.xml"/><Relationship Id="rId152" Type="http://schemas.openxmlformats.org/officeDocument/2006/relationships/customXml" Target="../ink/ink232.xml"/><Relationship Id="rId194" Type="http://schemas.openxmlformats.org/officeDocument/2006/relationships/customXml" Target="../ink/ink253.xml"/><Relationship Id="rId208" Type="http://schemas.openxmlformats.org/officeDocument/2006/relationships/customXml" Target="../ink/ink260.xml"/><Relationship Id="rId415" Type="http://schemas.openxmlformats.org/officeDocument/2006/relationships/image" Target="../media/image368.png"/><Relationship Id="rId457" Type="http://schemas.openxmlformats.org/officeDocument/2006/relationships/image" Target="../media/image389.png"/><Relationship Id="rId261" Type="http://schemas.openxmlformats.org/officeDocument/2006/relationships/image" Target="../media/image291.png"/><Relationship Id="rId14" Type="http://schemas.openxmlformats.org/officeDocument/2006/relationships/customXml" Target="../ink/ink163.xml"/><Relationship Id="rId56" Type="http://schemas.openxmlformats.org/officeDocument/2006/relationships/customXml" Target="../ink/ink184.xml"/><Relationship Id="rId317" Type="http://schemas.openxmlformats.org/officeDocument/2006/relationships/image" Target="../media/image319.png"/><Relationship Id="rId359" Type="http://schemas.openxmlformats.org/officeDocument/2006/relationships/image" Target="../media/image340.png"/><Relationship Id="rId98" Type="http://schemas.openxmlformats.org/officeDocument/2006/relationships/customXml" Target="../ink/ink205.xml"/><Relationship Id="rId121" Type="http://schemas.openxmlformats.org/officeDocument/2006/relationships/image" Target="../media/image221.png"/><Relationship Id="rId163" Type="http://schemas.openxmlformats.org/officeDocument/2006/relationships/image" Target="../media/image242.png"/><Relationship Id="rId219" Type="http://schemas.openxmlformats.org/officeDocument/2006/relationships/image" Target="../media/image270.png"/><Relationship Id="rId370" Type="http://schemas.openxmlformats.org/officeDocument/2006/relationships/customXml" Target="../ink/ink341.xml"/><Relationship Id="rId426" Type="http://schemas.openxmlformats.org/officeDocument/2006/relationships/customXml" Target="../ink/ink369.xml"/><Relationship Id="rId230" Type="http://schemas.openxmlformats.org/officeDocument/2006/relationships/customXml" Target="../ink/ink271.xml"/><Relationship Id="rId468" Type="http://schemas.openxmlformats.org/officeDocument/2006/relationships/customXml" Target="../ink/ink390.xml"/><Relationship Id="rId25" Type="http://schemas.openxmlformats.org/officeDocument/2006/relationships/image" Target="../media/image173.png"/><Relationship Id="rId67" Type="http://schemas.openxmlformats.org/officeDocument/2006/relationships/image" Target="../media/image194.png"/><Relationship Id="rId272" Type="http://schemas.openxmlformats.org/officeDocument/2006/relationships/customXml" Target="../ink/ink292.xml"/><Relationship Id="rId328" Type="http://schemas.openxmlformats.org/officeDocument/2006/relationships/customXml" Target="../ink/ink320.xml"/><Relationship Id="rId132" Type="http://schemas.openxmlformats.org/officeDocument/2006/relationships/customXml" Target="../ink/ink222.xml"/><Relationship Id="rId174" Type="http://schemas.openxmlformats.org/officeDocument/2006/relationships/customXml" Target="../ink/ink243.xml"/><Relationship Id="rId381" Type="http://schemas.openxmlformats.org/officeDocument/2006/relationships/image" Target="../media/image351.png"/><Relationship Id="rId241" Type="http://schemas.openxmlformats.org/officeDocument/2006/relationships/image" Target="../media/image281.png"/><Relationship Id="rId437" Type="http://schemas.openxmlformats.org/officeDocument/2006/relationships/image" Target="../media/image379.png"/><Relationship Id="rId36" Type="http://schemas.openxmlformats.org/officeDocument/2006/relationships/customXml" Target="../ink/ink174.xml"/><Relationship Id="rId283" Type="http://schemas.openxmlformats.org/officeDocument/2006/relationships/image" Target="../media/image302.png"/><Relationship Id="rId339" Type="http://schemas.openxmlformats.org/officeDocument/2006/relationships/image" Target="../media/image330.png"/><Relationship Id="rId78" Type="http://schemas.openxmlformats.org/officeDocument/2006/relationships/customXml" Target="../ink/ink195.xml"/><Relationship Id="rId101" Type="http://schemas.openxmlformats.org/officeDocument/2006/relationships/image" Target="../media/image211.png"/><Relationship Id="rId143" Type="http://schemas.openxmlformats.org/officeDocument/2006/relationships/image" Target="../media/image232.png"/><Relationship Id="rId185" Type="http://schemas.openxmlformats.org/officeDocument/2006/relationships/image" Target="../media/image253.png"/><Relationship Id="rId350" Type="http://schemas.openxmlformats.org/officeDocument/2006/relationships/customXml" Target="../ink/ink331.xml"/><Relationship Id="rId406" Type="http://schemas.openxmlformats.org/officeDocument/2006/relationships/customXml" Target="../ink/ink359.xml"/><Relationship Id="rId9" Type="http://schemas.openxmlformats.org/officeDocument/2006/relationships/image" Target="../media/image165.png"/><Relationship Id="rId210" Type="http://schemas.openxmlformats.org/officeDocument/2006/relationships/customXml" Target="../ink/ink261.xml"/><Relationship Id="rId392" Type="http://schemas.openxmlformats.org/officeDocument/2006/relationships/customXml" Target="../ink/ink352.xml"/><Relationship Id="rId448" Type="http://schemas.openxmlformats.org/officeDocument/2006/relationships/customXml" Target="../ink/ink380.xml"/><Relationship Id="rId252" Type="http://schemas.openxmlformats.org/officeDocument/2006/relationships/customXml" Target="../ink/ink282.xml"/><Relationship Id="rId294" Type="http://schemas.openxmlformats.org/officeDocument/2006/relationships/customXml" Target="../ink/ink303.xml"/><Relationship Id="rId308" Type="http://schemas.openxmlformats.org/officeDocument/2006/relationships/customXml" Target="../ink/ink310.xml"/><Relationship Id="rId47" Type="http://schemas.openxmlformats.org/officeDocument/2006/relationships/image" Target="../media/image184.png"/><Relationship Id="rId89" Type="http://schemas.openxmlformats.org/officeDocument/2006/relationships/image" Target="../media/image205.png"/><Relationship Id="rId112" Type="http://schemas.openxmlformats.org/officeDocument/2006/relationships/customXml" Target="../ink/ink212.xml"/><Relationship Id="rId154" Type="http://schemas.openxmlformats.org/officeDocument/2006/relationships/customXml" Target="../ink/ink233.xml"/><Relationship Id="rId361" Type="http://schemas.openxmlformats.org/officeDocument/2006/relationships/image" Target="../media/image341.png"/><Relationship Id="rId196" Type="http://schemas.openxmlformats.org/officeDocument/2006/relationships/customXml" Target="../ink/ink254.xml"/><Relationship Id="rId417" Type="http://schemas.openxmlformats.org/officeDocument/2006/relationships/image" Target="../media/image369.png"/><Relationship Id="rId459" Type="http://schemas.openxmlformats.org/officeDocument/2006/relationships/image" Target="../media/image390.png"/><Relationship Id="rId16" Type="http://schemas.openxmlformats.org/officeDocument/2006/relationships/customXml" Target="../ink/ink164.xml"/><Relationship Id="rId221" Type="http://schemas.openxmlformats.org/officeDocument/2006/relationships/image" Target="../media/image271.png"/><Relationship Id="rId263" Type="http://schemas.openxmlformats.org/officeDocument/2006/relationships/image" Target="../media/image292.png"/><Relationship Id="rId319" Type="http://schemas.openxmlformats.org/officeDocument/2006/relationships/image" Target="../media/image320.png"/><Relationship Id="rId470" Type="http://schemas.openxmlformats.org/officeDocument/2006/relationships/customXml" Target="../ink/ink391.xml"/><Relationship Id="rId58" Type="http://schemas.openxmlformats.org/officeDocument/2006/relationships/customXml" Target="../ink/ink185.xml"/><Relationship Id="rId123" Type="http://schemas.openxmlformats.org/officeDocument/2006/relationships/image" Target="../media/image222.png"/><Relationship Id="rId330" Type="http://schemas.openxmlformats.org/officeDocument/2006/relationships/customXml" Target="../ink/ink321.xml"/><Relationship Id="rId165" Type="http://schemas.openxmlformats.org/officeDocument/2006/relationships/image" Target="../media/image243.png"/><Relationship Id="rId372" Type="http://schemas.openxmlformats.org/officeDocument/2006/relationships/customXml" Target="../ink/ink342.xml"/><Relationship Id="rId428" Type="http://schemas.openxmlformats.org/officeDocument/2006/relationships/customXml" Target="../ink/ink370.xml"/><Relationship Id="rId232" Type="http://schemas.openxmlformats.org/officeDocument/2006/relationships/customXml" Target="../ink/ink272.xml"/><Relationship Id="rId274" Type="http://schemas.openxmlformats.org/officeDocument/2006/relationships/customXml" Target="../ink/ink293.xml"/><Relationship Id="rId27" Type="http://schemas.openxmlformats.org/officeDocument/2006/relationships/image" Target="../media/image174.png"/><Relationship Id="rId69" Type="http://schemas.openxmlformats.org/officeDocument/2006/relationships/image" Target="../media/image195.png"/><Relationship Id="rId134" Type="http://schemas.openxmlformats.org/officeDocument/2006/relationships/customXml" Target="../ink/ink223.xml"/><Relationship Id="rId80" Type="http://schemas.openxmlformats.org/officeDocument/2006/relationships/customXml" Target="../ink/ink196.xml"/><Relationship Id="rId176" Type="http://schemas.openxmlformats.org/officeDocument/2006/relationships/customXml" Target="../ink/ink244.xml"/><Relationship Id="rId341" Type="http://schemas.openxmlformats.org/officeDocument/2006/relationships/image" Target="../media/image331.png"/><Relationship Id="rId383" Type="http://schemas.openxmlformats.org/officeDocument/2006/relationships/image" Target="../media/image352.png"/><Relationship Id="rId439" Type="http://schemas.openxmlformats.org/officeDocument/2006/relationships/image" Target="../media/image380.png"/><Relationship Id="rId201" Type="http://schemas.openxmlformats.org/officeDocument/2006/relationships/image" Target="../media/image261.png"/><Relationship Id="rId243" Type="http://schemas.openxmlformats.org/officeDocument/2006/relationships/image" Target="../media/image282.png"/><Relationship Id="rId285" Type="http://schemas.openxmlformats.org/officeDocument/2006/relationships/image" Target="../media/image303.png"/><Relationship Id="rId450" Type="http://schemas.openxmlformats.org/officeDocument/2006/relationships/customXml" Target="../ink/ink381.xml"/><Relationship Id="rId38" Type="http://schemas.openxmlformats.org/officeDocument/2006/relationships/customXml" Target="../ink/ink175.xml"/><Relationship Id="rId103" Type="http://schemas.openxmlformats.org/officeDocument/2006/relationships/image" Target="../media/image212.png"/><Relationship Id="rId310" Type="http://schemas.openxmlformats.org/officeDocument/2006/relationships/customXml" Target="../ink/ink311.xml"/><Relationship Id="rId91" Type="http://schemas.openxmlformats.org/officeDocument/2006/relationships/image" Target="../media/image206.png"/><Relationship Id="rId145" Type="http://schemas.openxmlformats.org/officeDocument/2006/relationships/image" Target="../media/image233.png"/><Relationship Id="rId187" Type="http://schemas.openxmlformats.org/officeDocument/2006/relationships/image" Target="../media/image254.png"/><Relationship Id="rId352" Type="http://schemas.openxmlformats.org/officeDocument/2006/relationships/customXml" Target="../ink/ink332.xml"/><Relationship Id="rId394" Type="http://schemas.openxmlformats.org/officeDocument/2006/relationships/customXml" Target="../ink/ink353.xml"/><Relationship Id="rId408" Type="http://schemas.openxmlformats.org/officeDocument/2006/relationships/customXml" Target="../ink/ink360.xml"/><Relationship Id="rId212" Type="http://schemas.openxmlformats.org/officeDocument/2006/relationships/customXml" Target="../ink/ink262.xml"/><Relationship Id="rId254" Type="http://schemas.openxmlformats.org/officeDocument/2006/relationships/customXml" Target="../ink/ink283.xml"/><Relationship Id="rId49" Type="http://schemas.openxmlformats.org/officeDocument/2006/relationships/image" Target="../media/image185.png"/><Relationship Id="rId114" Type="http://schemas.openxmlformats.org/officeDocument/2006/relationships/customXml" Target="../ink/ink213.xml"/><Relationship Id="rId296" Type="http://schemas.openxmlformats.org/officeDocument/2006/relationships/customXml" Target="../ink/ink304.xml"/><Relationship Id="rId461" Type="http://schemas.openxmlformats.org/officeDocument/2006/relationships/image" Target="../media/image391.png"/><Relationship Id="rId60" Type="http://schemas.openxmlformats.org/officeDocument/2006/relationships/customXml" Target="../ink/ink186.xml"/><Relationship Id="rId156" Type="http://schemas.openxmlformats.org/officeDocument/2006/relationships/customXml" Target="../ink/ink234.xml"/><Relationship Id="rId198" Type="http://schemas.openxmlformats.org/officeDocument/2006/relationships/customXml" Target="../ink/ink255.xml"/><Relationship Id="rId321" Type="http://schemas.openxmlformats.org/officeDocument/2006/relationships/image" Target="../media/image321.png"/><Relationship Id="rId363" Type="http://schemas.openxmlformats.org/officeDocument/2006/relationships/image" Target="../media/image342.png"/><Relationship Id="rId419" Type="http://schemas.openxmlformats.org/officeDocument/2006/relationships/image" Target="../media/image370.png"/><Relationship Id="rId223" Type="http://schemas.openxmlformats.org/officeDocument/2006/relationships/image" Target="../media/image272.png"/><Relationship Id="rId430" Type="http://schemas.openxmlformats.org/officeDocument/2006/relationships/customXml" Target="../ink/ink371.xml"/><Relationship Id="rId18" Type="http://schemas.openxmlformats.org/officeDocument/2006/relationships/customXml" Target="../ink/ink165.xml"/><Relationship Id="rId265" Type="http://schemas.openxmlformats.org/officeDocument/2006/relationships/image" Target="../media/image293.png"/><Relationship Id="rId472" Type="http://schemas.openxmlformats.org/officeDocument/2006/relationships/customXml" Target="../ink/ink392.xml"/><Relationship Id="rId125" Type="http://schemas.openxmlformats.org/officeDocument/2006/relationships/image" Target="../media/image223.png"/><Relationship Id="rId167" Type="http://schemas.openxmlformats.org/officeDocument/2006/relationships/image" Target="../media/image244.png"/><Relationship Id="rId332" Type="http://schemas.openxmlformats.org/officeDocument/2006/relationships/customXml" Target="../ink/ink322.xml"/><Relationship Id="rId374" Type="http://schemas.openxmlformats.org/officeDocument/2006/relationships/customXml" Target="../ink/ink343.xml"/><Relationship Id="rId71" Type="http://schemas.openxmlformats.org/officeDocument/2006/relationships/image" Target="../media/image196.png"/><Relationship Id="rId234" Type="http://schemas.openxmlformats.org/officeDocument/2006/relationships/customXml" Target="../ink/ink273.xml"/><Relationship Id="rId2" Type="http://schemas.openxmlformats.org/officeDocument/2006/relationships/image" Target="../media/image160.png"/><Relationship Id="rId29" Type="http://schemas.openxmlformats.org/officeDocument/2006/relationships/image" Target="../media/image175.png"/><Relationship Id="rId276" Type="http://schemas.openxmlformats.org/officeDocument/2006/relationships/customXml" Target="../ink/ink294.xml"/><Relationship Id="rId441" Type="http://schemas.openxmlformats.org/officeDocument/2006/relationships/image" Target="../media/image381.png"/><Relationship Id="rId40" Type="http://schemas.openxmlformats.org/officeDocument/2006/relationships/customXml" Target="../ink/ink176.xml"/><Relationship Id="rId136" Type="http://schemas.openxmlformats.org/officeDocument/2006/relationships/customXml" Target="../ink/ink224.xml"/><Relationship Id="rId178" Type="http://schemas.openxmlformats.org/officeDocument/2006/relationships/customXml" Target="../ink/ink245.xml"/><Relationship Id="rId301" Type="http://schemas.openxmlformats.org/officeDocument/2006/relationships/image" Target="../media/image311.png"/><Relationship Id="rId343" Type="http://schemas.openxmlformats.org/officeDocument/2006/relationships/image" Target="../media/image332.png"/><Relationship Id="rId82" Type="http://schemas.openxmlformats.org/officeDocument/2006/relationships/customXml" Target="../ink/ink197.xml"/><Relationship Id="rId203" Type="http://schemas.openxmlformats.org/officeDocument/2006/relationships/image" Target="../media/image262.png"/><Relationship Id="rId385" Type="http://schemas.openxmlformats.org/officeDocument/2006/relationships/image" Target="../media/image353.png"/><Relationship Id="rId245" Type="http://schemas.openxmlformats.org/officeDocument/2006/relationships/image" Target="../media/image283.png"/><Relationship Id="rId287" Type="http://schemas.openxmlformats.org/officeDocument/2006/relationships/image" Target="../media/image304.png"/><Relationship Id="rId410" Type="http://schemas.openxmlformats.org/officeDocument/2006/relationships/customXml" Target="../ink/ink361.xml"/><Relationship Id="rId452" Type="http://schemas.openxmlformats.org/officeDocument/2006/relationships/customXml" Target="../ink/ink382.xml"/><Relationship Id="rId105" Type="http://schemas.openxmlformats.org/officeDocument/2006/relationships/image" Target="../media/image213.png"/><Relationship Id="rId147" Type="http://schemas.openxmlformats.org/officeDocument/2006/relationships/image" Target="../media/image234.png"/><Relationship Id="rId312" Type="http://schemas.openxmlformats.org/officeDocument/2006/relationships/customXml" Target="../ink/ink312.xml"/><Relationship Id="rId354" Type="http://schemas.openxmlformats.org/officeDocument/2006/relationships/customXml" Target="../ink/ink333.xml"/><Relationship Id="rId51" Type="http://schemas.openxmlformats.org/officeDocument/2006/relationships/image" Target="../media/image186.png"/><Relationship Id="rId72" Type="http://schemas.openxmlformats.org/officeDocument/2006/relationships/customXml" Target="../ink/ink192.xml"/><Relationship Id="rId93" Type="http://schemas.openxmlformats.org/officeDocument/2006/relationships/image" Target="../media/image207.png"/><Relationship Id="rId189" Type="http://schemas.openxmlformats.org/officeDocument/2006/relationships/image" Target="../media/image255.png"/><Relationship Id="rId375" Type="http://schemas.openxmlformats.org/officeDocument/2006/relationships/image" Target="../media/image348.png"/><Relationship Id="rId396" Type="http://schemas.openxmlformats.org/officeDocument/2006/relationships/customXml" Target="../ink/ink354.xml"/><Relationship Id="rId3" Type="http://schemas.openxmlformats.org/officeDocument/2006/relationships/image" Target="../media/image161.svg"/><Relationship Id="rId214" Type="http://schemas.openxmlformats.org/officeDocument/2006/relationships/customXml" Target="../ink/ink263.xml"/><Relationship Id="rId235" Type="http://schemas.openxmlformats.org/officeDocument/2006/relationships/image" Target="../media/image278.png"/><Relationship Id="rId256" Type="http://schemas.openxmlformats.org/officeDocument/2006/relationships/customXml" Target="../ink/ink284.xml"/><Relationship Id="rId277" Type="http://schemas.openxmlformats.org/officeDocument/2006/relationships/image" Target="../media/image299.png"/><Relationship Id="rId298" Type="http://schemas.openxmlformats.org/officeDocument/2006/relationships/customXml" Target="../ink/ink305.xml"/><Relationship Id="rId400" Type="http://schemas.openxmlformats.org/officeDocument/2006/relationships/customXml" Target="../ink/ink356.xml"/><Relationship Id="rId421" Type="http://schemas.openxmlformats.org/officeDocument/2006/relationships/image" Target="../media/image371.png"/><Relationship Id="rId442" Type="http://schemas.openxmlformats.org/officeDocument/2006/relationships/customXml" Target="../ink/ink377.xml"/><Relationship Id="rId463" Type="http://schemas.openxmlformats.org/officeDocument/2006/relationships/image" Target="../media/image392.png"/><Relationship Id="rId116" Type="http://schemas.openxmlformats.org/officeDocument/2006/relationships/customXml" Target="../ink/ink214.xml"/><Relationship Id="rId137" Type="http://schemas.openxmlformats.org/officeDocument/2006/relationships/image" Target="../media/image229.png"/><Relationship Id="rId158" Type="http://schemas.openxmlformats.org/officeDocument/2006/relationships/customXml" Target="../ink/ink235.xml"/><Relationship Id="rId302" Type="http://schemas.openxmlformats.org/officeDocument/2006/relationships/customXml" Target="../ink/ink307.xml"/><Relationship Id="rId323" Type="http://schemas.openxmlformats.org/officeDocument/2006/relationships/image" Target="../media/image322.png"/><Relationship Id="rId344" Type="http://schemas.openxmlformats.org/officeDocument/2006/relationships/customXml" Target="../ink/ink328.xml"/><Relationship Id="rId20" Type="http://schemas.openxmlformats.org/officeDocument/2006/relationships/customXml" Target="../ink/ink166.xml"/><Relationship Id="rId41" Type="http://schemas.openxmlformats.org/officeDocument/2006/relationships/image" Target="../media/image181.png"/><Relationship Id="rId62" Type="http://schemas.openxmlformats.org/officeDocument/2006/relationships/customXml" Target="../ink/ink187.xml"/><Relationship Id="rId83" Type="http://schemas.openxmlformats.org/officeDocument/2006/relationships/image" Target="../media/image202.png"/><Relationship Id="rId179" Type="http://schemas.openxmlformats.org/officeDocument/2006/relationships/image" Target="../media/image250.png"/><Relationship Id="rId365" Type="http://schemas.openxmlformats.org/officeDocument/2006/relationships/image" Target="../media/image343.png"/><Relationship Id="rId386" Type="http://schemas.openxmlformats.org/officeDocument/2006/relationships/customXml" Target="../ink/ink349.xml"/><Relationship Id="rId190" Type="http://schemas.openxmlformats.org/officeDocument/2006/relationships/customXml" Target="../ink/ink251.xml"/><Relationship Id="rId204" Type="http://schemas.openxmlformats.org/officeDocument/2006/relationships/customXml" Target="../ink/ink258.xml"/><Relationship Id="rId225" Type="http://schemas.openxmlformats.org/officeDocument/2006/relationships/image" Target="../media/image273.png"/><Relationship Id="rId246" Type="http://schemas.openxmlformats.org/officeDocument/2006/relationships/customXml" Target="../ink/ink279.xml"/><Relationship Id="rId267" Type="http://schemas.openxmlformats.org/officeDocument/2006/relationships/image" Target="../media/image294.png"/><Relationship Id="rId288" Type="http://schemas.openxmlformats.org/officeDocument/2006/relationships/customXml" Target="../ink/ink300.xml"/><Relationship Id="rId411" Type="http://schemas.openxmlformats.org/officeDocument/2006/relationships/image" Target="../media/image366.png"/><Relationship Id="rId432" Type="http://schemas.openxmlformats.org/officeDocument/2006/relationships/customXml" Target="../ink/ink372.xml"/><Relationship Id="rId453" Type="http://schemas.openxmlformats.org/officeDocument/2006/relationships/image" Target="../media/image387.png"/><Relationship Id="rId474" Type="http://schemas.openxmlformats.org/officeDocument/2006/relationships/customXml" Target="../ink/ink393.xml"/><Relationship Id="rId106" Type="http://schemas.openxmlformats.org/officeDocument/2006/relationships/customXml" Target="../ink/ink209.xml"/><Relationship Id="rId127" Type="http://schemas.openxmlformats.org/officeDocument/2006/relationships/image" Target="../media/image224.png"/><Relationship Id="rId313" Type="http://schemas.openxmlformats.org/officeDocument/2006/relationships/image" Target="../media/image317.png"/><Relationship Id="rId10" Type="http://schemas.openxmlformats.org/officeDocument/2006/relationships/customXml" Target="../ink/ink161.xml"/><Relationship Id="rId31" Type="http://schemas.openxmlformats.org/officeDocument/2006/relationships/image" Target="../media/image176.png"/><Relationship Id="rId52" Type="http://schemas.openxmlformats.org/officeDocument/2006/relationships/customXml" Target="../ink/ink182.xml"/><Relationship Id="rId73" Type="http://schemas.openxmlformats.org/officeDocument/2006/relationships/image" Target="../media/image197.png"/><Relationship Id="rId94" Type="http://schemas.openxmlformats.org/officeDocument/2006/relationships/customXml" Target="../ink/ink203.xml"/><Relationship Id="rId148" Type="http://schemas.openxmlformats.org/officeDocument/2006/relationships/customXml" Target="../ink/ink230.xml"/><Relationship Id="rId169" Type="http://schemas.openxmlformats.org/officeDocument/2006/relationships/image" Target="../media/image245.png"/><Relationship Id="rId334" Type="http://schemas.openxmlformats.org/officeDocument/2006/relationships/customXml" Target="../ink/ink323.xml"/><Relationship Id="rId355" Type="http://schemas.openxmlformats.org/officeDocument/2006/relationships/image" Target="../media/image338.png"/><Relationship Id="rId376" Type="http://schemas.openxmlformats.org/officeDocument/2006/relationships/customXml" Target="../ink/ink344.xml"/><Relationship Id="rId397" Type="http://schemas.openxmlformats.org/officeDocument/2006/relationships/image" Target="../media/image359.png"/><Relationship Id="rId4" Type="http://schemas.openxmlformats.org/officeDocument/2006/relationships/image" Target="../media/image162.png"/><Relationship Id="rId180" Type="http://schemas.openxmlformats.org/officeDocument/2006/relationships/customXml" Target="../ink/ink246.xml"/><Relationship Id="rId215" Type="http://schemas.openxmlformats.org/officeDocument/2006/relationships/image" Target="../media/image268.png"/><Relationship Id="rId236" Type="http://schemas.openxmlformats.org/officeDocument/2006/relationships/customXml" Target="../ink/ink274.xml"/><Relationship Id="rId257" Type="http://schemas.openxmlformats.org/officeDocument/2006/relationships/image" Target="../media/image289.png"/><Relationship Id="rId278" Type="http://schemas.openxmlformats.org/officeDocument/2006/relationships/customXml" Target="../ink/ink295.xml"/><Relationship Id="rId401" Type="http://schemas.openxmlformats.org/officeDocument/2006/relationships/image" Target="../media/image361.png"/><Relationship Id="rId422" Type="http://schemas.openxmlformats.org/officeDocument/2006/relationships/customXml" Target="../ink/ink367.xml"/><Relationship Id="rId443" Type="http://schemas.openxmlformats.org/officeDocument/2006/relationships/image" Target="../media/image382.png"/><Relationship Id="rId464" Type="http://schemas.openxmlformats.org/officeDocument/2006/relationships/customXml" Target="../ink/ink388.xml"/><Relationship Id="rId303" Type="http://schemas.openxmlformats.org/officeDocument/2006/relationships/image" Target="../media/image312.png"/><Relationship Id="rId42" Type="http://schemas.openxmlformats.org/officeDocument/2006/relationships/customXml" Target="../ink/ink177.xml"/><Relationship Id="rId84" Type="http://schemas.openxmlformats.org/officeDocument/2006/relationships/customXml" Target="../ink/ink198.xml"/><Relationship Id="rId138" Type="http://schemas.openxmlformats.org/officeDocument/2006/relationships/customXml" Target="../ink/ink225.xml"/><Relationship Id="rId345" Type="http://schemas.openxmlformats.org/officeDocument/2006/relationships/image" Target="../media/image333.png"/><Relationship Id="rId387" Type="http://schemas.openxmlformats.org/officeDocument/2006/relationships/image" Target="../media/image354.png"/><Relationship Id="rId191" Type="http://schemas.openxmlformats.org/officeDocument/2006/relationships/image" Target="../media/image256.png"/><Relationship Id="rId205" Type="http://schemas.openxmlformats.org/officeDocument/2006/relationships/image" Target="../media/image263.png"/><Relationship Id="rId247" Type="http://schemas.openxmlformats.org/officeDocument/2006/relationships/image" Target="../media/image284.png"/><Relationship Id="rId412" Type="http://schemas.openxmlformats.org/officeDocument/2006/relationships/customXml" Target="../ink/ink362.xml"/><Relationship Id="rId107" Type="http://schemas.openxmlformats.org/officeDocument/2006/relationships/image" Target="../media/image214.png"/><Relationship Id="rId289" Type="http://schemas.openxmlformats.org/officeDocument/2006/relationships/image" Target="../media/image305.png"/><Relationship Id="rId454" Type="http://schemas.openxmlformats.org/officeDocument/2006/relationships/customXml" Target="../ink/ink383.xml"/><Relationship Id="rId11" Type="http://schemas.openxmlformats.org/officeDocument/2006/relationships/image" Target="../media/image166.png"/><Relationship Id="rId53" Type="http://schemas.openxmlformats.org/officeDocument/2006/relationships/image" Target="../media/image187.png"/><Relationship Id="rId149" Type="http://schemas.openxmlformats.org/officeDocument/2006/relationships/image" Target="../media/image235.png"/><Relationship Id="rId314" Type="http://schemas.openxmlformats.org/officeDocument/2006/relationships/customXml" Target="../ink/ink313.xml"/><Relationship Id="rId356" Type="http://schemas.openxmlformats.org/officeDocument/2006/relationships/customXml" Target="../ink/ink334.xml"/><Relationship Id="rId398" Type="http://schemas.openxmlformats.org/officeDocument/2006/relationships/customXml" Target="../ink/ink355.xml"/><Relationship Id="rId95" Type="http://schemas.openxmlformats.org/officeDocument/2006/relationships/image" Target="../media/image208.png"/><Relationship Id="rId160" Type="http://schemas.openxmlformats.org/officeDocument/2006/relationships/customXml" Target="../ink/ink236.xml"/><Relationship Id="rId216" Type="http://schemas.openxmlformats.org/officeDocument/2006/relationships/customXml" Target="../ink/ink264.xml"/><Relationship Id="rId423" Type="http://schemas.openxmlformats.org/officeDocument/2006/relationships/image" Target="../media/image372.png"/><Relationship Id="rId258" Type="http://schemas.openxmlformats.org/officeDocument/2006/relationships/customXml" Target="../ink/ink285.xml"/><Relationship Id="rId465" Type="http://schemas.openxmlformats.org/officeDocument/2006/relationships/image" Target="../media/image393.png"/><Relationship Id="rId22" Type="http://schemas.openxmlformats.org/officeDocument/2006/relationships/customXml" Target="../ink/ink167.xml"/><Relationship Id="rId64" Type="http://schemas.openxmlformats.org/officeDocument/2006/relationships/customXml" Target="../ink/ink188.xml"/><Relationship Id="rId118" Type="http://schemas.openxmlformats.org/officeDocument/2006/relationships/customXml" Target="../ink/ink215.xml"/><Relationship Id="rId325" Type="http://schemas.openxmlformats.org/officeDocument/2006/relationships/image" Target="../media/image323.png"/><Relationship Id="rId367" Type="http://schemas.openxmlformats.org/officeDocument/2006/relationships/image" Target="../media/image344.png"/><Relationship Id="rId171" Type="http://schemas.openxmlformats.org/officeDocument/2006/relationships/image" Target="../media/image246.png"/><Relationship Id="rId227" Type="http://schemas.openxmlformats.org/officeDocument/2006/relationships/image" Target="../media/image274.png"/><Relationship Id="rId269" Type="http://schemas.openxmlformats.org/officeDocument/2006/relationships/image" Target="../media/image295.png"/><Relationship Id="rId434" Type="http://schemas.openxmlformats.org/officeDocument/2006/relationships/customXml" Target="../ink/ink373.xml"/><Relationship Id="rId476" Type="http://schemas.openxmlformats.org/officeDocument/2006/relationships/customXml" Target="../ink/ink394.xml"/><Relationship Id="rId33" Type="http://schemas.openxmlformats.org/officeDocument/2006/relationships/image" Target="../media/image177.png"/><Relationship Id="rId129" Type="http://schemas.openxmlformats.org/officeDocument/2006/relationships/image" Target="../media/image225.png"/><Relationship Id="rId280" Type="http://schemas.openxmlformats.org/officeDocument/2006/relationships/customXml" Target="../ink/ink296.xml"/><Relationship Id="rId336" Type="http://schemas.openxmlformats.org/officeDocument/2006/relationships/customXml" Target="../ink/ink324.xml"/><Relationship Id="rId75" Type="http://schemas.openxmlformats.org/officeDocument/2006/relationships/image" Target="../media/image198.png"/><Relationship Id="rId140" Type="http://schemas.openxmlformats.org/officeDocument/2006/relationships/customXml" Target="../ink/ink226.xml"/><Relationship Id="rId182" Type="http://schemas.openxmlformats.org/officeDocument/2006/relationships/customXml" Target="../ink/ink247.xml"/><Relationship Id="rId378" Type="http://schemas.openxmlformats.org/officeDocument/2006/relationships/customXml" Target="../ink/ink345.xml"/><Relationship Id="rId403" Type="http://schemas.openxmlformats.org/officeDocument/2006/relationships/image" Target="../media/image362.png"/><Relationship Id="rId6" Type="http://schemas.openxmlformats.org/officeDocument/2006/relationships/customXml" Target="../ink/ink159.xml"/><Relationship Id="rId238" Type="http://schemas.openxmlformats.org/officeDocument/2006/relationships/customXml" Target="../ink/ink275.xml"/><Relationship Id="rId445" Type="http://schemas.openxmlformats.org/officeDocument/2006/relationships/image" Target="../media/image383.png"/><Relationship Id="rId291" Type="http://schemas.openxmlformats.org/officeDocument/2006/relationships/image" Target="../media/image306.png"/><Relationship Id="rId305" Type="http://schemas.openxmlformats.org/officeDocument/2006/relationships/image" Target="../media/image313.png"/><Relationship Id="rId347" Type="http://schemas.openxmlformats.org/officeDocument/2006/relationships/image" Target="../media/image334.png"/><Relationship Id="rId44" Type="http://schemas.openxmlformats.org/officeDocument/2006/relationships/customXml" Target="../ink/ink178.xml"/><Relationship Id="rId86" Type="http://schemas.openxmlformats.org/officeDocument/2006/relationships/customXml" Target="../ink/ink199.xml"/><Relationship Id="rId151" Type="http://schemas.openxmlformats.org/officeDocument/2006/relationships/image" Target="../media/image236.png"/><Relationship Id="rId389" Type="http://schemas.openxmlformats.org/officeDocument/2006/relationships/image" Target="../media/image355.png"/><Relationship Id="rId193" Type="http://schemas.openxmlformats.org/officeDocument/2006/relationships/image" Target="../media/image257.png"/><Relationship Id="rId207" Type="http://schemas.openxmlformats.org/officeDocument/2006/relationships/image" Target="../media/image264.png"/><Relationship Id="rId249" Type="http://schemas.openxmlformats.org/officeDocument/2006/relationships/image" Target="../media/image285.png"/><Relationship Id="rId414" Type="http://schemas.openxmlformats.org/officeDocument/2006/relationships/customXml" Target="../ink/ink363.xml"/><Relationship Id="rId456" Type="http://schemas.openxmlformats.org/officeDocument/2006/relationships/customXml" Target="../ink/ink384.xml"/><Relationship Id="rId13" Type="http://schemas.openxmlformats.org/officeDocument/2006/relationships/image" Target="../media/image167.png"/><Relationship Id="rId109" Type="http://schemas.openxmlformats.org/officeDocument/2006/relationships/image" Target="../media/image215.png"/><Relationship Id="rId260" Type="http://schemas.openxmlformats.org/officeDocument/2006/relationships/customXml" Target="../ink/ink286.xml"/><Relationship Id="rId316" Type="http://schemas.openxmlformats.org/officeDocument/2006/relationships/customXml" Target="../ink/ink314.xml"/><Relationship Id="rId55" Type="http://schemas.openxmlformats.org/officeDocument/2006/relationships/image" Target="../media/image188.png"/><Relationship Id="rId97" Type="http://schemas.openxmlformats.org/officeDocument/2006/relationships/image" Target="../media/image209.png"/><Relationship Id="rId120" Type="http://schemas.openxmlformats.org/officeDocument/2006/relationships/customXml" Target="../ink/ink216.xml"/><Relationship Id="rId358" Type="http://schemas.openxmlformats.org/officeDocument/2006/relationships/customXml" Target="../ink/ink335.xml"/><Relationship Id="rId162" Type="http://schemas.openxmlformats.org/officeDocument/2006/relationships/customXml" Target="../ink/ink237.xml"/><Relationship Id="rId218" Type="http://schemas.openxmlformats.org/officeDocument/2006/relationships/customXml" Target="../ink/ink265.xml"/><Relationship Id="rId425" Type="http://schemas.openxmlformats.org/officeDocument/2006/relationships/image" Target="../media/image373.png"/><Relationship Id="rId467" Type="http://schemas.openxmlformats.org/officeDocument/2006/relationships/image" Target="../media/image394.png"/><Relationship Id="rId271" Type="http://schemas.openxmlformats.org/officeDocument/2006/relationships/image" Target="../media/image296.png"/><Relationship Id="rId24" Type="http://schemas.openxmlformats.org/officeDocument/2006/relationships/customXml" Target="../ink/ink168.xml"/><Relationship Id="rId66" Type="http://schemas.openxmlformats.org/officeDocument/2006/relationships/customXml" Target="../ink/ink189.xml"/><Relationship Id="rId131" Type="http://schemas.openxmlformats.org/officeDocument/2006/relationships/image" Target="../media/image226.png"/><Relationship Id="rId327" Type="http://schemas.openxmlformats.org/officeDocument/2006/relationships/image" Target="../media/image324.png"/><Relationship Id="rId369" Type="http://schemas.openxmlformats.org/officeDocument/2006/relationships/image" Target="../media/image345.png"/><Relationship Id="rId173" Type="http://schemas.openxmlformats.org/officeDocument/2006/relationships/image" Target="../media/image247.png"/><Relationship Id="rId229" Type="http://schemas.openxmlformats.org/officeDocument/2006/relationships/image" Target="../media/image275.png"/><Relationship Id="rId380" Type="http://schemas.openxmlformats.org/officeDocument/2006/relationships/customXml" Target="../ink/ink346.xml"/><Relationship Id="rId436" Type="http://schemas.openxmlformats.org/officeDocument/2006/relationships/customXml" Target="../ink/ink374.xml"/><Relationship Id="rId240" Type="http://schemas.openxmlformats.org/officeDocument/2006/relationships/customXml" Target="../ink/ink276.xml"/><Relationship Id="rId35" Type="http://schemas.openxmlformats.org/officeDocument/2006/relationships/image" Target="../media/image178.png"/><Relationship Id="rId77" Type="http://schemas.openxmlformats.org/officeDocument/2006/relationships/image" Target="../media/image199.png"/><Relationship Id="rId100" Type="http://schemas.openxmlformats.org/officeDocument/2006/relationships/customXml" Target="../ink/ink206.xml"/><Relationship Id="rId282" Type="http://schemas.openxmlformats.org/officeDocument/2006/relationships/customXml" Target="../ink/ink297.xml"/><Relationship Id="rId338" Type="http://schemas.openxmlformats.org/officeDocument/2006/relationships/customXml" Target="../ink/ink325.xml"/><Relationship Id="rId8" Type="http://schemas.openxmlformats.org/officeDocument/2006/relationships/customXml" Target="../ink/ink160.xml"/><Relationship Id="rId142" Type="http://schemas.openxmlformats.org/officeDocument/2006/relationships/customXml" Target="../ink/ink227.xml"/><Relationship Id="rId184" Type="http://schemas.openxmlformats.org/officeDocument/2006/relationships/customXml" Target="../ink/ink248.xml"/><Relationship Id="rId391" Type="http://schemas.openxmlformats.org/officeDocument/2006/relationships/image" Target="../media/image356.png"/><Relationship Id="rId405" Type="http://schemas.openxmlformats.org/officeDocument/2006/relationships/image" Target="../media/image363.png"/><Relationship Id="rId447" Type="http://schemas.openxmlformats.org/officeDocument/2006/relationships/image" Target="../media/image384.png"/><Relationship Id="rId251" Type="http://schemas.openxmlformats.org/officeDocument/2006/relationships/image" Target="../media/image286.png"/><Relationship Id="rId46" Type="http://schemas.openxmlformats.org/officeDocument/2006/relationships/customXml" Target="../ink/ink179.xml"/><Relationship Id="rId293" Type="http://schemas.openxmlformats.org/officeDocument/2006/relationships/image" Target="../media/image307.png"/><Relationship Id="rId307" Type="http://schemas.openxmlformats.org/officeDocument/2006/relationships/image" Target="../media/image314.png"/><Relationship Id="rId349" Type="http://schemas.openxmlformats.org/officeDocument/2006/relationships/image" Target="../media/image335.png"/><Relationship Id="rId88" Type="http://schemas.openxmlformats.org/officeDocument/2006/relationships/customXml" Target="../ink/ink200.xml"/><Relationship Id="rId111" Type="http://schemas.openxmlformats.org/officeDocument/2006/relationships/image" Target="../media/image216.png"/><Relationship Id="rId153" Type="http://schemas.openxmlformats.org/officeDocument/2006/relationships/image" Target="../media/image237.png"/><Relationship Id="rId195" Type="http://schemas.openxmlformats.org/officeDocument/2006/relationships/image" Target="../media/image258.png"/><Relationship Id="rId209" Type="http://schemas.openxmlformats.org/officeDocument/2006/relationships/image" Target="../media/image265.png"/><Relationship Id="rId360" Type="http://schemas.openxmlformats.org/officeDocument/2006/relationships/customXml" Target="../ink/ink336.xml"/><Relationship Id="rId416" Type="http://schemas.openxmlformats.org/officeDocument/2006/relationships/customXml" Target="../ink/ink364.xml"/><Relationship Id="rId220" Type="http://schemas.openxmlformats.org/officeDocument/2006/relationships/customXml" Target="../ink/ink266.xml"/><Relationship Id="rId458" Type="http://schemas.openxmlformats.org/officeDocument/2006/relationships/customXml" Target="../ink/ink385.xml"/><Relationship Id="rId15" Type="http://schemas.openxmlformats.org/officeDocument/2006/relationships/image" Target="../media/image168.png"/><Relationship Id="rId57" Type="http://schemas.openxmlformats.org/officeDocument/2006/relationships/image" Target="../media/image189.png"/><Relationship Id="rId262" Type="http://schemas.openxmlformats.org/officeDocument/2006/relationships/customXml" Target="../ink/ink287.xml"/><Relationship Id="rId318" Type="http://schemas.openxmlformats.org/officeDocument/2006/relationships/customXml" Target="../ink/ink315.xml"/><Relationship Id="rId99" Type="http://schemas.openxmlformats.org/officeDocument/2006/relationships/image" Target="../media/image210.png"/><Relationship Id="rId122" Type="http://schemas.openxmlformats.org/officeDocument/2006/relationships/customXml" Target="../ink/ink217.xml"/><Relationship Id="rId164" Type="http://schemas.openxmlformats.org/officeDocument/2006/relationships/customXml" Target="../ink/ink238.xml"/><Relationship Id="rId371" Type="http://schemas.openxmlformats.org/officeDocument/2006/relationships/image" Target="../media/image346.png"/><Relationship Id="rId427" Type="http://schemas.openxmlformats.org/officeDocument/2006/relationships/image" Target="../media/image374.png"/><Relationship Id="rId469" Type="http://schemas.openxmlformats.org/officeDocument/2006/relationships/image" Target="../media/image395.png"/><Relationship Id="rId26" Type="http://schemas.openxmlformats.org/officeDocument/2006/relationships/customXml" Target="../ink/ink169.xml"/><Relationship Id="rId231" Type="http://schemas.openxmlformats.org/officeDocument/2006/relationships/image" Target="../media/image276.png"/><Relationship Id="rId273" Type="http://schemas.openxmlformats.org/officeDocument/2006/relationships/image" Target="../media/image297.png"/><Relationship Id="rId329" Type="http://schemas.openxmlformats.org/officeDocument/2006/relationships/image" Target="../media/image325.png"/><Relationship Id="rId68" Type="http://schemas.openxmlformats.org/officeDocument/2006/relationships/customXml" Target="../ink/ink190.xml"/><Relationship Id="rId133" Type="http://schemas.openxmlformats.org/officeDocument/2006/relationships/image" Target="../media/image227.png"/><Relationship Id="rId175" Type="http://schemas.openxmlformats.org/officeDocument/2006/relationships/image" Target="../media/image248.png"/><Relationship Id="rId340" Type="http://schemas.openxmlformats.org/officeDocument/2006/relationships/customXml" Target="../ink/ink326.xml"/><Relationship Id="rId200" Type="http://schemas.openxmlformats.org/officeDocument/2006/relationships/customXml" Target="../ink/ink256.xml"/><Relationship Id="rId382" Type="http://schemas.openxmlformats.org/officeDocument/2006/relationships/customXml" Target="../ink/ink347.xml"/><Relationship Id="rId438" Type="http://schemas.openxmlformats.org/officeDocument/2006/relationships/customXml" Target="../ink/ink375.xml"/><Relationship Id="rId242" Type="http://schemas.openxmlformats.org/officeDocument/2006/relationships/customXml" Target="../ink/ink277.xml"/><Relationship Id="rId284" Type="http://schemas.openxmlformats.org/officeDocument/2006/relationships/customXml" Target="../ink/ink298.xml"/><Relationship Id="rId37" Type="http://schemas.openxmlformats.org/officeDocument/2006/relationships/image" Target="../media/image179.png"/><Relationship Id="rId79" Type="http://schemas.openxmlformats.org/officeDocument/2006/relationships/image" Target="../media/image200.png"/><Relationship Id="rId102" Type="http://schemas.openxmlformats.org/officeDocument/2006/relationships/customXml" Target="../ink/ink207.xml"/><Relationship Id="rId144" Type="http://schemas.openxmlformats.org/officeDocument/2006/relationships/customXml" Target="../ink/ink228.xml"/><Relationship Id="rId90" Type="http://schemas.openxmlformats.org/officeDocument/2006/relationships/customXml" Target="../ink/ink201.xml"/><Relationship Id="rId186" Type="http://schemas.openxmlformats.org/officeDocument/2006/relationships/customXml" Target="../ink/ink249.xml"/><Relationship Id="rId351" Type="http://schemas.openxmlformats.org/officeDocument/2006/relationships/image" Target="../media/image336.png"/><Relationship Id="rId393" Type="http://schemas.openxmlformats.org/officeDocument/2006/relationships/image" Target="../media/image357.png"/><Relationship Id="rId407" Type="http://schemas.openxmlformats.org/officeDocument/2006/relationships/image" Target="../media/image364.png"/><Relationship Id="rId449" Type="http://schemas.openxmlformats.org/officeDocument/2006/relationships/image" Target="../media/image385.png"/><Relationship Id="rId211" Type="http://schemas.openxmlformats.org/officeDocument/2006/relationships/image" Target="../media/image266.png"/><Relationship Id="rId253" Type="http://schemas.openxmlformats.org/officeDocument/2006/relationships/image" Target="../media/image287.png"/><Relationship Id="rId295" Type="http://schemas.openxmlformats.org/officeDocument/2006/relationships/image" Target="../media/image308.png"/><Relationship Id="rId309" Type="http://schemas.openxmlformats.org/officeDocument/2006/relationships/image" Target="../media/image315.png"/><Relationship Id="rId460" Type="http://schemas.openxmlformats.org/officeDocument/2006/relationships/customXml" Target="../ink/ink386.xml"/><Relationship Id="rId48" Type="http://schemas.openxmlformats.org/officeDocument/2006/relationships/customXml" Target="../ink/ink180.xml"/><Relationship Id="rId113" Type="http://schemas.openxmlformats.org/officeDocument/2006/relationships/image" Target="../media/image217.png"/><Relationship Id="rId320" Type="http://schemas.openxmlformats.org/officeDocument/2006/relationships/customXml" Target="../ink/ink316.xml"/><Relationship Id="rId155" Type="http://schemas.openxmlformats.org/officeDocument/2006/relationships/image" Target="../media/image238.png"/><Relationship Id="rId197" Type="http://schemas.openxmlformats.org/officeDocument/2006/relationships/image" Target="../media/image259.png"/><Relationship Id="rId362" Type="http://schemas.openxmlformats.org/officeDocument/2006/relationships/customXml" Target="../ink/ink337.xml"/><Relationship Id="rId418" Type="http://schemas.openxmlformats.org/officeDocument/2006/relationships/customXml" Target="../ink/ink365.xml"/><Relationship Id="rId222" Type="http://schemas.openxmlformats.org/officeDocument/2006/relationships/customXml" Target="../ink/ink267.xml"/><Relationship Id="rId264" Type="http://schemas.openxmlformats.org/officeDocument/2006/relationships/customXml" Target="../ink/ink288.xml"/><Relationship Id="rId471" Type="http://schemas.openxmlformats.org/officeDocument/2006/relationships/image" Target="../media/image396.png"/><Relationship Id="rId17" Type="http://schemas.openxmlformats.org/officeDocument/2006/relationships/image" Target="../media/image169.png"/><Relationship Id="rId59" Type="http://schemas.openxmlformats.org/officeDocument/2006/relationships/image" Target="../media/image190.png"/><Relationship Id="rId124" Type="http://schemas.openxmlformats.org/officeDocument/2006/relationships/customXml" Target="../ink/ink218.xml"/><Relationship Id="rId70" Type="http://schemas.openxmlformats.org/officeDocument/2006/relationships/customXml" Target="../ink/ink191.xml"/><Relationship Id="rId166" Type="http://schemas.openxmlformats.org/officeDocument/2006/relationships/customXml" Target="../ink/ink239.xml"/><Relationship Id="rId331" Type="http://schemas.openxmlformats.org/officeDocument/2006/relationships/image" Target="../media/image326.png"/><Relationship Id="rId373" Type="http://schemas.openxmlformats.org/officeDocument/2006/relationships/image" Target="../media/image347.png"/><Relationship Id="rId429" Type="http://schemas.openxmlformats.org/officeDocument/2006/relationships/image" Target="../media/image375.png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277.png"/><Relationship Id="rId440" Type="http://schemas.openxmlformats.org/officeDocument/2006/relationships/customXml" Target="../ink/ink376.xml"/><Relationship Id="rId28" Type="http://schemas.openxmlformats.org/officeDocument/2006/relationships/customXml" Target="../ink/ink170.xml"/><Relationship Id="rId275" Type="http://schemas.openxmlformats.org/officeDocument/2006/relationships/image" Target="../media/image298.png"/><Relationship Id="rId300" Type="http://schemas.openxmlformats.org/officeDocument/2006/relationships/customXml" Target="../ink/ink306.xml"/><Relationship Id="rId81" Type="http://schemas.openxmlformats.org/officeDocument/2006/relationships/image" Target="../media/image201.png"/><Relationship Id="rId135" Type="http://schemas.openxmlformats.org/officeDocument/2006/relationships/image" Target="../media/image228.png"/><Relationship Id="rId177" Type="http://schemas.openxmlformats.org/officeDocument/2006/relationships/image" Target="../media/image249.png"/><Relationship Id="rId342" Type="http://schemas.openxmlformats.org/officeDocument/2006/relationships/customXml" Target="../ink/ink327.xml"/><Relationship Id="rId384" Type="http://schemas.openxmlformats.org/officeDocument/2006/relationships/customXml" Target="../ink/ink348.xml"/><Relationship Id="rId202" Type="http://schemas.openxmlformats.org/officeDocument/2006/relationships/customXml" Target="../ink/ink257.xml"/><Relationship Id="rId244" Type="http://schemas.openxmlformats.org/officeDocument/2006/relationships/customXml" Target="../ink/ink278.xml"/><Relationship Id="rId39" Type="http://schemas.openxmlformats.org/officeDocument/2006/relationships/image" Target="../media/image180.png"/><Relationship Id="rId286" Type="http://schemas.openxmlformats.org/officeDocument/2006/relationships/customXml" Target="../ink/ink299.xml"/><Relationship Id="rId451" Type="http://schemas.openxmlformats.org/officeDocument/2006/relationships/image" Target="../media/image386.png"/><Relationship Id="rId50" Type="http://schemas.openxmlformats.org/officeDocument/2006/relationships/customXml" Target="../ink/ink181.xml"/><Relationship Id="rId104" Type="http://schemas.openxmlformats.org/officeDocument/2006/relationships/customXml" Target="../ink/ink208.xml"/><Relationship Id="rId146" Type="http://schemas.openxmlformats.org/officeDocument/2006/relationships/customXml" Target="../ink/ink229.xml"/><Relationship Id="rId188" Type="http://schemas.openxmlformats.org/officeDocument/2006/relationships/customXml" Target="../ink/ink250.xml"/><Relationship Id="rId311" Type="http://schemas.openxmlformats.org/officeDocument/2006/relationships/image" Target="../media/image316.png"/><Relationship Id="rId353" Type="http://schemas.openxmlformats.org/officeDocument/2006/relationships/image" Target="../media/image337.png"/><Relationship Id="rId395" Type="http://schemas.openxmlformats.org/officeDocument/2006/relationships/image" Target="../media/image358.png"/><Relationship Id="rId409" Type="http://schemas.openxmlformats.org/officeDocument/2006/relationships/image" Target="../media/image365.png"/><Relationship Id="rId92" Type="http://schemas.openxmlformats.org/officeDocument/2006/relationships/customXml" Target="../ink/ink202.xml"/><Relationship Id="rId213" Type="http://schemas.openxmlformats.org/officeDocument/2006/relationships/image" Target="../media/image267.png"/><Relationship Id="rId420" Type="http://schemas.openxmlformats.org/officeDocument/2006/relationships/customXml" Target="../ink/ink366.xml"/><Relationship Id="rId255" Type="http://schemas.openxmlformats.org/officeDocument/2006/relationships/image" Target="../media/image288.png"/><Relationship Id="rId297" Type="http://schemas.openxmlformats.org/officeDocument/2006/relationships/image" Target="../media/image309.png"/><Relationship Id="rId462" Type="http://schemas.openxmlformats.org/officeDocument/2006/relationships/customXml" Target="../ink/ink387.xml"/><Relationship Id="rId115" Type="http://schemas.openxmlformats.org/officeDocument/2006/relationships/image" Target="../media/image218.png"/><Relationship Id="rId157" Type="http://schemas.openxmlformats.org/officeDocument/2006/relationships/image" Target="../media/image239.png"/><Relationship Id="rId322" Type="http://schemas.openxmlformats.org/officeDocument/2006/relationships/customXml" Target="../ink/ink317.xml"/><Relationship Id="rId364" Type="http://schemas.openxmlformats.org/officeDocument/2006/relationships/customXml" Target="../ink/ink338.xml"/><Relationship Id="rId61" Type="http://schemas.openxmlformats.org/officeDocument/2006/relationships/image" Target="../media/image191.png"/><Relationship Id="rId199" Type="http://schemas.openxmlformats.org/officeDocument/2006/relationships/image" Target="../media/image260.png"/><Relationship Id="rId19" Type="http://schemas.openxmlformats.org/officeDocument/2006/relationships/image" Target="../media/image170.png"/><Relationship Id="rId224" Type="http://schemas.openxmlformats.org/officeDocument/2006/relationships/customXml" Target="../ink/ink268.xml"/><Relationship Id="rId266" Type="http://schemas.openxmlformats.org/officeDocument/2006/relationships/customXml" Target="../ink/ink289.xml"/><Relationship Id="rId431" Type="http://schemas.openxmlformats.org/officeDocument/2006/relationships/image" Target="../media/image376.png"/><Relationship Id="rId473" Type="http://schemas.openxmlformats.org/officeDocument/2006/relationships/image" Target="../media/image397.png"/><Relationship Id="rId30" Type="http://schemas.openxmlformats.org/officeDocument/2006/relationships/customXml" Target="../ink/ink171.xml"/><Relationship Id="rId126" Type="http://schemas.openxmlformats.org/officeDocument/2006/relationships/customXml" Target="../ink/ink219.xml"/><Relationship Id="rId168" Type="http://schemas.openxmlformats.org/officeDocument/2006/relationships/customXml" Target="../ink/ink240.xml"/><Relationship Id="rId333" Type="http://schemas.openxmlformats.org/officeDocument/2006/relationships/image" Target="../media/image3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07.xml"/><Relationship Id="rId21" Type="http://schemas.openxmlformats.org/officeDocument/2006/relationships/image" Target="../media/image409.png"/><Relationship Id="rId42" Type="http://schemas.openxmlformats.org/officeDocument/2006/relationships/customXml" Target="../ink/ink415.xml"/><Relationship Id="rId47" Type="http://schemas.openxmlformats.org/officeDocument/2006/relationships/image" Target="../media/image422.png"/><Relationship Id="rId63" Type="http://schemas.openxmlformats.org/officeDocument/2006/relationships/image" Target="../media/image430.png"/><Relationship Id="rId68" Type="http://schemas.openxmlformats.org/officeDocument/2006/relationships/customXml" Target="../ink/ink428.xml"/><Relationship Id="rId2" Type="http://schemas.openxmlformats.org/officeDocument/2006/relationships/customXml" Target="../ink/ink395.xml"/><Relationship Id="rId16" Type="http://schemas.openxmlformats.org/officeDocument/2006/relationships/customXml" Target="../ink/ink402.xml"/><Relationship Id="rId29" Type="http://schemas.openxmlformats.org/officeDocument/2006/relationships/image" Target="../media/image413.png"/><Relationship Id="rId11" Type="http://schemas.openxmlformats.org/officeDocument/2006/relationships/image" Target="../media/image404.png"/><Relationship Id="rId24" Type="http://schemas.openxmlformats.org/officeDocument/2006/relationships/customXml" Target="../ink/ink406.xml"/><Relationship Id="rId32" Type="http://schemas.openxmlformats.org/officeDocument/2006/relationships/customXml" Target="../ink/ink410.xml"/><Relationship Id="rId37" Type="http://schemas.openxmlformats.org/officeDocument/2006/relationships/image" Target="../media/image417.png"/><Relationship Id="rId40" Type="http://schemas.openxmlformats.org/officeDocument/2006/relationships/customXml" Target="../ink/ink414.xml"/><Relationship Id="rId45" Type="http://schemas.openxmlformats.org/officeDocument/2006/relationships/image" Target="../media/image421.png"/><Relationship Id="rId53" Type="http://schemas.openxmlformats.org/officeDocument/2006/relationships/image" Target="../media/image425.png"/><Relationship Id="rId58" Type="http://schemas.openxmlformats.org/officeDocument/2006/relationships/customXml" Target="../ink/ink423.xml"/><Relationship Id="rId66" Type="http://schemas.openxmlformats.org/officeDocument/2006/relationships/customXml" Target="../ink/ink427.xml"/><Relationship Id="rId5" Type="http://schemas.openxmlformats.org/officeDocument/2006/relationships/image" Target="../media/image401.png"/><Relationship Id="rId61" Type="http://schemas.openxmlformats.org/officeDocument/2006/relationships/image" Target="../media/image429.png"/><Relationship Id="rId19" Type="http://schemas.openxmlformats.org/officeDocument/2006/relationships/image" Target="../media/image408.png"/><Relationship Id="rId14" Type="http://schemas.openxmlformats.org/officeDocument/2006/relationships/customXml" Target="../ink/ink401.xml"/><Relationship Id="rId22" Type="http://schemas.openxmlformats.org/officeDocument/2006/relationships/customXml" Target="../ink/ink405.xml"/><Relationship Id="rId27" Type="http://schemas.openxmlformats.org/officeDocument/2006/relationships/image" Target="../media/image412.png"/><Relationship Id="rId30" Type="http://schemas.openxmlformats.org/officeDocument/2006/relationships/customXml" Target="../ink/ink409.xml"/><Relationship Id="rId35" Type="http://schemas.openxmlformats.org/officeDocument/2006/relationships/image" Target="../media/image416.png"/><Relationship Id="rId43" Type="http://schemas.openxmlformats.org/officeDocument/2006/relationships/image" Target="../media/image420.png"/><Relationship Id="rId48" Type="http://schemas.openxmlformats.org/officeDocument/2006/relationships/customXml" Target="../ink/ink418.xml"/><Relationship Id="rId56" Type="http://schemas.openxmlformats.org/officeDocument/2006/relationships/customXml" Target="../ink/ink422.xml"/><Relationship Id="rId64" Type="http://schemas.openxmlformats.org/officeDocument/2006/relationships/customXml" Target="../ink/ink426.xml"/><Relationship Id="rId69" Type="http://schemas.openxmlformats.org/officeDocument/2006/relationships/image" Target="../media/image433.png"/><Relationship Id="rId8" Type="http://schemas.openxmlformats.org/officeDocument/2006/relationships/customXml" Target="../ink/ink398.xml"/><Relationship Id="rId51" Type="http://schemas.openxmlformats.org/officeDocument/2006/relationships/image" Target="../media/image424.png"/><Relationship Id="rId72" Type="http://schemas.openxmlformats.org/officeDocument/2006/relationships/customXml" Target="../ink/ink430.xml"/><Relationship Id="rId3" Type="http://schemas.openxmlformats.org/officeDocument/2006/relationships/image" Target="../media/image400.png"/><Relationship Id="rId12" Type="http://schemas.openxmlformats.org/officeDocument/2006/relationships/customXml" Target="../ink/ink400.xml"/><Relationship Id="rId17" Type="http://schemas.openxmlformats.org/officeDocument/2006/relationships/image" Target="../media/image407.png"/><Relationship Id="rId25" Type="http://schemas.openxmlformats.org/officeDocument/2006/relationships/image" Target="../media/image411.png"/><Relationship Id="rId33" Type="http://schemas.openxmlformats.org/officeDocument/2006/relationships/image" Target="../media/image415.png"/><Relationship Id="rId38" Type="http://schemas.openxmlformats.org/officeDocument/2006/relationships/customXml" Target="../ink/ink413.xml"/><Relationship Id="rId46" Type="http://schemas.openxmlformats.org/officeDocument/2006/relationships/customXml" Target="../ink/ink417.xml"/><Relationship Id="rId59" Type="http://schemas.openxmlformats.org/officeDocument/2006/relationships/image" Target="../media/image428.png"/><Relationship Id="rId67" Type="http://schemas.openxmlformats.org/officeDocument/2006/relationships/image" Target="../media/image432.png"/><Relationship Id="rId20" Type="http://schemas.openxmlformats.org/officeDocument/2006/relationships/customXml" Target="../ink/ink404.xml"/><Relationship Id="rId41" Type="http://schemas.openxmlformats.org/officeDocument/2006/relationships/image" Target="../media/image419.png"/><Relationship Id="rId54" Type="http://schemas.openxmlformats.org/officeDocument/2006/relationships/customXml" Target="../ink/ink421.xml"/><Relationship Id="rId62" Type="http://schemas.openxmlformats.org/officeDocument/2006/relationships/customXml" Target="../ink/ink425.xml"/><Relationship Id="rId70" Type="http://schemas.openxmlformats.org/officeDocument/2006/relationships/customXml" Target="../ink/ink42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97.xml"/><Relationship Id="rId15" Type="http://schemas.openxmlformats.org/officeDocument/2006/relationships/image" Target="../media/image406.png"/><Relationship Id="rId23" Type="http://schemas.openxmlformats.org/officeDocument/2006/relationships/image" Target="../media/image410.png"/><Relationship Id="rId28" Type="http://schemas.openxmlformats.org/officeDocument/2006/relationships/customXml" Target="../ink/ink408.xml"/><Relationship Id="rId36" Type="http://schemas.openxmlformats.org/officeDocument/2006/relationships/customXml" Target="../ink/ink412.xml"/><Relationship Id="rId49" Type="http://schemas.openxmlformats.org/officeDocument/2006/relationships/image" Target="../media/image423.png"/><Relationship Id="rId57" Type="http://schemas.openxmlformats.org/officeDocument/2006/relationships/image" Target="../media/image427.png"/><Relationship Id="rId10" Type="http://schemas.openxmlformats.org/officeDocument/2006/relationships/customXml" Target="../ink/ink399.xml"/><Relationship Id="rId31" Type="http://schemas.openxmlformats.org/officeDocument/2006/relationships/image" Target="../media/image414.png"/><Relationship Id="rId44" Type="http://schemas.openxmlformats.org/officeDocument/2006/relationships/customXml" Target="../ink/ink416.xml"/><Relationship Id="rId52" Type="http://schemas.openxmlformats.org/officeDocument/2006/relationships/customXml" Target="../ink/ink420.xml"/><Relationship Id="rId60" Type="http://schemas.openxmlformats.org/officeDocument/2006/relationships/customXml" Target="../ink/ink424.xml"/><Relationship Id="rId65" Type="http://schemas.openxmlformats.org/officeDocument/2006/relationships/image" Target="../media/image431.png"/><Relationship Id="rId73" Type="http://schemas.openxmlformats.org/officeDocument/2006/relationships/image" Target="../media/image435.png"/><Relationship Id="rId4" Type="http://schemas.openxmlformats.org/officeDocument/2006/relationships/customXml" Target="../ink/ink396.xml"/><Relationship Id="rId9" Type="http://schemas.openxmlformats.org/officeDocument/2006/relationships/image" Target="../media/image403.png"/><Relationship Id="rId13" Type="http://schemas.openxmlformats.org/officeDocument/2006/relationships/image" Target="../media/image405.png"/><Relationship Id="rId18" Type="http://schemas.openxmlformats.org/officeDocument/2006/relationships/customXml" Target="../ink/ink403.xml"/><Relationship Id="rId39" Type="http://schemas.openxmlformats.org/officeDocument/2006/relationships/image" Target="../media/image418.png"/><Relationship Id="rId34" Type="http://schemas.openxmlformats.org/officeDocument/2006/relationships/customXml" Target="../ink/ink411.xml"/><Relationship Id="rId50" Type="http://schemas.openxmlformats.org/officeDocument/2006/relationships/customXml" Target="../ink/ink419.xml"/><Relationship Id="rId55" Type="http://schemas.openxmlformats.org/officeDocument/2006/relationships/image" Target="../media/image426.png"/><Relationship Id="rId7" Type="http://schemas.openxmlformats.org/officeDocument/2006/relationships/image" Target="../media/image402.png"/><Relationship Id="rId71" Type="http://schemas.openxmlformats.org/officeDocument/2006/relationships/image" Target="../media/image4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5" Type="http://schemas.openxmlformats.org/officeDocument/2006/relationships/image" Target="../media/image3.png"/><Relationship Id="rId61" Type="http://schemas.openxmlformats.org/officeDocument/2006/relationships/image" Target="../media/image31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77" Type="http://schemas.openxmlformats.org/officeDocument/2006/relationships/image" Target="../media/image39.png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3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2" Type="http://schemas.openxmlformats.org/officeDocument/2006/relationships/customXml" Target="../ink/ink1.xml"/><Relationship Id="rId29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95.png"/><Relationship Id="rId21" Type="http://schemas.openxmlformats.org/officeDocument/2006/relationships/image" Target="../media/image447.png"/><Relationship Id="rId42" Type="http://schemas.openxmlformats.org/officeDocument/2006/relationships/customXml" Target="../ink/ink451.xml"/><Relationship Id="rId63" Type="http://schemas.openxmlformats.org/officeDocument/2006/relationships/image" Target="../media/image468.png"/><Relationship Id="rId84" Type="http://schemas.openxmlformats.org/officeDocument/2006/relationships/customXml" Target="../ink/ink472.xml"/><Relationship Id="rId138" Type="http://schemas.openxmlformats.org/officeDocument/2006/relationships/customXml" Target="../ink/ink499.xml"/><Relationship Id="rId159" Type="http://schemas.openxmlformats.org/officeDocument/2006/relationships/image" Target="../media/image516.png"/><Relationship Id="rId107" Type="http://schemas.openxmlformats.org/officeDocument/2006/relationships/image" Target="../media/image490.png"/><Relationship Id="rId11" Type="http://schemas.openxmlformats.org/officeDocument/2006/relationships/image" Target="../media/image442.png"/><Relationship Id="rId32" Type="http://schemas.openxmlformats.org/officeDocument/2006/relationships/customXml" Target="../ink/ink446.xml"/><Relationship Id="rId53" Type="http://schemas.openxmlformats.org/officeDocument/2006/relationships/image" Target="../media/image463.png"/><Relationship Id="rId74" Type="http://schemas.openxmlformats.org/officeDocument/2006/relationships/customXml" Target="../ink/ink467.xml"/><Relationship Id="rId128" Type="http://schemas.openxmlformats.org/officeDocument/2006/relationships/customXml" Target="../ink/ink494.xml"/><Relationship Id="rId149" Type="http://schemas.openxmlformats.org/officeDocument/2006/relationships/image" Target="../media/image511.png"/><Relationship Id="rId5" Type="http://schemas.openxmlformats.org/officeDocument/2006/relationships/image" Target="../media/image439.png"/><Relationship Id="rId95" Type="http://schemas.openxmlformats.org/officeDocument/2006/relationships/image" Target="../media/image484.png"/><Relationship Id="rId22" Type="http://schemas.openxmlformats.org/officeDocument/2006/relationships/customXml" Target="../ink/ink441.xml"/><Relationship Id="rId43" Type="http://schemas.openxmlformats.org/officeDocument/2006/relationships/image" Target="../media/image458.png"/><Relationship Id="rId64" Type="http://schemas.openxmlformats.org/officeDocument/2006/relationships/customXml" Target="../ink/ink462.xml"/><Relationship Id="rId118" Type="http://schemas.openxmlformats.org/officeDocument/2006/relationships/customXml" Target="../ink/ink489.xml"/><Relationship Id="rId139" Type="http://schemas.openxmlformats.org/officeDocument/2006/relationships/image" Target="../media/image506.png"/><Relationship Id="rId80" Type="http://schemas.openxmlformats.org/officeDocument/2006/relationships/customXml" Target="../ink/ink470.xml"/><Relationship Id="rId85" Type="http://schemas.openxmlformats.org/officeDocument/2006/relationships/image" Target="../media/image479.png"/><Relationship Id="rId150" Type="http://schemas.openxmlformats.org/officeDocument/2006/relationships/customXml" Target="../ink/ink505.xml"/><Relationship Id="rId155" Type="http://schemas.openxmlformats.org/officeDocument/2006/relationships/image" Target="../media/image514.png"/><Relationship Id="rId12" Type="http://schemas.openxmlformats.org/officeDocument/2006/relationships/customXml" Target="../ink/ink436.xml"/><Relationship Id="rId17" Type="http://schemas.openxmlformats.org/officeDocument/2006/relationships/image" Target="../media/image445.png"/><Relationship Id="rId33" Type="http://schemas.openxmlformats.org/officeDocument/2006/relationships/image" Target="../media/image453.png"/><Relationship Id="rId38" Type="http://schemas.openxmlformats.org/officeDocument/2006/relationships/customXml" Target="../ink/ink449.xml"/><Relationship Id="rId59" Type="http://schemas.openxmlformats.org/officeDocument/2006/relationships/image" Target="../media/image466.png"/><Relationship Id="rId103" Type="http://schemas.openxmlformats.org/officeDocument/2006/relationships/image" Target="../media/image488.png"/><Relationship Id="rId108" Type="http://schemas.openxmlformats.org/officeDocument/2006/relationships/customXml" Target="../ink/ink484.xml"/><Relationship Id="rId124" Type="http://schemas.openxmlformats.org/officeDocument/2006/relationships/customXml" Target="../ink/ink492.xml"/><Relationship Id="rId129" Type="http://schemas.openxmlformats.org/officeDocument/2006/relationships/image" Target="../media/image501.png"/><Relationship Id="rId54" Type="http://schemas.openxmlformats.org/officeDocument/2006/relationships/customXml" Target="../ink/ink457.xml"/><Relationship Id="rId70" Type="http://schemas.openxmlformats.org/officeDocument/2006/relationships/customXml" Target="../ink/ink465.xml"/><Relationship Id="rId75" Type="http://schemas.openxmlformats.org/officeDocument/2006/relationships/image" Target="../media/image474.png"/><Relationship Id="rId91" Type="http://schemas.openxmlformats.org/officeDocument/2006/relationships/image" Target="../media/image482.png"/><Relationship Id="rId96" Type="http://schemas.openxmlformats.org/officeDocument/2006/relationships/customXml" Target="../ink/ink478.xml"/><Relationship Id="rId140" Type="http://schemas.openxmlformats.org/officeDocument/2006/relationships/customXml" Target="../ink/ink500.xml"/><Relationship Id="rId145" Type="http://schemas.openxmlformats.org/officeDocument/2006/relationships/image" Target="../media/image50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33.xml"/><Relationship Id="rId23" Type="http://schemas.openxmlformats.org/officeDocument/2006/relationships/image" Target="../media/image448.png"/><Relationship Id="rId28" Type="http://schemas.openxmlformats.org/officeDocument/2006/relationships/customXml" Target="../ink/ink444.xml"/><Relationship Id="rId49" Type="http://schemas.openxmlformats.org/officeDocument/2006/relationships/image" Target="../media/image461.png"/><Relationship Id="rId114" Type="http://schemas.openxmlformats.org/officeDocument/2006/relationships/customXml" Target="../ink/ink487.xml"/><Relationship Id="rId119" Type="http://schemas.openxmlformats.org/officeDocument/2006/relationships/image" Target="../media/image496.png"/><Relationship Id="rId44" Type="http://schemas.openxmlformats.org/officeDocument/2006/relationships/customXml" Target="../ink/ink452.xml"/><Relationship Id="rId60" Type="http://schemas.openxmlformats.org/officeDocument/2006/relationships/customXml" Target="../ink/ink460.xml"/><Relationship Id="rId65" Type="http://schemas.openxmlformats.org/officeDocument/2006/relationships/image" Target="../media/image469.png"/><Relationship Id="rId81" Type="http://schemas.openxmlformats.org/officeDocument/2006/relationships/image" Target="../media/image477.png"/><Relationship Id="rId86" Type="http://schemas.openxmlformats.org/officeDocument/2006/relationships/customXml" Target="../ink/ink473.xml"/><Relationship Id="rId130" Type="http://schemas.openxmlformats.org/officeDocument/2006/relationships/customXml" Target="../ink/ink495.xml"/><Relationship Id="rId135" Type="http://schemas.openxmlformats.org/officeDocument/2006/relationships/image" Target="../media/image504.png"/><Relationship Id="rId151" Type="http://schemas.openxmlformats.org/officeDocument/2006/relationships/image" Target="../media/image512.png"/><Relationship Id="rId156" Type="http://schemas.openxmlformats.org/officeDocument/2006/relationships/customXml" Target="../ink/ink508.xml"/><Relationship Id="rId13" Type="http://schemas.openxmlformats.org/officeDocument/2006/relationships/image" Target="../media/image443.png"/><Relationship Id="rId18" Type="http://schemas.openxmlformats.org/officeDocument/2006/relationships/customXml" Target="../ink/ink439.xml"/><Relationship Id="rId39" Type="http://schemas.openxmlformats.org/officeDocument/2006/relationships/image" Target="../media/image456.png"/><Relationship Id="rId109" Type="http://schemas.openxmlformats.org/officeDocument/2006/relationships/image" Target="../media/image491.png"/><Relationship Id="rId34" Type="http://schemas.openxmlformats.org/officeDocument/2006/relationships/customXml" Target="../ink/ink447.xml"/><Relationship Id="rId50" Type="http://schemas.openxmlformats.org/officeDocument/2006/relationships/customXml" Target="../ink/ink455.xml"/><Relationship Id="rId55" Type="http://schemas.openxmlformats.org/officeDocument/2006/relationships/image" Target="../media/image464.png"/><Relationship Id="rId76" Type="http://schemas.openxmlformats.org/officeDocument/2006/relationships/customXml" Target="../ink/ink468.xml"/><Relationship Id="rId97" Type="http://schemas.openxmlformats.org/officeDocument/2006/relationships/image" Target="../media/image485.png"/><Relationship Id="rId104" Type="http://schemas.openxmlformats.org/officeDocument/2006/relationships/customXml" Target="../ink/ink482.xml"/><Relationship Id="rId120" Type="http://schemas.openxmlformats.org/officeDocument/2006/relationships/customXml" Target="../ink/ink490.xml"/><Relationship Id="rId125" Type="http://schemas.openxmlformats.org/officeDocument/2006/relationships/image" Target="../media/image499.png"/><Relationship Id="rId141" Type="http://schemas.openxmlformats.org/officeDocument/2006/relationships/image" Target="../media/image507.png"/><Relationship Id="rId146" Type="http://schemas.openxmlformats.org/officeDocument/2006/relationships/customXml" Target="../ink/ink503.xml"/><Relationship Id="rId7" Type="http://schemas.openxmlformats.org/officeDocument/2006/relationships/image" Target="../media/image440.png"/><Relationship Id="rId71" Type="http://schemas.openxmlformats.org/officeDocument/2006/relationships/image" Target="../media/image472.png"/><Relationship Id="rId92" Type="http://schemas.openxmlformats.org/officeDocument/2006/relationships/customXml" Target="../ink/ink476.xml"/><Relationship Id="rId2" Type="http://schemas.openxmlformats.org/officeDocument/2006/relationships/customXml" Target="../ink/ink431.xml"/><Relationship Id="rId29" Type="http://schemas.openxmlformats.org/officeDocument/2006/relationships/image" Target="../media/image451.png"/><Relationship Id="rId24" Type="http://schemas.openxmlformats.org/officeDocument/2006/relationships/customXml" Target="../ink/ink442.xml"/><Relationship Id="rId40" Type="http://schemas.openxmlformats.org/officeDocument/2006/relationships/customXml" Target="../ink/ink450.xml"/><Relationship Id="rId45" Type="http://schemas.openxmlformats.org/officeDocument/2006/relationships/image" Target="../media/image459.png"/><Relationship Id="rId66" Type="http://schemas.openxmlformats.org/officeDocument/2006/relationships/customXml" Target="../ink/ink463.xml"/><Relationship Id="rId87" Type="http://schemas.openxmlformats.org/officeDocument/2006/relationships/image" Target="../media/image480.png"/><Relationship Id="rId110" Type="http://schemas.openxmlformats.org/officeDocument/2006/relationships/customXml" Target="../ink/ink485.xml"/><Relationship Id="rId115" Type="http://schemas.openxmlformats.org/officeDocument/2006/relationships/image" Target="../media/image494.png"/><Relationship Id="rId131" Type="http://schemas.openxmlformats.org/officeDocument/2006/relationships/image" Target="../media/image502.png"/><Relationship Id="rId136" Type="http://schemas.openxmlformats.org/officeDocument/2006/relationships/customXml" Target="../ink/ink498.xml"/><Relationship Id="rId157" Type="http://schemas.openxmlformats.org/officeDocument/2006/relationships/image" Target="../media/image515.png"/><Relationship Id="rId61" Type="http://schemas.openxmlformats.org/officeDocument/2006/relationships/image" Target="../media/image467.png"/><Relationship Id="rId82" Type="http://schemas.openxmlformats.org/officeDocument/2006/relationships/customXml" Target="../ink/ink471.xml"/><Relationship Id="rId152" Type="http://schemas.openxmlformats.org/officeDocument/2006/relationships/customXml" Target="../ink/ink506.xml"/><Relationship Id="rId19" Type="http://schemas.openxmlformats.org/officeDocument/2006/relationships/image" Target="../media/image446.png"/><Relationship Id="rId14" Type="http://schemas.openxmlformats.org/officeDocument/2006/relationships/customXml" Target="../ink/ink437.xml"/><Relationship Id="rId30" Type="http://schemas.openxmlformats.org/officeDocument/2006/relationships/customXml" Target="../ink/ink445.xml"/><Relationship Id="rId35" Type="http://schemas.openxmlformats.org/officeDocument/2006/relationships/image" Target="../media/image454.png"/><Relationship Id="rId56" Type="http://schemas.openxmlformats.org/officeDocument/2006/relationships/customXml" Target="../ink/ink458.xml"/><Relationship Id="rId77" Type="http://schemas.openxmlformats.org/officeDocument/2006/relationships/image" Target="../media/image475.png"/><Relationship Id="rId100" Type="http://schemas.openxmlformats.org/officeDocument/2006/relationships/customXml" Target="../ink/ink480.xml"/><Relationship Id="rId105" Type="http://schemas.openxmlformats.org/officeDocument/2006/relationships/image" Target="../media/image489.png"/><Relationship Id="rId126" Type="http://schemas.openxmlformats.org/officeDocument/2006/relationships/customXml" Target="../ink/ink493.xml"/><Relationship Id="rId147" Type="http://schemas.openxmlformats.org/officeDocument/2006/relationships/image" Target="../media/image510.png"/><Relationship Id="rId8" Type="http://schemas.openxmlformats.org/officeDocument/2006/relationships/customXml" Target="../ink/ink434.xml"/><Relationship Id="rId51" Type="http://schemas.openxmlformats.org/officeDocument/2006/relationships/image" Target="../media/image462.png"/><Relationship Id="rId72" Type="http://schemas.openxmlformats.org/officeDocument/2006/relationships/customXml" Target="../ink/ink466.xml"/><Relationship Id="rId93" Type="http://schemas.openxmlformats.org/officeDocument/2006/relationships/image" Target="../media/image483.png"/><Relationship Id="rId98" Type="http://schemas.openxmlformats.org/officeDocument/2006/relationships/customXml" Target="../ink/ink479.xml"/><Relationship Id="rId121" Type="http://schemas.openxmlformats.org/officeDocument/2006/relationships/image" Target="../media/image497.png"/><Relationship Id="rId142" Type="http://schemas.openxmlformats.org/officeDocument/2006/relationships/customXml" Target="../ink/ink501.xml"/><Relationship Id="rId3" Type="http://schemas.openxmlformats.org/officeDocument/2006/relationships/image" Target="../media/image438.png"/><Relationship Id="rId25" Type="http://schemas.openxmlformats.org/officeDocument/2006/relationships/image" Target="../media/image449.png"/><Relationship Id="rId46" Type="http://schemas.openxmlformats.org/officeDocument/2006/relationships/customXml" Target="../ink/ink453.xml"/><Relationship Id="rId67" Type="http://schemas.openxmlformats.org/officeDocument/2006/relationships/image" Target="../media/image470.png"/><Relationship Id="rId116" Type="http://schemas.openxmlformats.org/officeDocument/2006/relationships/customXml" Target="../ink/ink488.xml"/><Relationship Id="rId137" Type="http://schemas.openxmlformats.org/officeDocument/2006/relationships/image" Target="../media/image505.png"/><Relationship Id="rId158" Type="http://schemas.openxmlformats.org/officeDocument/2006/relationships/customXml" Target="../ink/ink509.xml"/><Relationship Id="rId20" Type="http://schemas.openxmlformats.org/officeDocument/2006/relationships/customXml" Target="../ink/ink440.xml"/><Relationship Id="rId41" Type="http://schemas.openxmlformats.org/officeDocument/2006/relationships/image" Target="../media/image457.png"/><Relationship Id="rId62" Type="http://schemas.openxmlformats.org/officeDocument/2006/relationships/customXml" Target="../ink/ink461.xml"/><Relationship Id="rId83" Type="http://schemas.openxmlformats.org/officeDocument/2006/relationships/image" Target="../media/image478.png"/><Relationship Id="rId88" Type="http://schemas.openxmlformats.org/officeDocument/2006/relationships/customXml" Target="../ink/ink474.xml"/><Relationship Id="rId111" Type="http://schemas.openxmlformats.org/officeDocument/2006/relationships/image" Target="../media/image492.png"/><Relationship Id="rId132" Type="http://schemas.openxmlformats.org/officeDocument/2006/relationships/customXml" Target="../ink/ink496.xml"/><Relationship Id="rId153" Type="http://schemas.openxmlformats.org/officeDocument/2006/relationships/image" Target="../media/image513.png"/><Relationship Id="rId15" Type="http://schemas.openxmlformats.org/officeDocument/2006/relationships/image" Target="../media/image444.png"/><Relationship Id="rId36" Type="http://schemas.openxmlformats.org/officeDocument/2006/relationships/customXml" Target="../ink/ink448.xml"/><Relationship Id="rId57" Type="http://schemas.openxmlformats.org/officeDocument/2006/relationships/image" Target="../media/image465.png"/><Relationship Id="rId106" Type="http://schemas.openxmlformats.org/officeDocument/2006/relationships/customXml" Target="../ink/ink483.xml"/><Relationship Id="rId127" Type="http://schemas.openxmlformats.org/officeDocument/2006/relationships/image" Target="../media/image500.png"/><Relationship Id="rId10" Type="http://schemas.openxmlformats.org/officeDocument/2006/relationships/customXml" Target="../ink/ink435.xml"/><Relationship Id="rId31" Type="http://schemas.openxmlformats.org/officeDocument/2006/relationships/image" Target="../media/image452.png"/><Relationship Id="rId52" Type="http://schemas.openxmlformats.org/officeDocument/2006/relationships/customXml" Target="../ink/ink456.xml"/><Relationship Id="rId73" Type="http://schemas.openxmlformats.org/officeDocument/2006/relationships/image" Target="../media/image473.png"/><Relationship Id="rId78" Type="http://schemas.openxmlformats.org/officeDocument/2006/relationships/customXml" Target="../ink/ink469.xml"/><Relationship Id="rId94" Type="http://schemas.openxmlformats.org/officeDocument/2006/relationships/customXml" Target="../ink/ink477.xml"/><Relationship Id="rId99" Type="http://schemas.openxmlformats.org/officeDocument/2006/relationships/image" Target="../media/image486.png"/><Relationship Id="rId101" Type="http://schemas.openxmlformats.org/officeDocument/2006/relationships/image" Target="../media/image487.png"/><Relationship Id="rId122" Type="http://schemas.openxmlformats.org/officeDocument/2006/relationships/customXml" Target="../ink/ink491.xml"/><Relationship Id="rId143" Type="http://schemas.openxmlformats.org/officeDocument/2006/relationships/image" Target="../media/image508.png"/><Relationship Id="rId148" Type="http://schemas.openxmlformats.org/officeDocument/2006/relationships/customXml" Target="../ink/ink504.xml"/><Relationship Id="rId4" Type="http://schemas.openxmlformats.org/officeDocument/2006/relationships/customXml" Target="../ink/ink432.xml"/><Relationship Id="rId9" Type="http://schemas.openxmlformats.org/officeDocument/2006/relationships/image" Target="../media/image441.png"/><Relationship Id="rId26" Type="http://schemas.openxmlformats.org/officeDocument/2006/relationships/customXml" Target="../ink/ink443.xml"/><Relationship Id="rId47" Type="http://schemas.openxmlformats.org/officeDocument/2006/relationships/image" Target="../media/image460.png"/><Relationship Id="rId68" Type="http://schemas.openxmlformats.org/officeDocument/2006/relationships/customXml" Target="../ink/ink464.xml"/><Relationship Id="rId89" Type="http://schemas.openxmlformats.org/officeDocument/2006/relationships/image" Target="../media/image481.png"/><Relationship Id="rId112" Type="http://schemas.openxmlformats.org/officeDocument/2006/relationships/customXml" Target="../ink/ink486.xml"/><Relationship Id="rId133" Type="http://schemas.openxmlformats.org/officeDocument/2006/relationships/image" Target="../media/image503.png"/><Relationship Id="rId154" Type="http://schemas.openxmlformats.org/officeDocument/2006/relationships/customXml" Target="../ink/ink507.xml"/><Relationship Id="rId16" Type="http://schemas.openxmlformats.org/officeDocument/2006/relationships/customXml" Target="../ink/ink438.xml"/><Relationship Id="rId37" Type="http://schemas.openxmlformats.org/officeDocument/2006/relationships/image" Target="../media/image455.png"/><Relationship Id="rId58" Type="http://schemas.openxmlformats.org/officeDocument/2006/relationships/customXml" Target="../ink/ink459.xml"/><Relationship Id="rId79" Type="http://schemas.openxmlformats.org/officeDocument/2006/relationships/image" Target="../media/image476.png"/><Relationship Id="rId102" Type="http://schemas.openxmlformats.org/officeDocument/2006/relationships/customXml" Target="../ink/ink481.xml"/><Relationship Id="rId123" Type="http://schemas.openxmlformats.org/officeDocument/2006/relationships/image" Target="../media/image498.png"/><Relationship Id="rId144" Type="http://schemas.openxmlformats.org/officeDocument/2006/relationships/customXml" Target="../ink/ink502.xml"/><Relationship Id="rId90" Type="http://schemas.openxmlformats.org/officeDocument/2006/relationships/customXml" Target="../ink/ink475.xml"/><Relationship Id="rId27" Type="http://schemas.openxmlformats.org/officeDocument/2006/relationships/image" Target="../media/image450.png"/><Relationship Id="rId48" Type="http://schemas.openxmlformats.org/officeDocument/2006/relationships/customXml" Target="../ink/ink454.xml"/><Relationship Id="rId69" Type="http://schemas.openxmlformats.org/officeDocument/2006/relationships/image" Target="../media/image471.png"/><Relationship Id="rId113" Type="http://schemas.openxmlformats.org/officeDocument/2006/relationships/image" Target="../media/image493.png"/><Relationship Id="rId134" Type="http://schemas.openxmlformats.org/officeDocument/2006/relationships/customXml" Target="../ink/ink49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3.xml"/><Relationship Id="rId13" Type="http://schemas.openxmlformats.org/officeDocument/2006/relationships/image" Target="../media/image522.png"/><Relationship Id="rId18" Type="http://schemas.openxmlformats.org/officeDocument/2006/relationships/customXml" Target="../ink/ink518.xml"/><Relationship Id="rId26" Type="http://schemas.openxmlformats.org/officeDocument/2006/relationships/customXml" Target="../ink/ink522.xml"/><Relationship Id="rId3" Type="http://schemas.openxmlformats.org/officeDocument/2006/relationships/image" Target="../media/image517.png"/><Relationship Id="rId21" Type="http://schemas.openxmlformats.org/officeDocument/2006/relationships/image" Target="../media/image526.png"/><Relationship Id="rId7" Type="http://schemas.openxmlformats.org/officeDocument/2006/relationships/image" Target="../media/image519.png"/><Relationship Id="rId12" Type="http://schemas.openxmlformats.org/officeDocument/2006/relationships/customXml" Target="../ink/ink515.xml"/><Relationship Id="rId17" Type="http://schemas.openxmlformats.org/officeDocument/2006/relationships/image" Target="../media/image524.png"/><Relationship Id="rId25" Type="http://schemas.openxmlformats.org/officeDocument/2006/relationships/image" Target="../media/image528.png"/><Relationship Id="rId2" Type="http://schemas.openxmlformats.org/officeDocument/2006/relationships/customXml" Target="../ink/ink510.xml"/><Relationship Id="rId16" Type="http://schemas.openxmlformats.org/officeDocument/2006/relationships/customXml" Target="../ink/ink517.xml"/><Relationship Id="rId20" Type="http://schemas.openxmlformats.org/officeDocument/2006/relationships/customXml" Target="../ink/ink519.xml"/><Relationship Id="rId29" Type="http://schemas.openxmlformats.org/officeDocument/2006/relationships/image" Target="../media/image53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2.xml"/><Relationship Id="rId11" Type="http://schemas.openxmlformats.org/officeDocument/2006/relationships/image" Target="../media/image521.png"/><Relationship Id="rId24" Type="http://schemas.openxmlformats.org/officeDocument/2006/relationships/customXml" Target="../ink/ink521.xml"/><Relationship Id="rId5" Type="http://schemas.openxmlformats.org/officeDocument/2006/relationships/image" Target="../media/image518.png"/><Relationship Id="rId15" Type="http://schemas.openxmlformats.org/officeDocument/2006/relationships/image" Target="../media/image523.png"/><Relationship Id="rId23" Type="http://schemas.openxmlformats.org/officeDocument/2006/relationships/image" Target="../media/image527.png"/><Relationship Id="rId28" Type="http://schemas.openxmlformats.org/officeDocument/2006/relationships/customXml" Target="../ink/ink523.xml"/><Relationship Id="rId10" Type="http://schemas.openxmlformats.org/officeDocument/2006/relationships/customXml" Target="../ink/ink514.xml"/><Relationship Id="rId19" Type="http://schemas.openxmlformats.org/officeDocument/2006/relationships/image" Target="../media/image525.png"/><Relationship Id="rId31" Type="http://schemas.openxmlformats.org/officeDocument/2006/relationships/image" Target="../media/image531.png"/><Relationship Id="rId4" Type="http://schemas.openxmlformats.org/officeDocument/2006/relationships/customXml" Target="../ink/ink511.xml"/><Relationship Id="rId9" Type="http://schemas.openxmlformats.org/officeDocument/2006/relationships/image" Target="../media/image520.png"/><Relationship Id="rId14" Type="http://schemas.openxmlformats.org/officeDocument/2006/relationships/customXml" Target="../ink/ink516.xml"/><Relationship Id="rId22" Type="http://schemas.openxmlformats.org/officeDocument/2006/relationships/customXml" Target="../ink/ink520.xml"/><Relationship Id="rId27" Type="http://schemas.openxmlformats.org/officeDocument/2006/relationships/image" Target="../media/image529.png"/><Relationship Id="rId30" Type="http://schemas.openxmlformats.org/officeDocument/2006/relationships/customXml" Target="../ink/ink5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30.xml"/><Relationship Id="rId18" Type="http://schemas.openxmlformats.org/officeDocument/2006/relationships/image" Target="../media/image540.png"/><Relationship Id="rId26" Type="http://schemas.openxmlformats.org/officeDocument/2006/relationships/image" Target="../media/image544.png"/><Relationship Id="rId39" Type="http://schemas.openxmlformats.org/officeDocument/2006/relationships/customXml" Target="../ink/ink543.xml"/><Relationship Id="rId21" Type="http://schemas.openxmlformats.org/officeDocument/2006/relationships/customXml" Target="../ink/ink534.xml"/><Relationship Id="rId34" Type="http://schemas.openxmlformats.org/officeDocument/2006/relationships/image" Target="../media/image548.png"/><Relationship Id="rId42" Type="http://schemas.openxmlformats.org/officeDocument/2006/relationships/image" Target="../media/image552.png"/><Relationship Id="rId7" Type="http://schemas.openxmlformats.org/officeDocument/2006/relationships/customXml" Target="../ink/ink527.xml"/><Relationship Id="rId2" Type="http://schemas.openxmlformats.org/officeDocument/2006/relationships/image" Target="../media/image532.png"/><Relationship Id="rId16" Type="http://schemas.openxmlformats.org/officeDocument/2006/relationships/image" Target="../media/image539.png"/><Relationship Id="rId20" Type="http://schemas.openxmlformats.org/officeDocument/2006/relationships/image" Target="../media/image541.png"/><Relationship Id="rId29" Type="http://schemas.openxmlformats.org/officeDocument/2006/relationships/customXml" Target="../ink/ink538.xml"/><Relationship Id="rId41" Type="http://schemas.openxmlformats.org/officeDocument/2006/relationships/customXml" Target="../ink/ink54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34.png"/><Relationship Id="rId11" Type="http://schemas.openxmlformats.org/officeDocument/2006/relationships/customXml" Target="../ink/ink529.xml"/><Relationship Id="rId24" Type="http://schemas.openxmlformats.org/officeDocument/2006/relationships/image" Target="../media/image543.png"/><Relationship Id="rId32" Type="http://schemas.openxmlformats.org/officeDocument/2006/relationships/image" Target="../media/image547.png"/><Relationship Id="rId37" Type="http://schemas.openxmlformats.org/officeDocument/2006/relationships/customXml" Target="../ink/ink542.xml"/><Relationship Id="rId40" Type="http://schemas.openxmlformats.org/officeDocument/2006/relationships/image" Target="../media/image551.png"/><Relationship Id="rId5" Type="http://schemas.openxmlformats.org/officeDocument/2006/relationships/customXml" Target="../ink/ink526.xml"/><Relationship Id="rId15" Type="http://schemas.openxmlformats.org/officeDocument/2006/relationships/customXml" Target="../ink/ink531.xml"/><Relationship Id="rId23" Type="http://schemas.openxmlformats.org/officeDocument/2006/relationships/customXml" Target="../ink/ink535.xml"/><Relationship Id="rId28" Type="http://schemas.openxmlformats.org/officeDocument/2006/relationships/image" Target="../media/image545.png"/><Relationship Id="rId36" Type="http://schemas.openxmlformats.org/officeDocument/2006/relationships/image" Target="../media/image549.png"/><Relationship Id="rId10" Type="http://schemas.openxmlformats.org/officeDocument/2006/relationships/image" Target="../media/image536.png"/><Relationship Id="rId19" Type="http://schemas.openxmlformats.org/officeDocument/2006/relationships/customXml" Target="../ink/ink533.xml"/><Relationship Id="rId31" Type="http://schemas.openxmlformats.org/officeDocument/2006/relationships/customXml" Target="../ink/ink539.xml"/><Relationship Id="rId44" Type="http://schemas.openxmlformats.org/officeDocument/2006/relationships/image" Target="../media/image553.png"/><Relationship Id="rId4" Type="http://schemas.openxmlformats.org/officeDocument/2006/relationships/image" Target="../media/image533.png"/><Relationship Id="rId9" Type="http://schemas.openxmlformats.org/officeDocument/2006/relationships/customXml" Target="../ink/ink528.xml"/><Relationship Id="rId14" Type="http://schemas.openxmlformats.org/officeDocument/2006/relationships/image" Target="../media/image538.png"/><Relationship Id="rId22" Type="http://schemas.openxmlformats.org/officeDocument/2006/relationships/image" Target="../media/image542.png"/><Relationship Id="rId27" Type="http://schemas.openxmlformats.org/officeDocument/2006/relationships/customXml" Target="../ink/ink537.xml"/><Relationship Id="rId30" Type="http://schemas.openxmlformats.org/officeDocument/2006/relationships/image" Target="../media/image546.png"/><Relationship Id="rId35" Type="http://schemas.openxmlformats.org/officeDocument/2006/relationships/customXml" Target="../ink/ink541.xml"/><Relationship Id="rId43" Type="http://schemas.openxmlformats.org/officeDocument/2006/relationships/customXml" Target="../ink/ink545.xml"/><Relationship Id="rId8" Type="http://schemas.openxmlformats.org/officeDocument/2006/relationships/image" Target="../media/image535.png"/><Relationship Id="rId3" Type="http://schemas.openxmlformats.org/officeDocument/2006/relationships/customXml" Target="../ink/ink525.xml"/><Relationship Id="rId12" Type="http://schemas.openxmlformats.org/officeDocument/2006/relationships/image" Target="../media/image537.png"/><Relationship Id="rId17" Type="http://schemas.openxmlformats.org/officeDocument/2006/relationships/customXml" Target="../ink/ink532.xml"/><Relationship Id="rId25" Type="http://schemas.openxmlformats.org/officeDocument/2006/relationships/customXml" Target="../ink/ink536.xml"/><Relationship Id="rId33" Type="http://schemas.openxmlformats.org/officeDocument/2006/relationships/customXml" Target="../ink/ink540.xml"/><Relationship Id="rId38" Type="http://schemas.openxmlformats.org/officeDocument/2006/relationships/image" Target="../media/image55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57.xml"/><Relationship Id="rId21" Type="http://schemas.openxmlformats.org/officeDocument/2006/relationships/image" Target="../media/image564.png"/><Relationship Id="rId42" Type="http://schemas.openxmlformats.org/officeDocument/2006/relationships/customXml" Target="../ink/ink565.xml"/><Relationship Id="rId47" Type="http://schemas.openxmlformats.org/officeDocument/2006/relationships/image" Target="../media/image577.png"/><Relationship Id="rId63" Type="http://schemas.openxmlformats.org/officeDocument/2006/relationships/image" Target="../media/image585.png"/><Relationship Id="rId68" Type="http://schemas.openxmlformats.org/officeDocument/2006/relationships/image" Target="../media/image588.png"/><Relationship Id="rId84" Type="http://schemas.openxmlformats.org/officeDocument/2006/relationships/image" Target="../media/image596.png"/><Relationship Id="rId89" Type="http://schemas.openxmlformats.org/officeDocument/2006/relationships/customXml" Target="../ink/ink588.xml"/><Relationship Id="rId16" Type="http://schemas.openxmlformats.org/officeDocument/2006/relationships/customXml" Target="../ink/ink552.xml"/><Relationship Id="rId11" Type="http://schemas.openxmlformats.org/officeDocument/2006/relationships/image" Target="../media/image559.png"/><Relationship Id="rId32" Type="http://schemas.openxmlformats.org/officeDocument/2006/relationships/customXml" Target="../ink/ink560.xml"/><Relationship Id="rId37" Type="http://schemas.openxmlformats.org/officeDocument/2006/relationships/image" Target="../media/image572.png"/><Relationship Id="rId53" Type="http://schemas.openxmlformats.org/officeDocument/2006/relationships/image" Target="../media/image580.png"/><Relationship Id="rId58" Type="http://schemas.openxmlformats.org/officeDocument/2006/relationships/customXml" Target="../ink/ink573.xml"/><Relationship Id="rId74" Type="http://schemas.openxmlformats.org/officeDocument/2006/relationships/image" Target="../media/image591.png"/><Relationship Id="rId79" Type="http://schemas.openxmlformats.org/officeDocument/2006/relationships/customXml" Target="../ink/ink583.xml"/><Relationship Id="rId5" Type="http://schemas.openxmlformats.org/officeDocument/2006/relationships/image" Target="../media/image556.png"/><Relationship Id="rId90" Type="http://schemas.openxmlformats.org/officeDocument/2006/relationships/image" Target="../media/image599.png"/><Relationship Id="rId14" Type="http://schemas.openxmlformats.org/officeDocument/2006/relationships/customXml" Target="../ink/ink551.xml"/><Relationship Id="rId22" Type="http://schemas.openxmlformats.org/officeDocument/2006/relationships/customXml" Target="../ink/ink555.xml"/><Relationship Id="rId27" Type="http://schemas.openxmlformats.org/officeDocument/2006/relationships/image" Target="../media/image567.png"/><Relationship Id="rId30" Type="http://schemas.openxmlformats.org/officeDocument/2006/relationships/customXml" Target="../ink/ink559.xml"/><Relationship Id="rId35" Type="http://schemas.openxmlformats.org/officeDocument/2006/relationships/image" Target="../media/image571.png"/><Relationship Id="rId43" Type="http://schemas.openxmlformats.org/officeDocument/2006/relationships/image" Target="../media/image575.png"/><Relationship Id="rId48" Type="http://schemas.openxmlformats.org/officeDocument/2006/relationships/customXml" Target="../ink/ink568.xml"/><Relationship Id="rId56" Type="http://schemas.openxmlformats.org/officeDocument/2006/relationships/customXml" Target="../ink/ink572.xml"/><Relationship Id="rId64" Type="http://schemas.openxmlformats.org/officeDocument/2006/relationships/customXml" Target="../ink/ink576.xml"/><Relationship Id="rId69" Type="http://schemas.openxmlformats.org/officeDocument/2006/relationships/customXml" Target="../ink/ink578.xml"/><Relationship Id="rId77" Type="http://schemas.openxmlformats.org/officeDocument/2006/relationships/customXml" Target="../ink/ink582.xml"/><Relationship Id="rId8" Type="http://schemas.openxmlformats.org/officeDocument/2006/relationships/customXml" Target="../ink/ink548.xml"/><Relationship Id="rId51" Type="http://schemas.openxmlformats.org/officeDocument/2006/relationships/image" Target="../media/image579.png"/><Relationship Id="rId72" Type="http://schemas.openxmlformats.org/officeDocument/2006/relationships/image" Target="../media/image590.png"/><Relationship Id="rId80" Type="http://schemas.openxmlformats.org/officeDocument/2006/relationships/image" Target="../media/image594.png"/><Relationship Id="rId85" Type="http://schemas.openxmlformats.org/officeDocument/2006/relationships/customXml" Target="../ink/ink586.xml"/><Relationship Id="rId3" Type="http://schemas.openxmlformats.org/officeDocument/2006/relationships/image" Target="../media/image555.png"/><Relationship Id="rId12" Type="http://schemas.openxmlformats.org/officeDocument/2006/relationships/customXml" Target="../ink/ink550.xml"/><Relationship Id="rId17" Type="http://schemas.openxmlformats.org/officeDocument/2006/relationships/image" Target="../media/image562.png"/><Relationship Id="rId25" Type="http://schemas.openxmlformats.org/officeDocument/2006/relationships/image" Target="../media/image566.png"/><Relationship Id="rId33" Type="http://schemas.openxmlformats.org/officeDocument/2006/relationships/image" Target="../media/image570.png"/><Relationship Id="rId38" Type="http://schemas.openxmlformats.org/officeDocument/2006/relationships/customXml" Target="../ink/ink563.xml"/><Relationship Id="rId46" Type="http://schemas.openxmlformats.org/officeDocument/2006/relationships/customXml" Target="../ink/ink567.xml"/><Relationship Id="rId59" Type="http://schemas.openxmlformats.org/officeDocument/2006/relationships/image" Target="../media/image583.png"/><Relationship Id="rId67" Type="http://schemas.openxmlformats.org/officeDocument/2006/relationships/customXml" Target="../ink/ink577.xml"/><Relationship Id="rId20" Type="http://schemas.openxmlformats.org/officeDocument/2006/relationships/customXml" Target="../ink/ink554.xml"/><Relationship Id="rId41" Type="http://schemas.openxmlformats.org/officeDocument/2006/relationships/image" Target="../media/image574.png"/><Relationship Id="rId54" Type="http://schemas.openxmlformats.org/officeDocument/2006/relationships/customXml" Target="../ink/ink571.xml"/><Relationship Id="rId62" Type="http://schemas.openxmlformats.org/officeDocument/2006/relationships/customXml" Target="../ink/ink575.xml"/><Relationship Id="rId70" Type="http://schemas.openxmlformats.org/officeDocument/2006/relationships/image" Target="../media/image589.png"/><Relationship Id="rId75" Type="http://schemas.openxmlformats.org/officeDocument/2006/relationships/customXml" Target="../ink/ink581.xml"/><Relationship Id="rId83" Type="http://schemas.openxmlformats.org/officeDocument/2006/relationships/customXml" Target="../ink/ink585.xml"/><Relationship Id="rId88" Type="http://schemas.openxmlformats.org/officeDocument/2006/relationships/image" Target="../media/image59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47.xml"/><Relationship Id="rId15" Type="http://schemas.openxmlformats.org/officeDocument/2006/relationships/image" Target="../media/image561.png"/><Relationship Id="rId23" Type="http://schemas.openxmlformats.org/officeDocument/2006/relationships/image" Target="../media/image565.png"/><Relationship Id="rId28" Type="http://schemas.openxmlformats.org/officeDocument/2006/relationships/customXml" Target="../ink/ink558.xml"/><Relationship Id="rId36" Type="http://schemas.openxmlformats.org/officeDocument/2006/relationships/customXml" Target="../ink/ink562.xml"/><Relationship Id="rId49" Type="http://schemas.openxmlformats.org/officeDocument/2006/relationships/image" Target="../media/image578.png"/><Relationship Id="rId57" Type="http://schemas.openxmlformats.org/officeDocument/2006/relationships/image" Target="../media/image582.png"/><Relationship Id="rId10" Type="http://schemas.openxmlformats.org/officeDocument/2006/relationships/customXml" Target="../ink/ink549.xml"/><Relationship Id="rId31" Type="http://schemas.openxmlformats.org/officeDocument/2006/relationships/image" Target="../media/image569.png"/><Relationship Id="rId44" Type="http://schemas.openxmlformats.org/officeDocument/2006/relationships/customXml" Target="../ink/ink566.xml"/><Relationship Id="rId52" Type="http://schemas.openxmlformats.org/officeDocument/2006/relationships/customXml" Target="../ink/ink570.xml"/><Relationship Id="rId60" Type="http://schemas.openxmlformats.org/officeDocument/2006/relationships/customXml" Target="../ink/ink574.xml"/><Relationship Id="rId65" Type="http://schemas.openxmlformats.org/officeDocument/2006/relationships/image" Target="../media/image586.png"/><Relationship Id="rId73" Type="http://schemas.openxmlformats.org/officeDocument/2006/relationships/customXml" Target="../ink/ink580.xml"/><Relationship Id="rId78" Type="http://schemas.openxmlformats.org/officeDocument/2006/relationships/image" Target="../media/image593.png"/><Relationship Id="rId81" Type="http://schemas.openxmlformats.org/officeDocument/2006/relationships/customXml" Target="../ink/ink584.xml"/><Relationship Id="rId86" Type="http://schemas.openxmlformats.org/officeDocument/2006/relationships/image" Target="../media/image597.png"/><Relationship Id="rId4" Type="http://schemas.openxmlformats.org/officeDocument/2006/relationships/customXml" Target="../ink/ink546.xml"/><Relationship Id="rId9" Type="http://schemas.openxmlformats.org/officeDocument/2006/relationships/image" Target="../media/image558.png"/><Relationship Id="rId13" Type="http://schemas.openxmlformats.org/officeDocument/2006/relationships/image" Target="../media/image560.png"/><Relationship Id="rId18" Type="http://schemas.openxmlformats.org/officeDocument/2006/relationships/customXml" Target="../ink/ink553.xml"/><Relationship Id="rId39" Type="http://schemas.openxmlformats.org/officeDocument/2006/relationships/image" Target="../media/image573.png"/><Relationship Id="rId34" Type="http://schemas.openxmlformats.org/officeDocument/2006/relationships/customXml" Target="../ink/ink561.xml"/><Relationship Id="rId50" Type="http://schemas.openxmlformats.org/officeDocument/2006/relationships/customXml" Target="../ink/ink569.xml"/><Relationship Id="rId55" Type="http://schemas.openxmlformats.org/officeDocument/2006/relationships/image" Target="../media/image581.png"/><Relationship Id="rId76" Type="http://schemas.openxmlformats.org/officeDocument/2006/relationships/image" Target="../media/image592.png"/><Relationship Id="rId7" Type="http://schemas.openxmlformats.org/officeDocument/2006/relationships/image" Target="../media/image557.png"/><Relationship Id="rId71" Type="http://schemas.openxmlformats.org/officeDocument/2006/relationships/customXml" Target="../ink/ink579.xml"/><Relationship Id="rId2" Type="http://schemas.openxmlformats.org/officeDocument/2006/relationships/image" Target="../media/image554.png"/><Relationship Id="rId29" Type="http://schemas.openxmlformats.org/officeDocument/2006/relationships/image" Target="../media/image568.png"/><Relationship Id="rId24" Type="http://schemas.openxmlformats.org/officeDocument/2006/relationships/customXml" Target="../ink/ink556.xml"/><Relationship Id="rId40" Type="http://schemas.openxmlformats.org/officeDocument/2006/relationships/customXml" Target="../ink/ink564.xml"/><Relationship Id="rId45" Type="http://schemas.openxmlformats.org/officeDocument/2006/relationships/image" Target="../media/image576.png"/><Relationship Id="rId66" Type="http://schemas.openxmlformats.org/officeDocument/2006/relationships/image" Target="../media/image587.png"/><Relationship Id="rId87" Type="http://schemas.openxmlformats.org/officeDocument/2006/relationships/customXml" Target="../ink/ink587.xml"/><Relationship Id="rId61" Type="http://schemas.openxmlformats.org/officeDocument/2006/relationships/image" Target="../media/image584.png"/><Relationship Id="rId82" Type="http://schemas.openxmlformats.org/officeDocument/2006/relationships/image" Target="../media/image595.png"/><Relationship Id="rId19" Type="http://schemas.openxmlformats.org/officeDocument/2006/relationships/image" Target="../media/image56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6.png"/><Relationship Id="rId18" Type="http://schemas.openxmlformats.org/officeDocument/2006/relationships/customXml" Target="../ink/ink596.xml"/><Relationship Id="rId26" Type="http://schemas.openxmlformats.org/officeDocument/2006/relationships/customXml" Target="../ink/ink600.xml"/><Relationship Id="rId39" Type="http://schemas.openxmlformats.org/officeDocument/2006/relationships/image" Target="../media/image619.png"/><Relationship Id="rId21" Type="http://schemas.openxmlformats.org/officeDocument/2006/relationships/image" Target="../media/image610.png"/><Relationship Id="rId34" Type="http://schemas.openxmlformats.org/officeDocument/2006/relationships/customXml" Target="../ink/ink604.xml"/><Relationship Id="rId42" Type="http://schemas.openxmlformats.org/officeDocument/2006/relationships/customXml" Target="../ink/ink608.xml"/><Relationship Id="rId7" Type="http://schemas.openxmlformats.org/officeDocument/2006/relationships/image" Target="../media/image603.png"/><Relationship Id="rId2" Type="http://schemas.openxmlformats.org/officeDocument/2006/relationships/image" Target="../media/image600.png"/><Relationship Id="rId16" Type="http://schemas.openxmlformats.org/officeDocument/2006/relationships/customXml" Target="../ink/ink595.xml"/><Relationship Id="rId29" Type="http://schemas.openxmlformats.org/officeDocument/2006/relationships/image" Target="../media/image61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90.xml"/><Relationship Id="rId11" Type="http://schemas.openxmlformats.org/officeDocument/2006/relationships/image" Target="../media/image605.png"/><Relationship Id="rId24" Type="http://schemas.openxmlformats.org/officeDocument/2006/relationships/customXml" Target="../ink/ink599.xml"/><Relationship Id="rId32" Type="http://schemas.openxmlformats.org/officeDocument/2006/relationships/customXml" Target="../ink/ink603.xml"/><Relationship Id="rId37" Type="http://schemas.openxmlformats.org/officeDocument/2006/relationships/image" Target="../media/image618.png"/><Relationship Id="rId40" Type="http://schemas.openxmlformats.org/officeDocument/2006/relationships/customXml" Target="../ink/ink607.xml"/><Relationship Id="rId45" Type="http://schemas.openxmlformats.org/officeDocument/2006/relationships/image" Target="../media/image622.png"/><Relationship Id="rId5" Type="http://schemas.openxmlformats.org/officeDocument/2006/relationships/image" Target="../media/image602.png"/><Relationship Id="rId15" Type="http://schemas.openxmlformats.org/officeDocument/2006/relationships/image" Target="../media/image607.png"/><Relationship Id="rId23" Type="http://schemas.openxmlformats.org/officeDocument/2006/relationships/image" Target="../media/image611.png"/><Relationship Id="rId28" Type="http://schemas.openxmlformats.org/officeDocument/2006/relationships/customXml" Target="../ink/ink601.xml"/><Relationship Id="rId36" Type="http://schemas.openxmlformats.org/officeDocument/2006/relationships/customXml" Target="../ink/ink605.xml"/><Relationship Id="rId10" Type="http://schemas.openxmlformats.org/officeDocument/2006/relationships/customXml" Target="../ink/ink592.xml"/><Relationship Id="rId19" Type="http://schemas.openxmlformats.org/officeDocument/2006/relationships/image" Target="../media/image609.png"/><Relationship Id="rId31" Type="http://schemas.openxmlformats.org/officeDocument/2006/relationships/image" Target="../media/image615.png"/><Relationship Id="rId44" Type="http://schemas.openxmlformats.org/officeDocument/2006/relationships/customXml" Target="../ink/ink609.xml"/><Relationship Id="rId4" Type="http://schemas.openxmlformats.org/officeDocument/2006/relationships/customXml" Target="../ink/ink589.xml"/><Relationship Id="rId9" Type="http://schemas.openxmlformats.org/officeDocument/2006/relationships/image" Target="../media/image604.png"/><Relationship Id="rId14" Type="http://schemas.openxmlformats.org/officeDocument/2006/relationships/customXml" Target="../ink/ink594.xml"/><Relationship Id="rId22" Type="http://schemas.openxmlformats.org/officeDocument/2006/relationships/customXml" Target="../ink/ink598.xml"/><Relationship Id="rId27" Type="http://schemas.openxmlformats.org/officeDocument/2006/relationships/image" Target="../media/image613.png"/><Relationship Id="rId30" Type="http://schemas.openxmlformats.org/officeDocument/2006/relationships/customXml" Target="../ink/ink602.xml"/><Relationship Id="rId35" Type="http://schemas.openxmlformats.org/officeDocument/2006/relationships/image" Target="../media/image617.png"/><Relationship Id="rId43" Type="http://schemas.openxmlformats.org/officeDocument/2006/relationships/image" Target="../media/image621.png"/><Relationship Id="rId8" Type="http://schemas.openxmlformats.org/officeDocument/2006/relationships/customXml" Target="../ink/ink591.xml"/><Relationship Id="rId3" Type="http://schemas.openxmlformats.org/officeDocument/2006/relationships/image" Target="../media/image601.png"/><Relationship Id="rId12" Type="http://schemas.openxmlformats.org/officeDocument/2006/relationships/customXml" Target="../ink/ink593.xml"/><Relationship Id="rId17" Type="http://schemas.openxmlformats.org/officeDocument/2006/relationships/image" Target="../media/image608.png"/><Relationship Id="rId25" Type="http://schemas.openxmlformats.org/officeDocument/2006/relationships/image" Target="../media/image612.png"/><Relationship Id="rId33" Type="http://schemas.openxmlformats.org/officeDocument/2006/relationships/image" Target="../media/image616.png"/><Relationship Id="rId38" Type="http://schemas.openxmlformats.org/officeDocument/2006/relationships/customXml" Target="../ink/ink606.xml"/><Relationship Id="rId20" Type="http://schemas.openxmlformats.org/officeDocument/2006/relationships/customXml" Target="../ink/ink597.xml"/><Relationship Id="rId41" Type="http://schemas.openxmlformats.org/officeDocument/2006/relationships/image" Target="../media/image6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9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64A7-AFD6-4DE0-8E80-99E346C169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Multidimensional Arrays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08F44-711A-5864-18BC-BADB9BCBD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Bilal </a:t>
            </a:r>
            <a:r>
              <a:rPr lang="en-US" dirty="0" err="1"/>
              <a:t>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86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C7D0F4-BF75-FED3-B004-BE501124B638}"/>
              </a:ext>
            </a:extLst>
          </p:cNvPr>
          <p:cNvSpPr txBox="1"/>
          <p:nvPr/>
        </p:nvSpPr>
        <p:spPr>
          <a:xfrm>
            <a:off x="435005" y="1012954"/>
            <a:ext cx="476730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Enter name of student no. 1</a:t>
            </a:r>
          </a:p>
          <a:p>
            <a:pPr algn="l"/>
            <a:r>
              <a:rPr lang="en-US" sz="1400" dirty="0">
                <a:solidFill>
                  <a:srgbClr val="00C87D"/>
                </a:solidFill>
                <a:latin typeface="Consolas" panose="020B0609020204030204" pitchFamily="49" charset="0"/>
              </a:rPr>
              <a:t>Peter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Enter name of student no. 2</a:t>
            </a:r>
          </a:p>
          <a:p>
            <a:pPr algn="l"/>
            <a:r>
              <a:rPr lang="en-US" sz="1400" dirty="0">
                <a:solidFill>
                  <a:srgbClr val="00C87D"/>
                </a:solidFill>
                <a:latin typeface="Consolas" panose="020B0609020204030204" pitchFamily="49" charset="0"/>
              </a:rPr>
              <a:t>Jones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Enter name of student no. 3</a:t>
            </a:r>
          </a:p>
          <a:p>
            <a:pPr algn="l"/>
            <a:r>
              <a:rPr lang="en-US" sz="1400" dirty="0">
                <a:solidFill>
                  <a:srgbClr val="00C87D"/>
                </a:solidFill>
                <a:latin typeface="Consolas" panose="020B0609020204030204" pitchFamily="49" charset="0"/>
              </a:rPr>
              <a:t>Ali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Enter name of student no. 4</a:t>
            </a:r>
          </a:p>
          <a:p>
            <a:pPr algn="l"/>
            <a:r>
              <a:rPr lang="en-US" sz="1400" dirty="0">
                <a:solidFill>
                  <a:srgbClr val="00C87D"/>
                </a:solidFill>
                <a:latin typeface="Consolas" panose="020B0609020204030204" pitchFamily="49" charset="0"/>
              </a:rPr>
              <a:t>Sarah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Enter name of student no. 5</a:t>
            </a:r>
          </a:p>
          <a:p>
            <a:pPr algn="l"/>
            <a:r>
              <a:rPr lang="en-US" sz="1400" dirty="0">
                <a:solidFill>
                  <a:srgbClr val="00C87D"/>
                </a:solidFill>
                <a:latin typeface="Consolas" panose="020B0609020204030204" pitchFamily="49" charset="0"/>
              </a:rPr>
              <a:t>Danial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student no. 1</a:t>
            </a:r>
          </a:p>
          <a:p>
            <a:pPr algn="l"/>
            <a:r>
              <a:rPr lang="en-US" sz="1400" dirty="0">
                <a:solidFill>
                  <a:srgbClr val="00C87D"/>
                </a:solidFill>
                <a:latin typeface="Consolas" panose="020B0609020204030204" pitchFamily="49" charset="0"/>
              </a:rPr>
              <a:t>90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Enter the letter grade awarded </a:t>
            </a:r>
          </a:p>
          <a:p>
            <a:pPr algn="l"/>
            <a:r>
              <a:rPr lang="en-US" sz="1400" dirty="0">
                <a:solidFill>
                  <a:srgbClr val="00C87D"/>
                </a:solidFill>
                <a:latin typeface="Consolas" panose="020B0609020204030204" pitchFamily="49" charset="0"/>
              </a:rPr>
              <a:t>A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student no. 2</a:t>
            </a:r>
          </a:p>
          <a:p>
            <a:pPr algn="l"/>
            <a:r>
              <a:rPr lang="en-US" sz="1400" dirty="0">
                <a:solidFill>
                  <a:srgbClr val="00C87D"/>
                </a:solidFill>
                <a:latin typeface="Consolas" panose="020B0609020204030204" pitchFamily="49" charset="0"/>
              </a:rPr>
              <a:t>80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Enter the letter grade awarded </a:t>
            </a:r>
          </a:p>
          <a:p>
            <a:pPr algn="l"/>
            <a:r>
              <a:rPr lang="en-US" sz="1400" dirty="0">
                <a:solidFill>
                  <a:srgbClr val="00C87D"/>
                </a:solidFill>
                <a:latin typeface="Consolas" panose="020B0609020204030204" pitchFamily="49" charset="0"/>
              </a:rPr>
              <a:t>B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student no. 3</a:t>
            </a:r>
          </a:p>
          <a:p>
            <a:pPr algn="l"/>
            <a:r>
              <a:rPr lang="en-US" sz="1400" dirty="0">
                <a:solidFill>
                  <a:srgbClr val="00C87D"/>
                </a:solidFill>
                <a:latin typeface="Consolas" panose="020B0609020204030204" pitchFamily="49" charset="0"/>
              </a:rPr>
              <a:t>70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Enter the letter grade awarded </a:t>
            </a:r>
          </a:p>
          <a:p>
            <a:pPr algn="l"/>
            <a:r>
              <a:rPr lang="en-US" sz="1400" dirty="0">
                <a:solidFill>
                  <a:srgbClr val="00C87D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03B03-F1B4-0181-DDDA-A56881917662}"/>
              </a:ext>
            </a:extLst>
          </p:cNvPr>
          <p:cNvSpPr txBox="1"/>
          <p:nvPr/>
        </p:nvSpPr>
        <p:spPr>
          <a:xfrm>
            <a:off x="5021062" y="1075379"/>
            <a:ext cx="56942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student no. 4</a:t>
            </a:r>
          </a:p>
          <a:p>
            <a:pPr algn="l"/>
            <a:r>
              <a:rPr lang="en-US" sz="1400" dirty="0">
                <a:solidFill>
                  <a:srgbClr val="00C87D"/>
                </a:solidFill>
                <a:latin typeface="Consolas" panose="020B0609020204030204" pitchFamily="49" charset="0"/>
              </a:rPr>
              <a:t>80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Enter the letter grade awarded </a:t>
            </a:r>
          </a:p>
          <a:p>
            <a:pPr algn="l"/>
            <a:r>
              <a:rPr lang="en-US" sz="1400" dirty="0">
                <a:solidFill>
                  <a:srgbClr val="00C87D"/>
                </a:solidFill>
                <a:latin typeface="Consolas" panose="020B0609020204030204" pitchFamily="49" charset="0"/>
              </a:rPr>
              <a:t>B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student no. 5</a:t>
            </a:r>
          </a:p>
          <a:p>
            <a:pPr algn="l"/>
            <a:r>
              <a:rPr lang="en-US" sz="1400" dirty="0">
                <a:solidFill>
                  <a:srgbClr val="00C87D"/>
                </a:solidFill>
                <a:latin typeface="Consolas" panose="020B0609020204030204" pitchFamily="49" charset="0"/>
              </a:rPr>
              <a:t>60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Enter the letter grade awarded </a:t>
            </a:r>
          </a:p>
          <a:p>
            <a:pPr algn="l"/>
            <a:r>
              <a:rPr lang="en-US" sz="1400" dirty="0">
                <a:solidFill>
                  <a:srgbClr val="00C87D"/>
                </a:solidFill>
                <a:latin typeface="Consolas" panose="020B0609020204030204" pitchFamily="49" charset="0"/>
              </a:rPr>
              <a:t>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Student Name	Marks Obtained	Grade Awarded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Peter		90		         A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Jones		80	              B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Ali		     70                C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Sarah         80				B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Danial		60				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5998FF-8411-3698-FBCF-45853777CF09}"/>
              </a:ext>
            </a:extLst>
          </p:cNvPr>
          <p:cNvSpPr txBox="1"/>
          <p:nvPr/>
        </p:nvSpPr>
        <p:spPr>
          <a:xfrm>
            <a:off x="3684234" y="427744"/>
            <a:ext cx="391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Working and Output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217053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DD0A-6EB9-D494-C969-249D3DBB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the above program </a:t>
            </a:r>
            <a:r>
              <a:rPr lang="en-US"/>
              <a:t>work even </a:t>
            </a:r>
            <a:r>
              <a:rPr lang="en-US" i="1" dirty="0"/>
              <a:t>smarter!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092FA-BD4B-C1DD-32F9-634B55CE4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Task-1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89BD6-5B32-F83F-6E9E-E2CB032753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Update the above program for auto-calculation of the awarded letter grade.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7A75F-FE52-B65E-5915-A5EF9E004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TASK-2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C4F9D-C936-771E-D221-15CE42AE58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Can we add functions in the existing program to look a bit professional and easily scalable?</a:t>
            </a:r>
          </a:p>
        </p:txBody>
      </p:sp>
    </p:spTree>
    <p:extLst>
      <p:ext uri="{BB962C8B-B14F-4D97-AF65-F5344CB8AC3E}">
        <p14:creationId xmlns:p14="http://schemas.microsoft.com/office/powerpoint/2010/main" val="191225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B1A4B2-F71F-7F4F-2217-BA9E60B6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0066F8-B7F0-EC6A-EEA9-1DC7A5241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Grading Criterion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4E2542-ABEF-C7DA-CDBE-A509C08FC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Update the above program for auto-calculation of the awarded letter grade.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First question in mind. What is the grading criteria?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Sample grading criteria 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D9ABF22-553F-14F5-A7BA-20F44FE8C827}"/>
                  </a:ext>
                </a:extLst>
              </p14:cNvPr>
              <p14:cNvContentPartPr/>
              <p14:nvPr/>
            </p14:nvContentPartPr>
            <p14:xfrm>
              <a:off x="6844233" y="1331308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D9ABF22-553F-14F5-A7BA-20F44FE8C8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35233" y="132230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4B8ED66-87C5-ADB3-51DA-048CA794E1BC}"/>
                  </a:ext>
                </a:extLst>
              </p14:cNvPr>
              <p14:cNvContentPartPr/>
              <p14:nvPr/>
            </p14:nvContentPartPr>
            <p14:xfrm>
              <a:off x="5919753" y="1895068"/>
              <a:ext cx="459000" cy="1749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4B8ED66-87C5-ADB3-51DA-048CA794E1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10753" y="1886428"/>
                <a:ext cx="47664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E5E63B7-E1AB-959C-589A-EA3097799836}"/>
                  </a:ext>
                </a:extLst>
              </p14:cNvPr>
              <p14:cNvContentPartPr/>
              <p14:nvPr/>
            </p14:nvContentPartPr>
            <p14:xfrm>
              <a:off x="6421233" y="1911988"/>
              <a:ext cx="398880" cy="170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E5E63B7-E1AB-959C-589A-EA30977998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12233" y="1903348"/>
                <a:ext cx="4165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FD9A0DF-B19C-B7E4-6804-F3A2071E15BB}"/>
                  </a:ext>
                </a:extLst>
              </p14:cNvPr>
              <p14:cNvContentPartPr/>
              <p14:nvPr/>
            </p14:nvContentPartPr>
            <p14:xfrm>
              <a:off x="6896793" y="1812988"/>
              <a:ext cx="237240" cy="2804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FD9A0DF-B19C-B7E4-6804-F3A2071E15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88153" y="1804348"/>
                <a:ext cx="2548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21BAB1A-318A-D27D-0DFB-9DCBC742F425}"/>
                  </a:ext>
                </a:extLst>
              </p14:cNvPr>
              <p14:cNvContentPartPr/>
              <p14:nvPr/>
            </p14:nvContentPartPr>
            <p14:xfrm>
              <a:off x="7139073" y="1898308"/>
              <a:ext cx="149400" cy="186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21BAB1A-318A-D27D-0DFB-9DCBC742F42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30433" y="1889308"/>
                <a:ext cx="1670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3A97CAF-0EDC-A225-17A2-829A08B86F4F}"/>
                  </a:ext>
                </a:extLst>
              </p14:cNvPr>
              <p14:cNvContentPartPr/>
              <p14:nvPr/>
            </p14:nvContentPartPr>
            <p14:xfrm>
              <a:off x="5187513" y="1862308"/>
              <a:ext cx="282960" cy="2250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3A97CAF-0EDC-A225-17A2-829A08B86F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78873" y="1853308"/>
                <a:ext cx="3006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A891AD1-0E23-93F3-0514-E03AFBFD72DD}"/>
                  </a:ext>
                </a:extLst>
              </p14:cNvPr>
              <p14:cNvContentPartPr/>
              <p14:nvPr/>
            </p14:nvContentPartPr>
            <p14:xfrm>
              <a:off x="5540313" y="1955548"/>
              <a:ext cx="241200" cy="338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A891AD1-0E23-93F3-0514-E03AFBFD72D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31313" y="1946908"/>
                <a:ext cx="2588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E8B4E06-04E0-B0AE-B2AF-793CA27E4463}"/>
                  </a:ext>
                </a:extLst>
              </p14:cNvPr>
              <p14:cNvContentPartPr/>
              <p14:nvPr/>
            </p14:nvContentPartPr>
            <p14:xfrm>
              <a:off x="5524473" y="2072908"/>
              <a:ext cx="231840" cy="360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E8B4E06-04E0-B0AE-B2AF-793CA27E44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15833" y="2063908"/>
                <a:ext cx="2494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E186F45-E18C-9891-6DF9-12B8E1037ACE}"/>
                  </a:ext>
                </a:extLst>
              </p14:cNvPr>
              <p14:cNvContentPartPr/>
              <p14:nvPr/>
            </p14:nvContentPartPr>
            <p14:xfrm>
              <a:off x="4779633" y="1814788"/>
              <a:ext cx="294120" cy="2768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E186F45-E18C-9891-6DF9-12B8E1037A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70993" y="1805788"/>
                <a:ext cx="311760" cy="29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5BBAEC21-194E-B0E4-BE28-586037C03477}"/>
              </a:ext>
            </a:extLst>
          </p:cNvPr>
          <p:cNvGrpSpPr/>
          <p:nvPr/>
        </p:nvGrpSpPr>
        <p:grpSpPr>
          <a:xfrm>
            <a:off x="7385673" y="1811908"/>
            <a:ext cx="1216080" cy="359640"/>
            <a:chOff x="7385673" y="1811908"/>
            <a:chExt cx="121608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0FBD5F9-2E53-93F8-0F00-404E0307BCC8}"/>
                    </a:ext>
                  </a:extLst>
                </p14:cNvPr>
                <p14:cNvContentPartPr/>
                <p14:nvPr/>
              </p14:nvContentPartPr>
              <p14:xfrm>
                <a:off x="7385673" y="1909108"/>
                <a:ext cx="235800" cy="182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0FBD5F9-2E53-93F8-0F00-404E0307BCC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76673" y="1900108"/>
                  <a:ext cx="2534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54C3AD2-7A32-FB39-F610-CA216F40298D}"/>
                    </a:ext>
                  </a:extLst>
                </p14:cNvPr>
                <p14:cNvContentPartPr/>
                <p14:nvPr/>
              </p14:nvContentPartPr>
              <p14:xfrm>
                <a:off x="7731273" y="1965988"/>
                <a:ext cx="231840" cy="47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54C3AD2-7A32-FB39-F610-CA216F40298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22633" y="1956988"/>
                  <a:ext cx="2494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DA05CCD-C226-F0F9-26FA-64BAA2000EFC}"/>
                    </a:ext>
                  </a:extLst>
                </p14:cNvPr>
                <p14:cNvContentPartPr/>
                <p14:nvPr/>
              </p14:nvContentPartPr>
              <p14:xfrm>
                <a:off x="7633353" y="2070388"/>
                <a:ext cx="69120" cy="29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DA05CCD-C226-F0F9-26FA-64BAA2000EF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24353" y="2061748"/>
                  <a:ext cx="867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5232802-E685-50E0-B25E-441DC4935A53}"/>
                    </a:ext>
                  </a:extLst>
                </p14:cNvPr>
                <p14:cNvContentPartPr/>
                <p14:nvPr/>
              </p14:nvContentPartPr>
              <p14:xfrm>
                <a:off x="7739553" y="2090188"/>
                <a:ext cx="192600" cy="27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5232802-E685-50E0-B25E-441DC4935A5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30913" y="2081188"/>
                  <a:ext cx="210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A0AD81A-7B3D-8FA8-5D68-3ACB71A63F4D}"/>
                    </a:ext>
                  </a:extLst>
                </p14:cNvPr>
                <p14:cNvContentPartPr/>
                <p14:nvPr/>
              </p14:nvContentPartPr>
              <p14:xfrm>
                <a:off x="8047713" y="1853308"/>
                <a:ext cx="283320" cy="221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A0AD81A-7B3D-8FA8-5D68-3ACB71A63F4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39073" y="1844308"/>
                  <a:ext cx="3009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816B083-E33D-312C-66EB-6EDBABD0ADD3}"/>
                    </a:ext>
                  </a:extLst>
                </p14:cNvPr>
                <p14:cNvContentPartPr/>
                <p14:nvPr/>
              </p14:nvContentPartPr>
              <p14:xfrm>
                <a:off x="8201073" y="1987228"/>
                <a:ext cx="33120" cy="184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816B083-E33D-312C-66EB-6EDBABD0AD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92073" y="1978588"/>
                  <a:ext cx="507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BAD6DBC-6B07-6034-4E6E-33431801F941}"/>
                    </a:ext>
                  </a:extLst>
                </p14:cNvPr>
                <p14:cNvContentPartPr/>
                <p14:nvPr/>
              </p14:nvContentPartPr>
              <p14:xfrm>
                <a:off x="8394033" y="1811908"/>
                <a:ext cx="207720" cy="310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BAD6DBC-6B07-6034-4E6E-33431801F94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85393" y="1803268"/>
                  <a:ext cx="225360" cy="32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9469B71-B229-30EB-90F8-F2085E96415A}"/>
              </a:ext>
            </a:extLst>
          </p:cNvPr>
          <p:cNvGrpSpPr/>
          <p:nvPr/>
        </p:nvGrpSpPr>
        <p:grpSpPr>
          <a:xfrm>
            <a:off x="4848393" y="2462068"/>
            <a:ext cx="2827800" cy="384840"/>
            <a:chOff x="4848393" y="2462068"/>
            <a:chExt cx="282780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7CBF507-25DF-2638-3AA7-813F6BC1A03C}"/>
                    </a:ext>
                  </a:extLst>
                </p14:cNvPr>
                <p14:cNvContentPartPr/>
                <p14:nvPr/>
              </p14:nvContentPartPr>
              <p14:xfrm>
                <a:off x="4848393" y="2618668"/>
                <a:ext cx="258120" cy="228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7CBF507-25DF-2638-3AA7-813F6BC1A0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39393" y="2609668"/>
                  <a:ext cx="2757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8A7428B-44F6-7D7D-D6BF-2DA0836DB889}"/>
                    </a:ext>
                  </a:extLst>
                </p14:cNvPr>
                <p14:cNvContentPartPr/>
                <p14:nvPr/>
              </p14:nvContentPartPr>
              <p14:xfrm>
                <a:off x="5222433" y="2622628"/>
                <a:ext cx="197280" cy="167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8A7428B-44F6-7D7D-D6BF-2DA0836DB88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13433" y="2613988"/>
                  <a:ext cx="214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07E6B55-D8BE-CA49-5EB8-A1B1FD1FA202}"/>
                    </a:ext>
                  </a:extLst>
                </p14:cNvPr>
                <p14:cNvContentPartPr/>
                <p14:nvPr/>
              </p14:nvContentPartPr>
              <p14:xfrm>
                <a:off x="5548953" y="2589148"/>
                <a:ext cx="277920" cy="2026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07E6B55-D8BE-CA49-5EB8-A1B1FD1FA20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40313" y="2580508"/>
                  <a:ext cx="295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3BB7EE9-B407-D365-20D0-FFFCD491FC15}"/>
                    </a:ext>
                  </a:extLst>
                </p14:cNvPr>
                <p14:cNvContentPartPr/>
                <p14:nvPr/>
              </p14:nvContentPartPr>
              <p14:xfrm>
                <a:off x="5884473" y="2615788"/>
                <a:ext cx="224640" cy="33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3BB7EE9-B407-D365-20D0-FFFCD491FC1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75473" y="2607148"/>
                  <a:ext cx="2422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C8FD42C-42BA-A448-F2C3-0713B79FE1D4}"/>
                    </a:ext>
                  </a:extLst>
                </p14:cNvPr>
                <p14:cNvContentPartPr/>
                <p14:nvPr/>
              </p14:nvContentPartPr>
              <p14:xfrm>
                <a:off x="5905353" y="2701468"/>
                <a:ext cx="178200" cy="52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C8FD42C-42BA-A448-F2C3-0713B79FE1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96353" y="2692828"/>
                  <a:ext cx="1958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38B77CC-255D-36C9-C52D-94A9CD8E5B81}"/>
                    </a:ext>
                  </a:extLst>
                </p14:cNvPr>
                <p14:cNvContentPartPr/>
                <p14:nvPr/>
              </p14:nvContentPartPr>
              <p14:xfrm>
                <a:off x="6187953" y="2557468"/>
                <a:ext cx="345960" cy="153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38B77CC-255D-36C9-C52D-94A9CD8E5B8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79313" y="2548828"/>
                  <a:ext cx="363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B151911-5E40-C0C6-6819-346C83201805}"/>
                    </a:ext>
                  </a:extLst>
                </p14:cNvPr>
                <p14:cNvContentPartPr/>
                <p14:nvPr/>
              </p14:nvContentPartPr>
              <p14:xfrm>
                <a:off x="6527073" y="2558908"/>
                <a:ext cx="219960" cy="153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B151911-5E40-C0C6-6819-346C8320180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18433" y="2549908"/>
                  <a:ext cx="2376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6A845EF-D9A4-A26D-2724-2A246B5D1070}"/>
                    </a:ext>
                  </a:extLst>
                </p14:cNvPr>
                <p14:cNvContentPartPr/>
                <p14:nvPr/>
              </p14:nvContentPartPr>
              <p14:xfrm>
                <a:off x="6681153" y="2547388"/>
                <a:ext cx="181440" cy="134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6A845EF-D9A4-A26D-2724-2A246B5D107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72513" y="2538748"/>
                  <a:ext cx="1990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E765AF6-D501-FE9C-BC23-630E4EDB829D}"/>
                    </a:ext>
                  </a:extLst>
                </p14:cNvPr>
                <p14:cNvContentPartPr/>
                <p14:nvPr/>
              </p14:nvContentPartPr>
              <p14:xfrm>
                <a:off x="6888513" y="2462068"/>
                <a:ext cx="258840" cy="259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E765AF6-D501-FE9C-BC23-630E4EDB829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79873" y="2453068"/>
                  <a:ext cx="2764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D237B23-AD2C-6F98-B1D6-D5D909A7825C}"/>
                    </a:ext>
                  </a:extLst>
                </p14:cNvPr>
                <p14:cNvContentPartPr/>
                <p14:nvPr/>
              </p14:nvContentPartPr>
              <p14:xfrm>
                <a:off x="7135473" y="2499148"/>
                <a:ext cx="110880" cy="82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D237B23-AD2C-6F98-B1D6-D5D909A782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26473" y="2490508"/>
                  <a:ext cx="1285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723AF42-9EAE-192C-0A90-71BD500D6E25}"/>
                    </a:ext>
                  </a:extLst>
                </p14:cNvPr>
                <p14:cNvContentPartPr/>
                <p14:nvPr/>
              </p14:nvContentPartPr>
              <p14:xfrm>
                <a:off x="7216473" y="2672308"/>
                <a:ext cx="360" cy="3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723AF42-9EAE-192C-0A90-71BD500D6E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07833" y="2663308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D8EC32B-8D2E-41C9-20F0-D706E7CD93A4}"/>
                    </a:ext>
                  </a:extLst>
                </p14:cNvPr>
                <p14:cNvContentPartPr/>
                <p14:nvPr/>
              </p14:nvContentPartPr>
              <p14:xfrm>
                <a:off x="7145193" y="2587708"/>
                <a:ext cx="109080" cy="122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D8EC32B-8D2E-41C9-20F0-D706E7CD93A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36193" y="2579068"/>
                  <a:ext cx="1267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5460393-4C4B-8C0B-D922-2BF632B11BA7}"/>
                    </a:ext>
                  </a:extLst>
                </p14:cNvPr>
                <p14:cNvContentPartPr/>
                <p14:nvPr/>
              </p14:nvContentPartPr>
              <p14:xfrm>
                <a:off x="7389273" y="2535148"/>
                <a:ext cx="286920" cy="221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5460393-4C4B-8C0B-D922-2BF632B11BA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80633" y="2526508"/>
                  <a:ext cx="30456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EB30E15-393A-DD58-D1CD-407E6F775375}"/>
              </a:ext>
            </a:extLst>
          </p:cNvPr>
          <p:cNvGrpSpPr/>
          <p:nvPr/>
        </p:nvGrpSpPr>
        <p:grpSpPr>
          <a:xfrm>
            <a:off x="7874193" y="2441188"/>
            <a:ext cx="472680" cy="322920"/>
            <a:chOff x="7874193" y="2441188"/>
            <a:chExt cx="472680" cy="3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FDAD9C4-05BA-5E39-DB61-8A22C7F416BB}"/>
                    </a:ext>
                  </a:extLst>
                </p14:cNvPr>
                <p14:cNvContentPartPr/>
                <p14:nvPr/>
              </p14:nvContentPartPr>
              <p14:xfrm>
                <a:off x="7874193" y="2441188"/>
                <a:ext cx="177480" cy="322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FDAD9C4-05BA-5E39-DB61-8A22C7F416B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65193" y="2432548"/>
                  <a:ext cx="1951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960839D-C734-7951-2E9D-354C62322C89}"/>
                    </a:ext>
                  </a:extLst>
                </p14:cNvPr>
                <p14:cNvContentPartPr/>
                <p14:nvPr/>
              </p14:nvContentPartPr>
              <p14:xfrm>
                <a:off x="8153193" y="2554588"/>
                <a:ext cx="193680" cy="200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960839D-C734-7951-2E9D-354C62322C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4553" y="2545588"/>
                  <a:ext cx="21132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8E43C51-5EC4-5FDA-03E2-B8D089F9055D}"/>
              </a:ext>
            </a:extLst>
          </p:cNvPr>
          <p:cNvGrpSpPr/>
          <p:nvPr/>
        </p:nvGrpSpPr>
        <p:grpSpPr>
          <a:xfrm>
            <a:off x="4970793" y="3028348"/>
            <a:ext cx="3646800" cy="469440"/>
            <a:chOff x="4970793" y="3028348"/>
            <a:chExt cx="3646800" cy="4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9E74CDF-13DC-1AA8-822A-3E79762EDED9}"/>
                    </a:ext>
                  </a:extLst>
                </p14:cNvPr>
                <p14:cNvContentPartPr/>
                <p14:nvPr/>
              </p14:nvContentPartPr>
              <p14:xfrm>
                <a:off x="4970793" y="3200788"/>
                <a:ext cx="199440" cy="2970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9E74CDF-13DC-1AA8-822A-3E79762EDED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62153" y="3191788"/>
                  <a:ext cx="2170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A054AC2-116D-C5C3-EDBF-C5F601817D62}"/>
                    </a:ext>
                  </a:extLst>
                </p14:cNvPr>
                <p14:cNvContentPartPr/>
                <p14:nvPr/>
              </p14:nvContentPartPr>
              <p14:xfrm>
                <a:off x="5290113" y="3266308"/>
                <a:ext cx="163440" cy="150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A054AC2-116D-C5C3-EDBF-C5F601817D6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81113" y="3257308"/>
                  <a:ext cx="1810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1CEE91E-C6D5-74D1-FC8C-99503AC84944}"/>
                    </a:ext>
                  </a:extLst>
                </p14:cNvPr>
                <p14:cNvContentPartPr/>
                <p14:nvPr/>
              </p14:nvContentPartPr>
              <p14:xfrm>
                <a:off x="5639673" y="3178108"/>
                <a:ext cx="269640" cy="208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1CEE91E-C6D5-74D1-FC8C-99503AC8494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31033" y="3169108"/>
                  <a:ext cx="287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26A4686-8252-C6C8-D2C9-113983DD6177}"/>
                    </a:ext>
                  </a:extLst>
                </p14:cNvPr>
                <p14:cNvContentPartPr/>
                <p14:nvPr/>
              </p14:nvContentPartPr>
              <p14:xfrm>
                <a:off x="6042153" y="3247588"/>
                <a:ext cx="217440" cy="16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26A4686-8252-C6C8-D2C9-113983DD617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33513" y="3238588"/>
                  <a:ext cx="2350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70E08B6-0252-01E4-12C9-694ACC854291}"/>
                    </a:ext>
                  </a:extLst>
                </p14:cNvPr>
                <p14:cNvContentPartPr/>
                <p14:nvPr/>
              </p14:nvContentPartPr>
              <p14:xfrm>
                <a:off x="5995353" y="3351628"/>
                <a:ext cx="253800" cy="29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70E08B6-0252-01E4-12C9-694ACC85429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86353" y="3342628"/>
                  <a:ext cx="2714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CBD3842-65C2-6CC0-C8B0-CD4A41624047}"/>
                    </a:ext>
                  </a:extLst>
                </p14:cNvPr>
                <p14:cNvContentPartPr/>
                <p14:nvPr/>
              </p14:nvContentPartPr>
              <p14:xfrm>
                <a:off x="6465873" y="3196108"/>
                <a:ext cx="402120" cy="128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CBD3842-65C2-6CC0-C8B0-CD4A4162404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56873" y="3187108"/>
                  <a:ext cx="419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C47EB20-964A-A5EF-07B1-49E464FB2885}"/>
                    </a:ext>
                  </a:extLst>
                </p14:cNvPr>
                <p14:cNvContentPartPr/>
                <p14:nvPr/>
              </p14:nvContentPartPr>
              <p14:xfrm>
                <a:off x="6901113" y="3213748"/>
                <a:ext cx="203400" cy="120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C47EB20-964A-A5EF-07B1-49E464FB288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92113" y="3205108"/>
                  <a:ext cx="2210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35B76BC-FD69-C276-1C44-3F059B3E3D94}"/>
                    </a:ext>
                  </a:extLst>
                </p14:cNvPr>
                <p14:cNvContentPartPr/>
                <p14:nvPr/>
              </p14:nvContentPartPr>
              <p14:xfrm>
                <a:off x="7131873" y="3188548"/>
                <a:ext cx="167040" cy="127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35B76BC-FD69-C276-1C44-3F059B3E3D9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22873" y="3179908"/>
                  <a:ext cx="1846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88C66C6-1C5B-C2F4-2E07-73199F202271}"/>
                    </a:ext>
                  </a:extLst>
                </p14:cNvPr>
                <p14:cNvContentPartPr/>
                <p14:nvPr/>
              </p14:nvContentPartPr>
              <p14:xfrm>
                <a:off x="7342473" y="3095668"/>
                <a:ext cx="54000" cy="243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88C66C6-1C5B-C2F4-2E07-73199F20227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33473" y="3086668"/>
                  <a:ext cx="716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4B037E-D815-BC2E-6971-1E1F0C617CD6}"/>
                    </a:ext>
                  </a:extLst>
                </p14:cNvPr>
                <p14:cNvContentPartPr/>
                <p14:nvPr/>
              </p14:nvContentPartPr>
              <p14:xfrm>
                <a:off x="7353273" y="3155428"/>
                <a:ext cx="186480" cy="185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4B037E-D815-BC2E-6971-1E1F0C617C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44273" y="3146428"/>
                  <a:ext cx="2041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E333160-E8D1-84C4-8F5E-D666909871E8}"/>
                    </a:ext>
                  </a:extLst>
                </p14:cNvPr>
                <p14:cNvContentPartPr/>
                <p14:nvPr/>
              </p14:nvContentPartPr>
              <p14:xfrm>
                <a:off x="7553073" y="3183148"/>
                <a:ext cx="119880" cy="172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E333160-E8D1-84C4-8F5E-D666909871E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44433" y="3174508"/>
                  <a:ext cx="137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2A7A50E-B413-E854-4317-22633058F2B1}"/>
                    </a:ext>
                  </a:extLst>
                </p14:cNvPr>
                <p14:cNvContentPartPr/>
                <p14:nvPr/>
              </p14:nvContentPartPr>
              <p14:xfrm>
                <a:off x="7761513" y="3127348"/>
                <a:ext cx="254520" cy="236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2A7A50E-B413-E854-4317-22633058F2B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52873" y="3118708"/>
                  <a:ext cx="2721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FE2FCEB-FF5B-9999-041F-451152006376}"/>
                    </a:ext>
                  </a:extLst>
                </p14:cNvPr>
                <p14:cNvContentPartPr/>
                <p14:nvPr/>
              </p14:nvContentPartPr>
              <p14:xfrm>
                <a:off x="8121513" y="3028348"/>
                <a:ext cx="207720" cy="307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FE2FCEB-FF5B-9999-041F-45115200637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112873" y="3019708"/>
                  <a:ext cx="2253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96673F7-CA7E-8344-005B-DD576C23FBA6}"/>
                    </a:ext>
                  </a:extLst>
                </p14:cNvPr>
                <p14:cNvContentPartPr/>
                <p14:nvPr/>
              </p14:nvContentPartPr>
              <p14:xfrm>
                <a:off x="8159313" y="3189268"/>
                <a:ext cx="219960" cy="34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96673F7-CA7E-8344-005B-DD576C23FBA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150313" y="3180628"/>
                  <a:ext cx="237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88ABE62-1AF9-9E11-0A4B-E4352E534D30}"/>
                    </a:ext>
                  </a:extLst>
                </p14:cNvPr>
                <p14:cNvContentPartPr/>
                <p14:nvPr/>
              </p14:nvContentPartPr>
              <p14:xfrm>
                <a:off x="8412033" y="3092788"/>
                <a:ext cx="205560" cy="243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88ABE62-1AF9-9E11-0A4B-E4352E534D3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03393" y="3083788"/>
                  <a:ext cx="22320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E35DFF2-9EE9-ECF1-4CC8-43D0A32AB0D2}"/>
              </a:ext>
            </a:extLst>
          </p:cNvPr>
          <p:cNvGrpSpPr/>
          <p:nvPr/>
        </p:nvGrpSpPr>
        <p:grpSpPr>
          <a:xfrm>
            <a:off x="4952793" y="3701188"/>
            <a:ext cx="3053160" cy="455760"/>
            <a:chOff x="4952793" y="3701188"/>
            <a:chExt cx="3053160" cy="45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7A64779-4196-8C98-B999-8D4DE0739E73}"/>
                    </a:ext>
                  </a:extLst>
                </p14:cNvPr>
                <p14:cNvContentPartPr/>
                <p14:nvPr/>
              </p14:nvContentPartPr>
              <p14:xfrm>
                <a:off x="4952793" y="3855268"/>
                <a:ext cx="243360" cy="301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7A64779-4196-8C98-B999-8D4DE0739E7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43793" y="3846268"/>
                  <a:ext cx="2610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6AFA3E9-6F69-AE7B-9ACA-9101ED54C7B0}"/>
                    </a:ext>
                  </a:extLst>
                </p14:cNvPr>
                <p14:cNvContentPartPr/>
                <p14:nvPr/>
              </p14:nvContentPartPr>
              <p14:xfrm>
                <a:off x="5077713" y="3977308"/>
                <a:ext cx="140760" cy="31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6AFA3E9-6F69-AE7B-9ACA-9101ED54C7B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68713" y="3968668"/>
                  <a:ext cx="1584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9BE7EE5-B047-1921-988A-1094DE9552ED}"/>
                    </a:ext>
                  </a:extLst>
                </p14:cNvPr>
                <p14:cNvContentPartPr/>
                <p14:nvPr/>
              </p14:nvContentPartPr>
              <p14:xfrm>
                <a:off x="5302353" y="3853108"/>
                <a:ext cx="192240" cy="2235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9BE7EE5-B047-1921-988A-1094DE9552E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93713" y="3844468"/>
                  <a:ext cx="2098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F6B4A06-99C6-FF05-F0F8-9398B18C2C3E}"/>
                    </a:ext>
                  </a:extLst>
                </p14:cNvPr>
                <p14:cNvContentPartPr/>
                <p14:nvPr/>
              </p14:nvContentPartPr>
              <p14:xfrm>
                <a:off x="5632473" y="3855268"/>
                <a:ext cx="267480" cy="217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F6B4A06-99C6-FF05-F0F8-9398B18C2C3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23473" y="3846268"/>
                  <a:ext cx="2851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7B63D78-9A68-9CD1-CCE3-01CFDBA971A1}"/>
                    </a:ext>
                  </a:extLst>
                </p14:cNvPr>
                <p14:cNvContentPartPr/>
                <p14:nvPr/>
              </p14:nvContentPartPr>
              <p14:xfrm>
                <a:off x="6040713" y="3902068"/>
                <a:ext cx="180360" cy="19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7B63D78-9A68-9CD1-CCE3-01CFDBA971A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32073" y="3893068"/>
                  <a:ext cx="198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D989A64-BB44-32B4-5789-245E53ADB5E6}"/>
                    </a:ext>
                  </a:extLst>
                </p14:cNvPr>
                <p14:cNvContentPartPr/>
                <p14:nvPr/>
              </p14:nvContentPartPr>
              <p14:xfrm>
                <a:off x="6034593" y="4051468"/>
                <a:ext cx="168480" cy="10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D989A64-BB44-32B4-5789-245E53ADB5E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25953" y="4042468"/>
                  <a:ext cx="1861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78F753A-CE94-A2A5-FE58-DFCE1D26C650}"/>
                    </a:ext>
                  </a:extLst>
                </p14:cNvPr>
                <p14:cNvContentPartPr/>
                <p14:nvPr/>
              </p14:nvContentPartPr>
              <p14:xfrm>
                <a:off x="6398913" y="3852028"/>
                <a:ext cx="334080" cy="146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78F753A-CE94-A2A5-FE58-DFCE1D26C65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389913" y="3843388"/>
                  <a:ext cx="351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879306E-D95B-56FC-82D7-8DA345270896}"/>
                    </a:ext>
                  </a:extLst>
                </p14:cNvPr>
                <p14:cNvContentPartPr/>
                <p14:nvPr/>
              </p14:nvContentPartPr>
              <p14:xfrm>
                <a:off x="6811833" y="3780748"/>
                <a:ext cx="352800" cy="185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879306E-D95B-56FC-82D7-8DA34527089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03193" y="3771748"/>
                  <a:ext cx="3704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F6CE9AB-C2BE-1EEC-4BAE-F711D318924D}"/>
                    </a:ext>
                  </a:extLst>
                </p14:cNvPr>
                <p14:cNvContentPartPr/>
                <p14:nvPr/>
              </p14:nvContentPartPr>
              <p14:xfrm>
                <a:off x="7234113" y="3701188"/>
                <a:ext cx="269640" cy="298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F6CE9AB-C2BE-1EEC-4BAE-F711D318924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25113" y="3692188"/>
                  <a:ext cx="2872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D93CCAB-3D58-69ED-118D-E52E556609F1}"/>
                    </a:ext>
                  </a:extLst>
                </p14:cNvPr>
                <p14:cNvContentPartPr/>
                <p14:nvPr/>
              </p14:nvContentPartPr>
              <p14:xfrm>
                <a:off x="7532913" y="3769588"/>
                <a:ext cx="121680" cy="2239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D93CCAB-3D58-69ED-118D-E52E556609F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524273" y="3760588"/>
                  <a:ext cx="1393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062B862-6718-97E9-77EE-ACB8A594884C}"/>
                    </a:ext>
                  </a:extLst>
                </p14:cNvPr>
                <p14:cNvContentPartPr/>
                <p14:nvPr/>
              </p14:nvContentPartPr>
              <p14:xfrm>
                <a:off x="7780233" y="3735388"/>
                <a:ext cx="225720" cy="2268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062B862-6718-97E9-77EE-ACB8A59488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71233" y="3726388"/>
                  <a:ext cx="24336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61AA1BB-8355-B7A0-2A6E-C4DFEFBC5B68}"/>
              </a:ext>
            </a:extLst>
          </p:cNvPr>
          <p:cNvGrpSpPr/>
          <p:nvPr/>
        </p:nvGrpSpPr>
        <p:grpSpPr>
          <a:xfrm>
            <a:off x="8198193" y="3690388"/>
            <a:ext cx="469800" cy="289800"/>
            <a:chOff x="8198193" y="3690388"/>
            <a:chExt cx="469800" cy="28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F38D2DB-49C5-2B11-92C4-3F7DED2B1839}"/>
                    </a:ext>
                  </a:extLst>
                </p14:cNvPr>
                <p14:cNvContentPartPr/>
                <p14:nvPr/>
              </p14:nvContentPartPr>
              <p14:xfrm>
                <a:off x="8279193" y="3734308"/>
                <a:ext cx="20520" cy="9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F38D2DB-49C5-2B11-92C4-3F7DED2B183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270553" y="3725668"/>
                  <a:ext cx="38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0154337-3864-04E0-F6D7-F20075CF23DA}"/>
                    </a:ext>
                  </a:extLst>
                </p14:cNvPr>
                <p14:cNvContentPartPr/>
                <p14:nvPr/>
              </p14:nvContentPartPr>
              <p14:xfrm>
                <a:off x="8198193" y="3690388"/>
                <a:ext cx="223200" cy="2898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0154337-3864-04E0-F6D7-F20075CF23D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89193" y="3681748"/>
                  <a:ext cx="2408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F58BE13-FD02-B2F3-31F8-8BE0EC8329A3}"/>
                    </a:ext>
                  </a:extLst>
                </p14:cNvPr>
                <p14:cNvContentPartPr/>
                <p14:nvPr/>
              </p14:nvContentPartPr>
              <p14:xfrm>
                <a:off x="8468913" y="3726028"/>
                <a:ext cx="199080" cy="2451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F58BE13-FD02-B2F3-31F8-8BE0EC8329A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459913" y="3717388"/>
                  <a:ext cx="216720" cy="26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270A1D36-8663-D252-4B15-A974F1BB61E0}"/>
                  </a:ext>
                </a:extLst>
              </p14:cNvPr>
              <p14:cNvContentPartPr/>
              <p14:nvPr/>
            </p14:nvContentPartPr>
            <p14:xfrm>
              <a:off x="5230353" y="4401748"/>
              <a:ext cx="360" cy="3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70A1D36-8663-D252-4B15-A974F1BB61E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221353" y="439274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0216F44-A3A8-53B3-AE05-5BC120D36DCC}"/>
              </a:ext>
            </a:extLst>
          </p:cNvPr>
          <p:cNvGrpSpPr/>
          <p:nvPr/>
        </p:nvGrpSpPr>
        <p:grpSpPr>
          <a:xfrm>
            <a:off x="5231073" y="4314268"/>
            <a:ext cx="1663560" cy="343800"/>
            <a:chOff x="5231073" y="4314268"/>
            <a:chExt cx="166356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FCEE8F4-B214-7066-9C97-AED9E9BB727A}"/>
                    </a:ext>
                  </a:extLst>
                </p14:cNvPr>
                <p14:cNvContentPartPr/>
                <p14:nvPr/>
              </p14:nvContentPartPr>
              <p14:xfrm>
                <a:off x="5231073" y="4314268"/>
                <a:ext cx="324000" cy="343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FCEE8F4-B214-7066-9C97-AED9E9BB727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222073" y="4305268"/>
                  <a:ext cx="3416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91CD076-7475-593F-BAC6-354DE53A45C1}"/>
                    </a:ext>
                  </a:extLst>
                </p14:cNvPr>
                <p14:cNvContentPartPr/>
                <p14:nvPr/>
              </p14:nvContentPartPr>
              <p14:xfrm>
                <a:off x="5654793" y="4402108"/>
                <a:ext cx="174240" cy="157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91CD076-7475-593F-BAC6-354DE53A45C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645793" y="4393468"/>
                  <a:ext cx="191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B46EBA6-2BB6-3ED0-FEEC-BCB5ABAA3932}"/>
                    </a:ext>
                  </a:extLst>
                </p14:cNvPr>
                <p14:cNvContentPartPr/>
                <p14:nvPr/>
              </p14:nvContentPartPr>
              <p14:xfrm>
                <a:off x="5981673" y="4328308"/>
                <a:ext cx="231120" cy="207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B46EBA6-2BB6-3ED0-FEEC-BCB5ABAA393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973033" y="4319668"/>
                  <a:ext cx="2487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72307F2-8F6D-B5B1-BD87-48388D42E296}"/>
                    </a:ext>
                  </a:extLst>
                </p14:cNvPr>
                <p14:cNvContentPartPr/>
                <p14:nvPr/>
              </p14:nvContentPartPr>
              <p14:xfrm>
                <a:off x="6281193" y="4407868"/>
                <a:ext cx="140400" cy="16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72307F2-8F6D-B5B1-BD87-48388D42E29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72553" y="4399228"/>
                  <a:ext cx="1580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2D7ECB7-3D5D-C300-3402-8E1E05137EDC}"/>
                    </a:ext>
                  </a:extLst>
                </p14:cNvPr>
                <p14:cNvContentPartPr/>
                <p14:nvPr/>
              </p14:nvContentPartPr>
              <p14:xfrm>
                <a:off x="6238353" y="4456108"/>
                <a:ext cx="184320" cy="46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2D7ECB7-3D5D-C300-3402-8E1E05137ED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29713" y="4447108"/>
                  <a:ext cx="2019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45F8543-97BB-8577-AD70-BB90DA2318CC}"/>
                    </a:ext>
                  </a:extLst>
                </p14:cNvPr>
                <p14:cNvContentPartPr/>
                <p14:nvPr/>
              </p14:nvContentPartPr>
              <p14:xfrm>
                <a:off x="6532833" y="4331548"/>
                <a:ext cx="361800" cy="117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45F8543-97BB-8577-AD70-BB90DA2318C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524193" y="4322908"/>
                  <a:ext cx="37944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B089AF0-D5A8-5655-8787-72D7DC07B3D4}"/>
              </a:ext>
            </a:extLst>
          </p:cNvPr>
          <p:cNvGrpSpPr/>
          <p:nvPr/>
        </p:nvGrpSpPr>
        <p:grpSpPr>
          <a:xfrm>
            <a:off x="6990753" y="4180348"/>
            <a:ext cx="1783440" cy="305640"/>
            <a:chOff x="6990753" y="4180348"/>
            <a:chExt cx="178344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9B93F6D-A0AC-FD43-BA33-EA746AE7F2F2}"/>
                    </a:ext>
                  </a:extLst>
                </p14:cNvPr>
                <p14:cNvContentPartPr/>
                <p14:nvPr/>
              </p14:nvContentPartPr>
              <p14:xfrm>
                <a:off x="6990753" y="4212028"/>
                <a:ext cx="795240" cy="2638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9B93F6D-A0AC-FD43-BA33-EA746AE7F2F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82113" y="4203388"/>
                  <a:ext cx="8128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49D574D-6D62-6B9D-6C8D-135CB8509AFF}"/>
                    </a:ext>
                  </a:extLst>
                </p14:cNvPr>
                <p14:cNvContentPartPr/>
                <p14:nvPr/>
              </p14:nvContentPartPr>
              <p14:xfrm>
                <a:off x="7928193" y="4267828"/>
                <a:ext cx="227880" cy="2023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49D574D-6D62-6B9D-6C8D-135CB8509AF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919553" y="4258828"/>
                  <a:ext cx="2455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02628B3-4A14-B02C-744D-1971302DA59D}"/>
                    </a:ext>
                  </a:extLst>
                </p14:cNvPr>
                <p14:cNvContentPartPr/>
                <p14:nvPr/>
              </p14:nvContentPartPr>
              <p14:xfrm>
                <a:off x="8307273" y="4180348"/>
                <a:ext cx="185400" cy="305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02628B3-4A14-B02C-744D-1971302DA59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98273" y="4171348"/>
                  <a:ext cx="2030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829B0D8-4695-A12C-8C49-D868DF4425F8}"/>
                    </a:ext>
                  </a:extLst>
                </p14:cNvPr>
                <p14:cNvContentPartPr/>
                <p14:nvPr/>
              </p14:nvContentPartPr>
              <p14:xfrm>
                <a:off x="8548833" y="4238308"/>
                <a:ext cx="225360" cy="2347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829B0D8-4695-A12C-8C49-D868DF4425F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39833" y="4229668"/>
                  <a:ext cx="24300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84A1AB2-5DD9-CA22-2DC5-68D7CA1AC2DB}"/>
              </a:ext>
            </a:extLst>
          </p:cNvPr>
          <p:cNvGrpSpPr/>
          <p:nvPr/>
        </p:nvGrpSpPr>
        <p:grpSpPr>
          <a:xfrm>
            <a:off x="5290833" y="4703428"/>
            <a:ext cx="3846600" cy="531000"/>
            <a:chOff x="5290833" y="4703428"/>
            <a:chExt cx="3846600" cy="53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1D6D4B0-0208-6E68-81EB-EFF8B0C30315}"/>
                    </a:ext>
                  </a:extLst>
                </p14:cNvPr>
                <p14:cNvContentPartPr/>
                <p14:nvPr/>
              </p14:nvContentPartPr>
              <p14:xfrm>
                <a:off x="5290833" y="4911868"/>
                <a:ext cx="272880" cy="3225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1D6D4B0-0208-6E68-81EB-EFF8B0C3031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281833" y="4903228"/>
                  <a:ext cx="2905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073B350-2E6E-694A-ECEC-F96C7A32EB62}"/>
                    </a:ext>
                  </a:extLst>
                </p14:cNvPr>
                <p14:cNvContentPartPr/>
                <p14:nvPr/>
              </p14:nvContentPartPr>
              <p14:xfrm>
                <a:off x="5704113" y="4941028"/>
                <a:ext cx="147600" cy="1807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073B350-2E6E-694A-ECEC-F96C7A32EB6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695113" y="4932028"/>
                  <a:ext cx="165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01560C7-16AD-881A-F98A-980173F25C1B}"/>
                    </a:ext>
                  </a:extLst>
                </p14:cNvPr>
                <p14:cNvContentPartPr/>
                <p14:nvPr/>
              </p14:nvContentPartPr>
              <p14:xfrm>
                <a:off x="6038913" y="4898548"/>
                <a:ext cx="252360" cy="191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01560C7-16AD-881A-F98A-980173F25C1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029913" y="4889908"/>
                  <a:ext cx="2700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42DFF8D-BE58-26A2-7539-1B3A2F25C1A7}"/>
                    </a:ext>
                  </a:extLst>
                </p14:cNvPr>
                <p14:cNvContentPartPr/>
                <p14:nvPr/>
              </p14:nvContentPartPr>
              <p14:xfrm>
                <a:off x="6418713" y="4881628"/>
                <a:ext cx="176760" cy="15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42DFF8D-BE58-26A2-7539-1B3A2F25C1A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409713" y="4872628"/>
                  <a:ext cx="194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C603408-8DA4-5E2D-35EE-C60F30745487}"/>
                    </a:ext>
                  </a:extLst>
                </p14:cNvPr>
                <p14:cNvContentPartPr/>
                <p14:nvPr/>
              </p14:nvContentPartPr>
              <p14:xfrm>
                <a:off x="6424473" y="4939948"/>
                <a:ext cx="174960" cy="50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C603408-8DA4-5E2D-35EE-C60F3074548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415473" y="4930948"/>
                  <a:ext cx="1926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84868FC-8EA8-82FA-BBA2-004D8D01ED66}"/>
                    </a:ext>
                  </a:extLst>
                </p14:cNvPr>
                <p14:cNvContentPartPr/>
                <p14:nvPr/>
              </p14:nvContentPartPr>
              <p14:xfrm>
                <a:off x="6737313" y="4862548"/>
                <a:ext cx="339480" cy="1382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84868FC-8EA8-82FA-BBA2-004D8D01ED6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28313" y="4853908"/>
                  <a:ext cx="3571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533DF4D-157A-0DA6-F3AF-E5F60EEB219F}"/>
                    </a:ext>
                  </a:extLst>
                </p14:cNvPr>
                <p14:cNvContentPartPr/>
                <p14:nvPr/>
              </p14:nvContentPartPr>
              <p14:xfrm>
                <a:off x="7167873" y="4890628"/>
                <a:ext cx="170640" cy="928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533DF4D-157A-0DA6-F3AF-E5F60EEB219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158873" y="4881988"/>
                  <a:ext cx="188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3D9F0E2-6200-E06B-1381-87B7E4478D01}"/>
                    </a:ext>
                  </a:extLst>
                </p14:cNvPr>
                <p14:cNvContentPartPr/>
                <p14:nvPr/>
              </p14:nvContentPartPr>
              <p14:xfrm>
                <a:off x="7367313" y="4752748"/>
                <a:ext cx="476640" cy="2415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3D9F0E2-6200-E06B-1381-87B7E4478D0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358673" y="4743748"/>
                  <a:ext cx="494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95AEF46-B864-C41A-AF30-876E0BD69D84}"/>
                    </a:ext>
                  </a:extLst>
                </p14:cNvPr>
                <p14:cNvContentPartPr/>
                <p14:nvPr/>
              </p14:nvContentPartPr>
              <p14:xfrm>
                <a:off x="7894713" y="4745908"/>
                <a:ext cx="112680" cy="1587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95AEF46-B864-C41A-AF30-876E0BD69D8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886073" y="4736908"/>
                  <a:ext cx="130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6813710-C3EB-F11B-3523-3A5B76EA6EDB}"/>
                    </a:ext>
                  </a:extLst>
                </p14:cNvPr>
                <p14:cNvContentPartPr/>
                <p14:nvPr/>
              </p14:nvContentPartPr>
              <p14:xfrm>
                <a:off x="8127993" y="4750948"/>
                <a:ext cx="179280" cy="162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6813710-C3EB-F11B-3523-3A5B76EA6ED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19353" y="4741948"/>
                  <a:ext cx="1969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21419DF-663F-3FFC-A383-0109183CB97C}"/>
                    </a:ext>
                  </a:extLst>
                </p14:cNvPr>
                <p14:cNvContentPartPr/>
                <p14:nvPr/>
              </p14:nvContentPartPr>
              <p14:xfrm>
                <a:off x="8402673" y="4826548"/>
                <a:ext cx="127800" cy="230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21419DF-663F-3FFC-A383-0109183CB97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393673" y="4817908"/>
                  <a:ext cx="1454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82B0D44-3B64-6FBF-6DD1-F6BE3CE48B55}"/>
                    </a:ext>
                  </a:extLst>
                </p14:cNvPr>
                <p14:cNvContentPartPr/>
                <p14:nvPr/>
              </p14:nvContentPartPr>
              <p14:xfrm>
                <a:off x="8362353" y="4882348"/>
                <a:ext cx="148680" cy="55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82B0D44-3B64-6FBF-6DD1-F6BE3CE48B5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353353" y="4873708"/>
                  <a:ext cx="1663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712CEE5-48E0-32E9-BF51-FA3DF587C056}"/>
                    </a:ext>
                  </a:extLst>
                </p14:cNvPr>
                <p14:cNvContentPartPr/>
                <p14:nvPr/>
              </p14:nvContentPartPr>
              <p14:xfrm>
                <a:off x="8648913" y="4703428"/>
                <a:ext cx="16560" cy="2246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712CEE5-48E0-32E9-BF51-FA3DF587C05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639913" y="4694428"/>
                  <a:ext cx="34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86B99BA-D21C-253B-CDE5-BE427C444A06}"/>
                    </a:ext>
                  </a:extLst>
                </p14:cNvPr>
                <p14:cNvContentPartPr/>
                <p14:nvPr/>
              </p14:nvContentPartPr>
              <p14:xfrm>
                <a:off x="8776713" y="4777588"/>
                <a:ext cx="134640" cy="137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86B99BA-D21C-253B-CDE5-BE427C444A0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768073" y="4768948"/>
                  <a:ext cx="1522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88D600D-CD49-27D7-AAC5-0B5655075D7F}"/>
                    </a:ext>
                  </a:extLst>
                </p14:cNvPr>
                <p14:cNvContentPartPr/>
                <p14:nvPr/>
              </p14:nvContentPartPr>
              <p14:xfrm>
                <a:off x="8954193" y="4772548"/>
                <a:ext cx="183240" cy="1612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88D600D-CD49-27D7-AAC5-0B5655075D7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945553" y="4763908"/>
                  <a:ext cx="20088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25B218F-88E5-9B71-CA24-F2F698F3EA61}"/>
              </a:ext>
            </a:extLst>
          </p:cNvPr>
          <p:cNvGrpSpPr/>
          <p:nvPr/>
        </p:nvGrpSpPr>
        <p:grpSpPr>
          <a:xfrm>
            <a:off x="9744753" y="4619908"/>
            <a:ext cx="265320" cy="293040"/>
            <a:chOff x="9744753" y="4619908"/>
            <a:chExt cx="26532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0B850F2-0B9F-40E4-3C38-521046E40D22}"/>
                    </a:ext>
                  </a:extLst>
                </p14:cNvPr>
                <p14:cNvContentPartPr/>
                <p14:nvPr/>
              </p14:nvContentPartPr>
              <p14:xfrm>
                <a:off x="9744753" y="4619908"/>
                <a:ext cx="265320" cy="2930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0B850F2-0B9F-40E4-3C38-521046E40D2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727113" y="4601908"/>
                  <a:ext cx="3009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A9CE7BA-D89C-D843-0418-A68ED088DE83}"/>
                    </a:ext>
                  </a:extLst>
                </p14:cNvPr>
                <p14:cNvContentPartPr/>
                <p14:nvPr/>
              </p14:nvContentPartPr>
              <p14:xfrm>
                <a:off x="9821793" y="4781908"/>
                <a:ext cx="169920" cy="262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A9CE7BA-D89C-D843-0418-A68ED088DE8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803793" y="4764268"/>
                  <a:ext cx="205560" cy="6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8FCF4A6A-0140-F013-7348-8089A36D9F34}"/>
                  </a:ext>
                </a:extLst>
              </p14:cNvPr>
              <p14:cNvContentPartPr/>
              <p14:nvPr/>
            </p14:nvContentPartPr>
            <p14:xfrm>
              <a:off x="9716313" y="4140028"/>
              <a:ext cx="235440" cy="3232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8FCF4A6A-0140-F013-7348-8089A36D9F34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698313" y="4122028"/>
                <a:ext cx="2710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EB911712-5D48-FE84-D686-2E1D96A46818}"/>
                  </a:ext>
                </a:extLst>
              </p14:cNvPr>
              <p14:cNvContentPartPr/>
              <p14:nvPr/>
            </p14:nvContentPartPr>
            <p14:xfrm>
              <a:off x="9591033" y="3575548"/>
              <a:ext cx="330840" cy="3682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EB911712-5D48-FE84-D686-2E1D96A4681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573393" y="3557548"/>
                <a:ext cx="366480" cy="40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8BD38E7-F12C-006D-927D-3FC7F3467A14}"/>
              </a:ext>
            </a:extLst>
          </p:cNvPr>
          <p:cNvGrpSpPr/>
          <p:nvPr/>
        </p:nvGrpSpPr>
        <p:grpSpPr>
          <a:xfrm>
            <a:off x="9562233" y="3003508"/>
            <a:ext cx="298440" cy="280440"/>
            <a:chOff x="9562233" y="3003508"/>
            <a:chExt cx="298440" cy="2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386A430-7EB2-27AF-306C-F464931D94D9}"/>
                    </a:ext>
                  </a:extLst>
                </p14:cNvPr>
                <p14:cNvContentPartPr/>
                <p14:nvPr/>
              </p14:nvContentPartPr>
              <p14:xfrm>
                <a:off x="9569433" y="3003508"/>
                <a:ext cx="33480" cy="2804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386A430-7EB2-27AF-306C-F464931D94D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51433" y="2985868"/>
                  <a:ext cx="691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B0B6370-56F2-0EFC-2816-F5DEC78B832F}"/>
                    </a:ext>
                  </a:extLst>
                </p14:cNvPr>
                <p14:cNvContentPartPr/>
                <p14:nvPr/>
              </p14:nvContentPartPr>
              <p14:xfrm>
                <a:off x="9562233" y="3006748"/>
                <a:ext cx="298440" cy="270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B0B6370-56F2-0EFC-2816-F5DEC78B832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544233" y="2988748"/>
                  <a:ext cx="334080" cy="30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E7B2626-FB56-62C8-EBF0-7C79ABCCD828}"/>
              </a:ext>
            </a:extLst>
          </p:cNvPr>
          <p:cNvGrpSpPr/>
          <p:nvPr/>
        </p:nvGrpSpPr>
        <p:grpSpPr>
          <a:xfrm>
            <a:off x="9502833" y="2361988"/>
            <a:ext cx="204480" cy="433440"/>
            <a:chOff x="9502833" y="2361988"/>
            <a:chExt cx="204480" cy="4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0E845DA-B31A-3CB6-C945-C8440ECBE46B}"/>
                    </a:ext>
                  </a:extLst>
                </p14:cNvPr>
                <p14:cNvContentPartPr/>
                <p14:nvPr/>
              </p14:nvContentPartPr>
              <p14:xfrm>
                <a:off x="9502833" y="2410948"/>
                <a:ext cx="204480" cy="3844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0E845DA-B31A-3CB6-C945-C8440ECBE46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484833" y="2393308"/>
                  <a:ext cx="2401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6789ABE-44C2-AFA8-F904-AF5248157C4E}"/>
                    </a:ext>
                  </a:extLst>
                </p14:cNvPr>
                <p14:cNvContentPartPr/>
                <p14:nvPr/>
              </p14:nvContentPartPr>
              <p14:xfrm>
                <a:off x="9529113" y="2558188"/>
                <a:ext cx="150480" cy="100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6789ABE-44C2-AFA8-F904-AF5248157C4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511473" y="2540548"/>
                  <a:ext cx="1861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E5B70EE-4C1C-AB0F-9D9E-EAF511CA15A6}"/>
                    </a:ext>
                  </a:extLst>
                </p14:cNvPr>
                <p14:cNvContentPartPr/>
                <p14:nvPr/>
              </p14:nvContentPartPr>
              <p14:xfrm>
                <a:off x="9517953" y="2361988"/>
                <a:ext cx="175680" cy="842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E5B70EE-4C1C-AB0F-9D9E-EAF511CA15A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500313" y="2343988"/>
                  <a:ext cx="21132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20FA655-20BB-848E-B7A5-E9740CB130EC}"/>
              </a:ext>
            </a:extLst>
          </p:cNvPr>
          <p:cNvGrpSpPr/>
          <p:nvPr/>
        </p:nvGrpSpPr>
        <p:grpSpPr>
          <a:xfrm>
            <a:off x="9504633" y="1753228"/>
            <a:ext cx="249480" cy="378000"/>
            <a:chOff x="9504633" y="1753228"/>
            <a:chExt cx="24948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74735E8-E901-3CFD-967D-43F340FE4F9C}"/>
                    </a:ext>
                  </a:extLst>
                </p14:cNvPr>
                <p14:cNvContentPartPr/>
                <p14:nvPr/>
              </p14:nvContentPartPr>
              <p14:xfrm>
                <a:off x="9506433" y="1798948"/>
                <a:ext cx="7200" cy="3322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74735E8-E901-3CFD-967D-43F340FE4F9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488433" y="1780948"/>
                  <a:ext cx="428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96D4EA2-3931-9724-581E-A82BDD93D6FF}"/>
                    </a:ext>
                  </a:extLst>
                </p14:cNvPr>
                <p14:cNvContentPartPr/>
                <p14:nvPr/>
              </p14:nvContentPartPr>
              <p14:xfrm>
                <a:off x="9504633" y="1753228"/>
                <a:ext cx="249480" cy="972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96D4EA2-3931-9724-581E-A82BDD93D6F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486633" y="1735228"/>
                  <a:ext cx="2851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4A6E412-75D7-E7E6-0138-CD88BB03E6ED}"/>
                    </a:ext>
                  </a:extLst>
                </p14:cNvPr>
                <p14:cNvContentPartPr/>
                <p14:nvPr/>
              </p14:nvContentPartPr>
              <p14:xfrm>
                <a:off x="9534873" y="1957348"/>
                <a:ext cx="212760" cy="799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4A6E412-75D7-E7E6-0138-CD88BB03E6E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517233" y="1939348"/>
                  <a:ext cx="24840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9A2A06F-BA36-D5ED-EBAA-AEF712CE5D0E}"/>
              </a:ext>
            </a:extLst>
          </p:cNvPr>
          <p:cNvGrpSpPr/>
          <p:nvPr/>
        </p:nvGrpSpPr>
        <p:grpSpPr>
          <a:xfrm>
            <a:off x="5608353" y="1237348"/>
            <a:ext cx="1319760" cy="395280"/>
            <a:chOff x="5608353" y="1237348"/>
            <a:chExt cx="1319760" cy="39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C107B4-1A03-1E4E-2F7A-B3D5ADC1C85D}"/>
                    </a:ext>
                  </a:extLst>
                </p14:cNvPr>
                <p14:cNvContentPartPr/>
                <p14:nvPr/>
              </p14:nvContentPartPr>
              <p14:xfrm>
                <a:off x="5646153" y="1259308"/>
                <a:ext cx="104400" cy="3301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C107B4-1A03-1E4E-2F7A-B3D5ADC1C85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628513" y="1241308"/>
                  <a:ext cx="1400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2F145B1-D263-933B-150E-2A15EB101B8C}"/>
                    </a:ext>
                  </a:extLst>
                </p14:cNvPr>
                <p14:cNvContentPartPr/>
                <p14:nvPr/>
              </p14:nvContentPartPr>
              <p14:xfrm>
                <a:off x="5608353" y="1237348"/>
                <a:ext cx="106200" cy="24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2F145B1-D263-933B-150E-2A15EB101B8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590353" y="1219708"/>
                  <a:ext cx="1418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6B4B0BE-92CA-D6A4-FBDE-E64CA9EC9058}"/>
                    </a:ext>
                  </a:extLst>
                </p14:cNvPr>
                <p14:cNvContentPartPr/>
                <p14:nvPr/>
              </p14:nvContentPartPr>
              <p14:xfrm>
                <a:off x="5786193" y="1453708"/>
                <a:ext cx="171720" cy="979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6B4B0BE-92CA-D6A4-FBDE-E64CA9EC905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768553" y="1435708"/>
                  <a:ext cx="2073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7846EAA-07EE-0738-011F-41835220396C}"/>
                    </a:ext>
                  </a:extLst>
                </p14:cNvPr>
                <p14:cNvContentPartPr/>
                <p14:nvPr/>
              </p14:nvContentPartPr>
              <p14:xfrm>
                <a:off x="6015153" y="1320868"/>
                <a:ext cx="163800" cy="2426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7846EAA-07EE-0738-011F-41835220396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997513" y="1302868"/>
                  <a:ext cx="1994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AAD7376-2F39-73F2-0EB7-7D966F0DA4FA}"/>
                    </a:ext>
                  </a:extLst>
                </p14:cNvPr>
                <p14:cNvContentPartPr/>
                <p14:nvPr/>
              </p14:nvContentPartPr>
              <p14:xfrm>
                <a:off x="5987433" y="1420948"/>
                <a:ext cx="115920" cy="201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AAD7376-2F39-73F2-0EB7-7D966F0DA4F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969793" y="1403308"/>
                  <a:ext cx="1515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83ABC17-0C71-7649-7C63-21FB95C9F75C}"/>
                    </a:ext>
                  </a:extLst>
                </p14:cNvPr>
                <p14:cNvContentPartPr/>
                <p14:nvPr/>
              </p14:nvContentPartPr>
              <p14:xfrm>
                <a:off x="6155193" y="1411228"/>
                <a:ext cx="150120" cy="1310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83ABC17-0C71-7649-7C63-21FB95C9F75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137193" y="1393588"/>
                  <a:ext cx="1857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EB96F68-4D47-767F-6665-6B2C9F355734}"/>
                    </a:ext>
                  </a:extLst>
                </p14:cNvPr>
                <p14:cNvContentPartPr/>
                <p14:nvPr/>
              </p14:nvContentPartPr>
              <p14:xfrm>
                <a:off x="6189753" y="1410868"/>
                <a:ext cx="36720" cy="871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EB96F68-4D47-767F-6665-6B2C9F35573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171753" y="1392868"/>
                  <a:ext cx="723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24479CE-530E-C741-B153-FF0DAD392ABB}"/>
                    </a:ext>
                  </a:extLst>
                </p14:cNvPr>
                <p14:cNvContentPartPr/>
                <p14:nvPr/>
              </p14:nvContentPartPr>
              <p14:xfrm>
                <a:off x="6290553" y="1401868"/>
                <a:ext cx="138600" cy="127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24479CE-530E-C741-B153-FF0DAD392AB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272553" y="1383868"/>
                  <a:ext cx="1742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A799FB1-9782-1E6B-959E-C8E1E53238F8}"/>
                    </a:ext>
                  </a:extLst>
                </p14:cNvPr>
                <p14:cNvContentPartPr/>
                <p14:nvPr/>
              </p14:nvContentPartPr>
              <p14:xfrm>
                <a:off x="6447153" y="1403308"/>
                <a:ext cx="113760" cy="1526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A799FB1-9782-1E6B-959E-C8E1E53238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429513" y="1385308"/>
                  <a:ext cx="1494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817FFB2-9965-53B9-5271-85F02123B038}"/>
                    </a:ext>
                  </a:extLst>
                </p14:cNvPr>
                <p14:cNvContentPartPr/>
                <p14:nvPr/>
              </p14:nvContentPartPr>
              <p14:xfrm>
                <a:off x="6606993" y="1261468"/>
                <a:ext cx="321120" cy="3056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817FFB2-9965-53B9-5271-85F02123B03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589353" y="1243468"/>
                  <a:ext cx="3567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2911C21-3C21-6970-822F-3782860A2300}"/>
                    </a:ext>
                  </a:extLst>
                </p14:cNvPr>
                <p14:cNvContentPartPr/>
                <p14:nvPr/>
              </p14:nvContentPartPr>
              <p14:xfrm>
                <a:off x="5826513" y="1621468"/>
                <a:ext cx="838080" cy="111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2911C21-3C21-6970-822F-3782860A230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808873" y="1603468"/>
                  <a:ext cx="87372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3989989-1FD9-7F1B-536D-12AF40051C38}"/>
              </a:ext>
            </a:extLst>
          </p:cNvPr>
          <p:cNvGrpSpPr/>
          <p:nvPr/>
        </p:nvGrpSpPr>
        <p:grpSpPr>
          <a:xfrm>
            <a:off x="9111873" y="1193068"/>
            <a:ext cx="1001880" cy="347760"/>
            <a:chOff x="9111873" y="1193068"/>
            <a:chExt cx="1001880" cy="34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A4B086C-6BBD-E28E-17A1-A900A6D82A64}"/>
                    </a:ext>
                  </a:extLst>
                </p14:cNvPr>
                <p14:cNvContentPartPr/>
                <p14:nvPr/>
              </p14:nvContentPartPr>
              <p14:xfrm>
                <a:off x="9111873" y="1193068"/>
                <a:ext cx="192960" cy="2347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A4B086C-6BBD-E28E-17A1-A900A6D82A6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093873" y="1175428"/>
                  <a:ext cx="2286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3DF494D-ACD4-9C56-991F-65E346E305FA}"/>
                    </a:ext>
                  </a:extLst>
                </p14:cNvPr>
                <p14:cNvContentPartPr/>
                <p14:nvPr/>
              </p14:nvContentPartPr>
              <p14:xfrm>
                <a:off x="9247953" y="1324828"/>
                <a:ext cx="276120" cy="975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3DF494D-ACD4-9C56-991F-65E346E305F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230313" y="1307188"/>
                  <a:ext cx="3117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85A202C-3FBA-870A-4B91-36A94E1774EB}"/>
                    </a:ext>
                  </a:extLst>
                </p14:cNvPr>
                <p14:cNvContentPartPr/>
                <p14:nvPr/>
              </p14:nvContentPartPr>
              <p14:xfrm>
                <a:off x="9556113" y="1344988"/>
                <a:ext cx="177120" cy="900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85A202C-3FBA-870A-4B91-36A94E1774E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538113" y="1327348"/>
                  <a:ext cx="2127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330C88A-B41C-6763-2343-2C3CDB8D4F53}"/>
                    </a:ext>
                  </a:extLst>
                </p14:cNvPr>
                <p14:cNvContentPartPr/>
                <p14:nvPr/>
              </p14:nvContentPartPr>
              <p14:xfrm>
                <a:off x="9751593" y="1223668"/>
                <a:ext cx="226080" cy="2440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330C88A-B41C-6763-2343-2C3CDB8D4F5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733953" y="1205668"/>
                  <a:ext cx="2617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91BBC71-1482-A212-63EC-85016DDC7E61}"/>
                    </a:ext>
                  </a:extLst>
                </p14:cNvPr>
                <p14:cNvContentPartPr/>
                <p14:nvPr/>
              </p14:nvContentPartPr>
              <p14:xfrm>
                <a:off x="9954273" y="1247788"/>
                <a:ext cx="159480" cy="1738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91BBC71-1482-A212-63EC-85016DDC7E6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36273" y="1229788"/>
                  <a:ext cx="1951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1D4D30F-94D7-8728-BBC5-0D5B092AF625}"/>
                    </a:ext>
                  </a:extLst>
                </p14:cNvPr>
                <p14:cNvContentPartPr/>
                <p14:nvPr/>
              </p14:nvContentPartPr>
              <p14:xfrm>
                <a:off x="9296193" y="1490428"/>
                <a:ext cx="524160" cy="504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1D4D30F-94D7-8728-BBC5-0D5B092AF62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278193" y="1472428"/>
                  <a:ext cx="559800" cy="8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8308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3751-9E40-A73E-F768-44CC8FF6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92B11-1495-41AF-2B76-A36F31AF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99C98-3C5F-0AF3-29D8-2BFA6678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Use of </a:t>
            </a:r>
            <a:r>
              <a:rPr lang="en-US" i="1" dirty="0"/>
              <a:t>if-else </a:t>
            </a:r>
            <a:r>
              <a:rPr lang="en-US" dirty="0"/>
              <a:t>statement to find the interval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Once the interval is found, store the appropriate Letter Grade as per Sample Grading Criteria in the </a:t>
            </a:r>
            <a:r>
              <a:rPr lang="en-US" i="1" dirty="0"/>
              <a:t>corresponding </a:t>
            </a:r>
            <a:r>
              <a:rPr lang="en-US" dirty="0"/>
              <a:t>location.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for e.g. if </a:t>
            </a:r>
            <a:r>
              <a:rPr lang="en-US" b="1" dirty="0"/>
              <a:t>marks=89</a:t>
            </a:r>
            <a:r>
              <a:rPr lang="en-US" dirty="0"/>
              <a:t> then corresponding grade should be </a:t>
            </a:r>
            <a:r>
              <a:rPr lang="en-US" b="1" dirty="0"/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EEAA9-6B3E-7A69-B588-DC2E631E364A}"/>
              </a:ext>
            </a:extLst>
          </p:cNvPr>
          <p:cNvSpPr txBox="1"/>
          <p:nvPr/>
        </p:nvSpPr>
        <p:spPr>
          <a:xfrm>
            <a:off x="4314547" y="594359"/>
            <a:ext cx="76821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&lt;5;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name of student no.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+1));</a:t>
            </a:r>
          </a:p>
          <a:p>
            <a:pPr lvl="1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marks obtained by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]&lt;=100 &amp;&amp;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]&gt;=90)</a:t>
            </a:r>
          </a:p>
          <a:p>
            <a:pPr lvl="1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letterGrade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]&lt;90 &amp;&amp;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]&gt;=80)</a:t>
            </a:r>
          </a:p>
          <a:p>
            <a:pPr lvl="1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letterGrade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]&lt;80 &amp;&amp;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]&gt;=70)</a:t>
            </a:r>
          </a:p>
          <a:p>
            <a:pPr lvl="1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letterGrade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]&lt;70 &amp;&amp;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]&gt;=60)</a:t>
            </a:r>
          </a:p>
          <a:p>
            <a:pPr lvl="1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letterGrade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'D'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]&lt;60 &amp;&amp;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]&gt;=50)</a:t>
            </a:r>
          </a:p>
          <a:p>
            <a:pPr lvl="1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letterGrade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'E'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]&gt;=0 &amp;&amp;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]&lt;50)</a:t>
            </a:r>
          </a:p>
          <a:p>
            <a:pPr lvl="1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letterGrade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lvl="1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letterGrade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'?'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//wrong entry for marks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13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C7D0F4-BF75-FED3-B004-BE501124B638}"/>
              </a:ext>
            </a:extLst>
          </p:cNvPr>
          <p:cNvSpPr txBox="1"/>
          <p:nvPr/>
        </p:nvSpPr>
        <p:spPr>
          <a:xfrm>
            <a:off x="470516" y="781236"/>
            <a:ext cx="499812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Array_P2 {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commandLineArg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String[5];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[]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letterGrade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&lt;5;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name of student no. 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+(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+1));</a:t>
            </a:r>
          </a:p>
          <a:p>
            <a:pPr lvl="1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marks obtained by 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03B03-F1B4-0181-DDDA-A56881917662}"/>
              </a:ext>
            </a:extLst>
          </p:cNvPr>
          <p:cNvSpPr txBox="1"/>
          <p:nvPr/>
        </p:nvSpPr>
        <p:spPr>
          <a:xfrm>
            <a:off x="5713521" y="461033"/>
            <a:ext cx="569428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]&lt;=100 &amp;&amp;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]&gt;=90)</a:t>
            </a:r>
          </a:p>
          <a:p>
            <a:pPr lvl="1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letterGrade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]&lt;90 &amp;&amp;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]&gt;=80)</a:t>
            </a:r>
          </a:p>
          <a:p>
            <a:pPr lvl="1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letterGrade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]&lt;80 &amp;&amp;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]&gt;=70)</a:t>
            </a:r>
          </a:p>
          <a:p>
            <a:pPr lvl="1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letterGrade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]&lt;70 &amp;&amp;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]&gt;=60)</a:t>
            </a:r>
          </a:p>
          <a:p>
            <a:pPr lvl="1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letterGrade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'D'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]&lt;60 &amp;&amp;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]&gt;=50)</a:t>
            </a:r>
          </a:p>
          <a:p>
            <a:pPr lvl="1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letterGrade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'E'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]&gt;=0 &amp;&amp;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]&lt;50)</a:t>
            </a:r>
          </a:p>
          <a:p>
            <a:pPr lvl="1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letterGrade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'F'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lvl="1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letterGrade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'?'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//wrong entry for marks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"\n*****OUTPUT*****\n"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"Student Name"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t"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"Marks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Obtained"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t"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"Grade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Awarded"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&lt;5;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"\t\</a:t>
            </a:r>
            <a:r>
              <a:rPr lang="en-US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t"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"\t\</a:t>
            </a:r>
            <a:r>
              <a:rPr lang="en-US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t"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letterGrade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0020B-BA4C-FF57-7FE3-2BB1D30697DA}"/>
              </a:ext>
            </a:extLst>
          </p:cNvPr>
          <p:cNvSpPr txBox="1"/>
          <p:nvPr/>
        </p:nvSpPr>
        <p:spPr>
          <a:xfrm>
            <a:off x="3719744" y="276367"/>
            <a:ext cx="318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Complete Program</a:t>
            </a:r>
            <a:r>
              <a:rPr lang="en-US" b="1" dirty="0">
                <a:sym typeface="Wingdings" panose="05000000000000000000" pitchFamily="2" charset="2"/>
              </a:rPr>
              <a:t> TASK-1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8649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C7D0F4-BF75-FED3-B004-BE501124B638}"/>
              </a:ext>
            </a:extLst>
          </p:cNvPr>
          <p:cNvSpPr txBox="1"/>
          <p:nvPr/>
        </p:nvSpPr>
        <p:spPr>
          <a:xfrm>
            <a:off x="435005" y="1012954"/>
            <a:ext cx="47673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Enter name of student no. 1</a:t>
            </a:r>
          </a:p>
          <a:p>
            <a:pPr algn="l"/>
            <a:r>
              <a:rPr lang="en-US" sz="1400" dirty="0">
                <a:solidFill>
                  <a:srgbClr val="00C87D"/>
                </a:solidFill>
                <a:latin typeface="Consolas" panose="020B0609020204030204" pitchFamily="49" charset="0"/>
              </a:rPr>
              <a:t>Peter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Peter</a:t>
            </a:r>
          </a:p>
          <a:p>
            <a:pPr algn="l"/>
            <a:r>
              <a:rPr lang="en-US" sz="1400" dirty="0">
                <a:solidFill>
                  <a:srgbClr val="00C87D"/>
                </a:solidFill>
                <a:latin typeface="Consolas" panose="020B0609020204030204" pitchFamily="49" charset="0"/>
              </a:rPr>
              <a:t>56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Enter name of student no. 2</a:t>
            </a:r>
          </a:p>
          <a:p>
            <a:pPr algn="l"/>
            <a:r>
              <a:rPr lang="en-US" sz="1400" dirty="0">
                <a:solidFill>
                  <a:srgbClr val="00C87D"/>
                </a:solidFill>
                <a:latin typeface="Consolas" panose="020B0609020204030204" pitchFamily="49" charset="0"/>
              </a:rPr>
              <a:t>Shah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Shah</a:t>
            </a:r>
          </a:p>
          <a:p>
            <a:pPr algn="l"/>
            <a:r>
              <a:rPr lang="en-US" sz="1400" dirty="0">
                <a:solidFill>
                  <a:srgbClr val="00C87D"/>
                </a:solidFill>
                <a:latin typeface="Consolas" panose="020B0609020204030204" pitchFamily="49" charset="0"/>
              </a:rPr>
              <a:t>76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Enter name of student no. 3</a:t>
            </a:r>
          </a:p>
          <a:p>
            <a:pPr algn="l"/>
            <a:r>
              <a:rPr lang="en-US" sz="1400" dirty="0">
                <a:solidFill>
                  <a:srgbClr val="00C87D"/>
                </a:solidFill>
                <a:latin typeface="Consolas" panose="020B0609020204030204" pitchFamily="49" charset="0"/>
              </a:rPr>
              <a:t>Jones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Jones</a:t>
            </a:r>
          </a:p>
          <a:p>
            <a:pPr algn="l"/>
            <a:r>
              <a:rPr lang="en-US" sz="1400" dirty="0">
                <a:solidFill>
                  <a:srgbClr val="00C87D"/>
                </a:solidFill>
                <a:latin typeface="Consolas" panose="020B0609020204030204" pitchFamily="49" charset="0"/>
              </a:rPr>
              <a:t>58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Enter name of student no. 4</a:t>
            </a:r>
          </a:p>
          <a:p>
            <a:pPr algn="l"/>
            <a:r>
              <a:rPr lang="en-US" sz="1400" dirty="0">
                <a:solidFill>
                  <a:srgbClr val="00C87D"/>
                </a:solidFill>
                <a:latin typeface="Consolas" panose="020B0609020204030204" pitchFamily="49" charset="0"/>
              </a:rPr>
              <a:t>Sarah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Sarah</a:t>
            </a:r>
          </a:p>
          <a:p>
            <a:pPr algn="l"/>
            <a:r>
              <a:rPr lang="en-US" sz="1400" dirty="0">
                <a:solidFill>
                  <a:srgbClr val="00C87D"/>
                </a:solidFill>
                <a:latin typeface="Consolas" panose="020B0609020204030204" pitchFamily="49" charset="0"/>
              </a:rPr>
              <a:t>45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Enter name of student no. 5</a:t>
            </a:r>
          </a:p>
          <a:p>
            <a:pPr algn="l"/>
            <a:r>
              <a:rPr lang="en-US" sz="1400" dirty="0">
                <a:solidFill>
                  <a:srgbClr val="00C87D"/>
                </a:solidFill>
                <a:latin typeface="Consolas" panose="020B0609020204030204" pitchFamily="49" charset="0"/>
              </a:rPr>
              <a:t>Khan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Khan</a:t>
            </a:r>
          </a:p>
          <a:p>
            <a:pPr algn="l"/>
            <a:r>
              <a:rPr lang="en-US" sz="1400" dirty="0">
                <a:solidFill>
                  <a:srgbClr val="00C87D"/>
                </a:solidFill>
                <a:latin typeface="Consolas" panose="020B0609020204030204" pitchFamily="49" charset="0"/>
              </a:rPr>
              <a:t>69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03B03-F1B4-0181-DDDA-A56881917662}"/>
              </a:ext>
            </a:extLst>
          </p:cNvPr>
          <p:cNvSpPr txBox="1"/>
          <p:nvPr/>
        </p:nvSpPr>
        <p:spPr>
          <a:xfrm>
            <a:off x="5083206" y="1075379"/>
            <a:ext cx="60050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*****OUTPUT*****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 Name	Marks Obtained		Grade Awarded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Peter			56					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Shah			76					C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Jones			58					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Sarah			45					F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Khan			69					D</a:t>
            </a:r>
          </a:p>
          <a:p>
            <a:pPr algn="l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5998FF-8411-3698-FBCF-45853777CF09}"/>
              </a:ext>
            </a:extLst>
          </p:cNvPr>
          <p:cNvSpPr txBox="1"/>
          <p:nvPr/>
        </p:nvSpPr>
        <p:spPr>
          <a:xfrm>
            <a:off x="3684234" y="427744"/>
            <a:ext cx="470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Working and Output of the Program </a:t>
            </a:r>
            <a:r>
              <a:rPr lang="en-US" b="1" dirty="0">
                <a:sym typeface="Wingdings" panose="05000000000000000000" pitchFamily="2" charset="2"/>
              </a:rPr>
              <a:t> TASK-1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1443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FDA9-7211-E189-4966-2E97D766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F2E6C-A8EA-6DA2-B383-68DC1785F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Generic Program Structure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E9001-500D-CABC-D915-A47ABBEB7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Can we add functions in the existing program to look a bit professional and easily scalable?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F33FEEA-8E9B-F67E-5AB0-F750DA9619E4}"/>
              </a:ext>
            </a:extLst>
          </p:cNvPr>
          <p:cNvSpPr txBox="1"/>
          <p:nvPr/>
        </p:nvSpPr>
        <p:spPr>
          <a:xfrm>
            <a:off x="5814874" y="1482571"/>
            <a:ext cx="3986074" cy="369332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Declaration and necessary initialization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CA8459A-8326-96AB-6091-31C09B96068E}"/>
              </a:ext>
            </a:extLst>
          </p:cNvPr>
          <p:cNvSpPr txBox="1"/>
          <p:nvPr/>
        </p:nvSpPr>
        <p:spPr>
          <a:xfrm>
            <a:off x="6338610" y="2910839"/>
            <a:ext cx="2938601" cy="369332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Function for console input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D218D4F-43AC-D1E0-6B34-0403F555B57F}"/>
              </a:ext>
            </a:extLst>
          </p:cNvPr>
          <p:cNvSpPr txBox="1"/>
          <p:nvPr/>
        </p:nvSpPr>
        <p:spPr>
          <a:xfrm>
            <a:off x="6424335" y="4246310"/>
            <a:ext cx="2938601" cy="369332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Function for auto grading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4C73528-7725-0B66-878C-3C9542F97516}"/>
              </a:ext>
            </a:extLst>
          </p:cNvPr>
          <p:cNvSpPr txBox="1"/>
          <p:nvPr/>
        </p:nvSpPr>
        <p:spPr>
          <a:xfrm>
            <a:off x="6424335" y="5397115"/>
            <a:ext cx="2938601" cy="369332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Function for display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87356FD-C2FF-D0DA-328A-684D8C1A7A4D}"/>
                  </a:ext>
                </a:extLst>
              </p14:cNvPr>
              <p14:cNvContentPartPr/>
              <p14:nvPr/>
            </p14:nvContentPartPr>
            <p14:xfrm>
              <a:off x="7438860" y="2029170"/>
              <a:ext cx="273240" cy="6876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87356FD-C2FF-D0DA-328A-684D8C1A7A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21220" y="2011170"/>
                <a:ext cx="30888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8107990-B3FD-75F1-8385-43A1956B5775}"/>
                  </a:ext>
                </a:extLst>
              </p14:cNvPr>
              <p14:cNvContentPartPr/>
              <p14:nvPr/>
            </p14:nvContentPartPr>
            <p14:xfrm>
              <a:off x="7440660" y="3290970"/>
              <a:ext cx="330120" cy="7376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8107990-B3FD-75F1-8385-43A1956B57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23020" y="3273330"/>
                <a:ext cx="365760" cy="7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01F57B1-0C49-2864-66F6-DA811FE2C11A}"/>
                  </a:ext>
                </a:extLst>
              </p14:cNvPr>
              <p14:cNvContentPartPr/>
              <p14:nvPr/>
            </p14:nvContentPartPr>
            <p14:xfrm>
              <a:off x="7433460" y="4592370"/>
              <a:ext cx="302040" cy="6937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01F57B1-0C49-2864-66F6-DA811FE2C1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15460" y="4574730"/>
                <a:ext cx="337680" cy="72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68526519-E4D9-58A9-5DDD-19D7E67BD205}"/>
                  </a:ext>
                </a:extLst>
              </p14:cNvPr>
              <p14:cNvContentPartPr/>
              <p14:nvPr/>
            </p14:nvContentPartPr>
            <p14:xfrm>
              <a:off x="7570980" y="3337050"/>
              <a:ext cx="43560" cy="1342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68526519-E4D9-58A9-5DDD-19D7E67BD2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53340" y="3319050"/>
                <a:ext cx="79200" cy="16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9758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494EFD-2D8C-8455-15B4-1C23A0D5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TASK-2 (Arrays &amp; Functions)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44BEC3-D85A-EFAC-A090-9774D7C51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declaration and initialization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A91BF8-8456-8B63-6E65-9C5CB593B0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String[5];</a:t>
            </a:r>
          </a:p>
          <a:p>
            <a:pPr algn="l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[]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algn="l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letterGrade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D14914-160E-913D-BB5B-749330503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Function for console 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8B299F-D3FE-441E-E970-0AC2B13A5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57875" y="2582334"/>
            <a:ext cx="5297805" cy="337820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Array as function argument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Syntax function call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 err="1"/>
              <a:t>functionName</a:t>
            </a:r>
            <a:r>
              <a:rPr lang="en-US" b="1" dirty="0"/>
              <a:t>(</a:t>
            </a:r>
            <a:r>
              <a:rPr lang="en-US" b="1" dirty="0" err="1"/>
              <a:t>arrayName</a:t>
            </a:r>
            <a:r>
              <a:rPr lang="en-US" b="1" dirty="0"/>
              <a:t>);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Syntax function definition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 err="1"/>
              <a:t>returnType</a:t>
            </a:r>
            <a:r>
              <a:rPr lang="en-US" b="1" dirty="0"/>
              <a:t> </a:t>
            </a:r>
            <a:r>
              <a:rPr lang="en-US" b="1" dirty="0" err="1"/>
              <a:t>functionName</a:t>
            </a:r>
            <a:r>
              <a:rPr lang="en-US" b="1" dirty="0"/>
              <a:t>(datatype [] </a:t>
            </a:r>
            <a:r>
              <a:rPr lang="en-US" b="1" dirty="0" err="1"/>
              <a:t>receiveArrayName</a:t>
            </a:r>
            <a:r>
              <a:rPr lang="en-US" b="1" dirty="0"/>
              <a:t>){ }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 java passing array name as function argument is treated as </a:t>
            </a:r>
            <a:r>
              <a:rPr lang="en-US" i="1" dirty="0"/>
              <a:t>pass-by-reference </a:t>
            </a:r>
            <a:r>
              <a:rPr lang="en-US" dirty="0"/>
              <a:t>i.e. any change made in the called function is visible inside the caller function.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For instance when the 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square(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numberArray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);</a:t>
            </a:r>
            <a:r>
              <a:rPr lang="en-US" i="1" dirty="0"/>
              <a:t> </a:t>
            </a:r>
            <a:r>
              <a:rPr lang="en-US" dirty="0"/>
              <a:t>is called with definition </a:t>
            </a:r>
            <a:r>
              <a:rPr lang="en-US" b="1" i="1" dirty="0">
                <a:solidFill>
                  <a:srgbClr val="0070C0"/>
                </a:solidFill>
              </a:rPr>
              <a:t>square(int [] numbers) { } </a:t>
            </a:r>
            <a:r>
              <a:rPr lang="en-US" dirty="0">
                <a:solidFill>
                  <a:schemeClr val="tx1"/>
                </a:solidFill>
              </a:rPr>
              <a:t>the changes (square of each array element) is visible in the return scope where </a:t>
            </a:r>
            <a:r>
              <a:rPr lang="en-US" b="1" i="1" dirty="0">
                <a:solidFill>
                  <a:srgbClr val="0070C0"/>
                </a:solidFill>
              </a:rPr>
              <a:t>square(</a:t>
            </a:r>
            <a:r>
              <a:rPr lang="en-US" b="1" i="1" dirty="0" err="1">
                <a:solidFill>
                  <a:srgbClr val="0070C0"/>
                </a:solidFill>
              </a:rPr>
              <a:t>numberArray</a:t>
            </a:r>
            <a:r>
              <a:rPr lang="en-US" b="1" i="1" dirty="0">
                <a:solidFill>
                  <a:srgbClr val="0070C0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function is called.</a:t>
            </a:r>
            <a:endParaRPr lang="en-US" b="1" i="1" dirty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8715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AD2C-A35E-87DA-19A8-6FC14F3755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896600" y="-274638"/>
            <a:ext cx="1685925" cy="763588"/>
          </a:xfrm>
        </p:spPr>
        <p:txBody>
          <a:bodyPr>
            <a:normAutofit/>
          </a:bodyPr>
          <a:lstStyle/>
          <a:p>
            <a:r>
              <a:rPr lang="en-US" sz="2400" dirty="0"/>
              <a:t>Task-2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97115-638B-0597-0BB6-CC237F41ABB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4775" y="236537"/>
            <a:ext cx="4938713" cy="736600"/>
          </a:xfrm>
        </p:spPr>
        <p:txBody>
          <a:bodyPr/>
          <a:lstStyle/>
          <a:p>
            <a:r>
              <a:rPr lang="en-US" b="1" u="sng" dirty="0"/>
              <a:t>Function for console input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DE18E-DD10-098D-5AA7-8E3754214EB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219075" y="973136"/>
            <a:ext cx="5059363" cy="51419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Function definition</a:t>
            </a:r>
          </a:p>
          <a:p>
            <a:pPr algn="l"/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recordEntry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[] </a:t>
            </a:r>
            <a:r>
              <a:rPr lang="en-US" sz="1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nameArray</a:t>
            </a:r>
            <a:r>
              <a:rPr lang="en-US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, int[] marks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201168" lvl="1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15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15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01168" lvl="1" indent="0">
              <a:buNone/>
            </a:pPr>
            <a:r>
              <a:rPr lang="nn-NO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nn-NO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nameArray</a:t>
            </a:r>
            <a:r>
              <a:rPr lang="nn-NO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15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nn-NO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384048" lvl="2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5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5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name of student no. "</a:t>
            </a:r>
            <a:r>
              <a:rPr lang="en-US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+(</a:t>
            </a:r>
            <a:r>
              <a:rPr lang="en-US" sz="15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+1));</a:t>
            </a:r>
          </a:p>
          <a:p>
            <a:pPr marL="384048" lvl="2" indent="0">
              <a:buNone/>
            </a:pPr>
            <a:r>
              <a:rPr lang="en-US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nameArray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84048" lvl="2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5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5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marks obtained by "</a:t>
            </a:r>
            <a:r>
              <a:rPr lang="en-US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5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nameArray</a:t>
            </a:r>
            <a:r>
              <a:rPr lang="en-US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384048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marks[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Integer.parseInt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input.next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sz="15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201168" lvl="1" indent="0">
              <a:buNone/>
            </a:pPr>
            <a:r>
              <a:rPr lang="en-US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b="1" dirty="0"/>
              <a:t>Function call</a:t>
            </a:r>
          </a:p>
          <a:p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recordEntry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names,marks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100" b="1" dirty="0"/>
          </a:p>
          <a:p>
            <a:pPr algn="l"/>
            <a:endParaRPr lang="en-US" sz="15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BDCCC-53E0-5A8A-991C-C175A77FC4D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78600" y="341313"/>
            <a:ext cx="4937125" cy="736600"/>
          </a:xfrm>
        </p:spPr>
        <p:txBody>
          <a:bodyPr/>
          <a:lstStyle/>
          <a:p>
            <a:r>
              <a:rPr lang="en-US" b="1" u="sng" dirty="0"/>
              <a:t>Function for auto-grading 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7EF8F8A-C264-3115-AD70-1108BD5BD0C2}"/>
              </a:ext>
            </a:extLst>
          </p:cNvPr>
          <p:cNvSpPr txBox="1">
            <a:spLocks/>
          </p:cNvSpPr>
          <p:nvPr/>
        </p:nvSpPr>
        <p:spPr>
          <a:xfrm>
            <a:off x="5857875" y="858043"/>
            <a:ext cx="5657850" cy="5141914"/>
          </a:xfrm>
          <a:prstGeom prst="rect">
            <a:avLst/>
          </a:prstGeom>
        </p:spPr>
        <p:txBody>
          <a:bodyPr vert="horz" lIns="0" tIns="45720" rIns="0" bIns="45720" rtlCol="0">
            <a:normAutofit fontScale="2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8000" b="1" dirty="0"/>
              <a:t>Function definition</a:t>
            </a:r>
          </a:p>
          <a:p>
            <a:pPr algn="l"/>
            <a:r>
              <a:rPr lang="en-US" sz="5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6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awardGrade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5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6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84048" lvl="2" indent="0">
              <a:buNone/>
            </a:pPr>
            <a:r>
              <a:rPr lang="en-US" sz="56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600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5600" b="1" dirty="0">
                <a:solidFill>
                  <a:srgbClr val="2A00FF"/>
                </a:solidFill>
                <a:latin typeface="Consolas" panose="020B0609020204030204" pitchFamily="49" charset="0"/>
              </a:rPr>
              <a:t>'&amp;'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US" sz="5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56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&lt;=100 &amp;&amp; </a:t>
            </a:r>
            <a:r>
              <a:rPr lang="en-US" sz="56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&gt;=90)</a:t>
            </a:r>
          </a:p>
          <a:p>
            <a:pPr marL="384048" lvl="2" indent="0">
              <a:buNone/>
            </a:pPr>
            <a:r>
              <a:rPr lang="en-US" sz="5600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56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US" sz="5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56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&lt;90 &amp;&amp; </a:t>
            </a:r>
            <a:r>
              <a:rPr lang="en-US" sz="56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&gt;=80)</a:t>
            </a:r>
          </a:p>
          <a:p>
            <a:pPr marL="384048" lvl="2" indent="0">
              <a:buNone/>
            </a:pPr>
            <a:r>
              <a:rPr lang="en-US" sz="5600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5600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US" sz="5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56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&lt;80 &amp;&amp; </a:t>
            </a:r>
            <a:r>
              <a:rPr lang="en-US" sz="56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&gt;=70)</a:t>
            </a:r>
          </a:p>
          <a:p>
            <a:pPr marL="384048" lvl="2" indent="0">
              <a:buNone/>
            </a:pPr>
            <a:r>
              <a:rPr lang="en-US" sz="5600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5600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US" sz="5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56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&lt;70 &amp;&amp; </a:t>
            </a:r>
            <a:r>
              <a:rPr lang="en-US" sz="56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&gt;=60)</a:t>
            </a:r>
          </a:p>
          <a:p>
            <a:pPr marL="384048" lvl="2" indent="0">
              <a:buNone/>
            </a:pPr>
            <a:r>
              <a:rPr lang="en-US" sz="5600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5600" dirty="0">
                <a:solidFill>
                  <a:srgbClr val="2A00FF"/>
                </a:solidFill>
                <a:latin typeface="Consolas" panose="020B0609020204030204" pitchFamily="49" charset="0"/>
              </a:rPr>
              <a:t>'D'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US" sz="5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56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&lt;60 &amp;&amp; </a:t>
            </a:r>
            <a:r>
              <a:rPr lang="en-US" sz="56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&gt;=50)</a:t>
            </a:r>
          </a:p>
          <a:p>
            <a:pPr marL="384048" lvl="2" indent="0">
              <a:buNone/>
            </a:pPr>
            <a:r>
              <a:rPr lang="en-US" sz="5600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5600" dirty="0">
                <a:solidFill>
                  <a:srgbClr val="2A00FF"/>
                </a:solidFill>
                <a:latin typeface="Consolas" panose="020B0609020204030204" pitchFamily="49" charset="0"/>
              </a:rPr>
              <a:t>'E'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US" sz="5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56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&gt;=0 &amp;&amp; </a:t>
            </a:r>
            <a:r>
              <a:rPr lang="en-US" sz="56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&lt;50)</a:t>
            </a:r>
          </a:p>
          <a:p>
            <a:pPr marL="384048" lvl="2" indent="0">
              <a:buNone/>
            </a:pPr>
            <a:r>
              <a:rPr lang="en-US" sz="5600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5600" dirty="0">
                <a:solidFill>
                  <a:srgbClr val="2A00FF"/>
                </a:solidFill>
                <a:latin typeface="Consolas" panose="020B0609020204030204" pitchFamily="49" charset="0"/>
              </a:rPr>
              <a:t>'F'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US" sz="5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marL="384048" lvl="2" indent="0">
              <a:buNone/>
            </a:pPr>
            <a:r>
              <a:rPr lang="en-US" sz="5600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5600" dirty="0">
                <a:solidFill>
                  <a:srgbClr val="2A00FF"/>
                </a:solidFill>
                <a:latin typeface="Consolas" panose="020B0609020204030204" pitchFamily="49" charset="0"/>
              </a:rPr>
              <a:t>'?'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5600" dirty="0">
                <a:solidFill>
                  <a:srgbClr val="3F7F5F"/>
                </a:solidFill>
                <a:latin typeface="Consolas" panose="020B0609020204030204" pitchFamily="49" charset="0"/>
              </a:rPr>
              <a:t>//wrong entry for marks</a:t>
            </a:r>
          </a:p>
          <a:p>
            <a:pPr marL="384048" lvl="2" indent="0">
              <a:buNone/>
            </a:pPr>
            <a:r>
              <a:rPr lang="en-US" sz="5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600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sz="5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8000" b="1" dirty="0"/>
              <a:t>Function call</a:t>
            </a:r>
          </a:p>
          <a:p>
            <a:r>
              <a:rPr lang="en-US" sz="6400" dirty="0">
                <a:solidFill>
                  <a:srgbClr val="6A3E3E"/>
                </a:solidFill>
                <a:latin typeface="Consolas" panose="020B0609020204030204" pitchFamily="49" charset="0"/>
              </a:rPr>
              <a:t>letterGrade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6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sz="6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awardGrade</a:t>
            </a:r>
            <a:r>
              <a:rPr lang="en-US" sz="6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6400" i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64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6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6400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5600" i="1" dirty="0">
                <a:solidFill>
                  <a:srgbClr val="000000"/>
                </a:solidFill>
                <a:latin typeface="Consolas" panose="020B0609020204030204" pitchFamily="49" charset="0"/>
              </a:rPr>
              <a:t>//loop over the function call</a:t>
            </a:r>
            <a:endParaRPr lang="en-US" sz="5600" b="1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652729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AD2C-A35E-87DA-19A8-6FC14F3755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01300" y="-145257"/>
            <a:ext cx="1685925" cy="763588"/>
          </a:xfrm>
        </p:spPr>
        <p:txBody>
          <a:bodyPr>
            <a:normAutofit/>
          </a:bodyPr>
          <a:lstStyle/>
          <a:p>
            <a:r>
              <a:rPr lang="en-US" sz="2400" dirty="0"/>
              <a:t>Task-2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97115-638B-0597-0BB6-CC237F41ABB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4775" y="236537"/>
            <a:ext cx="4938713" cy="736600"/>
          </a:xfrm>
        </p:spPr>
        <p:txBody>
          <a:bodyPr/>
          <a:lstStyle/>
          <a:p>
            <a:r>
              <a:rPr lang="en-US" b="1" u="sng" dirty="0"/>
              <a:t>Function for display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DE18E-DD10-098D-5AA7-8E3754214EB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219075" y="973136"/>
            <a:ext cx="7905750" cy="51419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Function definition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display(String[]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grades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84048" lvl="2" indent="0">
              <a:buNone/>
            </a:pP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"\n*****OUTPUT*****\n"</a:t>
            </a:r>
            <a:r>
              <a:rPr lang="pt-B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84048" lvl="2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"Student Name"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sz="1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t"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"Marks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Obtained"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sz="1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t"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"Grade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Awarded"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84048" lvl="2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&lt;5;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384048" lvl="2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"\t\</a:t>
            </a:r>
            <a:r>
              <a:rPr lang="en-US" sz="1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t"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"\t\</a:t>
            </a:r>
            <a:r>
              <a:rPr lang="en-US" sz="1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t"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grades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en-US" sz="1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Function call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display(</a:t>
            </a:r>
            <a:r>
              <a:rPr lang="en-US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letterGrade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1" dirty="0"/>
          </a:p>
          <a:p>
            <a:pPr algn="l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839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90FB-7FD5-1D4C-B338-2E7892DE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2-Dimensional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C63DC-836C-72A4-7A7E-1B63B2BE6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84929"/>
            <a:ext cx="10837545" cy="3625321"/>
          </a:xfrm>
          <a:noFill/>
        </p:spPr>
        <p:txBody>
          <a:bodyPr>
            <a:normAutofit lnSpcReduction="10000"/>
          </a:bodyPr>
          <a:lstStyle/>
          <a:p>
            <a:r>
              <a:rPr lang="en-US" b="1" dirty="0"/>
              <a:t>Recap of Arrays in Java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Collection of data having same data type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Array elements are stored under single variable name at contiguous memory locations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array locations are indexed from </a:t>
            </a:r>
            <a:r>
              <a:rPr lang="en-US" b="1" i="1" dirty="0"/>
              <a:t>0</a:t>
            </a:r>
            <a:r>
              <a:rPr lang="en-US" dirty="0"/>
              <a:t> until </a:t>
            </a:r>
            <a:r>
              <a:rPr lang="en-US" b="1" i="1" dirty="0"/>
              <a:t>N-1</a:t>
            </a:r>
            <a:r>
              <a:rPr lang="en-US" i="1" dirty="0"/>
              <a:t>, where </a:t>
            </a:r>
            <a:r>
              <a:rPr lang="en-US" b="1" i="1" dirty="0"/>
              <a:t>N </a:t>
            </a:r>
            <a:r>
              <a:rPr lang="en-US" i="1" dirty="0"/>
              <a:t>is size of the array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array size can be</a:t>
            </a:r>
            <a:r>
              <a:rPr lang="en-US" i="1" dirty="0"/>
              <a:t> </a:t>
            </a:r>
            <a:r>
              <a:rPr lang="en-US" dirty="0">
                <a:solidFill>
                  <a:schemeClr val="tx1"/>
                </a:solidFill>
              </a:rPr>
              <a:t>accessed</a:t>
            </a:r>
            <a:r>
              <a:rPr lang="en-US" i="1" dirty="0"/>
              <a:t> </a:t>
            </a:r>
            <a:r>
              <a:rPr lang="en-US" dirty="0"/>
              <a:t>using</a:t>
            </a:r>
            <a:r>
              <a:rPr lang="en-US" i="1" dirty="0"/>
              <a:t>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array.length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property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total number of values i.e., array size is always known ahead and is fixed during the program execution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dynamic arrays (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ArrayList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future topic), expansion and shrinking of array is allowed during the program execution.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24215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4C03B03-F1B4-0181-DDDA-A56881917662}"/>
              </a:ext>
            </a:extLst>
          </p:cNvPr>
          <p:cNvSpPr txBox="1"/>
          <p:nvPr/>
        </p:nvSpPr>
        <p:spPr>
          <a:xfrm>
            <a:off x="5713520" y="887767"/>
            <a:ext cx="59831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display(String[]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grades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"\n*****OUTPUT*****\n"</a:t>
            </a:r>
            <a:r>
              <a:rPr lang="pt-B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"Student Name"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t"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"Marks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Obtained"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t"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"Grade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Awarded"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&lt;5;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"\t\</a:t>
            </a:r>
            <a:r>
              <a:rPr lang="en-US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t"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"\t\</a:t>
            </a:r>
            <a:r>
              <a:rPr lang="en-US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t"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grades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commandLineArg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String[5];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[]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letterGrade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recordEntry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&lt;5;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letterGrade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awardGrade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display(</a:t>
            </a:r>
            <a:r>
              <a:rPr lang="en-US" sz="1200" i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letterGrade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}//end of main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}//end of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0020B-BA4C-FF57-7FE3-2BB1D30697DA}"/>
              </a:ext>
            </a:extLst>
          </p:cNvPr>
          <p:cNvSpPr txBox="1"/>
          <p:nvPr/>
        </p:nvSpPr>
        <p:spPr>
          <a:xfrm>
            <a:off x="4329344" y="89601"/>
            <a:ext cx="318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Complete Program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C49BE-DE14-43A9-184A-3EEBDBD9FC2D}"/>
              </a:ext>
            </a:extLst>
          </p:cNvPr>
          <p:cNvSpPr txBox="1"/>
          <p:nvPr/>
        </p:nvSpPr>
        <p:spPr>
          <a:xfrm>
            <a:off x="11022317" y="55192"/>
            <a:ext cx="77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Task-2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3BEED-95D8-35D7-9996-A01E4F857BDF}"/>
              </a:ext>
            </a:extLst>
          </p:cNvPr>
          <p:cNvSpPr txBox="1"/>
          <p:nvPr/>
        </p:nvSpPr>
        <p:spPr>
          <a:xfrm>
            <a:off x="103296" y="424524"/>
            <a:ext cx="5694286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Array_P3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recordEntry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[]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nameArray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[]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nameArray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name of student no. 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+(</a:t>
            </a:r>
            <a:r>
              <a:rPr lang="en-US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+1));</a:t>
            </a:r>
          </a:p>
          <a:p>
            <a:pPr lvl="3"/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marks obtained by 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nameArray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3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awardGrade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'&amp;'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&lt;=100 &amp;&amp;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&gt;=90)</a:t>
            </a:r>
          </a:p>
          <a:p>
            <a:pPr lvl="2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&lt;90 &amp;&amp;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&gt;=80)</a:t>
            </a:r>
          </a:p>
          <a:p>
            <a:pPr lvl="2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&lt;80 &amp;&amp;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&gt;=70)</a:t>
            </a:r>
          </a:p>
          <a:p>
            <a:pPr lvl="2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&lt;70 &amp;&amp;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&gt;=60)</a:t>
            </a:r>
          </a:p>
          <a:p>
            <a:pPr lvl="2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'D'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&lt;60 &amp;&amp;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&gt;=50)</a:t>
            </a:r>
          </a:p>
          <a:p>
            <a:pPr lvl="2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'E'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&gt;=0 &amp;&amp;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&lt;50)</a:t>
            </a:r>
          </a:p>
          <a:p>
            <a:pPr lvl="2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'F'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lvl="2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'?'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//wrong entry for marks</a:t>
            </a:r>
          </a:p>
          <a:p>
            <a:pPr lvl="2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C87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898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C7D0F4-BF75-FED3-B004-BE501124B638}"/>
              </a:ext>
            </a:extLst>
          </p:cNvPr>
          <p:cNvSpPr txBox="1"/>
          <p:nvPr/>
        </p:nvSpPr>
        <p:spPr>
          <a:xfrm>
            <a:off x="435005" y="1012954"/>
            <a:ext cx="47673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Enter name of student no. 1</a:t>
            </a:r>
          </a:p>
          <a:p>
            <a:pPr algn="l"/>
            <a:r>
              <a:rPr lang="en-US" sz="1600" dirty="0">
                <a:solidFill>
                  <a:srgbClr val="00C87D"/>
                </a:solidFill>
                <a:latin typeface="Consolas" panose="020B0609020204030204" pitchFamily="49" charset="0"/>
              </a:rPr>
              <a:t>Ali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Ali</a:t>
            </a:r>
          </a:p>
          <a:p>
            <a:pPr algn="l"/>
            <a:r>
              <a:rPr lang="en-US" sz="1600" dirty="0">
                <a:solidFill>
                  <a:srgbClr val="00C87D"/>
                </a:solidFill>
                <a:latin typeface="Consolas" panose="020B0609020204030204" pitchFamily="49" charset="0"/>
              </a:rPr>
              <a:t>65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Enter name of student no. 2</a:t>
            </a:r>
          </a:p>
          <a:p>
            <a:pPr algn="l"/>
            <a:r>
              <a:rPr lang="en-US" sz="1600" dirty="0">
                <a:solidFill>
                  <a:srgbClr val="00C87D"/>
                </a:solidFill>
                <a:latin typeface="Consolas" panose="020B0609020204030204" pitchFamily="49" charset="0"/>
              </a:rPr>
              <a:t>Zain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Zain</a:t>
            </a:r>
          </a:p>
          <a:p>
            <a:pPr algn="l"/>
            <a:r>
              <a:rPr lang="en-US" sz="1600" dirty="0">
                <a:solidFill>
                  <a:srgbClr val="00C87D"/>
                </a:solidFill>
                <a:latin typeface="Consolas" panose="020B0609020204030204" pitchFamily="49" charset="0"/>
              </a:rPr>
              <a:t>80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Enter name of student no. 3</a:t>
            </a:r>
          </a:p>
          <a:p>
            <a:pPr algn="l"/>
            <a:r>
              <a:rPr lang="en-US" sz="1600" dirty="0">
                <a:solidFill>
                  <a:srgbClr val="00C87D"/>
                </a:solidFill>
                <a:latin typeface="Consolas" panose="020B0609020204030204" pitchFamily="49" charset="0"/>
              </a:rPr>
              <a:t>Khan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Khan</a:t>
            </a:r>
          </a:p>
          <a:p>
            <a:pPr algn="l"/>
            <a:r>
              <a:rPr lang="en-US" sz="1600" dirty="0">
                <a:solidFill>
                  <a:srgbClr val="00C87D"/>
                </a:solidFill>
                <a:latin typeface="Consolas" panose="020B0609020204030204" pitchFamily="49" charset="0"/>
              </a:rPr>
              <a:t>74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Enter name of student no. 4</a:t>
            </a:r>
          </a:p>
          <a:p>
            <a:pPr algn="l"/>
            <a:r>
              <a:rPr lang="en-US" sz="1600" dirty="0" err="1">
                <a:solidFill>
                  <a:srgbClr val="00C87D"/>
                </a:solidFill>
                <a:latin typeface="Consolas" panose="020B0609020204030204" pitchFamily="49" charset="0"/>
              </a:rPr>
              <a:t>Soni</a:t>
            </a:r>
            <a:endParaRPr lang="en-US" sz="1600" dirty="0">
              <a:solidFill>
                <a:srgbClr val="00C87D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Soni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C87D"/>
                </a:solidFill>
                <a:latin typeface="Consolas" panose="020B0609020204030204" pitchFamily="49" charset="0"/>
              </a:rPr>
              <a:t>78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Enter name of student no. 5</a:t>
            </a:r>
          </a:p>
          <a:p>
            <a:pPr algn="l"/>
            <a:r>
              <a:rPr lang="en-US" sz="1600" dirty="0">
                <a:solidFill>
                  <a:srgbClr val="00C87D"/>
                </a:solidFill>
                <a:latin typeface="Consolas" panose="020B0609020204030204" pitchFamily="49" charset="0"/>
              </a:rPr>
              <a:t>Parker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Parker</a:t>
            </a:r>
          </a:p>
          <a:p>
            <a:pPr algn="l"/>
            <a:r>
              <a:rPr lang="en-US" sz="1600" dirty="0">
                <a:solidFill>
                  <a:srgbClr val="00C87D"/>
                </a:solidFill>
                <a:latin typeface="Consolas" panose="020B0609020204030204" pitchFamily="49" charset="0"/>
              </a:rPr>
              <a:t>94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03B03-F1B4-0181-DDDA-A56881917662}"/>
              </a:ext>
            </a:extLst>
          </p:cNvPr>
          <p:cNvSpPr txBox="1"/>
          <p:nvPr/>
        </p:nvSpPr>
        <p:spPr>
          <a:xfrm>
            <a:off x="5083206" y="1075379"/>
            <a:ext cx="60050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*****OUTPUT*****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Student Name		Marks Obtained		Grade Awarded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Ali				65					D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Zain				80					B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Khan				74					C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78					C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Parker			94					A</a:t>
            </a:r>
          </a:p>
          <a:p>
            <a:pPr algn="l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5998FF-8411-3698-FBCF-45853777CF09}"/>
              </a:ext>
            </a:extLst>
          </p:cNvPr>
          <p:cNvSpPr txBox="1"/>
          <p:nvPr/>
        </p:nvSpPr>
        <p:spPr>
          <a:xfrm>
            <a:off x="3684234" y="427744"/>
            <a:ext cx="470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Working and Output of the Program </a:t>
            </a:r>
            <a:r>
              <a:rPr lang="en-US" b="1" dirty="0">
                <a:sym typeface="Wingdings" panose="05000000000000000000" pitchFamily="2" charset="2"/>
              </a:rPr>
              <a:t> TASK-2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18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0717469A-0AB5-9832-7FA6-95837702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Task-3</a:t>
            </a:r>
          </a:p>
        </p:txBody>
      </p:sp>
      <p:pic>
        <p:nvPicPr>
          <p:cNvPr id="25" name="Content Placeholder 24" descr="Angry face outline with solid fill">
            <a:extLst>
              <a:ext uri="{FF2B5EF4-FFF2-40B4-BE49-F238E27FC236}">
                <a16:creationId xmlns:a16="http://schemas.microsoft.com/office/drawing/2014/main" id="{7466B8B0-6A08-8286-9090-FA7E862ED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2862" y="3570288"/>
            <a:ext cx="914400" cy="914400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1A33671-1460-BEEB-9589-791D7FED0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if we are asked to enter record of students for 3 different subjects??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several ways to solve this.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we will use 2Dimensional Array like the one 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right side</a:t>
            </a:r>
          </a:p>
        </p:txBody>
      </p:sp>
      <p:pic>
        <p:nvPicPr>
          <p:cNvPr id="27" name="Graphic 26" descr="Angel face outline with solid fill">
            <a:extLst>
              <a:ext uri="{FF2B5EF4-FFF2-40B4-BE49-F238E27FC236}">
                <a16:creationId xmlns:a16="http://schemas.microsoft.com/office/drawing/2014/main" id="{737243D0-5A9E-1894-F31F-3ACC7BE92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2862" y="4937746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9CE0B1A-9D59-DB61-F33E-2429077239A2}"/>
                  </a:ext>
                </a:extLst>
              </p14:cNvPr>
              <p14:cNvContentPartPr/>
              <p14:nvPr/>
            </p14:nvContentPartPr>
            <p14:xfrm>
              <a:off x="4393620" y="-183750"/>
              <a:ext cx="55080" cy="23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9CE0B1A-9D59-DB61-F33E-2429077239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5620" y="-201750"/>
                <a:ext cx="907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D1BFAE7-CAB5-F899-8359-624F8BF96F2B}"/>
                  </a:ext>
                </a:extLst>
              </p14:cNvPr>
              <p14:cNvContentPartPr/>
              <p14:nvPr/>
            </p14:nvContentPartPr>
            <p14:xfrm>
              <a:off x="5666220" y="1316010"/>
              <a:ext cx="2536200" cy="585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D1BFAE7-CAB5-F899-8359-624F8BF96F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48580" y="1298010"/>
                <a:ext cx="257184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C5C40AF-A308-7FA0-C20A-5905A1D42F01}"/>
                  </a:ext>
                </a:extLst>
              </p14:cNvPr>
              <p14:cNvContentPartPr/>
              <p14:nvPr/>
            </p14:nvContentPartPr>
            <p14:xfrm>
              <a:off x="5507460" y="2573490"/>
              <a:ext cx="2130480" cy="17442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C5C40AF-A308-7FA0-C20A-5905A1D42F0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89820" y="2555490"/>
                <a:ext cx="2166120" cy="177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FA19092-59C9-63ED-65D9-A5B665DE4E1E}"/>
                  </a:ext>
                </a:extLst>
              </p14:cNvPr>
              <p14:cNvContentPartPr/>
              <p14:nvPr/>
            </p14:nvContentPartPr>
            <p14:xfrm>
              <a:off x="6218820" y="2618490"/>
              <a:ext cx="73080" cy="15325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FA19092-59C9-63ED-65D9-A5B665DE4E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00820" y="2600850"/>
                <a:ext cx="108720" cy="156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84EFE0F-AFB8-1FD3-2B75-CA1A47026707}"/>
                  </a:ext>
                </a:extLst>
              </p14:cNvPr>
              <p14:cNvContentPartPr/>
              <p14:nvPr/>
            </p14:nvContentPartPr>
            <p14:xfrm>
              <a:off x="6780780" y="2601570"/>
              <a:ext cx="103680" cy="1599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84EFE0F-AFB8-1FD3-2B75-CA1A470267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63140" y="2583930"/>
                <a:ext cx="139320" cy="163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AE3EFCA6-E2AF-72FA-B055-C8F05A367A2E}"/>
              </a:ext>
            </a:extLst>
          </p:cNvPr>
          <p:cNvGrpSpPr/>
          <p:nvPr/>
        </p:nvGrpSpPr>
        <p:grpSpPr>
          <a:xfrm>
            <a:off x="5598180" y="3002250"/>
            <a:ext cx="2068200" cy="684360"/>
            <a:chOff x="5598180" y="3002250"/>
            <a:chExt cx="2068200" cy="68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11572ED-CC89-F9AA-3C6B-9760FAF85D37}"/>
                    </a:ext>
                  </a:extLst>
                </p14:cNvPr>
                <p14:cNvContentPartPr/>
                <p14:nvPr/>
              </p14:nvContentPartPr>
              <p14:xfrm>
                <a:off x="5622300" y="3002250"/>
                <a:ext cx="2029320" cy="72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11572ED-CC89-F9AA-3C6B-9760FAF85D3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04300" y="2984610"/>
                  <a:ext cx="2064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8030B2E-FDFA-A296-B342-76B18B3A87B2}"/>
                    </a:ext>
                  </a:extLst>
                </p14:cNvPr>
                <p14:cNvContentPartPr/>
                <p14:nvPr/>
              </p14:nvContentPartPr>
              <p14:xfrm>
                <a:off x="5641740" y="3290970"/>
                <a:ext cx="2021400" cy="77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8030B2E-FDFA-A296-B342-76B18B3A87B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24100" y="3272970"/>
                  <a:ext cx="20570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97AFA71-BE8E-0FA0-6D15-F3A003B19BE0}"/>
                    </a:ext>
                  </a:extLst>
                </p14:cNvPr>
                <p14:cNvContentPartPr/>
                <p14:nvPr/>
              </p14:nvContentPartPr>
              <p14:xfrm>
                <a:off x="5598180" y="3615690"/>
                <a:ext cx="2068200" cy="70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97AFA71-BE8E-0FA0-6D15-F3A003B19BE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80540" y="3597690"/>
                  <a:ext cx="2103840" cy="10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62BAEEE-628C-B7E4-EDE0-DF29BC386ECA}"/>
                  </a:ext>
                </a:extLst>
              </p14:cNvPr>
              <p14:cNvContentPartPr/>
              <p14:nvPr/>
            </p14:nvContentPartPr>
            <p14:xfrm>
              <a:off x="5566860" y="3931410"/>
              <a:ext cx="2066760" cy="74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62BAEEE-628C-B7E4-EDE0-DF29BC386EC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48860" y="3913410"/>
                <a:ext cx="210240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EA4C4750-4082-ECCD-76A4-62F297D5C70E}"/>
              </a:ext>
            </a:extLst>
          </p:cNvPr>
          <p:cNvGrpSpPr/>
          <p:nvPr/>
        </p:nvGrpSpPr>
        <p:grpSpPr>
          <a:xfrm>
            <a:off x="5831820" y="2103690"/>
            <a:ext cx="2301120" cy="682920"/>
            <a:chOff x="5831820" y="2103690"/>
            <a:chExt cx="2301120" cy="68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5B70EDB-71A7-8CD3-8CC5-871C9A1D5FE0}"/>
                    </a:ext>
                  </a:extLst>
                </p14:cNvPr>
                <p14:cNvContentPartPr/>
                <p14:nvPr/>
              </p14:nvContentPartPr>
              <p14:xfrm>
                <a:off x="5831820" y="2103690"/>
                <a:ext cx="580320" cy="342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5B70EDB-71A7-8CD3-8CC5-871C9A1D5FE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13820" y="2086050"/>
                  <a:ext cx="6159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6E21F33-79DD-2F84-6C90-3A1B6C958C16}"/>
                    </a:ext>
                  </a:extLst>
                </p14:cNvPr>
                <p14:cNvContentPartPr/>
                <p14:nvPr/>
              </p14:nvContentPartPr>
              <p14:xfrm>
                <a:off x="6456060" y="2356770"/>
                <a:ext cx="132480" cy="233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6E21F33-79DD-2F84-6C90-3A1B6C958C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38420" y="2339130"/>
                  <a:ext cx="1681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17217C2-208D-E9E6-F1EC-F5B8E14FE898}"/>
                    </a:ext>
                  </a:extLst>
                </p14:cNvPr>
                <p14:cNvContentPartPr/>
                <p14:nvPr/>
              </p14:nvContentPartPr>
              <p14:xfrm>
                <a:off x="6648300" y="2367210"/>
                <a:ext cx="147240" cy="115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17217C2-208D-E9E6-F1EC-F5B8E14FE89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30300" y="2349210"/>
                  <a:ext cx="1828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CAE0196-A184-BEFE-3F39-EBA694E5A7E4}"/>
                    </a:ext>
                  </a:extLst>
                </p14:cNvPr>
                <p14:cNvContentPartPr/>
                <p14:nvPr/>
              </p14:nvContentPartPr>
              <p14:xfrm>
                <a:off x="6809220" y="2277930"/>
                <a:ext cx="297000" cy="229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CAE0196-A184-BEFE-3F39-EBA694E5A7E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91220" y="2259930"/>
                  <a:ext cx="3326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A7EC849-4A62-2641-668D-5B1EEA85ACFD}"/>
                    </a:ext>
                  </a:extLst>
                </p14:cNvPr>
                <p14:cNvContentPartPr/>
                <p14:nvPr/>
              </p14:nvContentPartPr>
              <p14:xfrm>
                <a:off x="6905700" y="2380530"/>
                <a:ext cx="192960" cy="6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A7EC849-4A62-2641-668D-5B1EEA85ACF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88060" y="2362530"/>
                  <a:ext cx="228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8C36291-421D-3308-21F9-3DBBC0915603}"/>
                    </a:ext>
                  </a:extLst>
                </p14:cNvPr>
                <p14:cNvContentPartPr/>
                <p14:nvPr/>
              </p14:nvContentPartPr>
              <p14:xfrm>
                <a:off x="7252380" y="2240850"/>
                <a:ext cx="164880" cy="273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8C36291-421D-3308-21F9-3DBBC09156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34740" y="2223210"/>
                  <a:ext cx="2005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61A6577-9D8A-F5D6-62F2-117DBD49AAB4}"/>
                    </a:ext>
                  </a:extLst>
                </p14:cNvPr>
                <p14:cNvContentPartPr/>
                <p14:nvPr/>
              </p14:nvContentPartPr>
              <p14:xfrm>
                <a:off x="7270380" y="2404650"/>
                <a:ext cx="141840" cy="10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61A6577-9D8A-F5D6-62F2-117DBD49AAB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52740" y="2387010"/>
                  <a:ext cx="177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48CBEF3-C803-5DA1-9A69-747BF214F811}"/>
                    </a:ext>
                  </a:extLst>
                </p14:cNvPr>
                <p14:cNvContentPartPr/>
                <p14:nvPr/>
              </p14:nvContentPartPr>
              <p14:xfrm>
                <a:off x="7419060" y="2361090"/>
                <a:ext cx="136080" cy="151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48CBEF3-C803-5DA1-9A69-747BF214F81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01060" y="2343090"/>
                  <a:ext cx="171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65F69E0-91B1-7032-2E85-394419CF5BCA}"/>
                    </a:ext>
                  </a:extLst>
                </p14:cNvPr>
                <p14:cNvContentPartPr/>
                <p14:nvPr/>
              </p14:nvContentPartPr>
              <p14:xfrm>
                <a:off x="7561980" y="2399610"/>
                <a:ext cx="118080" cy="130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65F69E0-91B1-7032-2E85-394419CF5BC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44340" y="2381970"/>
                  <a:ext cx="1537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95129B6-6077-CD68-1CE3-79AC6081CBD7}"/>
                    </a:ext>
                  </a:extLst>
                </p14:cNvPr>
                <p14:cNvContentPartPr/>
                <p14:nvPr/>
              </p14:nvContentPartPr>
              <p14:xfrm>
                <a:off x="7700580" y="2407890"/>
                <a:ext cx="432360" cy="378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95129B6-6077-CD68-1CE3-79AC6081CBD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82940" y="2389890"/>
                  <a:ext cx="468000" cy="41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1328580-5CD1-5AB6-A3CE-B81ED1953998}"/>
              </a:ext>
            </a:extLst>
          </p:cNvPr>
          <p:cNvGrpSpPr/>
          <p:nvPr/>
        </p:nvGrpSpPr>
        <p:grpSpPr>
          <a:xfrm>
            <a:off x="5424660" y="4297890"/>
            <a:ext cx="2443320" cy="2294640"/>
            <a:chOff x="5424660" y="4297890"/>
            <a:chExt cx="2443320" cy="229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960E5A2-5A5C-B702-4C32-ACF8ECBC6C11}"/>
                    </a:ext>
                  </a:extLst>
                </p14:cNvPr>
                <p14:cNvContentPartPr/>
                <p14:nvPr/>
              </p14:nvContentPartPr>
              <p14:xfrm>
                <a:off x="5430420" y="4710810"/>
                <a:ext cx="2280600" cy="1607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960E5A2-5A5C-B702-4C32-ACF8ECBC6C1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12420" y="4692810"/>
                  <a:ext cx="2316240" cy="16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F4B1C39-5CEE-757B-D45F-17CD91BBFD2B}"/>
                    </a:ext>
                  </a:extLst>
                </p14:cNvPr>
                <p14:cNvContentPartPr/>
                <p14:nvPr/>
              </p14:nvContentPartPr>
              <p14:xfrm>
                <a:off x="6114420" y="4777770"/>
                <a:ext cx="97200" cy="1306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F4B1C39-5CEE-757B-D45F-17CD91BBFD2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96780" y="4759770"/>
                  <a:ext cx="132840" cy="13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4F8F481-9719-7868-985A-1A969A6D0C0A}"/>
                    </a:ext>
                  </a:extLst>
                </p14:cNvPr>
                <p14:cNvContentPartPr/>
                <p14:nvPr/>
              </p14:nvContentPartPr>
              <p14:xfrm>
                <a:off x="6685380" y="4821690"/>
                <a:ext cx="138240" cy="1320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4F8F481-9719-7868-985A-1A969A6D0C0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67380" y="4803690"/>
                  <a:ext cx="173880" cy="13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26BD2E1-FF68-0A07-D357-6ECDBABF74D0}"/>
                    </a:ext>
                  </a:extLst>
                </p14:cNvPr>
                <p14:cNvContentPartPr/>
                <p14:nvPr/>
              </p14:nvContentPartPr>
              <p14:xfrm>
                <a:off x="5553540" y="5130930"/>
                <a:ext cx="2049120" cy="192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26BD2E1-FF68-0A07-D357-6ECDBABF74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35540" y="5113290"/>
                  <a:ext cx="2084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9AC68B-B5CB-C14B-F207-751D710D7918}"/>
                    </a:ext>
                  </a:extLst>
                </p14:cNvPr>
                <p14:cNvContentPartPr/>
                <p14:nvPr/>
              </p14:nvContentPartPr>
              <p14:xfrm>
                <a:off x="5527260" y="5544570"/>
                <a:ext cx="2186280" cy="91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9AC68B-B5CB-C14B-F207-751D710D79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09260" y="5526930"/>
                  <a:ext cx="2221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895C4D2-82B8-9748-34B8-9DDE9529264F}"/>
                    </a:ext>
                  </a:extLst>
                </p14:cNvPr>
                <p14:cNvContentPartPr/>
                <p14:nvPr/>
              </p14:nvContentPartPr>
              <p14:xfrm>
                <a:off x="5492700" y="5797650"/>
                <a:ext cx="2213640" cy="124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895C4D2-82B8-9748-34B8-9DDE9529264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75060" y="5779650"/>
                  <a:ext cx="22492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FA3A4BF-C135-808E-A091-659101104298}"/>
                    </a:ext>
                  </a:extLst>
                </p14:cNvPr>
                <p14:cNvContentPartPr/>
                <p14:nvPr/>
              </p14:nvContentPartPr>
              <p14:xfrm>
                <a:off x="5424660" y="6226770"/>
                <a:ext cx="2318040" cy="365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FA3A4BF-C135-808E-A091-65910110429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06660" y="6209130"/>
                  <a:ext cx="23536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78F06BC-A9A9-554F-376E-D4F0E2E54384}"/>
                    </a:ext>
                  </a:extLst>
                </p14:cNvPr>
                <p14:cNvContentPartPr/>
                <p14:nvPr/>
              </p14:nvContentPartPr>
              <p14:xfrm>
                <a:off x="6641460" y="6119490"/>
                <a:ext cx="81360" cy="370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78F06BC-A9A9-554F-376E-D4F0E2E5438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23460" y="6101850"/>
                  <a:ext cx="1170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2FEB1F3-A822-4224-6CD5-F55B5F627894}"/>
                    </a:ext>
                  </a:extLst>
                </p14:cNvPr>
                <p14:cNvContentPartPr/>
                <p14:nvPr/>
              </p14:nvContentPartPr>
              <p14:xfrm>
                <a:off x="6079860" y="6101490"/>
                <a:ext cx="46080" cy="415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2FEB1F3-A822-4224-6CD5-F55B5F62789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61860" y="6083490"/>
                  <a:ext cx="8172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6B776C8-F3D4-13E3-D281-5B6DEED36C16}"/>
                    </a:ext>
                  </a:extLst>
                </p14:cNvPr>
                <p14:cNvContentPartPr/>
                <p14:nvPr/>
              </p14:nvContentPartPr>
              <p14:xfrm>
                <a:off x="5578740" y="4297890"/>
                <a:ext cx="285480" cy="274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6B776C8-F3D4-13E3-D281-5B6DEED36C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60740" y="4280250"/>
                  <a:ext cx="3211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DFD4B39-350B-14ED-F214-E052FC9235CF}"/>
                    </a:ext>
                  </a:extLst>
                </p14:cNvPr>
                <p14:cNvContentPartPr/>
                <p14:nvPr/>
              </p14:nvContentPartPr>
              <p14:xfrm>
                <a:off x="5914260" y="4496970"/>
                <a:ext cx="169560" cy="140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DFD4B39-350B-14ED-F214-E052FC9235C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96260" y="4478970"/>
                  <a:ext cx="2052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BC77435-0CCF-6C68-D9F0-CE0878B7AA69}"/>
                    </a:ext>
                  </a:extLst>
                </p14:cNvPr>
                <p14:cNvContentPartPr/>
                <p14:nvPr/>
              </p14:nvContentPartPr>
              <p14:xfrm>
                <a:off x="6135300" y="4513890"/>
                <a:ext cx="199440" cy="159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BC77435-0CCF-6C68-D9F0-CE0878B7AA6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17300" y="4495890"/>
                  <a:ext cx="2350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390F757-2DE3-2FB4-30F1-6159DEAB5559}"/>
                    </a:ext>
                  </a:extLst>
                </p14:cNvPr>
                <p14:cNvContentPartPr/>
                <p14:nvPr/>
              </p14:nvContentPartPr>
              <p14:xfrm>
                <a:off x="6331140" y="4375290"/>
                <a:ext cx="240480" cy="314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390F757-2DE3-2FB4-30F1-6159DEAB555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13500" y="4357650"/>
                  <a:ext cx="2761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6A2CF78-97B1-308C-3066-38FD9326D51F}"/>
                    </a:ext>
                  </a:extLst>
                </p14:cNvPr>
                <p14:cNvContentPartPr/>
                <p14:nvPr/>
              </p14:nvContentPartPr>
              <p14:xfrm>
                <a:off x="6596100" y="4517130"/>
                <a:ext cx="154080" cy="191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6A2CF78-97B1-308C-3066-38FD9326D51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78460" y="4499130"/>
                  <a:ext cx="189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FCBF2A9-75FA-4928-4D04-CA4DB71B064B}"/>
                    </a:ext>
                  </a:extLst>
                </p14:cNvPr>
                <p14:cNvContentPartPr/>
                <p14:nvPr/>
              </p14:nvContentPartPr>
              <p14:xfrm>
                <a:off x="6899940" y="4443690"/>
                <a:ext cx="169920" cy="220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FCBF2A9-75FA-4928-4D04-CA4DB71B064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81940" y="4425690"/>
                  <a:ext cx="2055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E176EE8-1604-B45B-96FB-F9FF834FF0D8}"/>
                    </a:ext>
                  </a:extLst>
                </p14:cNvPr>
                <p14:cNvContentPartPr/>
                <p14:nvPr/>
              </p14:nvContentPartPr>
              <p14:xfrm>
                <a:off x="6900660" y="4569690"/>
                <a:ext cx="191880" cy="14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E176EE8-1604-B45B-96FB-F9FF834FF0D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83020" y="4552050"/>
                  <a:ext cx="2275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CD4E6D0-D59D-B89F-C0B0-9184CA977A6A}"/>
                    </a:ext>
                  </a:extLst>
                </p14:cNvPr>
                <p14:cNvContentPartPr/>
                <p14:nvPr/>
              </p14:nvContentPartPr>
              <p14:xfrm>
                <a:off x="7087500" y="4556730"/>
                <a:ext cx="132120" cy="124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CD4E6D0-D59D-B89F-C0B0-9184CA977A6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69500" y="4539090"/>
                  <a:ext cx="167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4E2A54E-EBEF-6AE7-18F3-1933D73C524E}"/>
                    </a:ext>
                  </a:extLst>
                </p14:cNvPr>
                <p14:cNvContentPartPr/>
                <p14:nvPr/>
              </p14:nvContentPartPr>
              <p14:xfrm>
                <a:off x="7239060" y="4561770"/>
                <a:ext cx="127080" cy="1274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4E2A54E-EBEF-6AE7-18F3-1933D73C524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21060" y="4543770"/>
                  <a:ext cx="1627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7350CFD-366E-5EFC-C6DE-50C57D044797}"/>
                    </a:ext>
                  </a:extLst>
                </p14:cNvPr>
                <p14:cNvContentPartPr/>
                <p14:nvPr/>
              </p14:nvContentPartPr>
              <p14:xfrm>
                <a:off x="7402500" y="4559970"/>
                <a:ext cx="465480" cy="372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7350CFD-366E-5EFC-C6DE-50C57D04479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84860" y="4541970"/>
                  <a:ext cx="501120" cy="40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41E5E01-D60A-B718-BC20-E7E12136D676}"/>
              </a:ext>
            </a:extLst>
          </p:cNvPr>
          <p:cNvGrpSpPr/>
          <p:nvPr/>
        </p:nvGrpSpPr>
        <p:grpSpPr>
          <a:xfrm>
            <a:off x="5889060" y="854490"/>
            <a:ext cx="2043720" cy="1011240"/>
            <a:chOff x="5889060" y="854490"/>
            <a:chExt cx="2043720" cy="101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D4A787E-E291-69CC-4B24-B423A67B4C3F}"/>
                    </a:ext>
                  </a:extLst>
                </p14:cNvPr>
                <p14:cNvContentPartPr/>
                <p14:nvPr/>
              </p14:nvContentPartPr>
              <p14:xfrm>
                <a:off x="5889060" y="854490"/>
                <a:ext cx="201240" cy="284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D4A787E-E291-69CC-4B24-B423A67B4C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71060" y="836850"/>
                  <a:ext cx="2368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2E1313-934D-4FE4-AF87-90BA60378D4E}"/>
                    </a:ext>
                  </a:extLst>
                </p14:cNvPr>
                <p14:cNvContentPartPr/>
                <p14:nvPr/>
              </p14:nvContentPartPr>
              <p14:xfrm>
                <a:off x="6210180" y="989130"/>
                <a:ext cx="701280" cy="175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2E1313-934D-4FE4-AF87-90BA60378D4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92540" y="971130"/>
                  <a:ext cx="7369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1944AA4-0771-6C07-66C4-5A04CDF2EA3B}"/>
                    </a:ext>
                  </a:extLst>
                </p14:cNvPr>
                <p14:cNvContentPartPr/>
                <p14:nvPr/>
              </p14:nvContentPartPr>
              <p14:xfrm>
                <a:off x="7009380" y="872130"/>
                <a:ext cx="218520" cy="324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1944AA4-0771-6C07-66C4-5A04CDF2EA3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91740" y="854130"/>
                  <a:ext cx="2541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ACEFA83-8D13-F3CD-688B-15C0E5A3A63D}"/>
                    </a:ext>
                  </a:extLst>
                </p14:cNvPr>
                <p14:cNvContentPartPr/>
                <p14:nvPr/>
              </p14:nvContentPartPr>
              <p14:xfrm>
                <a:off x="7100100" y="1067610"/>
                <a:ext cx="154800" cy="43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ACEFA83-8D13-F3CD-688B-15C0E5A3A63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82100" y="1049610"/>
                  <a:ext cx="190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BFD0708-EEDD-1022-88DC-D65AB1644EF1}"/>
                    </a:ext>
                  </a:extLst>
                </p14:cNvPr>
                <p14:cNvContentPartPr/>
                <p14:nvPr/>
              </p14:nvContentPartPr>
              <p14:xfrm>
                <a:off x="7257060" y="1045650"/>
                <a:ext cx="125280" cy="136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BFD0708-EEDD-1022-88DC-D65AB1644EF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39060" y="1027650"/>
                  <a:ext cx="1609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3B91E47-BEBB-BFBF-6332-1D33B7167314}"/>
                    </a:ext>
                  </a:extLst>
                </p14:cNvPr>
                <p14:cNvContentPartPr/>
                <p14:nvPr/>
              </p14:nvContentPartPr>
              <p14:xfrm>
                <a:off x="7392060" y="1060410"/>
                <a:ext cx="131760" cy="125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3B91E47-BEBB-BFBF-6332-1D33B716731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74060" y="1042410"/>
                  <a:ext cx="167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2D48C64-0056-43CE-6BE8-D042A41153B6}"/>
                    </a:ext>
                  </a:extLst>
                </p14:cNvPr>
                <p14:cNvContentPartPr/>
                <p14:nvPr/>
              </p14:nvContentPartPr>
              <p14:xfrm>
                <a:off x="7558020" y="1082010"/>
                <a:ext cx="374760" cy="272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2D48C64-0056-43CE-6BE8-D042A41153B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40020" y="1064370"/>
                  <a:ext cx="4104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5E83C06-9527-9057-15D4-7CDAECA277B2}"/>
                    </a:ext>
                  </a:extLst>
                </p14:cNvPr>
                <p14:cNvContentPartPr/>
                <p14:nvPr/>
              </p14:nvContentPartPr>
              <p14:xfrm>
                <a:off x="6132060" y="1319610"/>
                <a:ext cx="140040" cy="491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5E83C06-9527-9057-15D4-7CDAECA277B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114060" y="1301610"/>
                  <a:ext cx="17568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5583FB7-256C-3643-2D2A-831438D89AFD}"/>
                    </a:ext>
                  </a:extLst>
                </p14:cNvPr>
                <p14:cNvContentPartPr/>
                <p14:nvPr/>
              </p14:nvContentPartPr>
              <p14:xfrm>
                <a:off x="6669900" y="1339770"/>
                <a:ext cx="69840" cy="483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5583FB7-256C-3643-2D2A-831438D89AF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52260" y="1321770"/>
                  <a:ext cx="10548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6C03119-9BB5-496E-58B6-7CFCE12DB25B}"/>
                    </a:ext>
                  </a:extLst>
                </p14:cNvPr>
                <p14:cNvContentPartPr/>
                <p14:nvPr/>
              </p14:nvContentPartPr>
              <p14:xfrm>
                <a:off x="7074540" y="1345530"/>
                <a:ext cx="125280" cy="520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6C03119-9BB5-496E-58B6-7CFCE12DB25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56900" y="1327530"/>
                  <a:ext cx="16092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6F8B371-D1A6-C0B9-7F77-A7E365806B66}"/>
                    </a:ext>
                  </a:extLst>
                </p14:cNvPr>
                <p14:cNvContentPartPr/>
                <p14:nvPr/>
              </p14:nvContentPartPr>
              <p14:xfrm>
                <a:off x="7475220" y="1368930"/>
                <a:ext cx="180000" cy="483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6F8B371-D1A6-C0B9-7F77-A7E365806B6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57220" y="1350930"/>
                  <a:ext cx="215640" cy="51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BD80368-D4C5-3E0F-5647-C23FF2EFFEFC}"/>
                  </a:ext>
                </a:extLst>
              </p14:cNvPr>
              <p14:cNvContentPartPr/>
              <p14:nvPr/>
            </p14:nvContentPartPr>
            <p14:xfrm>
              <a:off x="9008100" y="1452450"/>
              <a:ext cx="199440" cy="2250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BD80368-D4C5-3E0F-5647-C23FF2EFFEF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999460" y="1443810"/>
                <a:ext cx="21708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6DDD308-260A-35ED-F16E-854EF604CFAE}"/>
              </a:ext>
            </a:extLst>
          </p:cNvPr>
          <p:cNvGrpSpPr/>
          <p:nvPr/>
        </p:nvGrpSpPr>
        <p:grpSpPr>
          <a:xfrm>
            <a:off x="9400500" y="1475490"/>
            <a:ext cx="2206080" cy="385200"/>
            <a:chOff x="9400500" y="1475490"/>
            <a:chExt cx="2206080" cy="38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6557135-C6D5-58F5-8D35-9CD926252737}"/>
                    </a:ext>
                  </a:extLst>
                </p14:cNvPr>
                <p14:cNvContentPartPr/>
                <p14:nvPr/>
              </p14:nvContentPartPr>
              <p14:xfrm>
                <a:off x="9400500" y="1475490"/>
                <a:ext cx="1099440" cy="237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6557135-C6D5-58F5-8D35-9CD92625273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91500" y="1466490"/>
                  <a:ext cx="11170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97AF19B-7D34-2EE8-6887-BB25F1F83D8C}"/>
                    </a:ext>
                  </a:extLst>
                </p14:cNvPr>
                <p14:cNvContentPartPr/>
                <p14:nvPr/>
              </p14:nvContentPartPr>
              <p14:xfrm>
                <a:off x="10220940" y="1577010"/>
                <a:ext cx="288720" cy="30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97AF19B-7D34-2EE8-6887-BB25F1F83D8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212300" y="1568370"/>
                  <a:ext cx="306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81D952A-00D7-F1FE-06F0-A2C644A5C96F}"/>
                    </a:ext>
                  </a:extLst>
                </p14:cNvPr>
                <p14:cNvContentPartPr/>
                <p14:nvPr/>
              </p14:nvContentPartPr>
              <p14:xfrm>
                <a:off x="9513900" y="1539930"/>
                <a:ext cx="153360" cy="27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81D952A-00D7-F1FE-06F0-A2C644A5C96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05260" y="1530930"/>
                  <a:ext cx="1710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90678EE-11EC-B157-BEBD-A4D042901C02}"/>
                    </a:ext>
                  </a:extLst>
                </p14:cNvPr>
                <p14:cNvContentPartPr/>
                <p14:nvPr/>
              </p14:nvContentPartPr>
              <p14:xfrm>
                <a:off x="10627380" y="1569090"/>
                <a:ext cx="186480" cy="102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90678EE-11EC-B157-BEBD-A4D042901C0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18380" y="1560090"/>
                  <a:ext cx="204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14054D6-C603-1B7C-63CF-5975DB3A8D7E}"/>
                    </a:ext>
                  </a:extLst>
                </p14:cNvPr>
                <p14:cNvContentPartPr/>
                <p14:nvPr/>
              </p14:nvContentPartPr>
              <p14:xfrm>
                <a:off x="10826100" y="1594650"/>
                <a:ext cx="780480" cy="266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14054D6-C603-1B7C-63CF-5975DB3A8D7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817460" y="1586010"/>
                  <a:ext cx="79812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B7BE0C9-820E-026E-ACF3-6DE0F0E4B6A4}"/>
              </a:ext>
            </a:extLst>
          </p:cNvPr>
          <p:cNvGrpSpPr/>
          <p:nvPr/>
        </p:nvGrpSpPr>
        <p:grpSpPr>
          <a:xfrm>
            <a:off x="8730180" y="2756730"/>
            <a:ext cx="3221280" cy="513360"/>
            <a:chOff x="8730180" y="2756730"/>
            <a:chExt cx="3221280" cy="51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470ABB5-8072-F794-DBC9-3E19B3E2FAAC}"/>
                    </a:ext>
                  </a:extLst>
                </p14:cNvPr>
                <p14:cNvContentPartPr/>
                <p14:nvPr/>
              </p14:nvContentPartPr>
              <p14:xfrm>
                <a:off x="8730180" y="2810730"/>
                <a:ext cx="140760" cy="172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470ABB5-8072-F794-DBC9-3E19B3E2FAA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21180" y="2801730"/>
                  <a:ext cx="1584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D5F813B-BE03-CC06-0340-513CD9C7609A}"/>
                    </a:ext>
                  </a:extLst>
                </p14:cNvPr>
                <p14:cNvContentPartPr/>
                <p14:nvPr/>
              </p14:nvContentPartPr>
              <p14:xfrm>
                <a:off x="8749980" y="2851050"/>
                <a:ext cx="117360" cy="45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D5F813B-BE03-CC06-0340-513CD9C7609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741340" y="2842410"/>
                  <a:ext cx="1350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64616C1-030F-2695-C1E3-8D85339A4E5F}"/>
                    </a:ext>
                  </a:extLst>
                </p14:cNvPr>
                <p14:cNvContentPartPr/>
                <p14:nvPr/>
              </p14:nvContentPartPr>
              <p14:xfrm>
                <a:off x="8774100" y="2756730"/>
                <a:ext cx="81000" cy="39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64616C1-030F-2695-C1E3-8D85339A4E5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765460" y="2747730"/>
                  <a:ext cx="986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21903DE-2470-71EA-EBA7-06E1AEF60379}"/>
                    </a:ext>
                  </a:extLst>
                </p14:cNvPr>
                <p14:cNvContentPartPr/>
                <p14:nvPr/>
              </p14:nvContentPartPr>
              <p14:xfrm>
                <a:off x="8926020" y="2871210"/>
                <a:ext cx="172440" cy="112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21903DE-2470-71EA-EBA7-06E1AEF6037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17020" y="2862210"/>
                  <a:ext cx="1900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31F1287-64CD-A5C1-E5C8-B5946AF5BFF5}"/>
                    </a:ext>
                  </a:extLst>
                </p14:cNvPr>
                <p14:cNvContentPartPr/>
                <p14:nvPr/>
              </p14:nvContentPartPr>
              <p14:xfrm>
                <a:off x="9136980" y="2781210"/>
                <a:ext cx="291960" cy="1900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31F1287-64CD-A5C1-E5C8-B5946AF5BFF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127980" y="2772210"/>
                  <a:ext cx="309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9DFF833-0C12-6FC2-7CF4-59CA16B4FA4E}"/>
                    </a:ext>
                  </a:extLst>
                </p14:cNvPr>
                <p14:cNvContentPartPr/>
                <p14:nvPr/>
              </p14:nvContentPartPr>
              <p14:xfrm>
                <a:off x="9601020" y="2887050"/>
                <a:ext cx="157320" cy="93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9DFF833-0C12-6FC2-7CF4-59CA16B4FA4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592380" y="2878410"/>
                  <a:ext cx="174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BBF5672-3E4B-2E63-496D-A76F1F96C64A}"/>
                    </a:ext>
                  </a:extLst>
                </p14:cNvPr>
                <p14:cNvContentPartPr/>
                <p14:nvPr/>
              </p14:nvContentPartPr>
              <p14:xfrm>
                <a:off x="9764100" y="2859330"/>
                <a:ext cx="345600" cy="119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BBF5672-3E4B-2E63-496D-A76F1F96C64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755460" y="2850330"/>
                  <a:ext cx="3632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2AB3A53-72E2-2287-5030-7C6A5048E1F9}"/>
                    </a:ext>
                  </a:extLst>
                </p14:cNvPr>
                <p14:cNvContentPartPr/>
                <p14:nvPr/>
              </p14:nvContentPartPr>
              <p14:xfrm>
                <a:off x="10169460" y="2799210"/>
                <a:ext cx="130680" cy="2314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2AB3A53-72E2-2287-5030-7C6A5048E1F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160460" y="2790570"/>
                  <a:ext cx="1483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5EAC1B4-43F5-8B3B-DFAD-7F312760FF2C}"/>
                    </a:ext>
                  </a:extLst>
                </p14:cNvPr>
                <p14:cNvContentPartPr/>
                <p14:nvPr/>
              </p14:nvContentPartPr>
              <p14:xfrm>
                <a:off x="10354860" y="2849610"/>
                <a:ext cx="138960" cy="1195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5EAC1B4-43F5-8B3B-DFAD-7F312760FF2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345860" y="2840610"/>
                  <a:ext cx="156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A79B18E-2753-E6F2-4127-D25F72C3EF46}"/>
                    </a:ext>
                  </a:extLst>
                </p14:cNvPr>
                <p14:cNvContentPartPr/>
                <p14:nvPr/>
              </p14:nvContentPartPr>
              <p14:xfrm>
                <a:off x="10525860" y="2939970"/>
                <a:ext cx="182520" cy="9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A79B18E-2753-E6F2-4127-D25F72C3EF4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517220" y="2931330"/>
                  <a:ext cx="200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F92652B-4E62-9F57-E3E9-908BC7030B40}"/>
                    </a:ext>
                  </a:extLst>
                </p14:cNvPr>
                <p14:cNvContentPartPr/>
                <p14:nvPr/>
              </p14:nvContentPartPr>
              <p14:xfrm>
                <a:off x="10648620" y="2873370"/>
                <a:ext cx="101520" cy="118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F92652B-4E62-9F57-E3E9-908BC7030B4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639620" y="2864370"/>
                  <a:ext cx="1191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FC3D9C2-91A1-3216-5DB1-85D266FA108F}"/>
                    </a:ext>
                  </a:extLst>
                </p14:cNvPr>
                <p14:cNvContentPartPr/>
                <p14:nvPr/>
              </p14:nvContentPartPr>
              <p14:xfrm>
                <a:off x="10800540" y="2821890"/>
                <a:ext cx="146160" cy="127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FC3D9C2-91A1-3216-5DB1-85D266FA108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791540" y="2813250"/>
                  <a:ext cx="1638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1B04DCC-6CCE-4B93-CACA-772D427636B6}"/>
                    </a:ext>
                  </a:extLst>
                </p14:cNvPr>
                <p14:cNvContentPartPr/>
                <p14:nvPr/>
              </p14:nvContentPartPr>
              <p14:xfrm>
                <a:off x="10890900" y="2899290"/>
                <a:ext cx="27360" cy="1119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1B04DCC-6CCE-4B93-CACA-772D427636B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882260" y="2890650"/>
                  <a:ext cx="450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A721C41-6205-500B-8CC8-1F15B3BE1C6D}"/>
                    </a:ext>
                  </a:extLst>
                </p14:cNvPr>
                <p14:cNvContentPartPr/>
                <p14:nvPr/>
              </p14:nvContentPartPr>
              <p14:xfrm>
                <a:off x="10963980" y="2803170"/>
                <a:ext cx="75600" cy="220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A721C41-6205-500B-8CC8-1F15B3BE1C6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54980" y="2794170"/>
                  <a:ext cx="932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67E4C01-025C-D5FB-23D1-247E9262E2B3}"/>
                    </a:ext>
                  </a:extLst>
                </p14:cNvPr>
                <p14:cNvContentPartPr/>
                <p14:nvPr/>
              </p14:nvContentPartPr>
              <p14:xfrm>
                <a:off x="11172780" y="2913330"/>
                <a:ext cx="119880" cy="2246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67E4C01-025C-D5FB-23D1-247E9262E2B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163780" y="2904690"/>
                  <a:ext cx="1375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AFC6E36-D9C5-7B89-9324-BEFA5D860731}"/>
                    </a:ext>
                  </a:extLst>
                </p14:cNvPr>
                <p14:cNvContentPartPr/>
                <p14:nvPr/>
              </p14:nvContentPartPr>
              <p14:xfrm>
                <a:off x="11300580" y="2912970"/>
                <a:ext cx="293760" cy="64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AFC6E36-D9C5-7B89-9324-BEFA5D86073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291580" y="2903970"/>
                  <a:ext cx="3114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DC7D802-72FB-2C25-DD9C-F5B445AC26ED}"/>
                    </a:ext>
                  </a:extLst>
                </p14:cNvPr>
                <p14:cNvContentPartPr/>
                <p14:nvPr/>
              </p14:nvContentPartPr>
              <p14:xfrm>
                <a:off x="11639700" y="2831610"/>
                <a:ext cx="47880" cy="1720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DC7D802-72FB-2C25-DD9C-F5B445AC26E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631060" y="2822970"/>
                  <a:ext cx="65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2FED1EC-52CC-1483-C53A-CF2D381DE4C7}"/>
                    </a:ext>
                  </a:extLst>
                </p14:cNvPr>
                <p14:cNvContentPartPr/>
                <p14:nvPr/>
              </p14:nvContentPartPr>
              <p14:xfrm>
                <a:off x="11635020" y="2899650"/>
                <a:ext cx="316440" cy="3704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2FED1EC-52CC-1483-C53A-CF2D381DE4C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626380" y="2891010"/>
                  <a:ext cx="3340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F007C85-B661-BBFA-F6D4-D1DDEB2F398F}"/>
                    </a:ext>
                  </a:extLst>
                </p14:cNvPr>
                <p14:cNvContentPartPr/>
                <p14:nvPr/>
              </p14:nvContentPartPr>
              <p14:xfrm>
                <a:off x="11762460" y="2773290"/>
                <a:ext cx="47520" cy="414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F007C85-B661-BBFA-F6D4-D1DDEB2F398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753820" y="2764650"/>
                  <a:ext cx="65160" cy="5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6FE1255-C6A5-3331-380C-DAC03DC51439}"/>
                  </a:ext>
                </a:extLst>
              </p14:cNvPr>
              <p14:cNvContentPartPr/>
              <p14:nvPr/>
            </p14:nvContentPartPr>
            <p14:xfrm>
              <a:off x="11405700" y="2807130"/>
              <a:ext cx="55440" cy="450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6FE1255-C6A5-3331-380C-DAC03DC5143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1397060" y="2798130"/>
                <a:ext cx="73080" cy="6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FCC0C1F-BE79-19FB-6547-33B5D4A53623}"/>
              </a:ext>
            </a:extLst>
          </p:cNvPr>
          <p:cNvGrpSpPr/>
          <p:nvPr/>
        </p:nvGrpSpPr>
        <p:grpSpPr>
          <a:xfrm>
            <a:off x="8438580" y="3190530"/>
            <a:ext cx="3257280" cy="1056600"/>
            <a:chOff x="8438580" y="3190530"/>
            <a:chExt cx="3257280" cy="105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3AD531E-7E75-EEBD-0080-84EC7B8AE7F6}"/>
                    </a:ext>
                  </a:extLst>
                </p14:cNvPr>
                <p14:cNvContentPartPr/>
                <p14:nvPr/>
              </p14:nvContentPartPr>
              <p14:xfrm>
                <a:off x="8581140" y="3222210"/>
                <a:ext cx="180720" cy="137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3AD531E-7E75-EEBD-0080-84EC7B8AE7F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572500" y="3213570"/>
                  <a:ext cx="1983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8984667-EF1E-A78C-8782-F96C7D3ED0C1}"/>
                    </a:ext>
                  </a:extLst>
                </p14:cNvPr>
                <p14:cNvContentPartPr/>
                <p14:nvPr/>
              </p14:nvContentPartPr>
              <p14:xfrm>
                <a:off x="8514180" y="3289890"/>
                <a:ext cx="155160" cy="9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8984667-EF1E-A78C-8782-F96C7D3ED0C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505540" y="3280890"/>
                  <a:ext cx="172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74F2E0D-CEDE-6F11-2E8D-CB057C25F807}"/>
                    </a:ext>
                  </a:extLst>
                </p14:cNvPr>
                <p14:cNvContentPartPr/>
                <p14:nvPr/>
              </p14:nvContentPartPr>
              <p14:xfrm>
                <a:off x="8848620" y="3282690"/>
                <a:ext cx="142560" cy="860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74F2E0D-CEDE-6F11-2E8D-CB057C25F80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839980" y="3274050"/>
                  <a:ext cx="1602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C876E60-AA28-D7C7-01B3-49B95249ABE8}"/>
                    </a:ext>
                  </a:extLst>
                </p14:cNvPr>
                <p14:cNvContentPartPr/>
                <p14:nvPr/>
              </p14:nvContentPartPr>
              <p14:xfrm>
                <a:off x="9152820" y="3292410"/>
                <a:ext cx="427320" cy="249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C876E60-AA28-D7C7-01B3-49B95249ABE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43820" y="3283410"/>
                  <a:ext cx="4449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317DE13-10DC-B413-A140-F764F75E2E58}"/>
                    </a:ext>
                  </a:extLst>
                </p14:cNvPr>
                <p14:cNvContentPartPr/>
                <p14:nvPr/>
              </p14:nvContentPartPr>
              <p14:xfrm>
                <a:off x="9633780" y="3229410"/>
                <a:ext cx="44280" cy="1407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317DE13-10DC-B413-A140-F764F75E2E5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624780" y="3220770"/>
                  <a:ext cx="619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BEC5F13-79EE-CBD1-7FC1-4E4367AF495C}"/>
                    </a:ext>
                  </a:extLst>
                </p14:cNvPr>
                <p14:cNvContentPartPr/>
                <p14:nvPr/>
              </p14:nvContentPartPr>
              <p14:xfrm>
                <a:off x="9586980" y="3302850"/>
                <a:ext cx="74880" cy="151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BEC5F13-79EE-CBD1-7FC1-4E4367AF495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577980" y="3293850"/>
                  <a:ext cx="92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92891EB-3F6C-040A-6AFB-85A7097E74B9}"/>
                    </a:ext>
                  </a:extLst>
                </p14:cNvPr>
                <p14:cNvContentPartPr/>
                <p14:nvPr/>
              </p14:nvContentPartPr>
              <p14:xfrm>
                <a:off x="9709380" y="3293130"/>
                <a:ext cx="79560" cy="752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92891EB-3F6C-040A-6AFB-85A7097E74B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700380" y="3284490"/>
                  <a:ext cx="972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F3C5657-4652-9FB4-275F-72E0FB2EDA70}"/>
                    </a:ext>
                  </a:extLst>
                </p14:cNvPr>
                <p14:cNvContentPartPr/>
                <p14:nvPr/>
              </p14:nvContentPartPr>
              <p14:xfrm>
                <a:off x="9738180" y="3190530"/>
                <a:ext cx="14760" cy="6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F3C5657-4652-9FB4-275F-72E0FB2EDA7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729180" y="3181530"/>
                  <a:ext cx="32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D250E1F-893C-46F5-09F1-E52E0A8C2F20}"/>
                    </a:ext>
                  </a:extLst>
                </p14:cNvPr>
                <p14:cNvContentPartPr/>
                <p14:nvPr/>
              </p14:nvContentPartPr>
              <p14:xfrm>
                <a:off x="9794340" y="3217890"/>
                <a:ext cx="676800" cy="2196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D250E1F-893C-46F5-09F1-E52E0A8C2F2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785340" y="3209250"/>
                  <a:ext cx="6944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8265CDA-028E-DF4F-8C8B-CB277C93B568}"/>
                    </a:ext>
                  </a:extLst>
                </p14:cNvPr>
                <p14:cNvContentPartPr/>
                <p14:nvPr/>
              </p14:nvContentPartPr>
              <p14:xfrm>
                <a:off x="10628820" y="3287730"/>
                <a:ext cx="198720" cy="1612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8265CDA-028E-DF4F-8C8B-CB277C93B56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620180" y="3279090"/>
                  <a:ext cx="216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0D6CF80-0BF0-09A7-F267-1A2292AF9506}"/>
                    </a:ext>
                  </a:extLst>
                </p14:cNvPr>
                <p14:cNvContentPartPr/>
                <p14:nvPr/>
              </p14:nvContentPartPr>
              <p14:xfrm>
                <a:off x="10791180" y="3370170"/>
                <a:ext cx="263880" cy="799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0D6CF80-0BF0-09A7-F267-1A2292AF95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782540" y="3361530"/>
                  <a:ext cx="2815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E4B819D-0FF4-CD7E-BDE7-D0D5C491A0A6}"/>
                    </a:ext>
                  </a:extLst>
                </p14:cNvPr>
                <p14:cNvContentPartPr/>
                <p14:nvPr/>
              </p14:nvContentPartPr>
              <p14:xfrm>
                <a:off x="11073420" y="3267570"/>
                <a:ext cx="622440" cy="2775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E4B819D-0FF4-CD7E-BDE7-D0D5C491A0A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64780" y="3258570"/>
                  <a:ext cx="6400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3231DDC-D5B4-FA27-D4EC-AD73E17E0721}"/>
                    </a:ext>
                  </a:extLst>
                </p14:cNvPr>
                <p14:cNvContentPartPr/>
                <p14:nvPr/>
              </p14:nvContentPartPr>
              <p14:xfrm>
                <a:off x="11482380" y="3381690"/>
                <a:ext cx="100080" cy="54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3231DDC-D5B4-FA27-D4EC-AD73E17E072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473740" y="3372690"/>
                  <a:ext cx="117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5156E24-4B91-7B3E-3DA6-EFE3FB2EA0CE}"/>
                    </a:ext>
                  </a:extLst>
                </p14:cNvPr>
                <p14:cNvContentPartPr/>
                <p14:nvPr/>
              </p14:nvContentPartPr>
              <p14:xfrm>
                <a:off x="11194380" y="3391410"/>
                <a:ext cx="19080" cy="10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5156E24-4B91-7B3E-3DA6-EFE3FB2EA0C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185380" y="3382410"/>
                  <a:ext cx="36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3AC9668-7AFD-3185-E0DA-1BB9BECB9527}"/>
                    </a:ext>
                  </a:extLst>
                </p14:cNvPr>
                <p14:cNvContentPartPr/>
                <p14:nvPr/>
              </p14:nvContentPartPr>
              <p14:xfrm>
                <a:off x="11259180" y="3292410"/>
                <a:ext cx="110520" cy="100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3AC9668-7AFD-3185-E0DA-1BB9BECB952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250180" y="3283410"/>
                  <a:ext cx="128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739AC1C-5083-DC34-4ABF-DBA62B7A2159}"/>
                    </a:ext>
                  </a:extLst>
                </p14:cNvPr>
                <p14:cNvContentPartPr/>
                <p14:nvPr/>
              </p14:nvContentPartPr>
              <p14:xfrm>
                <a:off x="8438580" y="3611730"/>
                <a:ext cx="159120" cy="130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739AC1C-5083-DC34-4ABF-DBA62B7A215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429940" y="3602730"/>
                  <a:ext cx="1767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E92B1A1-F808-9D05-7EEB-8707A0B962AA}"/>
                    </a:ext>
                  </a:extLst>
                </p14:cNvPr>
                <p14:cNvContentPartPr/>
                <p14:nvPr/>
              </p14:nvContentPartPr>
              <p14:xfrm>
                <a:off x="8673300" y="3633330"/>
                <a:ext cx="10080" cy="10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E92B1A1-F808-9D05-7EEB-8707A0B962A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664660" y="3624690"/>
                  <a:ext cx="27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A1F0EB2-A9FA-E394-C9BA-7A9E355D1FC1}"/>
                    </a:ext>
                  </a:extLst>
                </p14:cNvPr>
                <p14:cNvContentPartPr/>
                <p14:nvPr/>
              </p14:nvContentPartPr>
              <p14:xfrm>
                <a:off x="8639820" y="3530370"/>
                <a:ext cx="299520" cy="219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A1F0EB2-A9FA-E394-C9BA-7A9E355D1FC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630820" y="3521370"/>
                  <a:ext cx="3171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F17D351-A05D-E2B4-A48D-196FCA19A6AE}"/>
                    </a:ext>
                  </a:extLst>
                </p14:cNvPr>
                <p14:cNvContentPartPr/>
                <p14:nvPr/>
              </p14:nvContentPartPr>
              <p14:xfrm>
                <a:off x="8623260" y="3498330"/>
                <a:ext cx="39240" cy="633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F17D351-A05D-E2B4-A48D-196FCA19A6A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614260" y="3489690"/>
                  <a:ext cx="568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B382C40-BA25-23B0-D850-6E5FBFE8BB72}"/>
                    </a:ext>
                  </a:extLst>
                </p14:cNvPr>
                <p14:cNvContentPartPr/>
                <p14:nvPr/>
              </p14:nvContentPartPr>
              <p14:xfrm>
                <a:off x="9186300" y="3638010"/>
                <a:ext cx="103320" cy="1051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B382C40-BA25-23B0-D850-6E5FBFE8BB7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177660" y="3629010"/>
                  <a:ext cx="1209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405A3F7-540E-308A-35DC-53AD6BC5A495}"/>
                    </a:ext>
                  </a:extLst>
                </p14:cNvPr>
                <p14:cNvContentPartPr/>
                <p14:nvPr/>
              </p14:nvContentPartPr>
              <p14:xfrm>
                <a:off x="9339300" y="3615690"/>
                <a:ext cx="47160" cy="144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405A3F7-540E-308A-35DC-53AD6BC5A49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330660" y="3606690"/>
                  <a:ext cx="648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5FCFB57-1DE2-C0C3-80D4-0A04BDB6E6E6}"/>
                    </a:ext>
                  </a:extLst>
                </p14:cNvPr>
                <p14:cNvContentPartPr/>
                <p14:nvPr/>
              </p14:nvContentPartPr>
              <p14:xfrm>
                <a:off x="9321300" y="3681210"/>
                <a:ext cx="267480" cy="64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5FCFB57-1DE2-C0C3-80D4-0A04BDB6E6E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312660" y="3672210"/>
                  <a:ext cx="2851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DA041C4-1106-2701-45CD-547ECE522398}"/>
                    </a:ext>
                  </a:extLst>
                </p14:cNvPr>
                <p14:cNvContentPartPr/>
                <p14:nvPr/>
              </p14:nvContentPartPr>
              <p14:xfrm>
                <a:off x="9613260" y="3668250"/>
                <a:ext cx="101520" cy="878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DA041C4-1106-2701-45CD-547ECE52239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604620" y="3659250"/>
                  <a:ext cx="1191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AD58F20-FD6C-2808-A81D-C1DF8E9C7869}"/>
                    </a:ext>
                  </a:extLst>
                </p14:cNvPr>
                <p14:cNvContentPartPr/>
                <p14:nvPr/>
              </p14:nvContentPartPr>
              <p14:xfrm>
                <a:off x="9858420" y="3679770"/>
                <a:ext cx="313920" cy="867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AD58F20-FD6C-2808-A81D-C1DF8E9C786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849780" y="3671130"/>
                  <a:ext cx="331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DB197C7-D7AD-CEC4-1FF7-AC4406D533E2}"/>
                    </a:ext>
                  </a:extLst>
                </p14:cNvPr>
                <p14:cNvContentPartPr/>
                <p14:nvPr/>
              </p14:nvContentPartPr>
              <p14:xfrm>
                <a:off x="10215180" y="3654570"/>
                <a:ext cx="338760" cy="1191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DB197C7-D7AD-CEC4-1FF7-AC4406D533E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206180" y="3645930"/>
                  <a:ext cx="356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DDBDB1C-B09A-30F2-BB40-5695C16B3556}"/>
                    </a:ext>
                  </a:extLst>
                </p14:cNvPr>
                <p14:cNvContentPartPr/>
                <p14:nvPr/>
              </p14:nvContentPartPr>
              <p14:xfrm>
                <a:off x="10572660" y="3675090"/>
                <a:ext cx="143280" cy="1195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DDBDB1C-B09A-30F2-BB40-5695C16B355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564020" y="3666450"/>
                  <a:ext cx="160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95B11EE-FB97-B9AA-7A94-C1C3C91CDF8B}"/>
                    </a:ext>
                  </a:extLst>
                </p14:cNvPr>
                <p14:cNvContentPartPr/>
                <p14:nvPr/>
              </p14:nvContentPartPr>
              <p14:xfrm>
                <a:off x="10717020" y="3706050"/>
                <a:ext cx="69480" cy="1414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95B11EE-FB97-B9AA-7A94-C1C3C91CDF8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708020" y="3697050"/>
                  <a:ext cx="871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F86A4AA-FD17-0F28-F36B-0D632B8C5B6E}"/>
                    </a:ext>
                  </a:extLst>
                </p14:cNvPr>
                <p14:cNvContentPartPr/>
                <p14:nvPr/>
              </p14:nvContentPartPr>
              <p14:xfrm>
                <a:off x="10841580" y="3688410"/>
                <a:ext cx="167400" cy="3067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F86A4AA-FD17-0F28-F36B-0D632B8C5B6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832940" y="3679770"/>
                  <a:ext cx="1850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25810D8-0E8B-D39F-D83C-7E8D9B1EAC05}"/>
                    </a:ext>
                  </a:extLst>
                </p14:cNvPr>
                <p14:cNvContentPartPr/>
                <p14:nvPr/>
              </p14:nvContentPartPr>
              <p14:xfrm>
                <a:off x="10936620" y="3796410"/>
                <a:ext cx="104040" cy="172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25810D8-0E8B-D39F-D83C-7E8D9B1EAC0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927980" y="3787410"/>
                  <a:ext cx="1216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09B50D5-9115-60DD-FB5B-51FDB0ADC525}"/>
                    </a:ext>
                  </a:extLst>
                </p14:cNvPr>
                <p14:cNvContentPartPr/>
                <p14:nvPr/>
              </p14:nvContentPartPr>
              <p14:xfrm>
                <a:off x="11284380" y="3722610"/>
                <a:ext cx="81000" cy="640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09B50D5-9115-60DD-FB5B-51FDB0ADC52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275380" y="3713610"/>
                  <a:ext cx="986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2CFCA9F-98E5-65CF-B200-3CFDE3C20464}"/>
                    </a:ext>
                  </a:extLst>
                </p14:cNvPr>
                <p14:cNvContentPartPr/>
                <p14:nvPr/>
              </p14:nvContentPartPr>
              <p14:xfrm>
                <a:off x="11385180" y="3678690"/>
                <a:ext cx="178920" cy="1490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2CFCA9F-98E5-65CF-B200-3CFDE3C2046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376540" y="3670050"/>
                  <a:ext cx="196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880DC6F-63C9-DA81-1E1A-4B8082CFC57F}"/>
                    </a:ext>
                  </a:extLst>
                </p14:cNvPr>
                <p14:cNvContentPartPr/>
                <p14:nvPr/>
              </p14:nvContentPartPr>
              <p14:xfrm>
                <a:off x="8462700" y="3817650"/>
                <a:ext cx="260640" cy="196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880DC6F-63C9-DA81-1E1A-4B8082CFC57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454060" y="3808650"/>
                  <a:ext cx="2782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A383A09-B89B-941A-3D0E-02E098D09AC4}"/>
                    </a:ext>
                  </a:extLst>
                </p14:cNvPr>
                <p14:cNvContentPartPr/>
                <p14:nvPr/>
              </p14:nvContentPartPr>
              <p14:xfrm>
                <a:off x="8726580" y="3929970"/>
                <a:ext cx="56160" cy="89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A383A09-B89B-941A-3D0E-02E098D09AC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717580" y="3920970"/>
                  <a:ext cx="738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1918734-AB50-7CF2-AECA-1F979627A71B}"/>
                    </a:ext>
                  </a:extLst>
                </p14:cNvPr>
                <p14:cNvContentPartPr/>
                <p14:nvPr/>
              </p14:nvContentPartPr>
              <p14:xfrm>
                <a:off x="8825580" y="3810810"/>
                <a:ext cx="127440" cy="2098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1918734-AB50-7CF2-AECA-1F979627A71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816580" y="3802170"/>
                  <a:ext cx="1450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C110D38-6A82-7815-EFAE-376FBEAECA43}"/>
                    </a:ext>
                  </a:extLst>
                </p14:cNvPr>
                <p14:cNvContentPartPr/>
                <p14:nvPr/>
              </p14:nvContentPartPr>
              <p14:xfrm>
                <a:off x="8967780" y="3942210"/>
                <a:ext cx="165960" cy="2545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C110D38-6A82-7815-EFAE-376FBEAECA4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958780" y="3933210"/>
                  <a:ext cx="1836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127086D-36C9-F7A4-DF07-74812FDC4C34}"/>
                    </a:ext>
                  </a:extLst>
                </p14:cNvPr>
                <p14:cNvContentPartPr/>
                <p14:nvPr/>
              </p14:nvContentPartPr>
              <p14:xfrm>
                <a:off x="9171900" y="3981810"/>
                <a:ext cx="208440" cy="968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127086D-36C9-F7A4-DF07-74812FDC4C3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162900" y="3972810"/>
                  <a:ext cx="2260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60EA8D2-21E0-BEE2-36C8-5C1F009886D5}"/>
                    </a:ext>
                  </a:extLst>
                </p14:cNvPr>
                <p14:cNvContentPartPr/>
                <p14:nvPr/>
              </p14:nvContentPartPr>
              <p14:xfrm>
                <a:off x="9472500" y="3868770"/>
                <a:ext cx="91440" cy="2178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60EA8D2-21E0-BEE2-36C8-5C1F009886D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463500" y="3860130"/>
                  <a:ext cx="109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270319B-3D66-5C46-BBCE-21FEE00CE3AE}"/>
                    </a:ext>
                  </a:extLst>
                </p14:cNvPr>
                <p14:cNvContentPartPr/>
                <p14:nvPr/>
              </p14:nvContentPartPr>
              <p14:xfrm>
                <a:off x="9428580" y="3997290"/>
                <a:ext cx="117720" cy="190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270319B-3D66-5C46-BBCE-21FEE00CE3A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419940" y="3988290"/>
                  <a:ext cx="135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EF33A8E-FA37-60D9-AEB2-DC596862B5DD}"/>
                    </a:ext>
                  </a:extLst>
                </p14:cNvPr>
                <p14:cNvContentPartPr/>
                <p14:nvPr/>
              </p14:nvContentPartPr>
              <p14:xfrm>
                <a:off x="9544860" y="3974970"/>
                <a:ext cx="134640" cy="993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EF33A8E-FA37-60D9-AEB2-DC596862B5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535860" y="3965970"/>
                  <a:ext cx="152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AD7F3CE-A127-81AC-2176-2316C980FA18}"/>
                    </a:ext>
                  </a:extLst>
                </p14:cNvPr>
                <p14:cNvContentPartPr/>
                <p14:nvPr/>
              </p14:nvContentPartPr>
              <p14:xfrm>
                <a:off x="9737460" y="3840690"/>
                <a:ext cx="136800" cy="2952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AD7F3CE-A127-81AC-2176-2316C980FA1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728820" y="3832050"/>
                  <a:ext cx="1544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C1D987A-636C-6FCE-9FA3-DC7F72AB2209}"/>
                    </a:ext>
                  </a:extLst>
                </p14:cNvPr>
                <p14:cNvContentPartPr/>
                <p14:nvPr/>
              </p14:nvContentPartPr>
              <p14:xfrm>
                <a:off x="9872820" y="3917730"/>
                <a:ext cx="240120" cy="1666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C1D987A-636C-6FCE-9FA3-DC7F72AB220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863820" y="3908730"/>
                  <a:ext cx="257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C64F4A8-CE4E-3831-CC7E-063C3486C73A}"/>
                    </a:ext>
                  </a:extLst>
                </p14:cNvPr>
                <p14:cNvContentPartPr/>
                <p14:nvPr/>
              </p14:nvContentPartPr>
              <p14:xfrm>
                <a:off x="10145700" y="4009530"/>
                <a:ext cx="133560" cy="745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C64F4A8-CE4E-3831-CC7E-063C3486C73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137060" y="4000890"/>
                  <a:ext cx="151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E664EE6-94E2-2A1F-A9FD-1155EA830DE3}"/>
                    </a:ext>
                  </a:extLst>
                </p14:cNvPr>
                <p14:cNvContentPartPr/>
                <p14:nvPr/>
              </p14:nvContentPartPr>
              <p14:xfrm>
                <a:off x="10311300" y="4019610"/>
                <a:ext cx="251640" cy="745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E664EE6-94E2-2A1F-A9FD-1155EA830DE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302300" y="4010610"/>
                  <a:ext cx="2692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AAA1E42-41F3-A53B-0F79-A63640EACE45}"/>
                    </a:ext>
                  </a:extLst>
                </p14:cNvPr>
                <p14:cNvContentPartPr/>
                <p14:nvPr/>
              </p14:nvContentPartPr>
              <p14:xfrm>
                <a:off x="10604340" y="4048770"/>
                <a:ext cx="119520" cy="698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AAA1E42-41F3-A53B-0F79-A63640EACE4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595340" y="4040130"/>
                  <a:ext cx="1371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1208407-DCC0-2CE1-7F0F-991A10178E25}"/>
                    </a:ext>
                  </a:extLst>
                </p14:cNvPr>
                <p14:cNvContentPartPr/>
                <p14:nvPr/>
              </p14:nvContentPartPr>
              <p14:xfrm>
                <a:off x="10738980" y="4052010"/>
                <a:ext cx="82440" cy="143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1208407-DCC0-2CE1-7F0F-991A10178E2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729980" y="4043370"/>
                  <a:ext cx="100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D333289-37DE-2EFE-1E75-35155F0E72FA}"/>
                    </a:ext>
                  </a:extLst>
                </p14:cNvPr>
                <p14:cNvContentPartPr/>
                <p14:nvPr/>
              </p14:nvContentPartPr>
              <p14:xfrm>
                <a:off x="10930140" y="4052010"/>
                <a:ext cx="115920" cy="105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D333289-37DE-2EFE-1E75-35155F0E72F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921500" y="4043370"/>
                  <a:ext cx="1335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40CF41A-B708-5F99-80B6-E54EDA31277D}"/>
                    </a:ext>
                  </a:extLst>
                </p14:cNvPr>
                <p14:cNvContentPartPr/>
                <p14:nvPr/>
              </p14:nvContentPartPr>
              <p14:xfrm>
                <a:off x="10928700" y="4049490"/>
                <a:ext cx="91440" cy="518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40CF41A-B708-5F99-80B6-E54EDA31277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920060" y="4040490"/>
                  <a:ext cx="1090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E8AA883-632E-C750-7714-F21550EA0C3C}"/>
                    </a:ext>
                  </a:extLst>
                </p14:cNvPr>
                <p14:cNvContentPartPr/>
                <p14:nvPr/>
              </p14:nvContentPartPr>
              <p14:xfrm>
                <a:off x="11086380" y="4119330"/>
                <a:ext cx="174600" cy="212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E8AA883-632E-C750-7714-F21550EA0C3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077380" y="4110690"/>
                  <a:ext cx="1922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7EF3DCE-6CAB-2EB0-704C-E8ED16DC5FE8}"/>
                    </a:ext>
                  </a:extLst>
                </p14:cNvPr>
                <p14:cNvContentPartPr/>
                <p14:nvPr/>
              </p14:nvContentPartPr>
              <p14:xfrm>
                <a:off x="11206260" y="4060290"/>
                <a:ext cx="89640" cy="1328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7EF3DCE-6CAB-2EB0-704C-E8ED16DC5FE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7260" y="4051650"/>
                  <a:ext cx="1072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DBC8F3B-A0A8-EBF1-7E5E-C54A1B09DCFA}"/>
                    </a:ext>
                  </a:extLst>
                </p14:cNvPr>
                <p14:cNvContentPartPr/>
                <p14:nvPr/>
              </p14:nvContentPartPr>
              <p14:xfrm>
                <a:off x="11331540" y="4053090"/>
                <a:ext cx="205200" cy="1602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DBC8F3B-A0A8-EBF1-7E5E-C54A1B09DCF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322540" y="4044450"/>
                  <a:ext cx="2228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6C83A31-D5D3-15FA-3572-C7F80EF5234F}"/>
                    </a:ext>
                  </a:extLst>
                </p14:cNvPr>
                <p14:cNvContentPartPr/>
                <p14:nvPr/>
              </p14:nvContentPartPr>
              <p14:xfrm>
                <a:off x="11518740" y="3949770"/>
                <a:ext cx="74880" cy="297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6C83A31-D5D3-15FA-3572-C7F80EF5234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509740" y="3940770"/>
                  <a:ext cx="9252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C64CE58-E5D2-498F-0085-758ABEB9BA5F}"/>
              </a:ext>
            </a:extLst>
          </p:cNvPr>
          <p:cNvGrpSpPr/>
          <p:nvPr/>
        </p:nvGrpSpPr>
        <p:grpSpPr>
          <a:xfrm>
            <a:off x="4506660" y="2945730"/>
            <a:ext cx="637200" cy="260640"/>
            <a:chOff x="4506660" y="2945730"/>
            <a:chExt cx="63720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66D254E-DDC8-EB8B-2D02-973429D9276B}"/>
                    </a:ext>
                  </a:extLst>
                </p14:cNvPr>
                <p14:cNvContentPartPr/>
                <p14:nvPr/>
              </p14:nvContentPartPr>
              <p14:xfrm>
                <a:off x="4506660" y="2945730"/>
                <a:ext cx="147240" cy="2221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66D254E-DDC8-EB8B-2D02-973429D9276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97660" y="2937090"/>
                  <a:ext cx="1648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65519EE-0E82-A759-909E-3F9BF49CAE2F}"/>
                    </a:ext>
                  </a:extLst>
                </p14:cNvPr>
                <p14:cNvContentPartPr/>
                <p14:nvPr/>
              </p14:nvContentPartPr>
              <p14:xfrm>
                <a:off x="4745700" y="3000810"/>
                <a:ext cx="146880" cy="1638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65519EE-0E82-A759-909E-3F9BF49CAE2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737060" y="2991810"/>
                  <a:ext cx="1645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EFE7A58-0CB1-532B-C032-CF955D84C0BE}"/>
                    </a:ext>
                  </a:extLst>
                </p14:cNvPr>
                <p14:cNvContentPartPr/>
                <p14:nvPr/>
              </p14:nvContentPartPr>
              <p14:xfrm>
                <a:off x="4784940" y="2993970"/>
                <a:ext cx="111960" cy="2034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EFE7A58-0CB1-532B-C032-CF955D84C0B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775940" y="2984970"/>
                  <a:ext cx="1296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C3D5D4D-D20C-EC53-54DE-255A6A442A84}"/>
                    </a:ext>
                  </a:extLst>
                </p14:cNvPr>
                <p14:cNvContentPartPr/>
                <p14:nvPr/>
              </p14:nvContentPartPr>
              <p14:xfrm>
                <a:off x="4965300" y="2973450"/>
                <a:ext cx="178560" cy="2329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C3D5D4D-D20C-EC53-54DE-255A6A442A8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956660" y="2964450"/>
                  <a:ext cx="19620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085CECE-7AA2-090C-0B9E-42CE996EDD2D}"/>
              </a:ext>
            </a:extLst>
          </p:cNvPr>
          <p:cNvGrpSpPr/>
          <p:nvPr/>
        </p:nvGrpSpPr>
        <p:grpSpPr>
          <a:xfrm>
            <a:off x="4530060" y="5081250"/>
            <a:ext cx="647280" cy="251280"/>
            <a:chOff x="4530060" y="5081250"/>
            <a:chExt cx="64728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A1D69D0-3227-C912-94BA-8534C75AFE05}"/>
                    </a:ext>
                  </a:extLst>
                </p14:cNvPr>
                <p14:cNvContentPartPr/>
                <p14:nvPr/>
              </p14:nvContentPartPr>
              <p14:xfrm>
                <a:off x="4530060" y="5111490"/>
                <a:ext cx="194760" cy="2210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A1D69D0-3227-C912-94BA-8534C75AFE0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521420" y="5102850"/>
                  <a:ext cx="2124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F2A5C19-D35C-4AFE-DFC7-C51AA6F647E3}"/>
                    </a:ext>
                  </a:extLst>
                </p14:cNvPr>
                <p14:cNvContentPartPr/>
                <p14:nvPr/>
              </p14:nvContentPartPr>
              <p14:xfrm>
                <a:off x="4787460" y="5146410"/>
                <a:ext cx="128880" cy="1389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F2A5C19-D35C-4AFE-DFC7-C51AA6F647E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778820" y="5137770"/>
                  <a:ext cx="146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356F151-EB2D-A5D1-09F2-8246921CCAB2}"/>
                    </a:ext>
                  </a:extLst>
                </p14:cNvPr>
                <p14:cNvContentPartPr/>
                <p14:nvPr/>
              </p14:nvContentPartPr>
              <p14:xfrm>
                <a:off x="4809060" y="5138130"/>
                <a:ext cx="118440" cy="180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356F151-EB2D-A5D1-09F2-8246921CCAB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800420" y="5129490"/>
                  <a:ext cx="1360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CFE401B-F362-B8C6-E293-A3877F367E01}"/>
                    </a:ext>
                  </a:extLst>
                </p14:cNvPr>
                <p14:cNvContentPartPr/>
                <p14:nvPr/>
              </p14:nvContentPartPr>
              <p14:xfrm>
                <a:off x="4993020" y="5081250"/>
                <a:ext cx="184320" cy="2300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CFE401B-F362-B8C6-E293-A3877F367E0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984380" y="5072610"/>
                  <a:ext cx="20196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06CEFB8F-1683-F878-1216-5E8B52B56D8C}"/>
              </a:ext>
            </a:extLst>
          </p:cNvPr>
          <p:cNvGrpSpPr/>
          <p:nvPr/>
        </p:nvGrpSpPr>
        <p:grpSpPr>
          <a:xfrm>
            <a:off x="9926100" y="4749330"/>
            <a:ext cx="851760" cy="402840"/>
            <a:chOff x="9926100" y="4749330"/>
            <a:chExt cx="851760" cy="40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6EFB70A-E8AD-AAD4-AEFA-2A1198165AB6}"/>
                    </a:ext>
                  </a:extLst>
                </p14:cNvPr>
                <p14:cNvContentPartPr/>
                <p14:nvPr/>
              </p14:nvContentPartPr>
              <p14:xfrm>
                <a:off x="9926100" y="4764810"/>
                <a:ext cx="160560" cy="3445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6EFB70A-E8AD-AAD4-AEFA-2A1198165AB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917460" y="4756170"/>
                  <a:ext cx="1782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01C6D566-3F8F-84A2-4731-9210A20D6971}"/>
                    </a:ext>
                  </a:extLst>
                </p14:cNvPr>
                <p14:cNvContentPartPr/>
                <p14:nvPr/>
              </p14:nvContentPartPr>
              <p14:xfrm>
                <a:off x="10098180" y="4881450"/>
                <a:ext cx="157680" cy="1440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01C6D566-3F8F-84A2-4731-9210A20D697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089180" y="4872810"/>
                  <a:ext cx="175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EC9601A-77B1-5556-9662-9DA182310DA3}"/>
                    </a:ext>
                  </a:extLst>
                </p14:cNvPr>
                <p14:cNvContentPartPr/>
                <p14:nvPr/>
              </p14:nvContentPartPr>
              <p14:xfrm>
                <a:off x="10267380" y="4994130"/>
                <a:ext cx="52560" cy="943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EC9601A-77B1-5556-9662-9DA182310DA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258380" y="4985130"/>
                  <a:ext cx="702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51B583C-579A-35A2-0CC4-05D316266969}"/>
                    </a:ext>
                  </a:extLst>
                </p14:cNvPr>
                <p14:cNvContentPartPr/>
                <p14:nvPr/>
              </p14:nvContentPartPr>
              <p14:xfrm>
                <a:off x="10269180" y="4927890"/>
                <a:ext cx="48240" cy="403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51B583C-579A-35A2-0CC4-05D31626696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260180" y="4918890"/>
                  <a:ext cx="658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90F5F10-005B-A69A-CA65-CE9623916029}"/>
                    </a:ext>
                  </a:extLst>
                </p14:cNvPr>
                <p14:cNvContentPartPr/>
                <p14:nvPr/>
              </p14:nvContentPartPr>
              <p14:xfrm>
                <a:off x="10416420" y="4854090"/>
                <a:ext cx="152640" cy="1807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90F5F10-005B-A69A-CA65-CE962391602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407780" y="4845090"/>
                  <a:ext cx="1702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2B1ED8D-ED69-556B-DC14-7CF89C4D629A}"/>
                    </a:ext>
                  </a:extLst>
                </p14:cNvPr>
                <p14:cNvContentPartPr/>
                <p14:nvPr/>
              </p14:nvContentPartPr>
              <p14:xfrm>
                <a:off x="10591380" y="4975410"/>
                <a:ext cx="87480" cy="61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2B1ED8D-ED69-556B-DC14-7CF89C4D629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582380" y="4966770"/>
                  <a:ext cx="105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859C968-BB09-8E32-6A24-B79F004ACC3E}"/>
                    </a:ext>
                  </a:extLst>
                </p14:cNvPr>
                <p14:cNvContentPartPr/>
                <p14:nvPr/>
              </p14:nvContentPartPr>
              <p14:xfrm>
                <a:off x="10515420" y="4988370"/>
                <a:ext cx="107640" cy="1638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859C968-BB09-8E32-6A24-B79F004ACC3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506780" y="4979730"/>
                  <a:ext cx="1252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6ED0978-AE3D-6F90-D58E-99AB8742A1DF}"/>
                    </a:ext>
                  </a:extLst>
                </p14:cNvPr>
                <p14:cNvContentPartPr/>
                <p14:nvPr/>
              </p14:nvContentPartPr>
              <p14:xfrm>
                <a:off x="10683900" y="4749330"/>
                <a:ext cx="93960" cy="3139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6ED0978-AE3D-6F90-D58E-99AB8742A1D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675260" y="4740690"/>
                  <a:ext cx="11160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1E83B797-65FD-7650-DBA4-0B92C514127A}"/>
              </a:ext>
            </a:extLst>
          </p:cNvPr>
          <p:cNvGrpSpPr/>
          <p:nvPr/>
        </p:nvGrpSpPr>
        <p:grpSpPr>
          <a:xfrm>
            <a:off x="11006100" y="4738890"/>
            <a:ext cx="663840" cy="270720"/>
            <a:chOff x="11006100" y="4738890"/>
            <a:chExt cx="66384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D88A80B1-CFD9-0DC4-B383-8E583500AC7A}"/>
                    </a:ext>
                  </a:extLst>
                </p14:cNvPr>
                <p14:cNvContentPartPr/>
                <p14:nvPr/>
              </p14:nvContentPartPr>
              <p14:xfrm>
                <a:off x="11006100" y="4807650"/>
                <a:ext cx="663840" cy="2019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D88A80B1-CFD9-0DC4-B383-8E583500AC7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997460" y="4798650"/>
                  <a:ext cx="681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D972FB0-B2C5-D361-CA1C-2BB8A479F6E7}"/>
                    </a:ext>
                  </a:extLst>
                </p14:cNvPr>
                <p14:cNvContentPartPr/>
                <p14:nvPr/>
              </p14:nvContentPartPr>
              <p14:xfrm>
                <a:off x="11252340" y="4738890"/>
                <a:ext cx="67680" cy="662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D972FB0-B2C5-D361-CA1C-2BB8A479F6E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243340" y="4730250"/>
                  <a:ext cx="8532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C443AEEB-F156-15A5-D39B-7B92BF97F509}"/>
                  </a:ext>
                </a:extLst>
              </p14:cNvPr>
              <p14:cNvContentPartPr/>
              <p14:nvPr/>
            </p14:nvContentPartPr>
            <p14:xfrm>
              <a:off x="8512380" y="4889010"/>
              <a:ext cx="92160" cy="1209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C443AEEB-F156-15A5-D39B-7B92BF97F50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503740" y="4880010"/>
                <a:ext cx="1098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045F5580-427D-E79F-7585-A2AD5E142687}"/>
                  </a:ext>
                </a:extLst>
              </p14:cNvPr>
              <p14:cNvContentPartPr/>
              <p14:nvPr/>
            </p14:nvContentPartPr>
            <p14:xfrm>
              <a:off x="8490780" y="4911690"/>
              <a:ext cx="107280" cy="1152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045F5580-427D-E79F-7585-A2AD5E142687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482140" y="4902690"/>
                <a:ext cx="12492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0F9326B-CD9A-7755-A581-F2C31A201A0E}"/>
                  </a:ext>
                </a:extLst>
              </p14:cNvPr>
              <p14:cNvContentPartPr/>
              <p14:nvPr/>
            </p14:nvContentPartPr>
            <p14:xfrm>
              <a:off x="8516340" y="4840770"/>
              <a:ext cx="105120" cy="111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0F9326B-CD9A-7755-A581-F2C31A201A0E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8507340" y="4831770"/>
                <a:ext cx="1227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BF2CB2AC-89B9-551B-4F57-FB012F234E3D}"/>
                  </a:ext>
                </a:extLst>
              </p14:cNvPr>
              <p14:cNvContentPartPr/>
              <p14:nvPr/>
            </p14:nvContentPartPr>
            <p14:xfrm>
              <a:off x="8632260" y="4907730"/>
              <a:ext cx="109080" cy="1098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BF2CB2AC-89B9-551B-4F57-FB012F234E3D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8623260" y="4899090"/>
                <a:ext cx="1267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6B614247-765E-679B-FE99-1677D43C20FE}"/>
                  </a:ext>
                </a:extLst>
              </p14:cNvPr>
              <p14:cNvContentPartPr/>
              <p14:nvPr/>
            </p14:nvContentPartPr>
            <p14:xfrm>
              <a:off x="8783100" y="4900170"/>
              <a:ext cx="97560" cy="11592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6B614247-765E-679B-FE99-1677D43C20FE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8774460" y="4891170"/>
                <a:ext cx="1152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28827E2D-49C4-D8E4-AC38-0B1127E34743}"/>
                  </a:ext>
                </a:extLst>
              </p14:cNvPr>
              <p14:cNvContentPartPr/>
              <p14:nvPr/>
            </p14:nvContentPartPr>
            <p14:xfrm>
              <a:off x="8924580" y="4824930"/>
              <a:ext cx="163080" cy="19584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28827E2D-49C4-D8E4-AC38-0B1127E34743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8915580" y="4816290"/>
                <a:ext cx="1807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194FF497-F5C3-FCE4-0D34-C989BE25B490}"/>
                  </a:ext>
                </a:extLst>
              </p14:cNvPr>
              <p14:cNvContentPartPr/>
              <p14:nvPr/>
            </p14:nvContentPartPr>
            <p14:xfrm>
              <a:off x="9204660" y="4935450"/>
              <a:ext cx="105120" cy="10728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194FF497-F5C3-FCE4-0D34-C989BE25B490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9196020" y="4926450"/>
                <a:ext cx="1227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C52371D1-2784-94EE-0B20-AA168D857291}"/>
                  </a:ext>
                </a:extLst>
              </p14:cNvPr>
              <p14:cNvContentPartPr/>
              <p14:nvPr/>
            </p14:nvContentPartPr>
            <p14:xfrm>
              <a:off x="9349020" y="4957410"/>
              <a:ext cx="124920" cy="10728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C52371D1-2784-94EE-0B20-AA168D857291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9340020" y="4948410"/>
                <a:ext cx="1425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108B559-800D-FA66-C09F-5BD8EAAE9B82}"/>
                  </a:ext>
                </a:extLst>
              </p14:cNvPr>
              <p14:cNvContentPartPr/>
              <p14:nvPr/>
            </p14:nvContentPartPr>
            <p14:xfrm>
              <a:off x="9513900" y="4858050"/>
              <a:ext cx="74880" cy="2001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108B559-800D-FA66-C09F-5BD8EAAE9B82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9505260" y="4849410"/>
                <a:ext cx="925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6D8A8108-5689-2DA1-8DCC-BDF9B139B3F5}"/>
                  </a:ext>
                </a:extLst>
              </p14:cNvPr>
              <p14:cNvContentPartPr/>
              <p14:nvPr/>
            </p14:nvContentPartPr>
            <p14:xfrm>
              <a:off x="9628380" y="4842570"/>
              <a:ext cx="94680" cy="2253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6D8A8108-5689-2DA1-8DCC-BDF9B139B3F5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9619380" y="4833930"/>
                <a:ext cx="1123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A07F6DA3-3B0A-090F-1B3F-AC95B21D775E}"/>
                  </a:ext>
                </a:extLst>
              </p14:cNvPr>
              <p14:cNvContentPartPr/>
              <p14:nvPr/>
            </p14:nvContentPartPr>
            <p14:xfrm>
              <a:off x="9503100" y="5591370"/>
              <a:ext cx="282960" cy="28332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A07F6DA3-3B0A-090F-1B3F-AC95B21D775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9494460" y="5582730"/>
                <a:ext cx="300600" cy="30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3" name="Group 312">
            <a:extLst>
              <a:ext uri="{FF2B5EF4-FFF2-40B4-BE49-F238E27FC236}">
                <a16:creationId xmlns:a16="http://schemas.microsoft.com/office/drawing/2014/main" id="{2AFA2854-5D0A-75CC-2A96-CEB041E831B3}"/>
              </a:ext>
            </a:extLst>
          </p:cNvPr>
          <p:cNvGrpSpPr/>
          <p:nvPr/>
        </p:nvGrpSpPr>
        <p:grpSpPr>
          <a:xfrm>
            <a:off x="8136900" y="5160810"/>
            <a:ext cx="3865320" cy="1083240"/>
            <a:chOff x="8136900" y="5160810"/>
            <a:chExt cx="3865320" cy="10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2E7D8B5-6E4F-4999-0CBB-F2D35A33E47C}"/>
                    </a:ext>
                  </a:extLst>
                </p14:cNvPr>
                <p14:cNvContentPartPr/>
                <p14:nvPr/>
              </p14:nvContentPartPr>
              <p14:xfrm>
                <a:off x="8383860" y="5223090"/>
                <a:ext cx="106560" cy="1836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2E7D8B5-6E4F-4999-0CBB-F2D35A33E47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374860" y="5214090"/>
                  <a:ext cx="124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159B8E73-7E16-FFBC-F05E-FB18570A6BB8}"/>
                    </a:ext>
                  </a:extLst>
                </p14:cNvPr>
                <p14:cNvContentPartPr/>
                <p14:nvPr/>
              </p14:nvContentPartPr>
              <p14:xfrm>
                <a:off x="8548380" y="5215530"/>
                <a:ext cx="69480" cy="1731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159B8E73-7E16-FFBC-F05E-FB18570A6BB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539380" y="5206890"/>
                  <a:ext cx="87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71E1D12-74A3-7420-4F56-3B0C76846442}"/>
                    </a:ext>
                  </a:extLst>
                </p14:cNvPr>
                <p14:cNvContentPartPr/>
                <p14:nvPr/>
              </p14:nvContentPartPr>
              <p14:xfrm>
                <a:off x="8555580" y="5293650"/>
                <a:ext cx="316440" cy="842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71E1D12-74A3-7420-4F56-3B0C7684644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546580" y="5285010"/>
                  <a:ext cx="3340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735BF12-937A-FCCC-F4FA-491A1FBE68F1}"/>
                    </a:ext>
                  </a:extLst>
                </p14:cNvPr>
                <p14:cNvContentPartPr/>
                <p14:nvPr/>
              </p14:nvContentPartPr>
              <p14:xfrm>
                <a:off x="8911980" y="5281050"/>
                <a:ext cx="168840" cy="1126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735BF12-937A-FCCC-F4FA-491A1FBE68F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902980" y="5272410"/>
                  <a:ext cx="186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2F08250-DA9A-BA39-B667-E3B4792D8A62}"/>
                    </a:ext>
                  </a:extLst>
                </p14:cNvPr>
                <p14:cNvContentPartPr/>
                <p14:nvPr/>
              </p14:nvContentPartPr>
              <p14:xfrm>
                <a:off x="9337500" y="5221650"/>
                <a:ext cx="344880" cy="1746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2F08250-DA9A-BA39-B667-E3B4792D8A6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328860" y="5213010"/>
                  <a:ext cx="3625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C3A31FD0-C4EE-FF74-E3C4-D0C0D732DEE0}"/>
                    </a:ext>
                  </a:extLst>
                </p14:cNvPr>
                <p14:cNvContentPartPr/>
                <p14:nvPr/>
              </p14:nvContentPartPr>
              <p14:xfrm>
                <a:off x="9298980" y="5160810"/>
                <a:ext cx="143280" cy="208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C3A31FD0-C4EE-FF74-E3C4-D0C0D732DEE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289980" y="5152170"/>
                  <a:ext cx="1609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DD1ECAB-F89B-4E53-9682-E33269991F5B}"/>
                    </a:ext>
                  </a:extLst>
                </p14:cNvPr>
                <p14:cNvContentPartPr/>
                <p14:nvPr/>
              </p14:nvContentPartPr>
              <p14:xfrm>
                <a:off x="9885780" y="5324970"/>
                <a:ext cx="286920" cy="770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DD1ECAB-F89B-4E53-9682-E33269991F5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876780" y="5316330"/>
                  <a:ext cx="304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DC85BF4-E0DF-E770-BC19-BE0480C06FF1}"/>
                    </a:ext>
                  </a:extLst>
                </p14:cNvPr>
                <p14:cNvContentPartPr/>
                <p14:nvPr/>
              </p14:nvContentPartPr>
              <p14:xfrm>
                <a:off x="10226700" y="5324610"/>
                <a:ext cx="108360" cy="860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DC85BF4-E0DF-E770-BC19-BE0480C06FF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218060" y="5315610"/>
                  <a:ext cx="126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B5C446D-1C63-A96B-51C6-27E9E2AB1EBF}"/>
                    </a:ext>
                  </a:extLst>
                </p14:cNvPr>
                <p14:cNvContentPartPr/>
                <p14:nvPr/>
              </p14:nvContentPartPr>
              <p14:xfrm>
                <a:off x="10359900" y="5287170"/>
                <a:ext cx="309600" cy="1494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B5C446D-1C63-A96B-51C6-27E9E2AB1EB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351260" y="5278530"/>
                  <a:ext cx="3272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4DA9AF6-4E90-1670-A1F7-FE1DE3450473}"/>
                    </a:ext>
                  </a:extLst>
                </p14:cNvPr>
                <p14:cNvContentPartPr/>
                <p14:nvPr/>
              </p14:nvContentPartPr>
              <p14:xfrm>
                <a:off x="10718820" y="5220570"/>
                <a:ext cx="293400" cy="2307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4DA9AF6-4E90-1670-A1F7-FE1DE345047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710180" y="5211930"/>
                  <a:ext cx="3110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B3386EE-66BD-199A-4DF1-B30801A4E287}"/>
                    </a:ext>
                  </a:extLst>
                </p14:cNvPr>
                <p14:cNvContentPartPr/>
                <p14:nvPr/>
              </p14:nvContentPartPr>
              <p14:xfrm>
                <a:off x="11220300" y="5307690"/>
                <a:ext cx="271080" cy="3812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B3386EE-66BD-199A-4DF1-B30801A4E28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211660" y="5298690"/>
                  <a:ext cx="2887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9C299B80-271A-C4FC-AC5B-7D2F951AEAF1}"/>
                    </a:ext>
                  </a:extLst>
                </p14:cNvPr>
                <p14:cNvContentPartPr/>
                <p14:nvPr/>
              </p14:nvContentPartPr>
              <p14:xfrm>
                <a:off x="11509380" y="5383650"/>
                <a:ext cx="109080" cy="860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9C299B80-271A-C4FC-AC5B-7D2F951AEAF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500380" y="5375010"/>
                  <a:ext cx="1267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50890232-A136-A398-DA71-C740D92A38ED}"/>
                    </a:ext>
                  </a:extLst>
                </p14:cNvPr>
                <p14:cNvContentPartPr/>
                <p14:nvPr/>
              </p14:nvContentPartPr>
              <p14:xfrm>
                <a:off x="11628180" y="5274210"/>
                <a:ext cx="136080" cy="2080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50890232-A136-A398-DA71-C740D92A38E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619180" y="5265210"/>
                  <a:ext cx="1537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0CC19E0-503F-CDF7-2262-8C3D205FB51E}"/>
                    </a:ext>
                  </a:extLst>
                </p14:cNvPr>
                <p14:cNvContentPartPr/>
                <p14:nvPr/>
              </p14:nvContentPartPr>
              <p14:xfrm>
                <a:off x="11794500" y="5369250"/>
                <a:ext cx="97560" cy="954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0CC19E0-503F-CDF7-2262-8C3D205FB51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785860" y="5360610"/>
                  <a:ext cx="1152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2E8456F-8D51-E58C-FFCC-879218D13301}"/>
                    </a:ext>
                  </a:extLst>
                </p14:cNvPr>
                <p14:cNvContentPartPr/>
                <p14:nvPr/>
              </p14:nvContentPartPr>
              <p14:xfrm>
                <a:off x="11996100" y="5421810"/>
                <a:ext cx="6120" cy="72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2E8456F-8D51-E58C-FFCC-879218D1330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987460" y="5412810"/>
                  <a:ext cx="237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5F43701-A33C-5CDF-02D5-AACC41BF6EA8}"/>
                    </a:ext>
                  </a:extLst>
                </p14:cNvPr>
                <p14:cNvContentPartPr/>
                <p14:nvPr/>
              </p14:nvContentPartPr>
              <p14:xfrm>
                <a:off x="8136900" y="5563650"/>
                <a:ext cx="125640" cy="1645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5F43701-A33C-5CDF-02D5-AACC41BF6EA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128260" y="5555010"/>
                  <a:ext cx="1432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D2B50803-23CC-D02E-EAA8-80697F163CC5}"/>
                    </a:ext>
                  </a:extLst>
                </p14:cNvPr>
                <p14:cNvContentPartPr/>
                <p14:nvPr/>
              </p14:nvContentPartPr>
              <p14:xfrm>
                <a:off x="8198460" y="5624130"/>
                <a:ext cx="77760" cy="237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D2B50803-23CC-D02E-EAA8-80697F163CC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189460" y="5615490"/>
                  <a:ext cx="954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014CA8D-9036-2A5A-6828-FEEE319FC512}"/>
                    </a:ext>
                  </a:extLst>
                </p14:cNvPr>
                <p14:cNvContentPartPr/>
                <p14:nvPr/>
              </p14:nvContentPartPr>
              <p14:xfrm>
                <a:off x="8183700" y="5519730"/>
                <a:ext cx="78120" cy="345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014CA8D-9036-2A5A-6828-FEEE319FC51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174700" y="5510730"/>
                  <a:ext cx="957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D8F78A5-7EFD-AF91-D279-ED545A5DEF11}"/>
                    </a:ext>
                  </a:extLst>
                </p14:cNvPr>
                <p14:cNvContentPartPr/>
                <p14:nvPr/>
              </p14:nvContentPartPr>
              <p14:xfrm>
                <a:off x="8311860" y="5629170"/>
                <a:ext cx="133560" cy="1105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D8F78A5-7EFD-AF91-D279-ED545A5DEF1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302860" y="5620170"/>
                  <a:ext cx="1512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680B38F3-5E19-6266-C6A4-3F96B481482C}"/>
                    </a:ext>
                  </a:extLst>
                </p14:cNvPr>
                <p14:cNvContentPartPr/>
                <p14:nvPr/>
              </p14:nvContentPartPr>
              <p14:xfrm>
                <a:off x="8346780" y="5650410"/>
                <a:ext cx="77760" cy="756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680B38F3-5E19-6266-C6A4-3F96B481482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338140" y="5641410"/>
                  <a:ext cx="954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8CD5BB59-E6F3-44C6-6D30-4A91AF931149}"/>
                    </a:ext>
                  </a:extLst>
                </p14:cNvPr>
                <p14:cNvContentPartPr/>
                <p14:nvPr/>
              </p14:nvContentPartPr>
              <p14:xfrm>
                <a:off x="8478180" y="5624490"/>
                <a:ext cx="498600" cy="2091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8CD5BB59-E6F3-44C6-6D30-4A91AF93114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469180" y="5615490"/>
                  <a:ext cx="5162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58EDBED6-7BC5-763D-254F-F842C6571CE5}"/>
                    </a:ext>
                  </a:extLst>
                </p14:cNvPr>
                <p14:cNvContentPartPr/>
                <p14:nvPr/>
              </p14:nvContentPartPr>
              <p14:xfrm>
                <a:off x="8989380" y="5563290"/>
                <a:ext cx="53280" cy="1432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58EDBED6-7BC5-763D-254F-F842C6571CE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980380" y="5554290"/>
                  <a:ext cx="70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674A9E0D-7A94-0CCB-89BA-0775BAA4A7B0}"/>
                    </a:ext>
                  </a:extLst>
                </p14:cNvPr>
                <p14:cNvContentPartPr/>
                <p14:nvPr/>
              </p14:nvContentPartPr>
              <p14:xfrm>
                <a:off x="9070380" y="5639610"/>
                <a:ext cx="153360" cy="1080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674A9E0D-7A94-0CCB-89BA-0775BAA4A7B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061380" y="5630970"/>
                  <a:ext cx="1710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1AF31E71-18BC-4679-DB3B-00B46C42F2B7}"/>
                    </a:ext>
                  </a:extLst>
                </p14:cNvPr>
                <p14:cNvContentPartPr/>
                <p14:nvPr/>
              </p14:nvContentPartPr>
              <p14:xfrm>
                <a:off x="9830340" y="5659050"/>
                <a:ext cx="126000" cy="1065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1AF31E71-18BC-4679-DB3B-00B46C42F2B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821340" y="5650410"/>
                  <a:ext cx="143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ADC696BF-B158-E49A-D609-AE1CA3869A5A}"/>
                    </a:ext>
                  </a:extLst>
                </p14:cNvPr>
                <p14:cNvContentPartPr/>
                <p14:nvPr/>
              </p14:nvContentPartPr>
              <p14:xfrm>
                <a:off x="10001340" y="5515770"/>
                <a:ext cx="186480" cy="2610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ADC696BF-B158-E49A-D609-AE1CA3869A5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992340" y="5507130"/>
                  <a:ext cx="2041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50BFF3C4-7F9E-A284-882C-A093091FCDC9}"/>
                    </a:ext>
                  </a:extLst>
                </p14:cNvPr>
                <p14:cNvContentPartPr/>
                <p14:nvPr/>
              </p14:nvContentPartPr>
              <p14:xfrm>
                <a:off x="10195020" y="5629890"/>
                <a:ext cx="132120" cy="1350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50BFF3C4-7F9E-A284-882C-A093091FCDC9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186380" y="5621250"/>
                  <a:ext cx="1497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5262A61A-9B2B-F50A-E5B2-7E3E624E2DDE}"/>
                    </a:ext>
                  </a:extLst>
                </p14:cNvPr>
                <p14:cNvContentPartPr/>
                <p14:nvPr/>
              </p14:nvContentPartPr>
              <p14:xfrm>
                <a:off x="10547100" y="5652570"/>
                <a:ext cx="86760" cy="1141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5262A61A-9B2B-F50A-E5B2-7E3E624E2DD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538460" y="5643930"/>
                  <a:ext cx="1044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85A99FC9-9B4C-A8C7-52DE-355F9FDB5C62}"/>
                    </a:ext>
                  </a:extLst>
                </p14:cNvPr>
                <p14:cNvContentPartPr/>
                <p14:nvPr/>
              </p14:nvContentPartPr>
              <p14:xfrm>
                <a:off x="10683900" y="5569050"/>
                <a:ext cx="92160" cy="2077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85A99FC9-9B4C-A8C7-52DE-355F9FDB5C62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675260" y="5560410"/>
                  <a:ext cx="1098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26C8F8D-7267-B4EC-3863-4A9227D38758}"/>
                    </a:ext>
                  </a:extLst>
                </p14:cNvPr>
                <p14:cNvContentPartPr/>
                <p14:nvPr/>
              </p14:nvContentPartPr>
              <p14:xfrm>
                <a:off x="10825380" y="5587410"/>
                <a:ext cx="108360" cy="2422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26C8F8D-7267-B4EC-3863-4A9227D3875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816380" y="5578770"/>
                  <a:ext cx="1260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EB53390-056A-640E-147E-907F345C7C1F}"/>
                    </a:ext>
                  </a:extLst>
                </p14:cNvPr>
                <p14:cNvContentPartPr/>
                <p14:nvPr/>
              </p14:nvContentPartPr>
              <p14:xfrm>
                <a:off x="10814220" y="5700450"/>
                <a:ext cx="113760" cy="162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EB53390-056A-640E-147E-907F345C7C1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805580" y="5691450"/>
                  <a:ext cx="1314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EA7906F1-79D2-210D-4263-6AC34E61BB00}"/>
                    </a:ext>
                  </a:extLst>
                </p14:cNvPr>
                <p14:cNvContentPartPr/>
                <p14:nvPr/>
              </p14:nvContentPartPr>
              <p14:xfrm>
                <a:off x="10958940" y="5664810"/>
                <a:ext cx="115200" cy="1411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EA7906F1-79D2-210D-4263-6AC34E61BB00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949940" y="5656170"/>
                  <a:ext cx="1328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A5DC178F-D509-1635-78F4-C29BDBD6A2CC}"/>
                    </a:ext>
                  </a:extLst>
                </p14:cNvPr>
                <p14:cNvContentPartPr/>
                <p14:nvPr/>
              </p14:nvContentPartPr>
              <p14:xfrm>
                <a:off x="11108700" y="5715570"/>
                <a:ext cx="218160" cy="943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A5DC178F-D509-1635-78F4-C29BDBD6A2C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100060" y="5706930"/>
                  <a:ext cx="235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F2B4C53D-1718-3BE7-0CCE-A1196BA2147E}"/>
                    </a:ext>
                  </a:extLst>
                </p14:cNvPr>
                <p14:cNvContentPartPr/>
                <p14:nvPr/>
              </p14:nvContentPartPr>
              <p14:xfrm>
                <a:off x="11356380" y="5577330"/>
                <a:ext cx="444960" cy="2588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F2B4C53D-1718-3BE7-0CCE-A1196BA2147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347380" y="5568330"/>
                  <a:ext cx="4626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35322D35-96B6-2D21-916E-8EE7811D1E12}"/>
                    </a:ext>
                  </a:extLst>
                </p14:cNvPr>
                <p14:cNvContentPartPr/>
                <p14:nvPr/>
              </p14:nvContentPartPr>
              <p14:xfrm>
                <a:off x="11130660" y="5570850"/>
                <a:ext cx="23760" cy="302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35322D35-96B6-2D21-916E-8EE7811D1E12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121660" y="5561850"/>
                  <a:ext cx="41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3FEBD466-BB5F-16F9-5C5E-AB6663BCBA56}"/>
                    </a:ext>
                  </a:extLst>
                </p14:cNvPr>
                <p14:cNvContentPartPr/>
                <p14:nvPr/>
              </p14:nvContentPartPr>
              <p14:xfrm>
                <a:off x="8153100" y="5868930"/>
                <a:ext cx="341640" cy="3751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3FEBD466-BB5F-16F9-5C5E-AB6663BCBA5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144100" y="5859930"/>
                  <a:ext cx="3592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E32C286B-D63A-7D65-C3B6-AD8F42806EE4}"/>
                    </a:ext>
                  </a:extLst>
                </p14:cNvPr>
                <p14:cNvContentPartPr/>
                <p14:nvPr/>
              </p14:nvContentPartPr>
              <p14:xfrm>
                <a:off x="8667540" y="5970090"/>
                <a:ext cx="160560" cy="1987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E32C286B-D63A-7D65-C3B6-AD8F42806EE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658540" y="5961450"/>
                  <a:ext cx="1782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ED7A4755-FB36-9B96-0D5F-09C4CF7816BB}"/>
                    </a:ext>
                  </a:extLst>
                </p14:cNvPr>
                <p14:cNvContentPartPr/>
                <p14:nvPr/>
              </p14:nvContentPartPr>
              <p14:xfrm>
                <a:off x="8832420" y="5936970"/>
                <a:ext cx="97920" cy="792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ED7A4755-FB36-9B96-0D5F-09C4CF7816BB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823780" y="5927970"/>
                  <a:ext cx="115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D84A3328-ACA4-F31A-00A8-F63019DA6D50}"/>
                    </a:ext>
                  </a:extLst>
                </p14:cNvPr>
                <p14:cNvContentPartPr/>
                <p14:nvPr/>
              </p14:nvContentPartPr>
              <p14:xfrm>
                <a:off x="8960580" y="5856330"/>
                <a:ext cx="176400" cy="1558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D84A3328-ACA4-F31A-00A8-F63019DA6D50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951940" y="5847690"/>
                  <a:ext cx="1940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DD776677-DFCE-3F87-F1E4-04979EEBE3BB}"/>
                    </a:ext>
                  </a:extLst>
                </p14:cNvPr>
                <p14:cNvContentPartPr/>
                <p14:nvPr/>
              </p14:nvContentPartPr>
              <p14:xfrm>
                <a:off x="9232740" y="6057570"/>
                <a:ext cx="103320" cy="1184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DD776677-DFCE-3F87-F1E4-04979EEBE3BB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224100" y="6048930"/>
                  <a:ext cx="120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A2E02731-15BE-D569-0C2A-9D7C74165817}"/>
                    </a:ext>
                  </a:extLst>
                </p14:cNvPr>
                <p14:cNvContentPartPr/>
                <p14:nvPr/>
              </p14:nvContentPartPr>
              <p14:xfrm>
                <a:off x="9424980" y="5968650"/>
                <a:ext cx="78480" cy="1980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A2E02731-15BE-D569-0C2A-9D7C74165817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415980" y="5959650"/>
                  <a:ext cx="961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C8F0B734-8B16-F05C-0068-4919563A7D3B}"/>
                    </a:ext>
                  </a:extLst>
                </p14:cNvPr>
                <p14:cNvContentPartPr/>
                <p14:nvPr/>
              </p14:nvContentPartPr>
              <p14:xfrm>
                <a:off x="9409140" y="6061530"/>
                <a:ext cx="151200" cy="295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C8F0B734-8B16-F05C-0068-4919563A7D3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400140" y="6052890"/>
                  <a:ext cx="168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3A2C9AEF-C991-95C4-83C1-7A0AFA2BAB2E}"/>
                    </a:ext>
                  </a:extLst>
                </p14:cNvPr>
                <p14:cNvContentPartPr/>
                <p14:nvPr/>
              </p14:nvContentPartPr>
              <p14:xfrm>
                <a:off x="9566100" y="6049650"/>
                <a:ext cx="131760" cy="1087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3A2C9AEF-C991-95C4-83C1-7A0AFA2BAB2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557460" y="6040650"/>
                  <a:ext cx="149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74FCC836-3C4E-A308-CA71-847D31D478F7}"/>
                    </a:ext>
                  </a:extLst>
                </p14:cNvPr>
                <p14:cNvContentPartPr/>
                <p14:nvPr/>
              </p14:nvContentPartPr>
              <p14:xfrm>
                <a:off x="9721980" y="5941650"/>
                <a:ext cx="138960" cy="2462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74FCC836-3C4E-A308-CA71-847D31D478F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713340" y="5933010"/>
                  <a:ext cx="1566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BABC241-3F52-100F-E298-97A8D0681B94}"/>
                    </a:ext>
                  </a:extLst>
                </p14:cNvPr>
                <p14:cNvContentPartPr/>
                <p14:nvPr/>
              </p14:nvContentPartPr>
              <p14:xfrm>
                <a:off x="9884700" y="5966490"/>
                <a:ext cx="472680" cy="24372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BABC241-3F52-100F-E298-97A8D0681B94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876060" y="5957850"/>
                  <a:ext cx="4903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0DE362B1-6045-F510-7FCC-D5431945EF70}"/>
                    </a:ext>
                  </a:extLst>
                </p14:cNvPr>
                <p14:cNvContentPartPr/>
                <p14:nvPr/>
              </p14:nvContentPartPr>
              <p14:xfrm>
                <a:off x="10155780" y="6065850"/>
                <a:ext cx="144000" cy="172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0DE362B1-6045-F510-7FCC-D5431945EF70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147140" y="6056850"/>
                  <a:ext cx="161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4FDEF6C8-DA27-E2D4-56A9-3DA1E59DC81F}"/>
                    </a:ext>
                  </a:extLst>
                </p14:cNvPr>
                <p14:cNvContentPartPr/>
                <p14:nvPr/>
              </p14:nvContentPartPr>
              <p14:xfrm>
                <a:off x="10465380" y="6101850"/>
                <a:ext cx="273960" cy="864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4FDEF6C8-DA27-E2D4-56A9-3DA1E59DC81F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456380" y="6092850"/>
                  <a:ext cx="291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C9E78078-3302-D1B6-025C-FDEAEB4AE070}"/>
                    </a:ext>
                  </a:extLst>
                </p14:cNvPr>
                <p14:cNvContentPartPr/>
                <p14:nvPr/>
              </p14:nvContentPartPr>
              <p14:xfrm>
                <a:off x="10518660" y="5972610"/>
                <a:ext cx="15840" cy="86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C9E78078-3302-D1B6-025C-FDEAEB4AE070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509660" y="5963610"/>
                  <a:ext cx="3348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4A78B6C2-2A94-A4ED-9E82-B235E3AADE8F}"/>
                  </a:ext>
                </a:extLst>
              </p14:cNvPr>
              <p14:cNvContentPartPr/>
              <p14:nvPr/>
            </p14:nvContentPartPr>
            <p14:xfrm>
              <a:off x="10913940" y="6036330"/>
              <a:ext cx="184680" cy="18828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4A78B6C2-2A94-A4ED-9E82-B235E3AADE8F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10904940" y="6027690"/>
                <a:ext cx="2023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CAB91D1A-3402-3897-9E8C-6D955BC7D949}"/>
                  </a:ext>
                </a:extLst>
              </p14:cNvPr>
              <p14:cNvContentPartPr/>
              <p14:nvPr/>
            </p14:nvContentPartPr>
            <p14:xfrm>
              <a:off x="11088900" y="5944530"/>
              <a:ext cx="128160" cy="12096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CAB91D1A-3402-3897-9E8C-6D955BC7D949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11080260" y="5935530"/>
                <a:ext cx="1458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F96093F7-ACD9-0BC6-78E0-E0AE950445A3}"/>
                  </a:ext>
                </a:extLst>
              </p14:cNvPr>
              <p14:cNvContentPartPr/>
              <p14:nvPr/>
            </p14:nvContentPartPr>
            <p14:xfrm>
              <a:off x="11223540" y="5909250"/>
              <a:ext cx="190800" cy="19476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F96093F7-ACD9-0BC6-78E0-E0AE950445A3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11214900" y="5900610"/>
                <a:ext cx="20844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1" name="Group 330">
            <a:extLst>
              <a:ext uri="{FF2B5EF4-FFF2-40B4-BE49-F238E27FC236}">
                <a16:creationId xmlns:a16="http://schemas.microsoft.com/office/drawing/2014/main" id="{BE974E05-253D-771F-00E4-4D213685037F}"/>
              </a:ext>
            </a:extLst>
          </p:cNvPr>
          <p:cNvGrpSpPr/>
          <p:nvPr/>
        </p:nvGrpSpPr>
        <p:grpSpPr>
          <a:xfrm>
            <a:off x="11433780" y="5987010"/>
            <a:ext cx="779370" cy="301680"/>
            <a:chOff x="11433780" y="5987010"/>
            <a:chExt cx="77937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091111DF-6E0B-8B74-C43B-E175468A6AA1}"/>
                    </a:ext>
                  </a:extLst>
                </p14:cNvPr>
                <p14:cNvContentPartPr/>
                <p14:nvPr/>
              </p14:nvContentPartPr>
              <p14:xfrm>
                <a:off x="11568780" y="6044610"/>
                <a:ext cx="20160" cy="612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091111DF-6E0B-8B74-C43B-E175468A6AA1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1559780" y="6035970"/>
                  <a:ext cx="37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42D4D8F0-1CAA-F9CF-6BEF-E2635D2BE943}"/>
                    </a:ext>
                  </a:extLst>
                </p14:cNvPr>
                <p14:cNvContentPartPr/>
                <p14:nvPr/>
              </p14:nvContentPartPr>
              <p14:xfrm>
                <a:off x="11433780" y="6017610"/>
                <a:ext cx="393480" cy="2080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42D4D8F0-1CAA-F9CF-6BEF-E2635D2BE943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1425140" y="6008610"/>
                  <a:ext cx="4111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940E12F9-D036-3781-3C3B-3F93D8271A05}"/>
                    </a:ext>
                  </a:extLst>
                </p14:cNvPr>
                <p14:cNvContentPartPr/>
                <p14:nvPr/>
              </p14:nvContentPartPr>
              <p14:xfrm>
                <a:off x="11812500" y="6123810"/>
                <a:ext cx="185040" cy="1648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940E12F9-D036-3781-3C3B-3F93D8271A05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1803860" y="6114810"/>
                  <a:ext cx="2026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6AF959F3-9F5C-2AEC-F628-7ED570E14BE8}"/>
                    </a:ext>
                  </a:extLst>
                </p14:cNvPr>
                <p14:cNvContentPartPr/>
                <p14:nvPr/>
              </p14:nvContentPartPr>
              <p14:xfrm>
                <a:off x="12024180" y="5987010"/>
                <a:ext cx="177480" cy="2109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6AF959F3-9F5C-2AEC-F628-7ED570E14BE8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2015180" y="5978370"/>
                  <a:ext cx="1951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05236124-90A4-2663-CD7E-4A9B9FE405B8}"/>
                    </a:ext>
                  </a:extLst>
                </p14:cNvPr>
                <p14:cNvContentPartPr/>
                <p14:nvPr/>
              </p14:nvContentPartPr>
              <p14:xfrm>
                <a:off x="12061230" y="6033450"/>
                <a:ext cx="151920" cy="2808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05236124-90A4-2663-CD7E-4A9B9FE405B8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2052230" y="6024450"/>
                  <a:ext cx="16956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917A1ED6-AA98-723E-28C8-D900B61B2ACB}"/>
                  </a:ext>
                </a:extLst>
              </p14:cNvPr>
              <p14:cNvContentPartPr/>
              <p14:nvPr/>
            </p14:nvContentPartPr>
            <p14:xfrm>
              <a:off x="9879270" y="6355650"/>
              <a:ext cx="213120" cy="19980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917A1ED6-AA98-723E-28C8-D900B61B2ACB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9870630" y="6346650"/>
                <a:ext cx="2307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25D55E8A-66FB-6FAB-EAE3-ED200F682EBA}"/>
                  </a:ext>
                </a:extLst>
              </p14:cNvPr>
              <p14:cNvContentPartPr/>
              <p14:nvPr/>
            </p14:nvContentPartPr>
            <p14:xfrm>
              <a:off x="6368550" y="5574810"/>
              <a:ext cx="178920" cy="21888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25D55E8A-66FB-6FAB-EAE3-ED200F682EBA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6359550" y="5566170"/>
                <a:ext cx="1965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D1546B65-7BCE-F1BE-52CC-47FC6874A6C6}"/>
                  </a:ext>
                </a:extLst>
              </p14:cNvPr>
              <p14:cNvContentPartPr/>
              <p14:nvPr/>
            </p14:nvContentPartPr>
            <p14:xfrm>
              <a:off x="9052350" y="884370"/>
              <a:ext cx="14760" cy="2124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D1546B65-7BCE-F1BE-52CC-47FC6874A6C6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9043710" y="875730"/>
                <a:ext cx="324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9254DC05-B9F7-B866-B5C6-4136F51CA96B}"/>
                  </a:ext>
                </a:extLst>
              </p14:cNvPr>
              <p14:cNvContentPartPr/>
              <p14:nvPr/>
            </p14:nvContentPartPr>
            <p14:xfrm>
              <a:off x="5808030" y="1873650"/>
              <a:ext cx="122760" cy="11304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9254DC05-B9F7-B866-B5C6-4136F51CA96B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5799390" y="1865010"/>
                <a:ext cx="1404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594B0647-76AB-7055-0BC6-4B6FF8F70742}"/>
                  </a:ext>
                </a:extLst>
              </p14:cNvPr>
              <p14:cNvContentPartPr/>
              <p14:nvPr/>
            </p14:nvContentPartPr>
            <p14:xfrm>
              <a:off x="6402750" y="1905690"/>
              <a:ext cx="29160" cy="12816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594B0647-76AB-7055-0BC6-4B6FF8F70742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6394110" y="1897050"/>
                <a:ext cx="46800" cy="14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4" name="Group 343">
            <a:extLst>
              <a:ext uri="{FF2B5EF4-FFF2-40B4-BE49-F238E27FC236}">
                <a16:creationId xmlns:a16="http://schemas.microsoft.com/office/drawing/2014/main" id="{C56DFDC2-4156-E621-BB02-0943F7803F81}"/>
              </a:ext>
            </a:extLst>
          </p:cNvPr>
          <p:cNvGrpSpPr/>
          <p:nvPr/>
        </p:nvGrpSpPr>
        <p:grpSpPr>
          <a:xfrm>
            <a:off x="6805950" y="1910010"/>
            <a:ext cx="1017000" cy="204480"/>
            <a:chOff x="6805950" y="1910010"/>
            <a:chExt cx="1017000" cy="20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864B581C-3587-FF98-F192-08702F77EAAA}"/>
                    </a:ext>
                  </a:extLst>
                </p14:cNvPr>
                <p14:cNvContentPartPr/>
                <p14:nvPr/>
              </p14:nvContentPartPr>
              <p14:xfrm>
                <a:off x="6805950" y="1910010"/>
                <a:ext cx="163440" cy="1332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864B581C-3587-FF98-F192-08702F77EAAA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797310" y="1901010"/>
                  <a:ext cx="1810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5A5899E3-79C6-D18A-AC90-B0D1CA77EB75}"/>
                    </a:ext>
                  </a:extLst>
                </p14:cNvPr>
                <p14:cNvContentPartPr/>
                <p14:nvPr/>
              </p14:nvContentPartPr>
              <p14:xfrm>
                <a:off x="7183230" y="1921890"/>
                <a:ext cx="178200" cy="1357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5A5899E3-79C6-D18A-AC90-B0D1CA77EB7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174230" y="1912890"/>
                  <a:ext cx="1958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364B3B4B-1731-E377-DF5D-43DB6ACE3A48}"/>
                    </a:ext>
                  </a:extLst>
                </p14:cNvPr>
                <p14:cNvContentPartPr/>
                <p14:nvPr/>
              </p14:nvContentPartPr>
              <p14:xfrm>
                <a:off x="7626030" y="1951050"/>
                <a:ext cx="192960" cy="748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364B3B4B-1731-E377-DF5D-43DB6ACE3A48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617390" y="1942410"/>
                  <a:ext cx="2106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0CC69C50-371D-36D7-3839-4E5E73F67C09}"/>
                    </a:ext>
                  </a:extLst>
                </p14:cNvPr>
                <p14:cNvContentPartPr/>
                <p14:nvPr/>
              </p14:nvContentPartPr>
              <p14:xfrm>
                <a:off x="7790910" y="1997490"/>
                <a:ext cx="32040" cy="11700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0CC69C50-371D-36D7-3839-4E5E73F67C09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781910" y="1988490"/>
                  <a:ext cx="49680" cy="13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4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8B6377CC-F72D-9D53-2815-B5517B15BB07}"/>
                  </a:ext>
                </a:extLst>
              </p14:cNvPr>
              <p14:cNvContentPartPr/>
              <p14:nvPr/>
            </p14:nvContentPartPr>
            <p14:xfrm>
              <a:off x="5357310" y="2754570"/>
              <a:ext cx="137880" cy="8604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8B6377CC-F72D-9D53-2815-B5517B15BB07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5348310" y="2745930"/>
                <a:ext cx="15552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021E83E7-A4C4-0F95-1529-D555BC569B37}"/>
                  </a:ext>
                </a:extLst>
              </p14:cNvPr>
              <p14:cNvContentPartPr/>
              <p14:nvPr/>
            </p14:nvContentPartPr>
            <p14:xfrm>
              <a:off x="5454510" y="3051210"/>
              <a:ext cx="29160" cy="11844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021E83E7-A4C4-0F95-1529-D555BC569B37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5445510" y="3042210"/>
                <a:ext cx="468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8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CC0C5CF4-48E8-35FA-40AC-F75AA4B0223E}"/>
                  </a:ext>
                </a:extLst>
              </p14:cNvPr>
              <p14:cNvContentPartPr/>
              <p14:nvPr/>
            </p14:nvContentPartPr>
            <p14:xfrm>
              <a:off x="5359110" y="3366210"/>
              <a:ext cx="126360" cy="18000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CC0C5CF4-48E8-35FA-40AC-F75AA4B0223E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5350110" y="3357210"/>
                <a:ext cx="144000" cy="19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1" name="Group 350">
            <a:extLst>
              <a:ext uri="{FF2B5EF4-FFF2-40B4-BE49-F238E27FC236}">
                <a16:creationId xmlns:a16="http://schemas.microsoft.com/office/drawing/2014/main" id="{77E81C82-194F-B4B4-E6CD-0EC4FD292937}"/>
              </a:ext>
            </a:extLst>
          </p:cNvPr>
          <p:cNvGrpSpPr/>
          <p:nvPr/>
        </p:nvGrpSpPr>
        <p:grpSpPr>
          <a:xfrm>
            <a:off x="5218710" y="3707850"/>
            <a:ext cx="229680" cy="476640"/>
            <a:chOff x="5218710" y="3707850"/>
            <a:chExt cx="229680" cy="47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673EC689-0A98-372C-6A11-FF54CE684241}"/>
                    </a:ext>
                  </a:extLst>
                </p14:cNvPr>
                <p14:cNvContentPartPr/>
                <p14:nvPr/>
              </p14:nvContentPartPr>
              <p14:xfrm>
                <a:off x="5292510" y="3707850"/>
                <a:ext cx="155880" cy="1418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673EC689-0A98-372C-6A11-FF54CE684241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283510" y="3698850"/>
                  <a:ext cx="1735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1F583A9A-DF3A-E22A-7800-168A3698114B}"/>
                    </a:ext>
                  </a:extLst>
                </p14:cNvPr>
                <p14:cNvContentPartPr/>
                <p14:nvPr/>
              </p14:nvContentPartPr>
              <p14:xfrm>
                <a:off x="5218710" y="3979290"/>
                <a:ext cx="156600" cy="1220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1F583A9A-DF3A-E22A-7800-168A3698114B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209710" y="3970650"/>
                  <a:ext cx="1742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2DD2282C-AA06-2FBC-FA6A-55A876C60A7F}"/>
                    </a:ext>
                  </a:extLst>
                </p14:cNvPr>
                <p14:cNvContentPartPr/>
                <p14:nvPr/>
              </p14:nvContentPartPr>
              <p14:xfrm>
                <a:off x="5343630" y="4034730"/>
                <a:ext cx="13680" cy="1497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2DD2282C-AA06-2FBC-FA6A-55A876C60A7F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334990" y="4026090"/>
                  <a:ext cx="31320" cy="16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6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107D124B-11F8-7C3D-C483-9285A309A6F6}"/>
                  </a:ext>
                </a:extLst>
              </p14:cNvPr>
              <p14:cNvContentPartPr/>
              <p14:nvPr/>
            </p14:nvContentPartPr>
            <p14:xfrm>
              <a:off x="5842230" y="2710290"/>
              <a:ext cx="67320" cy="8316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107D124B-11F8-7C3D-C483-9285A309A6F6}"/>
                  </a:ext>
                </a:extLst>
              </p:cNvPr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5833230" y="2701290"/>
                <a:ext cx="849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8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703EF3D7-5E5E-B8A5-9E8B-DB4D3FA21AC4}"/>
                  </a:ext>
                </a:extLst>
              </p14:cNvPr>
              <p14:cNvContentPartPr/>
              <p14:nvPr/>
            </p14:nvContentPartPr>
            <p14:xfrm>
              <a:off x="6484110" y="2694450"/>
              <a:ext cx="7200" cy="10008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703EF3D7-5E5E-B8A5-9E8B-DB4D3FA21AC4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6475110" y="2685810"/>
                <a:ext cx="248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0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5D8843DD-4367-ECC0-71AA-59E9F3693E26}"/>
                  </a:ext>
                </a:extLst>
              </p14:cNvPr>
              <p14:cNvContentPartPr/>
              <p14:nvPr/>
            </p14:nvContentPartPr>
            <p14:xfrm>
              <a:off x="7041750" y="2675010"/>
              <a:ext cx="133920" cy="11268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5D8843DD-4367-ECC0-71AA-59E9F3693E26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7032750" y="2666010"/>
                <a:ext cx="1515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2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C1A3B2E1-A7D5-A0A7-1A25-42B8412A150A}"/>
                  </a:ext>
                </a:extLst>
              </p14:cNvPr>
              <p14:cNvContentPartPr/>
              <p14:nvPr/>
            </p14:nvContentPartPr>
            <p14:xfrm>
              <a:off x="5412030" y="4833930"/>
              <a:ext cx="74160" cy="7056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C1A3B2E1-A7D5-A0A7-1A25-42B8412A150A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5403030" y="4825290"/>
                <a:ext cx="918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4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EE76C6FD-421D-9D41-7F90-77D60AF0D0F2}"/>
                  </a:ext>
                </a:extLst>
              </p14:cNvPr>
              <p14:cNvContentPartPr/>
              <p14:nvPr/>
            </p14:nvContentPartPr>
            <p14:xfrm>
              <a:off x="5368470" y="5216970"/>
              <a:ext cx="21960" cy="15228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EE76C6FD-421D-9D41-7F90-77D60AF0D0F2}"/>
                  </a:ext>
                </a:extLst>
              </p:cNvPr>
              <p:cNvPicPr/>
              <p:nvPr/>
            </p:nvPicPr>
            <p:blipFill>
              <a:blip r:embed="rId465"/>
              <a:stretch>
                <a:fillRect/>
              </a:stretch>
            </p:blipFill>
            <p:spPr>
              <a:xfrm>
                <a:off x="5359470" y="5208330"/>
                <a:ext cx="396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6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066CA371-5D59-B650-5804-F1A95739B523}"/>
                  </a:ext>
                </a:extLst>
              </p14:cNvPr>
              <p14:cNvContentPartPr/>
              <p14:nvPr/>
            </p14:nvContentPartPr>
            <p14:xfrm>
              <a:off x="5285310" y="5564370"/>
              <a:ext cx="105120" cy="19332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066CA371-5D59-B650-5804-F1A95739B523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5276310" y="5555370"/>
                <a:ext cx="12276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8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D310C21D-BDD5-0F4C-5ED4-CEE25BB736B1}"/>
                  </a:ext>
                </a:extLst>
              </p14:cNvPr>
              <p14:cNvContentPartPr/>
              <p14:nvPr/>
            </p14:nvContentPartPr>
            <p14:xfrm>
              <a:off x="5250750" y="5943810"/>
              <a:ext cx="102600" cy="18396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D310C21D-BDD5-0F4C-5ED4-CEE25BB736B1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5242110" y="5934810"/>
                <a:ext cx="1202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0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824BDD2C-5F2E-2526-F23F-C4581E79FFF1}"/>
                  </a:ext>
                </a:extLst>
              </p14:cNvPr>
              <p14:cNvContentPartPr/>
              <p14:nvPr/>
            </p14:nvContentPartPr>
            <p14:xfrm>
              <a:off x="5214030" y="6299850"/>
              <a:ext cx="128520" cy="26136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824BDD2C-5F2E-2526-F23F-C4581E79FFF1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5205390" y="6290850"/>
                <a:ext cx="1461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2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D49FE67A-BCC9-98B9-0A11-98EC0B354A48}"/>
                  </a:ext>
                </a:extLst>
              </p14:cNvPr>
              <p14:cNvContentPartPr/>
              <p14:nvPr/>
            </p14:nvContentPartPr>
            <p14:xfrm>
              <a:off x="5872470" y="4801170"/>
              <a:ext cx="73080" cy="7416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D49FE67A-BCC9-98B9-0A11-98EC0B354A48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5863830" y="4792530"/>
                <a:ext cx="907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4BC4CF7A-D744-6732-3D6F-EBAA9D8A8DBD}"/>
                  </a:ext>
                </a:extLst>
              </p14:cNvPr>
              <p14:cNvContentPartPr/>
              <p14:nvPr/>
            </p14:nvContentPartPr>
            <p14:xfrm>
              <a:off x="6408510" y="4823130"/>
              <a:ext cx="15480" cy="9108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4BC4CF7A-D744-6732-3D6F-EBAA9D8A8DBD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6399510" y="4814490"/>
                <a:ext cx="331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A258DF93-A6EE-C4C9-F237-E978C1CB687F}"/>
                  </a:ext>
                </a:extLst>
              </p14:cNvPr>
              <p14:cNvContentPartPr/>
              <p14:nvPr/>
            </p14:nvContentPartPr>
            <p14:xfrm>
              <a:off x="7002510" y="4847250"/>
              <a:ext cx="166680" cy="14148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A258DF93-A6EE-C4C9-F237-E978C1CB687F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6993510" y="4838610"/>
                <a:ext cx="184320" cy="15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6387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F9FDBE-AE23-C4CA-31E3-BEABF4D6BC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 Dimensional Arrays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68927C-61DB-5FDF-66FF-95E02D0C37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5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5624FD-208B-6BAC-0A7E-7B4A80F0D2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US" dirty="0"/>
              <a:t>2 dimensional arrays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AE3BB7-E99B-8380-2E12-3020215EE78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190827" y="2008395"/>
            <a:ext cx="4938713" cy="40227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Multi dimensional arrays are </a:t>
            </a:r>
            <a:r>
              <a:rPr lang="en-US" i="1" dirty="0"/>
              <a:t>array of arrays. 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can be 2 dimensional, 3 dimensional or more.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typical example of 2D array is a matrix (</a:t>
            </a:r>
            <a:r>
              <a:rPr lang="en-US" dirty="0" err="1"/>
              <a:t>MxN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rows</a:t>
            </a:r>
            <a:r>
              <a:rPr lang="en-US" dirty="0"/>
              <a:t> x columns), where each row is a linear array of length i.e. number of columns in it,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Declaring a two dimensional array of 4 rows and 3 columns (</a:t>
            </a:r>
            <a:r>
              <a:rPr lang="en-US" i="1" dirty="0"/>
              <a:t>four integer arrays each of	 size 3</a:t>
            </a:r>
            <a:r>
              <a:rPr lang="en-US" i="1" dirty="0">
                <a:sym typeface="Wingdings" panose="05000000000000000000" pitchFamily="2" charset="2"/>
              </a:rPr>
              <a:t> </a:t>
            </a:r>
            <a:r>
              <a:rPr lang="en-US" b="1" i="1" dirty="0">
                <a:sym typeface="Wingdings" panose="05000000000000000000" pitchFamily="2" charset="2"/>
              </a:rPr>
              <a:t>remember</a:t>
            </a:r>
            <a:r>
              <a:rPr lang="en-US" i="1" dirty="0">
                <a:sym typeface="Wingdings" panose="05000000000000000000" pitchFamily="2" charset="2"/>
              </a:rPr>
              <a:t> Array of Arrays</a:t>
            </a:r>
            <a:r>
              <a:rPr lang="en-US" i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int [][] array= new int[4][3]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Here no. of rows = 4 and no. of columns=3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5702D4A-D5EB-5AE1-F3FC-5225DFC0BB3F}"/>
                  </a:ext>
                </a:extLst>
              </p14:cNvPr>
              <p14:cNvContentPartPr/>
              <p14:nvPr/>
            </p14:nvContentPartPr>
            <p14:xfrm>
              <a:off x="7327980" y="2642250"/>
              <a:ext cx="1997280" cy="504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5702D4A-D5EB-5AE1-F3FC-5225DFC0BB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9340" y="2633250"/>
                <a:ext cx="201492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4B8CDE-8624-1CCF-AC5D-73E967919DCB}"/>
                  </a:ext>
                </a:extLst>
              </p14:cNvPr>
              <p14:cNvContentPartPr/>
              <p14:nvPr/>
            </p14:nvContentPartPr>
            <p14:xfrm>
              <a:off x="7363980" y="3211770"/>
              <a:ext cx="1931040" cy="429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4B8CDE-8624-1CCF-AC5D-73E967919D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54980" y="3202770"/>
                <a:ext cx="194868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62510A3-EFA5-B8F8-0138-FD0F89F9BEF1}"/>
                  </a:ext>
                </a:extLst>
              </p14:cNvPr>
              <p14:cNvContentPartPr/>
              <p14:nvPr/>
            </p14:nvContentPartPr>
            <p14:xfrm>
              <a:off x="7398180" y="3711090"/>
              <a:ext cx="1890360" cy="470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62510A3-EFA5-B8F8-0138-FD0F89F9BE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89540" y="3702450"/>
                <a:ext cx="190800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CF4983-2B3B-34B0-4221-600A176C856B}"/>
                  </a:ext>
                </a:extLst>
              </p14:cNvPr>
              <p14:cNvContentPartPr/>
              <p14:nvPr/>
            </p14:nvContentPartPr>
            <p14:xfrm>
              <a:off x="7412580" y="4293930"/>
              <a:ext cx="1978200" cy="489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CF4983-2B3B-34B0-4221-600A176C856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03940" y="4284930"/>
                <a:ext cx="1995840" cy="50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A42D8951-73D0-F776-AD78-347CFDC3D5E3}"/>
              </a:ext>
            </a:extLst>
          </p:cNvPr>
          <p:cNvGrpSpPr/>
          <p:nvPr/>
        </p:nvGrpSpPr>
        <p:grpSpPr>
          <a:xfrm>
            <a:off x="7775460" y="2637210"/>
            <a:ext cx="916920" cy="2045520"/>
            <a:chOff x="7775460" y="2637210"/>
            <a:chExt cx="916920" cy="20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8691A5-499B-EDE2-59D2-57DD360AAB5D}"/>
                    </a:ext>
                  </a:extLst>
                </p14:cNvPr>
                <p14:cNvContentPartPr/>
                <p14:nvPr/>
              </p14:nvContentPartPr>
              <p14:xfrm>
                <a:off x="7775460" y="2637210"/>
                <a:ext cx="26640" cy="18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8691A5-499B-EDE2-59D2-57DD360AAB5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66460" y="2628570"/>
                  <a:ext cx="44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5F3013B-0019-9D76-68A3-BEEF7D123FCF}"/>
                    </a:ext>
                  </a:extLst>
                </p14:cNvPr>
                <p14:cNvContentPartPr/>
                <p14:nvPr/>
              </p14:nvContentPartPr>
              <p14:xfrm>
                <a:off x="7960500" y="2669970"/>
                <a:ext cx="33120" cy="379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5F3013B-0019-9D76-68A3-BEEF7D123F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51500" y="2660970"/>
                  <a:ext cx="507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CD4BC28-1A19-3530-E21E-BFA301CBCD15}"/>
                    </a:ext>
                  </a:extLst>
                </p14:cNvPr>
                <p14:cNvContentPartPr/>
                <p14:nvPr/>
              </p14:nvContentPartPr>
              <p14:xfrm>
                <a:off x="8622180" y="2668170"/>
                <a:ext cx="20520" cy="404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CD4BC28-1A19-3530-E21E-BFA301CBCD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13180" y="2659170"/>
                  <a:ext cx="381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A11C55D-A46C-B9F3-7B8B-E29CBB70AA6F}"/>
                    </a:ext>
                  </a:extLst>
                </p14:cNvPr>
                <p14:cNvContentPartPr/>
                <p14:nvPr/>
              </p14:nvContentPartPr>
              <p14:xfrm>
                <a:off x="7998660" y="3241650"/>
                <a:ext cx="16560" cy="353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A11C55D-A46C-B9F3-7B8B-E29CBB70AA6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89660" y="3233010"/>
                  <a:ext cx="342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3124048-BDED-0AEB-ED69-84901A555B58}"/>
                    </a:ext>
                  </a:extLst>
                </p14:cNvPr>
                <p14:cNvContentPartPr/>
                <p14:nvPr/>
              </p14:nvContentPartPr>
              <p14:xfrm>
                <a:off x="8630100" y="3257490"/>
                <a:ext cx="18360" cy="328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3124048-BDED-0AEB-ED69-84901A555B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21460" y="3248850"/>
                  <a:ext cx="360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3278E90-2ED9-0F1E-7A3A-685DF8B9368C}"/>
                    </a:ext>
                  </a:extLst>
                </p14:cNvPr>
                <p14:cNvContentPartPr/>
                <p14:nvPr/>
              </p14:nvContentPartPr>
              <p14:xfrm>
                <a:off x="8007660" y="3713250"/>
                <a:ext cx="25200" cy="373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3278E90-2ED9-0F1E-7A3A-685DF8B9368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98660" y="3704250"/>
                  <a:ext cx="428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80B433C-D823-2D2D-353C-8D6E77FA5DE4}"/>
                    </a:ext>
                  </a:extLst>
                </p14:cNvPr>
                <p14:cNvContentPartPr/>
                <p14:nvPr/>
              </p14:nvContentPartPr>
              <p14:xfrm>
                <a:off x="8623980" y="3747450"/>
                <a:ext cx="17280" cy="345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80B433C-D823-2D2D-353C-8D6E77FA5DE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14980" y="3738810"/>
                  <a:ext cx="349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0416195-1895-7E29-1A6D-5F940E86757D}"/>
                    </a:ext>
                  </a:extLst>
                </p14:cNvPr>
                <p14:cNvContentPartPr/>
                <p14:nvPr/>
              </p14:nvContentPartPr>
              <p14:xfrm>
                <a:off x="8013780" y="4301490"/>
                <a:ext cx="34200" cy="381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0416195-1895-7E29-1A6D-5F940E86757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05140" y="4292850"/>
                  <a:ext cx="518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5449650-142B-B0FB-AD6E-286C36E1418A}"/>
                    </a:ext>
                  </a:extLst>
                </p14:cNvPr>
                <p14:cNvContentPartPr/>
                <p14:nvPr/>
              </p14:nvContentPartPr>
              <p14:xfrm>
                <a:off x="8660700" y="4289610"/>
                <a:ext cx="31680" cy="377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5449650-142B-B0FB-AD6E-286C36E1418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52060" y="4280610"/>
                  <a:ext cx="49320" cy="39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E476ADC-BCA7-EF20-1872-5EAB9005B4C3}"/>
                  </a:ext>
                </a:extLst>
              </p14:cNvPr>
              <p14:cNvContentPartPr/>
              <p14:nvPr/>
            </p14:nvContentPartPr>
            <p14:xfrm>
              <a:off x="7204860" y="2360730"/>
              <a:ext cx="2513160" cy="2602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E476ADC-BCA7-EF20-1872-5EAB9005B4C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95860" y="2352090"/>
                <a:ext cx="2530800" cy="262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25277E5-8C22-1968-1480-5426997366D1}"/>
                  </a:ext>
                </a:extLst>
              </p14:cNvPr>
              <p14:cNvContentPartPr/>
              <p14:nvPr/>
            </p14:nvContentPartPr>
            <p14:xfrm>
              <a:off x="7837020" y="2268570"/>
              <a:ext cx="126000" cy="103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25277E5-8C22-1968-1480-5426997366D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28380" y="2259930"/>
                <a:ext cx="1436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B4C628D-37B3-7D05-4F8C-06EE035BE878}"/>
                  </a:ext>
                </a:extLst>
              </p14:cNvPr>
              <p14:cNvContentPartPr/>
              <p14:nvPr/>
            </p14:nvContentPartPr>
            <p14:xfrm>
              <a:off x="6836940" y="2658450"/>
              <a:ext cx="118800" cy="96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B4C628D-37B3-7D05-4F8C-06EE035BE87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27940" y="2649810"/>
                <a:ext cx="13644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6E89F7B-C7E7-8759-30F7-7F92C4A5B849}"/>
                  </a:ext>
                </a:extLst>
              </p14:cNvPr>
              <p14:cNvContentPartPr/>
              <p14:nvPr/>
            </p14:nvContentPartPr>
            <p14:xfrm>
              <a:off x="6839460" y="3221850"/>
              <a:ext cx="51120" cy="1310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6E89F7B-C7E7-8759-30F7-7F92C4A5B84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30460" y="3213210"/>
                <a:ext cx="687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EDD907C-3AEC-E7D5-0780-33428C732A2D}"/>
                  </a:ext>
                </a:extLst>
              </p14:cNvPr>
              <p14:cNvContentPartPr/>
              <p14:nvPr/>
            </p14:nvContentPartPr>
            <p14:xfrm>
              <a:off x="6805980" y="3705330"/>
              <a:ext cx="173160" cy="1756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EDD907C-3AEC-E7D5-0780-33428C732A2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97340" y="3696330"/>
                <a:ext cx="190800" cy="19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41B1AA2C-A51F-3495-CF60-5AE404C51EA4}"/>
              </a:ext>
            </a:extLst>
          </p:cNvPr>
          <p:cNvGrpSpPr/>
          <p:nvPr/>
        </p:nvGrpSpPr>
        <p:grpSpPr>
          <a:xfrm>
            <a:off x="6831180" y="4085490"/>
            <a:ext cx="141480" cy="660960"/>
            <a:chOff x="6831180" y="4085490"/>
            <a:chExt cx="141480" cy="66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0468C01-713E-494D-48E5-34FA36DBD887}"/>
                    </a:ext>
                  </a:extLst>
                </p14:cNvPr>
                <p14:cNvContentPartPr/>
                <p14:nvPr/>
              </p14:nvContentPartPr>
              <p14:xfrm>
                <a:off x="6834420" y="4085490"/>
                <a:ext cx="14400" cy="24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0468C01-713E-494D-48E5-34FA36DBD88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25420" y="4076490"/>
                  <a:ext cx="320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AF31796-69F5-0B62-0F84-1C0408091C44}"/>
                    </a:ext>
                  </a:extLst>
                </p14:cNvPr>
                <p14:cNvContentPartPr/>
                <p14:nvPr/>
              </p14:nvContentPartPr>
              <p14:xfrm>
                <a:off x="6843780" y="4232010"/>
                <a:ext cx="12240" cy="54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AF31796-69F5-0B62-0F84-1C0408091C4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35140" y="4223010"/>
                  <a:ext cx="29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9672BEC-8E50-1EBA-4659-88C63FF742D3}"/>
                    </a:ext>
                  </a:extLst>
                </p14:cNvPr>
                <p14:cNvContentPartPr/>
                <p14:nvPr/>
              </p14:nvContentPartPr>
              <p14:xfrm>
                <a:off x="6873660" y="4534770"/>
                <a:ext cx="17280" cy="30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9672BEC-8E50-1EBA-4659-88C63FF742D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64660" y="4526130"/>
                  <a:ext cx="34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9082E0F-8038-0F14-8735-F6740C1694A5}"/>
                    </a:ext>
                  </a:extLst>
                </p14:cNvPr>
                <p14:cNvContentPartPr/>
                <p14:nvPr/>
              </p14:nvContentPartPr>
              <p14:xfrm>
                <a:off x="6831180" y="4504170"/>
                <a:ext cx="141480" cy="242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9082E0F-8038-0F14-8735-F6740C1694A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22180" y="4495530"/>
                  <a:ext cx="1591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A973BFD-7529-AF10-E60B-36459E6373D6}"/>
                    </a:ext>
                  </a:extLst>
                </p14:cNvPr>
                <p14:cNvContentPartPr/>
                <p14:nvPr/>
              </p14:nvContentPartPr>
              <p14:xfrm>
                <a:off x="6852780" y="4377810"/>
                <a:ext cx="11160" cy="48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A973BFD-7529-AF10-E60B-36459E6373D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44140" y="4368810"/>
                  <a:ext cx="2880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A25C8C-D3D3-F90F-4C3E-9BA5CA471B9B}"/>
              </a:ext>
            </a:extLst>
          </p:cNvPr>
          <p:cNvGrpSpPr/>
          <p:nvPr/>
        </p:nvGrpSpPr>
        <p:grpSpPr>
          <a:xfrm>
            <a:off x="6749460" y="1789050"/>
            <a:ext cx="813960" cy="336960"/>
            <a:chOff x="6749460" y="1789050"/>
            <a:chExt cx="81396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F2A8BBF-5B19-A491-9EF3-83C6A64C3A14}"/>
                    </a:ext>
                  </a:extLst>
                </p14:cNvPr>
                <p14:cNvContentPartPr/>
                <p14:nvPr/>
              </p14:nvContentPartPr>
              <p14:xfrm>
                <a:off x="6759900" y="1960410"/>
                <a:ext cx="83160" cy="165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F2A8BBF-5B19-A491-9EF3-83C6A64C3A1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51260" y="1951770"/>
                  <a:ext cx="1008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F8E4D49-6009-49BC-0D9E-0F098A4015CA}"/>
                    </a:ext>
                  </a:extLst>
                </p14:cNvPr>
                <p14:cNvContentPartPr/>
                <p14:nvPr/>
              </p14:nvContentPartPr>
              <p14:xfrm>
                <a:off x="6749460" y="1789050"/>
                <a:ext cx="48600" cy="50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F8E4D49-6009-49BC-0D9E-0F098A4015C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40460" y="1780050"/>
                  <a:ext cx="662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072DC54-037A-4B0F-CAB9-30D5EA9607AE}"/>
                    </a:ext>
                  </a:extLst>
                </p14:cNvPr>
                <p14:cNvContentPartPr/>
                <p14:nvPr/>
              </p14:nvContentPartPr>
              <p14:xfrm>
                <a:off x="7206660" y="1864290"/>
                <a:ext cx="135360" cy="2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072DC54-037A-4B0F-CAB9-30D5EA9607A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97660" y="1855290"/>
                  <a:ext cx="153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FEEFEB2-5DA7-0AD5-9FC4-09A99587D080}"/>
                    </a:ext>
                  </a:extLst>
                </p14:cNvPr>
                <p14:cNvContentPartPr/>
                <p14:nvPr/>
              </p14:nvContentPartPr>
              <p14:xfrm>
                <a:off x="7188660" y="1866810"/>
                <a:ext cx="90000" cy="167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FEEFEB2-5DA7-0AD5-9FC4-09A99587D08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79660" y="1858170"/>
                  <a:ext cx="1076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746F33F-DA9B-CAAB-B9BB-684943CEFAD4}"/>
                    </a:ext>
                  </a:extLst>
                </p14:cNvPr>
                <p14:cNvContentPartPr/>
                <p14:nvPr/>
              </p14:nvContentPartPr>
              <p14:xfrm>
                <a:off x="7374780" y="1944570"/>
                <a:ext cx="161640" cy="16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746F33F-DA9B-CAAB-B9BB-684943CEFAD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65780" y="1935570"/>
                  <a:ext cx="1792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26630B0-0551-A55D-433C-50292AE55D47}"/>
                    </a:ext>
                  </a:extLst>
                </p14:cNvPr>
                <p14:cNvContentPartPr/>
                <p14:nvPr/>
              </p14:nvContentPartPr>
              <p14:xfrm>
                <a:off x="7482780" y="1893450"/>
                <a:ext cx="80640" cy="127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26630B0-0551-A55D-433C-50292AE55D4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74140" y="1884450"/>
                  <a:ext cx="982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911F937-AC8B-B00D-7B81-CBF505A5614C}"/>
                  </a:ext>
                </a:extLst>
              </p14:cNvPr>
              <p14:cNvContentPartPr/>
              <p14:nvPr/>
            </p14:nvContentPartPr>
            <p14:xfrm>
              <a:off x="6758100" y="2179650"/>
              <a:ext cx="155880" cy="227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911F937-AC8B-B00D-7B81-CBF505A5614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749460" y="2171010"/>
                <a:ext cx="173520" cy="24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66B7CECD-D90B-9043-E039-2C621FC1AB29}"/>
              </a:ext>
            </a:extLst>
          </p:cNvPr>
          <p:cNvGrpSpPr/>
          <p:nvPr/>
        </p:nvGrpSpPr>
        <p:grpSpPr>
          <a:xfrm>
            <a:off x="8254260" y="2188290"/>
            <a:ext cx="1035000" cy="222480"/>
            <a:chOff x="8254260" y="2188290"/>
            <a:chExt cx="103500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E7E7E68-27E4-8FFE-210E-2031DBFE9727}"/>
                    </a:ext>
                  </a:extLst>
                </p14:cNvPr>
                <p14:cNvContentPartPr/>
                <p14:nvPr/>
              </p14:nvContentPartPr>
              <p14:xfrm>
                <a:off x="8930700" y="2356050"/>
                <a:ext cx="49680" cy="23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E7E7E68-27E4-8FFE-210E-2031DBFE972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22060" y="2347410"/>
                  <a:ext cx="673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6E81E1C-2E06-FF58-6671-39788497C18D}"/>
                    </a:ext>
                  </a:extLst>
                </p14:cNvPr>
                <p14:cNvContentPartPr/>
                <p14:nvPr/>
              </p14:nvContentPartPr>
              <p14:xfrm>
                <a:off x="9143100" y="2188290"/>
                <a:ext cx="146160" cy="222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6E81E1C-2E06-FF58-6671-39788497C18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34460" y="2179650"/>
                  <a:ext cx="1638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D43A01D-7585-37C3-6B93-11F6C50E2383}"/>
                    </a:ext>
                  </a:extLst>
                </p14:cNvPr>
                <p14:cNvContentPartPr/>
                <p14:nvPr/>
              </p14:nvContentPartPr>
              <p14:xfrm>
                <a:off x="8283780" y="2212770"/>
                <a:ext cx="91080" cy="148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D43A01D-7585-37C3-6B93-11F6C50E238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75140" y="2204130"/>
                  <a:ext cx="1087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7C8CE1B-48D6-BFAE-D3BE-EE8FDD713FF4}"/>
                    </a:ext>
                  </a:extLst>
                </p14:cNvPr>
                <p14:cNvContentPartPr/>
                <p14:nvPr/>
              </p14:nvContentPartPr>
              <p14:xfrm>
                <a:off x="8254260" y="2221050"/>
                <a:ext cx="32400" cy="54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7C8CE1B-48D6-BFAE-D3BE-EE8FDD713FF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45620" y="2212050"/>
                  <a:ext cx="500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9DCACD7-4E2A-79F6-97DD-B0690EE64EB2}"/>
                    </a:ext>
                  </a:extLst>
                </p14:cNvPr>
                <p14:cNvContentPartPr/>
                <p14:nvPr/>
              </p14:nvContentPartPr>
              <p14:xfrm>
                <a:off x="8614980" y="2335170"/>
                <a:ext cx="43560" cy="19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9DCACD7-4E2A-79F6-97DD-B0690EE64EB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05980" y="2326170"/>
                  <a:ext cx="612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8569B76-7D88-4F10-54AD-97A778CC5592}"/>
                    </a:ext>
                  </a:extLst>
                </p14:cNvPr>
                <p14:cNvContentPartPr/>
                <p14:nvPr/>
              </p14:nvContentPartPr>
              <p14:xfrm>
                <a:off x="8777700" y="2338410"/>
                <a:ext cx="47880" cy="230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8569B76-7D88-4F10-54AD-97A778CC559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69060" y="2329410"/>
                  <a:ext cx="65520" cy="4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22390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6317-662F-B17A-B631-28E03E82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05" y="122130"/>
            <a:ext cx="10058400" cy="748455"/>
          </a:xfrm>
        </p:spPr>
        <p:txBody>
          <a:bodyPr/>
          <a:lstStyle/>
          <a:p>
            <a:r>
              <a:rPr lang="en-US" dirty="0"/>
              <a:t>2D array: A simple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9D69-9239-F33B-1447-B85983E79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634" y="1065320"/>
            <a:ext cx="4051770" cy="4801658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8000" dirty="0"/>
              <a:t>We are asked to store hourly temperature for 3 hours (e.g. 8:00am to 10:00am) of 4 different cities (e.g. city no 1. to city no. 4).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8000" dirty="0"/>
              <a:t>Let’s assume the temperature values entered are decimal.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8000" dirty="0"/>
              <a:t>We will use a 2D array of size 4 x 3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DC887-4FE5-E2F0-9598-A0AE47092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52404" y="958787"/>
            <a:ext cx="8353888" cy="5777083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4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4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 Array_P4 {</a:t>
            </a:r>
          </a:p>
          <a:p>
            <a:pPr algn="l"/>
            <a:r>
              <a:rPr lang="en-US" sz="4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4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commandLineArg</a:t>
            </a:r>
            <a:r>
              <a:rPr lang="en-US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algn="l"/>
            <a:r>
              <a:rPr lang="en-US" sz="4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4800" b="1" dirty="0">
                <a:solidFill>
                  <a:srgbClr val="6A3E3E"/>
                </a:solidFill>
                <a:latin typeface="Consolas" panose="020B0609020204030204" pitchFamily="49" charset="0"/>
              </a:rPr>
              <a:t>temperature</a:t>
            </a:r>
            <a:r>
              <a:rPr lang="en-US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[4][3];</a:t>
            </a:r>
          </a:p>
          <a:p>
            <a:pPr marL="566928" lvl="3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48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4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4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66928" lvl="3" indent="0">
              <a:buNone/>
            </a:pPr>
            <a:r>
              <a:rPr lang="nn-NO" sz="4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4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4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4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4; </a:t>
            </a:r>
            <a:r>
              <a:rPr lang="nn-NO" sz="4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</a:p>
          <a:p>
            <a:pPr marL="0" indent="0" algn="l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4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4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48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3; </a:t>
            </a:r>
            <a:r>
              <a:rPr lang="en-US" sz="4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4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en-US" sz="4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4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4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temperature of city "</a:t>
            </a:r>
            <a:r>
              <a:rPr lang="en-US" sz="4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sz="4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4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+ 1) + </a:t>
            </a:r>
            <a:r>
              <a:rPr lang="en-US" sz="4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for Hour: “</a:t>
            </a:r>
          </a:p>
          <a:p>
            <a:pPr algn="l"/>
            <a:r>
              <a:rPr lang="en-US" sz="4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       </a:t>
            </a:r>
            <a:r>
              <a:rPr lang="en-US" sz="4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+(</a:t>
            </a:r>
            <a:r>
              <a:rPr lang="en-US" sz="4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4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+8)+</a:t>
            </a:r>
            <a:r>
              <a:rPr lang="en-US" sz="4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":00am"</a:t>
            </a:r>
            <a:r>
              <a:rPr lang="en-US" sz="4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4800" dirty="0">
                <a:solidFill>
                  <a:srgbClr val="6A3E3E"/>
                </a:solidFill>
                <a:latin typeface="Consolas" panose="020B0609020204030204" pitchFamily="49" charset="0"/>
              </a:rPr>
              <a:t>temperature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4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48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48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566928" lvl="3" indent="0">
              <a:buNone/>
            </a:pPr>
            <a:r>
              <a:rPr lang="nn-NO" sz="4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4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4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4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4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4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4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4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4; </a:t>
            </a:r>
            <a:r>
              <a:rPr lang="nn-NO" sz="4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4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en-US" sz="4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4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4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"Hourly temperature of City no. "</a:t>
            </a:r>
            <a:r>
              <a:rPr lang="en-US" sz="4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+(</a:t>
            </a:r>
            <a:r>
              <a:rPr lang="en-US" sz="4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4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+1));</a:t>
            </a:r>
          </a:p>
          <a:p>
            <a:pPr algn="l"/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4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4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48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3; </a:t>
            </a:r>
            <a:r>
              <a:rPr lang="en-US" sz="4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4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4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4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4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4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4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+8)+</a:t>
            </a:r>
            <a:r>
              <a:rPr lang="en-US" sz="4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":00am  "</a:t>
            </a:r>
            <a:r>
              <a:rPr lang="en-US" sz="4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4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temperature</a:t>
            </a:r>
            <a:r>
              <a:rPr lang="en-US" sz="4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4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4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4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4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sz="4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Celsius "</a:t>
            </a:r>
            <a:r>
              <a:rPr lang="en-US" sz="4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	}</a:t>
            </a:r>
          </a:p>
          <a:p>
            <a:pPr algn="l"/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en-US" sz="4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4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.println();</a:t>
            </a:r>
          </a:p>
          <a:p>
            <a:pPr algn="l"/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77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9812B8-2E66-E535-6FC3-13C7AE3D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690961" cy="67218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Working and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90FE8B-B502-FE11-FE31-17E180A76D2F}"/>
              </a:ext>
            </a:extLst>
          </p:cNvPr>
          <p:cNvSpPr txBox="1"/>
          <p:nvPr/>
        </p:nvSpPr>
        <p:spPr>
          <a:xfrm>
            <a:off x="118369" y="1322772"/>
            <a:ext cx="6537515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Enter temperature in Celsius of city 1 for Hour: 8:00am</a:t>
            </a:r>
          </a:p>
          <a:p>
            <a:pPr algn="l"/>
            <a:r>
              <a:rPr lang="en-US" sz="1600" dirty="0">
                <a:solidFill>
                  <a:srgbClr val="00C87D"/>
                </a:solidFill>
                <a:latin typeface="Consolas" panose="020B0609020204030204" pitchFamily="49" charset="0"/>
              </a:rPr>
              <a:t>10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Enter temperature in Celsius of city 1 for Hour: 9:00am</a:t>
            </a:r>
          </a:p>
          <a:p>
            <a:pPr algn="l"/>
            <a:r>
              <a:rPr lang="en-US" sz="1600" dirty="0">
                <a:solidFill>
                  <a:srgbClr val="00C87D"/>
                </a:solidFill>
                <a:latin typeface="Consolas" panose="020B0609020204030204" pitchFamily="49" charset="0"/>
              </a:rPr>
              <a:t>11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Enter temperature in Celsius of city 1 for Hour: 10:00am</a:t>
            </a:r>
          </a:p>
          <a:p>
            <a:pPr algn="l"/>
            <a:r>
              <a:rPr lang="en-US" sz="1600" dirty="0">
                <a:solidFill>
                  <a:srgbClr val="00C87D"/>
                </a:solidFill>
                <a:latin typeface="Consolas" panose="020B0609020204030204" pitchFamily="49" charset="0"/>
              </a:rPr>
              <a:t>14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Enter temperature in Celsius of city 2 for Hour: 8:00am</a:t>
            </a:r>
          </a:p>
          <a:p>
            <a:pPr algn="l"/>
            <a:r>
              <a:rPr lang="en-US" sz="1600" dirty="0">
                <a:solidFill>
                  <a:srgbClr val="00C87D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Enter temperature in Celsius of city 2 for Hour: 9:00am</a:t>
            </a:r>
          </a:p>
          <a:p>
            <a:pPr algn="l"/>
            <a:r>
              <a:rPr lang="en-US" sz="1600" dirty="0">
                <a:solidFill>
                  <a:srgbClr val="00C87D"/>
                </a:solidFill>
                <a:latin typeface="Consolas" panose="020B0609020204030204" pitchFamily="49" charset="0"/>
              </a:rPr>
              <a:t>3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Enter temperature in Celsius of city 2 for Hour: 10:00am</a:t>
            </a:r>
          </a:p>
          <a:p>
            <a:pPr algn="l"/>
            <a:r>
              <a:rPr lang="en-US" sz="1600" dirty="0">
                <a:solidFill>
                  <a:srgbClr val="00C87D"/>
                </a:solidFill>
                <a:latin typeface="Consolas" panose="020B0609020204030204" pitchFamily="49" charset="0"/>
              </a:rPr>
              <a:t>4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Enter temperature in Celsius of city 3 for Hour: 8:00am</a:t>
            </a:r>
          </a:p>
          <a:p>
            <a:pPr algn="l"/>
            <a:r>
              <a:rPr lang="en-US" sz="1600" dirty="0">
                <a:solidFill>
                  <a:srgbClr val="00C87D"/>
                </a:solidFill>
                <a:latin typeface="Consolas" panose="020B0609020204030204" pitchFamily="49" charset="0"/>
              </a:rPr>
              <a:t>20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Enter temperature in Celsius of city 3 for Hour: 9:00am</a:t>
            </a:r>
          </a:p>
          <a:p>
            <a:pPr algn="l"/>
            <a:r>
              <a:rPr lang="en-US" sz="1600" dirty="0">
                <a:solidFill>
                  <a:srgbClr val="00C87D"/>
                </a:solidFill>
                <a:latin typeface="Consolas" panose="020B0609020204030204" pitchFamily="49" charset="0"/>
              </a:rPr>
              <a:t>22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Enter temperature in Celsius of city 3 for Hour: 10:00am</a:t>
            </a:r>
          </a:p>
          <a:p>
            <a:pPr algn="l"/>
            <a:r>
              <a:rPr lang="en-US" sz="1600" dirty="0">
                <a:solidFill>
                  <a:srgbClr val="00C87D"/>
                </a:solidFill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4010A-B6B4-AA7E-611B-12FC79749057}"/>
              </a:ext>
            </a:extLst>
          </p:cNvPr>
          <p:cNvSpPr txBox="1"/>
          <p:nvPr/>
        </p:nvSpPr>
        <p:spPr>
          <a:xfrm>
            <a:off x="6897950" y="423116"/>
            <a:ext cx="5175681" cy="6186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Enter temperature in Celsius of city 4 for Hour: 8:00am</a:t>
            </a:r>
          </a:p>
          <a:p>
            <a:pPr algn="l"/>
            <a:r>
              <a:rPr lang="en-US" sz="1800" dirty="0">
                <a:solidFill>
                  <a:srgbClr val="00C87D"/>
                </a:solidFill>
                <a:latin typeface="Consolas" panose="020B0609020204030204" pitchFamily="49" charset="0"/>
              </a:rPr>
              <a:t>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Enter temperature in Celsius of city 4 for Hour: 9:00am</a:t>
            </a:r>
          </a:p>
          <a:p>
            <a:pPr algn="l"/>
            <a:r>
              <a:rPr lang="en-US" sz="1800" dirty="0">
                <a:solidFill>
                  <a:srgbClr val="00C87D"/>
                </a:solidFill>
                <a:latin typeface="Consolas" panose="020B0609020204030204" pitchFamily="49" charset="0"/>
              </a:rPr>
              <a:t>9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Enter temperature in Celsius of city 4 for Hour: 10:00am</a:t>
            </a:r>
          </a:p>
          <a:p>
            <a:pPr algn="l"/>
            <a:r>
              <a:rPr lang="en-US" sz="1800" dirty="0">
                <a:solidFill>
                  <a:srgbClr val="00C87D"/>
                </a:solidFill>
                <a:latin typeface="Consolas" panose="020B0609020204030204" pitchFamily="49" charset="0"/>
              </a:rPr>
              <a:t>10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Hourly temperature of City no. 1</a:t>
            </a:r>
          </a:p>
          <a:p>
            <a:pPr algn="l"/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8:00am  10.0 Celsius 9:00am  11.0 Celsius 10:00am  14.0 Celsius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Hourly temperature of City no. 2</a:t>
            </a:r>
          </a:p>
          <a:p>
            <a:pPr algn="l"/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8:00am  1.0 Celsius 9:00am  3.0 Celsius 10:00am  4.0 Celsius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Hourly temperature of City no. 3</a:t>
            </a:r>
          </a:p>
          <a:p>
            <a:pPr algn="l"/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8:00am  20.0 Celsius 9:00am  22.0 Celsius 10:00am  25.0 Celsius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Hourly temperature of City no. 4</a:t>
            </a:r>
          </a:p>
          <a:p>
            <a:pPr algn="l"/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8:00am  7.0 Celsius 9:00am  9.0 Celsius 10:00am  10.0 Celsius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1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D30000-4547-5DE2-F4B2-0182DD7D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</a:t>
            </a:r>
            <a:br>
              <a:rPr lang="en-US" dirty="0"/>
            </a:br>
            <a:r>
              <a:rPr lang="en-US" dirty="0"/>
              <a:t>Task-3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8107B-B2EE-4BF4-446D-55191388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2202" y="731520"/>
            <a:ext cx="7430610" cy="5257800"/>
          </a:xfrm>
        </p:spPr>
        <p:txBody>
          <a:bodyPr/>
          <a:lstStyle/>
          <a:p>
            <a:r>
              <a:rPr lang="en-US" dirty="0"/>
              <a:t>Solution using 2D arrays for subject marks and awarded grades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String [] names = new String[5]</a:t>
            </a:r>
          </a:p>
          <a:p>
            <a:r>
              <a:rPr lang="en-US" dirty="0"/>
              <a:t>int [][] marks = new marks[5][3]; </a:t>
            </a:r>
            <a:r>
              <a:rPr lang="en-US" sz="1600" dirty="0"/>
              <a:t>//each student is examined in 3 subjects</a:t>
            </a:r>
            <a:endParaRPr lang="en-US" dirty="0"/>
          </a:p>
          <a:p>
            <a:r>
              <a:rPr lang="en-US" dirty="0"/>
              <a:t>char [][] grade = new grade[5][3]; </a:t>
            </a:r>
            <a:r>
              <a:rPr lang="en-US" sz="1600" dirty="0"/>
              <a:t>//each student is awarded grade per subject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4B26E-7808-71FA-3ED1-6D0E001C1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466730" cy="337912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What if we are asked to enter record of students for 3 different subjects??</a:t>
            </a:r>
          </a:p>
          <a:p>
            <a:r>
              <a:rPr lang="en-US" dirty="0"/>
              <a:t>(</a:t>
            </a:r>
            <a:r>
              <a:rPr lang="en-US" b="1" dirty="0"/>
              <a:t>remember</a:t>
            </a:r>
            <a:r>
              <a:rPr lang="en-US" dirty="0"/>
              <a:t> Student Names, marks and awarded grade program, not? Rewind     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Always keep in memory the golden rule, when dealing with nested loops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“for each iteration of the outer loop the inner loop executes completely”.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i.e. for each student we need to enter marks for all the three subjects and award the grades per subject. </a:t>
            </a:r>
          </a:p>
        </p:txBody>
      </p:sp>
      <p:pic>
        <p:nvPicPr>
          <p:cNvPr id="6" name="Picture 2" descr="Free icon &quot;Rewind icon&quot;">
            <a:extLst>
              <a:ext uri="{FF2B5EF4-FFF2-40B4-BE49-F238E27FC236}">
                <a16:creationId xmlns:a16="http://schemas.microsoft.com/office/drawing/2014/main" id="{5BCBC56C-2D1F-B9B7-10E9-D677F53AC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410859" y="3939820"/>
            <a:ext cx="246741" cy="24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397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AB86B6-C4B3-E11A-B2F2-AE13FA70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8949" y="43815"/>
            <a:ext cx="1209675" cy="632460"/>
          </a:xfrm>
        </p:spPr>
        <p:txBody>
          <a:bodyPr>
            <a:normAutofit/>
          </a:bodyPr>
          <a:lstStyle/>
          <a:p>
            <a:r>
              <a:rPr lang="en-US" sz="3600" dirty="0"/>
              <a:t>Task3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7A636-52EE-3CDB-CF51-28533F432344}"/>
              </a:ext>
            </a:extLst>
          </p:cNvPr>
          <p:cNvSpPr txBox="1"/>
          <p:nvPr/>
        </p:nvSpPr>
        <p:spPr>
          <a:xfrm>
            <a:off x="238125" y="676275"/>
            <a:ext cx="6438899" cy="4739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Array_P5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recordEntry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nameArray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[][]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nameArray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name of student no. "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+(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+1));</a:t>
            </a:r>
          </a:p>
          <a:p>
            <a:pPr lvl="3"/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&lt;3;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4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marks obtained by 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nameArray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in subject no. 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+(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+1));</a:t>
            </a:r>
          </a:p>
          <a:p>
            <a:pPr lvl="4"/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]=Integer.</a:t>
            </a:r>
            <a:r>
              <a:rPr lang="nn-NO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parseInt(</a:t>
            </a:r>
            <a:r>
              <a:rPr lang="nn-NO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nn-NO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.next());</a:t>
            </a:r>
          </a:p>
          <a:p>
            <a:pPr lvl="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0B47D-F154-23AE-4773-31B6157E6D94}"/>
              </a:ext>
            </a:extLst>
          </p:cNvPr>
          <p:cNvSpPr txBox="1"/>
          <p:nvPr/>
        </p:nvSpPr>
        <p:spPr>
          <a:xfrm>
            <a:off x="6505575" y="676275"/>
            <a:ext cx="5857874" cy="53553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awardGrade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'&amp;'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&lt;=100 &amp;&amp;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&gt;=90)</a:t>
            </a:r>
          </a:p>
          <a:p>
            <a:pPr lvl="2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&lt;90 &amp;&amp;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&gt;=80)</a:t>
            </a:r>
          </a:p>
          <a:p>
            <a:pPr lvl="2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&lt;80 &amp;&amp;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&gt;=70)</a:t>
            </a:r>
          </a:p>
          <a:p>
            <a:pPr lvl="2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&lt;70 &amp;&amp;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&gt;=60)</a:t>
            </a:r>
          </a:p>
          <a:p>
            <a:pPr lvl="2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'D'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&lt;60 &amp;&amp;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&gt;=50)</a:t>
            </a:r>
          </a:p>
          <a:p>
            <a:pPr lvl="2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'E'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&gt;=0 &amp;&amp;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&lt;50)</a:t>
            </a:r>
          </a:p>
          <a:p>
            <a:pPr lvl="2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lvl="2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'?'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//wrong entry for marks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697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E39B16-269F-B0C3-90FC-1CB777EC89DC}"/>
              </a:ext>
            </a:extLst>
          </p:cNvPr>
          <p:cNvSpPr txBox="1"/>
          <p:nvPr/>
        </p:nvSpPr>
        <p:spPr>
          <a:xfrm>
            <a:off x="371477" y="371475"/>
            <a:ext cx="6924674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display(String[]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[][]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grades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"\n*****OUTPUT*****\n"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//for simplicity we use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for student and j for subject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&lt;5;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"Record of 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nMarks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obtained"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&lt;3;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"\t"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nGrades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awarded"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&lt;3;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grades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"\t"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"\n\</a:t>
            </a:r>
            <a:r>
              <a:rPr lang="en-US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nAll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Students Record"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nMarks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Obtained"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&lt;5;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&lt;3;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"\t"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nGrades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Awarded"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&lt;5;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&lt;3;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grades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"\t"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DA2B0-3822-BC21-7302-AC8B448E9C90}"/>
              </a:ext>
            </a:extLst>
          </p:cNvPr>
          <p:cNvSpPr txBox="1"/>
          <p:nvPr/>
        </p:nvSpPr>
        <p:spPr>
          <a:xfrm>
            <a:off x="7477125" y="371475"/>
            <a:ext cx="4600575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commandLineArg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String[5];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[][]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[5][3];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[5][3];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rollNo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subjectNo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recordEntry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rollNo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rollNo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&lt;5;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rollNo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subjectNo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subjectNo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&lt;3;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subjectNo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algn="l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rollNo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subjectNo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awardGrade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rollNo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subjectNo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display(</a:t>
            </a:r>
            <a:r>
              <a:rPr lang="en-US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"\n****************end of program******************"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9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7A49-73F6-E6A7-6166-9A054EFD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/>
              <a:t>Recap of Arrays…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D3F1F-136D-EF42-5ABD-253F9606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Array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/>
              <a:t>Declaration, Initialization and Accessing </a:t>
            </a:r>
          </a:p>
          <a:p>
            <a:r>
              <a:rPr lang="en-US" dirty="0">
                <a:latin typeface="Agency FB" panose="020B0503020202020204" pitchFamily="34" charset="0"/>
              </a:rPr>
              <a:t>      </a:t>
            </a:r>
            <a:r>
              <a:rPr lang="en-US" dirty="0" err="1">
                <a:latin typeface="Agency FB" panose="020B0503020202020204" pitchFamily="34" charset="0"/>
              </a:rPr>
              <a:t>dataType</a:t>
            </a:r>
            <a:r>
              <a:rPr lang="en-US" dirty="0">
                <a:latin typeface="Agency FB" panose="020B0503020202020204" pitchFamily="34" charset="0"/>
              </a:rPr>
              <a:t> [ ] </a:t>
            </a:r>
            <a:r>
              <a:rPr lang="en-US" dirty="0" err="1">
                <a:latin typeface="Agency FB" panose="020B0503020202020204" pitchFamily="34" charset="0"/>
              </a:rPr>
              <a:t>arrayName</a:t>
            </a:r>
            <a:r>
              <a:rPr lang="en-US" dirty="0">
                <a:latin typeface="Agency FB" panose="020B0503020202020204" pitchFamily="34" charset="0"/>
              </a:rPr>
              <a:t> = new </a:t>
            </a:r>
            <a:r>
              <a:rPr lang="en-US" dirty="0" err="1">
                <a:latin typeface="Agency FB" panose="020B0503020202020204" pitchFamily="34" charset="0"/>
              </a:rPr>
              <a:t>dataType</a:t>
            </a:r>
            <a:r>
              <a:rPr lang="en-US" dirty="0">
                <a:latin typeface="Agency FB" panose="020B0503020202020204" pitchFamily="34" charset="0"/>
              </a:rPr>
              <a:t>[ size ]; //Syntax for array declaration</a:t>
            </a:r>
          </a:p>
          <a:p>
            <a:r>
              <a:rPr lang="en-US" dirty="0">
                <a:latin typeface="Agency FB" panose="020B0503020202020204" pitchFamily="34" charset="0"/>
              </a:rPr>
              <a:t>      </a:t>
            </a:r>
          </a:p>
          <a:p>
            <a:r>
              <a:rPr lang="en-US" dirty="0">
                <a:latin typeface="Agency FB" panose="020B0503020202020204" pitchFamily="34" charset="0"/>
              </a:rPr>
              <a:t>      String []  names =  new String[5]; </a:t>
            </a:r>
          </a:p>
          <a:p>
            <a:r>
              <a:rPr lang="en-US" dirty="0">
                <a:latin typeface="Agency FB" panose="020B0503020202020204" pitchFamily="34" charset="0"/>
              </a:rPr>
              <a:t>      int [] marks = new int[5]; 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char [] letterGrade = new char [5];</a:t>
            </a:r>
          </a:p>
          <a:p>
            <a:r>
              <a:rPr lang="en-US" dirty="0">
                <a:latin typeface="Agency FB" panose="020B0503020202020204" pitchFamily="34" charset="0"/>
              </a:rPr>
              <a:t>      float [] </a:t>
            </a:r>
            <a:r>
              <a:rPr lang="en-US" dirty="0" err="1">
                <a:latin typeface="Agency FB" panose="020B0503020202020204" pitchFamily="34" charset="0"/>
              </a:rPr>
              <a:t>pointGrade</a:t>
            </a:r>
            <a:r>
              <a:rPr lang="en-US" dirty="0">
                <a:latin typeface="Agency FB" panose="020B0503020202020204" pitchFamily="34" charset="0"/>
              </a:rPr>
              <a:t>  = new float[5];  </a:t>
            </a:r>
          </a:p>
          <a:p>
            <a:r>
              <a:rPr lang="en-US" dirty="0"/>
              <a:t>    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6FA0312-AAAD-BF38-AD58-D4029925C4A3}"/>
                  </a:ext>
                </a:extLst>
              </p14:cNvPr>
              <p14:cNvContentPartPr/>
              <p14:nvPr/>
            </p14:nvContentPartPr>
            <p14:xfrm>
              <a:off x="5591073" y="3689668"/>
              <a:ext cx="3065400" cy="882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6FA0312-AAAD-BF38-AD58-D4029925C4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3073" y="3672028"/>
                <a:ext cx="3101040" cy="9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279617DD-8821-5F99-15EF-F14C502468AD}"/>
              </a:ext>
            </a:extLst>
          </p:cNvPr>
          <p:cNvGrpSpPr/>
          <p:nvPr/>
        </p:nvGrpSpPr>
        <p:grpSpPr>
          <a:xfrm>
            <a:off x="6171393" y="3677788"/>
            <a:ext cx="1422720" cy="909720"/>
            <a:chOff x="6171393" y="3677788"/>
            <a:chExt cx="1422720" cy="90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7C76036-4250-F885-0FD7-E88C72A40046}"/>
                    </a:ext>
                  </a:extLst>
                </p14:cNvPr>
                <p14:cNvContentPartPr/>
                <p14:nvPr/>
              </p14:nvContentPartPr>
              <p14:xfrm>
                <a:off x="6171393" y="3713788"/>
                <a:ext cx="58320" cy="873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7C76036-4250-F885-0FD7-E88C72A400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53393" y="3696148"/>
                  <a:ext cx="93960" cy="90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54BFFEC-E216-6B8C-3DB2-8D7B56E6FA84}"/>
                    </a:ext>
                  </a:extLst>
                </p14:cNvPr>
                <p14:cNvContentPartPr/>
                <p14:nvPr/>
              </p14:nvContentPartPr>
              <p14:xfrm>
                <a:off x="6811473" y="3677788"/>
                <a:ext cx="47520" cy="832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54BFFEC-E216-6B8C-3DB2-8D7B56E6FA8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93473" y="3659788"/>
                  <a:ext cx="83160" cy="8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EB360D-D68E-6880-0D27-05BBE3F217E0}"/>
                    </a:ext>
                  </a:extLst>
                </p14:cNvPr>
                <p14:cNvContentPartPr/>
                <p14:nvPr/>
              </p14:nvContentPartPr>
              <p14:xfrm>
                <a:off x="7571433" y="3737188"/>
                <a:ext cx="22680" cy="760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EB360D-D68E-6880-0D27-05BBE3F217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53433" y="3719548"/>
                  <a:ext cx="58320" cy="79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9AF6D8A-E824-65AA-6C38-F5842EC7A099}"/>
                  </a:ext>
                </a:extLst>
              </p14:cNvPr>
              <p14:cNvContentPartPr/>
              <p14:nvPr/>
            </p14:nvContentPartPr>
            <p14:xfrm>
              <a:off x="8045193" y="3744388"/>
              <a:ext cx="42120" cy="7322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9AF6D8A-E824-65AA-6C38-F5842EC7A0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27553" y="3726388"/>
                <a:ext cx="77760" cy="76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07C961B-C784-35C8-CB2E-63EFDE8AF8B6}"/>
                  </a:ext>
                </a:extLst>
              </p14:cNvPr>
              <p14:cNvContentPartPr/>
              <p14:nvPr/>
            </p14:nvContentPartPr>
            <p14:xfrm>
              <a:off x="1188993" y="932068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07C961B-C784-35C8-CB2E-63EFDE8AF8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71353" y="91406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AE32EDE-CE55-5F4D-6A34-A995A9B4A972}"/>
                  </a:ext>
                </a:extLst>
              </p14:cNvPr>
              <p14:cNvContentPartPr/>
              <p14:nvPr/>
            </p14:nvContentPartPr>
            <p14:xfrm>
              <a:off x="5696553" y="3980908"/>
              <a:ext cx="368280" cy="2304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AE32EDE-CE55-5F4D-6A34-A995A9B4A97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78553" y="3963268"/>
                <a:ext cx="403920" cy="26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ABF38AB3-B10F-059B-CD99-FC95DEF8D62C}"/>
              </a:ext>
            </a:extLst>
          </p:cNvPr>
          <p:cNvGrpSpPr/>
          <p:nvPr/>
        </p:nvGrpSpPr>
        <p:grpSpPr>
          <a:xfrm>
            <a:off x="6353913" y="3867868"/>
            <a:ext cx="948960" cy="430560"/>
            <a:chOff x="6353913" y="3867868"/>
            <a:chExt cx="948960" cy="43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9AF73B0-38C3-114A-806E-0ECFB18BFE4B}"/>
                    </a:ext>
                  </a:extLst>
                </p14:cNvPr>
                <p14:cNvContentPartPr/>
                <p14:nvPr/>
              </p14:nvContentPartPr>
              <p14:xfrm>
                <a:off x="6353913" y="3867868"/>
                <a:ext cx="373680" cy="430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9AF73B0-38C3-114A-806E-0ECFB18BFE4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36273" y="3850228"/>
                  <a:ext cx="40932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ADCFB8F-86A9-EB0A-E24F-96771E9435D0}"/>
                    </a:ext>
                  </a:extLst>
                </p14:cNvPr>
                <p14:cNvContentPartPr/>
                <p14:nvPr/>
              </p14:nvContentPartPr>
              <p14:xfrm>
                <a:off x="7060593" y="3947428"/>
                <a:ext cx="242280" cy="320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ADCFB8F-86A9-EB0A-E24F-96771E9435D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42593" y="3929788"/>
                  <a:ext cx="277920" cy="35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B69BB7B-A364-D99B-2CE6-ABC5CB1E9695}"/>
              </a:ext>
            </a:extLst>
          </p:cNvPr>
          <p:cNvGrpSpPr/>
          <p:nvPr/>
        </p:nvGrpSpPr>
        <p:grpSpPr>
          <a:xfrm>
            <a:off x="7720833" y="3847708"/>
            <a:ext cx="786240" cy="418680"/>
            <a:chOff x="7720833" y="3847708"/>
            <a:chExt cx="786240" cy="41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F5DB981-C1A3-45B5-88DF-69EEE1E282B8}"/>
                    </a:ext>
                  </a:extLst>
                </p14:cNvPr>
                <p14:cNvContentPartPr/>
                <p14:nvPr/>
              </p14:nvContentPartPr>
              <p14:xfrm>
                <a:off x="7720833" y="3847708"/>
                <a:ext cx="281880" cy="418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F5DB981-C1A3-45B5-88DF-69EEE1E282B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03193" y="3830068"/>
                  <a:ext cx="31752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F56A800-751E-089C-0CE6-3436DF87982D}"/>
                    </a:ext>
                  </a:extLst>
                </p14:cNvPr>
                <p14:cNvContentPartPr/>
                <p14:nvPr/>
              </p14:nvContentPartPr>
              <p14:xfrm>
                <a:off x="8211873" y="3941668"/>
                <a:ext cx="295200" cy="317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F56A800-751E-089C-0CE6-3436DF8798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93873" y="3923668"/>
                  <a:ext cx="330840" cy="35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288C9CE-CC4E-D2E9-44C1-15D2DFABBA63}"/>
              </a:ext>
            </a:extLst>
          </p:cNvPr>
          <p:cNvGrpSpPr/>
          <p:nvPr/>
        </p:nvGrpSpPr>
        <p:grpSpPr>
          <a:xfrm>
            <a:off x="5715993" y="3463588"/>
            <a:ext cx="808920" cy="211680"/>
            <a:chOff x="5715993" y="3463588"/>
            <a:chExt cx="80892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A668DA1-D387-FCFB-30BC-6190FF015BD3}"/>
                    </a:ext>
                  </a:extLst>
                </p14:cNvPr>
                <p14:cNvContentPartPr/>
                <p14:nvPr/>
              </p14:nvContentPartPr>
              <p14:xfrm>
                <a:off x="5715993" y="3510028"/>
                <a:ext cx="193320" cy="165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A668DA1-D387-FCFB-30BC-6190FF015B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07353" y="3501388"/>
                  <a:ext cx="210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6052E1B-46F2-8B77-6181-2196C4BFEB65}"/>
                    </a:ext>
                  </a:extLst>
                </p14:cNvPr>
                <p14:cNvContentPartPr/>
                <p14:nvPr/>
              </p14:nvContentPartPr>
              <p14:xfrm>
                <a:off x="6376593" y="3476188"/>
                <a:ext cx="148320" cy="1785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6052E1B-46F2-8B77-6181-2196C4BFEB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67593" y="3467188"/>
                  <a:ext cx="165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13BD2A0-033C-18CC-ABBD-013C719B2C02}"/>
                    </a:ext>
                  </a:extLst>
                </p14:cNvPr>
                <p14:cNvContentPartPr/>
                <p14:nvPr/>
              </p14:nvContentPartPr>
              <p14:xfrm>
                <a:off x="6364353" y="3463588"/>
                <a:ext cx="84240" cy="910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13BD2A0-033C-18CC-ABBD-013C719B2C0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55353" y="3454588"/>
                  <a:ext cx="10188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591FE62-913C-B5CA-3237-F8C0246A58A4}"/>
              </a:ext>
            </a:extLst>
          </p:cNvPr>
          <p:cNvGrpSpPr/>
          <p:nvPr/>
        </p:nvGrpSpPr>
        <p:grpSpPr>
          <a:xfrm>
            <a:off x="7026753" y="3463588"/>
            <a:ext cx="1385280" cy="207360"/>
            <a:chOff x="7026753" y="3463588"/>
            <a:chExt cx="138528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A35F9D7-A618-0394-43D7-298D4BF74257}"/>
                    </a:ext>
                  </a:extLst>
                </p14:cNvPr>
                <p14:cNvContentPartPr/>
                <p14:nvPr/>
              </p14:nvContentPartPr>
              <p14:xfrm>
                <a:off x="7026753" y="3480508"/>
                <a:ext cx="255600" cy="190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A35F9D7-A618-0394-43D7-298D4BF742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18113" y="3471508"/>
                  <a:ext cx="2732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E243EA5-4F8B-9CE9-3B22-8795EA7D3583}"/>
                    </a:ext>
                  </a:extLst>
                </p14:cNvPr>
                <p14:cNvContentPartPr/>
                <p14:nvPr/>
              </p14:nvContentPartPr>
              <p14:xfrm>
                <a:off x="7703193" y="3463588"/>
                <a:ext cx="178920" cy="194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E243EA5-4F8B-9CE9-3B22-8795EA7D35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94553" y="3454588"/>
                  <a:ext cx="1965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DC1A161-EABD-1AB7-1EC5-48087D7157B0}"/>
                    </a:ext>
                  </a:extLst>
                </p14:cNvPr>
                <p14:cNvContentPartPr/>
                <p14:nvPr/>
              </p14:nvContentPartPr>
              <p14:xfrm>
                <a:off x="8169393" y="3474748"/>
                <a:ext cx="242640" cy="137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DC1A161-EABD-1AB7-1EC5-48087D7157B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60393" y="3465748"/>
                  <a:ext cx="2602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F991358-B9E5-CB3B-A891-CDC9A681E481}"/>
                    </a:ext>
                  </a:extLst>
                </p14:cNvPr>
                <p14:cNvContentPartPr/>
                <p14:nvPr/>
              </p14:nvContentPartPr>
              <p14:xfrm>
                <a:off x="8289993" y="3532708"/>
                <a:ext cx="54360" cy="136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F991358-B9E5-CB3B-A891-CDC9A681E4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81353" y="3523708"/>
                  <a:ext cx="7200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1C95596-2DB9-05DA-8ADF-C2C77E32343D}"/>
              </a:ext>
            </a:extLst>
          </p:cNvPr>
          <p:cNvGrpSpPr/>
          <p:nvPr/>
        </p:nvGrpSpPr>
        <p:grpSpPr>
          <a:xfrm>
            <a:off x="6597273" y="3213388"/>
            <a:ext cx="969120" cy="186120"/>
            <a:chOff x="6597273" y="3213388"/>
            <a:chExt cx="969120" cy="1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D88042C-CB23-505F-D129-87EB85816FA2}"/>
                    </a:ext>
                  </a:extLst>
                </p14:cNvPr>
                <p14:cNvContentPartPr/>
                <p14:nvPr/>
              </p14:nvContentPartPr>
              <p14:xfrm>
                <a:off x="6597273" y="3307708"/>
                <a:ext cx="920880" cy="13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D88042C-CB23-505F-D129-87EB85816FA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88633" y="3299068"/>
                  <a:ext cx="9385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0335828-E4AE-B6D5-3984-2BAC87434271}"/>
                    </a:ext>
                  </a:extLst>
                </p14:cNvPr>
                <p14:cNvContentPartPr/>
                <p14:nvPr/>
              </p14:nvContentPartPr>
              <p14:xfrm>
                <a:off x="7400073" y="3213388"/>
                <a:ext cx="166320" cy="1861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0335828-E4AE-B6D5-3984-2BAC8743427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91073" y="3204748"/>
                  <a:ext cx="18396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AD110BD-B1BC-0B16-C149-50F72E950D95}"/>
              </a:ext>
            </a:extLst>
          </p:cNvPr>
          <p:cNvGrpSpPr/>
          <p:nvPr/>
        </p:nvGrpSpPr>
        <p:grpSpPr>
          <a:xfrm>
            <a:off x="5679273" y="4586068"/>
            <a:ext cx="2550960" cy="733320"/>
            <a:chOff x="5679273" y="4586068"/>
            <a:chExt cx="2550960" cy="73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174E439-6350-244A-4034-FFC71E2A1BF6}"/>
                    </a:ext>
                  </a:extLst>
                </p14:cNvPr>
                <p14:cNvContentPartPr/>
                <p14:nvPr/>
              </p14:nvContentPartPr>
              <p14:xfrm>
                <a:off x="5754513" y="4586068"/>
                <a:ext cx="289080" cy="406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174E439-6350-244A-4034-FFC71E2A1B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45513" y="4577428"/>
                  <a:ext cx="3067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2CE5CFF-7EE1-D3FC-67A8-BC63C7CE71BA}"/>
                    </a:ext>
                  </a:extLst>
                </p14:cNvPr>
                <p14:cNvContentPartPr/>
                <p14:nvPr/>
              </p14:nvContentPartPr>
              <p14:xfrm>
                <a:off x="5679273" y="5130388"/>
                <a:ext cx="192960" cy="1879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2CE5CFF-7EE1-D3FC-67A8-BC63C7CE71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70633" y="5121388"/>
                  <a:ext cx="2106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220F433-1302-59D5-4F23-5925BDFBA992}"/>
                    </a:ext>
                  </a:extLst>
                </p14:cNvPr>
                <p14:cNvContentPartPr/>
                <p14:nvPr/>
              </p14:nvContentPartPr>
              <p14:xfrm>
                <a:off x="5873313" y="5028868"/>
                <a:ext cx="700200" cy="2905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220F433-1302-59D5-4F23-5925BDFBA99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64313" y="5020228"/>
                  <a:ext cx="7178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A0C844B-E78A-A10C-9E1D-7B5A0CD14B2E}"/>
                    </a:ext>
                  </a:extLst>
                </p14:cNvPr>
                <p14:cNvContentPartPr/>
                <p14:nvPr/>
              </p14:nvContentPartPr>
              <p14:xfrm>
                <a:off x="6684393" y="5018428"/>
                <a:ext cx="307440" cy="245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A0C844B-E78A-A10C-9E1D-7B5A0CD14B2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75753" y="5009428"/>
                  <a:ext cx="3250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73627FB-D7A3-3288-5323-6D50C89782A6}"/>
                    </a:ext>
                  </a:extLst>
                </p14:cNvPr>
                <p14:cNvContentPartPr/>
                <p14:nvPr/>
              </p14:nvContentPartPr>
              <p14:xfrm>
                <a:off x="6792033" y="5106628"/>
                <a:ext cx="137880" cy="19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73627FB-D7A3-3288-5323-6D50C89782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83393" y="5097988"/>
                  <a:ext cx="1555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1714D86-5523-C1F5-6E40-58935A09C267}"/>
                    </a:ext>
                  </a:extLst>
                </p14:cNvPr>
                <p14:cNvContentPartPr/>
                <p14:nvPr/>
              </p14:nvContentPartPr>
              <p14:xfrm>
                <a:off x="7107033" y="5014828"/>
                <a:ext cx="90360" cy="253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1714D86-5523-C1F5-6E40-58935A09C2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98393" y="5005828"/>
                  <a:ext cx="1080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93CB1B7-DE07-22A4-53B9-B0C773CF4354}"/>
                    </a:ext>
                  </a:extLst>
                </p14:cNvPr>
                <p14:cNvContentPartPr/>
                <p14:nvPr/>
              </p14:nvContentPartPr>
              <p14:xfrm>
                <a:off x="7206753" y="5151268"/>
                <a:ext cx="88920" cy="100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93CB1B7-DE07-22A4-53B9-B0C773CF435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98113" y="5142268"/>
                  <a:ext cx="106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BD7EBDF-C289-BA7E-B683-226EE50F0BCB}"/>
                    </a:ext>
                  </a:extLst>
                </p14:cNvPr>
                <p14:cNvContentPartPr/>
                <p14:nvPr/>
              </p14:nvContentPartPr>
              <p14:xfrm>
                <a:off x="7396833" y="5069548"/>
                <a:ext cx="228600" cy="1627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BD7EBDF-C289-BA7E-B683-226EE50F0B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87833" y="5060548"/>
                  <a:ext cx="2462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5753117-D5C9-EDDE-1B39-F25F2CF2FFE2}"/>
                    </a:ext>
                  </a:extLst>
                </p14:cNvPr>
                <p14:cNvContentPartPr/>
                <p14:nvPr/>
              </p14:nvContentPartPr>
              <p14:xfrm>
                <a:off x="7666833" y="4982428"/>
                <a:ext cx="87480" cy="243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5753117-D5C9-EDDE-1B39-F25F2CF2FFE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58193" y="4973428"/>
                  <a:ext cx="1051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850A0D3-4FB7-D4CE-F97D-9D58C7EBCB42}"/>
                    </a:ext>
                  </a:extLst>
                </p14:cNvPr>
                <p14:cNvContentPartPr/>
                <p14:nvPr/>
              </p14:nvContentPartPr>
              <p14:xfrm>
                <a:off x="7618593" y="5096908"/>
                <a:ext cx="131760" cy="30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850A0D3-4FB7-D4CE-F97D-9D58C7EBCB4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09953" y="5088268"/>
                  <a:ext cx="149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8F19EA0-CEB3-B472-CE1E-42D963E23E95}"/>
                    </a:ext>
                  </a:extLst>
                </p14:cNvPr>
                <p14:cNvContentPartPr/>
                <p14:nvPr/>
              </p14:nvContentPartPr>
              <p14:xfrm>
                <a:off x="7775913" y="5048308"/>
                <a:ext cx="454320" cy="172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8F19EA0-CEB3-B472-CE1E-42D963E23E9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67273" y="5039308"/>
                  <a:ext cx="4719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BFA33BD-D275-CD28-B85F-D6175D34FD7B}"/>
                    </a:ext>
                  </a:extLst>
                </p14:cNvPr>
                <p14:cNvContentPartPr/>
                <p14:nvPr/>
              </p14:nvContentPartPr>
              <p14:xfrm>
                <a:off x="7757553" y="4947868"/>
                <a:ext cx="75600" cy="612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BFA33BD-D275-CD28-B85F-D6175D34FD7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48553" y="4939228"/>
                  <a:ext cx="9324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7E5D03F-6BDD-EEE1-C154-00A930C94247}"/>
              </a:ext>
            </a:extLst>
          </p:cNvPr>
          <p:cNvGrpSpPr/>
          <p:nvPr/>
        </p:nvGrpSpPr>
        <p:grpSpPr>
          <a:xfrm>
            <a:off x="5632113" y="3110068"/>
            <a:ext cx="871200" cy="306720"/>
            <a:chOff x="5632113" y="3110068"/>
            <a:chExt cx="87120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6AC4EEA-0278-1DBE-2503-D6C9330C852F}"/>
                    </a:ext>
                  </a:extLst>
                </p14:cNvPr>
                <p14:cNvContentPartPr/>
                <p14:nvPr/>
              </p14:nvContentPartPr>
              <p14:xfrm>
                <a:off x="5632113" y="3110068"/>
                <a:ext cx="191520" cy="299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6AC4EEA-0278-1DBE-2503-D6C9330C852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23113" y="3101068"/>
                  <a:ext cx="2091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A8C5D02-D99B-B66C-9C4A-0AF1808EDFB9}"/>
                    </a:ext>
                  </a:extLst>
                </p14:cNvPr>
                <p14:cNvContentPartPr/>
                <p14:nvPr/>
              </p14:nvContentPartPr>
              <p14:xfrm>
                <a:off x="5841993" y="3303388"/>
                <a:ext cx="239760" cy="1134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A8C5D02-D99B-B66C-9C4A-0AF1808EDFB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33353" y="3294388"/>
                  <a:ext cx="2574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2EC9FC8-36C2-85C7-3B23-C360D51AA9C9}"/>
                    </a:ext>
                  </a:extLst>
                </p14:cNvPr>
                <p14:cNvContentPartPr/>
                <p14:nvPr/>
              </p14:nvContentPartPr>
              <p14:xfrm>
                <a:off x="6073113" y="3226348"/>
                <a:ext cx="110160" cy="177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2EC9FC8-36C2-85C7-3B23-C360D51AA9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64473" y="3217348"/>
                  <a:ext cx="127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EB7855E-5435-A0A8-8839-10D3A5194C3D}"/>
                    </a:ext>
                  </a:extLst>
                </p14:cNvPr>
                <p14:cNvContentPartPr/>
                <p14:nvPr/>
              </p14:nvContentPartPr>
              <p14:xfrm>
                <a:off x="6052953" y="3318508"/>
                <a:ext cx="136800" cy="194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EB7855E-5435-A0A8-8839-10D3A5194C3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44313" y="3309508"/>
                  <a:ext cx="1544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4993118-1E79-FC83-CDE5-54675CF79DB9}"/>
                    </a:ext>
                  </a:extLst>
                </p14:cNvPr>
                <p14:cNvContentPartPr/>
                <p14:nvPr/>
              </p14:nvContentPartPr>
              <p14:xfrm>
                <a:off x="6179673" y="3301228"/>
                <a:ext cx="52200" cy="889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4993118-1E79-FC83-CDE5-54675CF79DB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71033" y="3292228"/>
                  <a:ext cx="698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1CB1D72-A024-701D-F048-AECC443DDE9B}"/>
                    </a:ext>
                  </a:extLst>
                </p14:cNvPr>
                <p14:cNvContentPartPr/>
                <p14:nvPr/>
              </p14:nvContentPartPr>
              <p14:xfrm>
                <a:off x="6165633" y="3258748"/>
                <a:ext cx="35280" cy="216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1CB1D72-A024-701D-F048-AECC443DDE9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56633" y="3249748"/>
                  <a:ext cx="529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C0893F7-1552-18E4-AB67-CE834B8A6AD1}"/>
                    </a:ext>
                  </a:extLst>
                </p14:cNvPr>
                <p14:cNvContentPartPr/>
                <p14:nvPr/>
              </p14:nvContentPartPr>
              <p14:xfrm>
                <a:off x="6257073" y="3290068"/>
                <a:ext cx="246240" cy="108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C0893F7-1552-18E4-AB67-CE834B8A6AD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48073" y="3281428"/>
                  <a:ext cx="26388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4510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C7D0F4-BF75-FED3-B004-BE501124B638}"/>
              </a:ext>
            </a:extLst>
          </p:cNvPr>
          <p:cNvSpPr txBox="1"/>
          <p:nvPr/>
        </p:nvSpPr>
        <p:spPr>
          <a:xfrm>
            <a:off x="111155" y="713429"/>
            <a:ext cx="4467411" cy="58169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name of student no. 1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Ali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Ali in subject no. 1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76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Ali in subject no. 2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87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Ali in subject no. 3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97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name of student no. 2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Zara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Zara in subject no. 1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65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Zara in subject no. 2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56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Zara in subject no. 3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87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name of student no. 3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Jones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Jones in subject no. 1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88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Jones in subject no. 2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76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Jones in subject no. 3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70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name of student no. 4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Peter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Peter in subject no. 1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80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Peter in subject no. 2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90</a:t>
            </a:r>
          </a:p>
          <a:p>
            <a:pPr algn="l"/>
            <a:endParaRPr lang="en-US" sz="1200" dirty="0">
              <a:solidFill>
                <a:srgbClr val="00C87D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03B03-F1B4-0181-DDDA-A56881917662}"/>
              </a:ext>
            </a:extLst>
          </p:cNvPr>
          <p:cNvSpPr txBox="1"/>
          <p:nvPr/>
        </p:nvSpPr>
        <p:spPr>
          <a:xfrm>
            <a:off x="4705165" y="12335"/>
            <a:ext cx="4121738" cy="65556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Peter in subject no. 3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88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name of student no. 5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Bilal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Bilal in subject no. 1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91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Bilal in subject no. 2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98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Bilal in subject no. 3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71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*****OUTPUT*****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Record of Ali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Marks obtained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76	87	97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Grades awarded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	B	A	Record of Zara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Marks obtained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65	56	87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Grades awarded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D	E	B	Record of Jones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Marks obtained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88	76	70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Grades awarded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	C	C	Record of Peter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Marks obtained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80	90	88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Grades awarded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	A	B	Record of Bilal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Marks obtained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91	98	71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Grades awarded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	A	C</a:t>
            </a:r>
          </a:p>
          <a:p>
            <a:pPr algn="l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5998FF-8411-3698-FBCF-45853777CF09}"/>
              </a:ext>
            </a:extLst>
          </p:cNvPr>
          <p:cNvSpPr txBox="1"/>
          <p:nvPr/>
        </p:nvSpPr>
        <p:spPr>
          <a:xfrm>
            <a:off x="0" y="103894"/>
            <a:ext cx="470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Working and Output of the Program </a:t>
            </a:r>
            <a:r>
              <a:rPr lang="en-US" b="1" dirty="0">
                <a:sym typeface="Wingdings" panose="05000000000000000000" pitchFamily="2" charset="2"/>
              </a:rPr>
              <a:t> TASK-3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909B5F-41B8-4E7D-B3B4-D124B49A26EA}"/>
              </a:ext>
            </a:extLst>
          </p:cNvPr>
          <p:cNvSpPr txBox="1"/>
          <p:nvPr/>
        </p:nvSpPr>
        <p:spPr>
          <a:xfrm>
            <a:off x="8953500" y="180975"/>
            <a:ext cx="3127345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All Students Record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Marks Obtained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76	87	97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65	56	87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88	76	70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80	90	88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91	98	71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Grades Awarded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	B	A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	E	B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	C	C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	A	B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	A	C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****************end of program******************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73748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9650-579B-F9C8-BE29-FCC3A2BE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 and File io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7D5F6-DF64-D319-FFEB-8037A260C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Can we write the output of previous program to a text file stored on hard drive?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Yes, we can.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will need basic understanding of </a:t>
            </a:r>
            <a:r>
              <a:rPr lang="en-US" i="1" dirty="0"/>
              <a:t>how Java treats files for </a:t>
            </a:r>
            <a:r>
              <a:rPr lang="en-US" b="1" i="1" dirty="0"/>
              <a:t>input </a:t>
            </a:r>
            <a:r>
              <a:rPr lang="en-US" i="1" dirty="0"/>
              <a:t>and </a:t>
            </a:r>
            <a:r>
              <a:rPr lang="en-US" b="1" i="1" dirty="0"/>
              <a:t>output </a:t>
            </a:r>
            <a:r>
              <a:rPr lang="en-US" b="1" i="1" dirty="0">
                <a:sym typeface="Wingdings" panose="05000000000000000000" pitchFamily="2" charset="2"/>
              </a:rPr>
              <a:t> File io</a:t>
            </a:r>
            <a:r>
              <a:rPr lang="en-US" i="1" dirty="0"/>
              <a:t>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But the basic question still remains uncleared, Why we need input or output to a file?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simple answer is that Java programs take input, process it and produce output stored in memory (RAM) in the form of different interacting </a:t>
            </a:r>
            <a:r>
              <a:rPr lang="en-US" b="1" i="1" dirty="0"/>
              <a:t>variables</a:t>
            </a:r>
            <a:r>
              <a:rPr lang="en-US" i="1" dirty="0"/>
              <a:t>. </a:t>
            </a:r>
            <a:r>
              <a:rPr lang="en-US" dirty="0"/>
              <a:t>These variables and the contents therein are lost once the executables are closed. </a:t>
            </a:r>
            <a:r>
              <a:rPr lang="en-US" i="1" dirty="0"/>
              <a:t>Yeah! That’s the volatile nature of Random Access Memory.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For permanent storage of input or output i.e. for long term access Java programs are enabled to read from or write to files stored on secondary storages.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stored or read from files is retained even after the program terminates.  	 </a:t>
            </a:r>
          </a:p>
        </p:txBody>
      </p:sp>
    </p:spTree>
    <p:extLst>
      <p:ext uri="{BB962C8B-B14F-4D97-AF65-F5344CB8AC3E}">
        <p14:creationId xmlns:p14="http://schemas.microsoft.com/office/powerpoint/2010/main" val="2058121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9650-579B-F9C8-BE29-FCC3A2BE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File io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7D5F6-DF64-D319-FFEB-8037A260C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Java treats each file as stream (sequence) of bytes delimited by an </a:t>
            </a:r>
            <a:r>
              <a:rPr lang="en-US" i="1" dirty="0"/>
              <a:t>end-of-file </a:t>
            </a:r>
            <a:r>
              <a:rPr lang="en-US" dirty="0"/>
              <a:t>marker at the end.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Java File streams can access (read or write) files as </a:t>
            </a:r>
            <a:r>
              <a:rPr lang="en-US" i="1" dirty="0"/>
              <a:t>Byte-based streams </a:t>
            </a:r>
            <a:r>
              <a:rPr lang="en-US" dirty="0"/>
              <a:t>and </a:t>
            </a:r>
            <a:r>
              <a:rPr lang="en-US" i="1" dirty="0"/>
              <a:t>Character-based streams.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Here the Input/Output i.e. </a:t>
            </a:r>
            <a:r>
              <a:rPr lang="en-US" dirty="0" err="1"/>
              <a:t>i</a:t>
            </a:r>
            <a:r>
              <a:rPr lang="en-US" dirty="0"/>
              <a:t>/o stream refers to the source from where the file is read from or the destination where data will be written to, respectively.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For standard in/output, we use stream objects in form of </a:t>
            </a:r>
            <a:r>
              <a:rPr lang="en-US" i="1" dirty="0"/>
              <a:t>System.in </a:t>
            </a:r>
            <a:r>
              <a:rPr lang="en-US" dirty="0"/>
              <a:t> and </a:t>
            </a:r>
            <a:r>
              <a:rPr lang="en-US" i="1" dirty="0" err="1"/>
              <a:t>System.out</a:t>
            </a:r>
            <a:r>
              <a:rPr lang="en-US" i="1" dirty="0"/>
              <a:t> </a:t>
            </a:r>
            <a:r>
              <a:rPr lang="en-US" dirty="0"/>
              <a:t>for input/output from keyboard and on to the screen.</a:t>
            </a:r>
            <a:endParaRPr lang="en-US" i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These traditional stream objects can also be </a:t>
            </a:r>
            <a:r>
              <a:rPr lang="en-US" i="1" dirty="0"/>
              <a:t>redirected </a:t>
            </a:r>
            <a:r>
              <a:rPr lang="en-US" dirty="0"/>
              <a:t>from standard input (keyboard) and standard output (screen) to different devices for </a:t>
            </a:r>
            <a:r>
              <a:rPr lang="en-US" dirty="0" err="1"/>
              <a:t>i</a:t>
            </a:r>
            <a:r>
              <a:rPr lang="en-US" dirty="0"/>
              <a:t>/o operations.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25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01B3-46B6-2339-72FB-3E8D8D6D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427595" cy="1450757"/>
          </a:xfrm>
        </p:spPr>
        <p:txBody>
          <a:bodyPr/>
          <a:lstStyle/>
          <a:p>
            <a:r>
              <a:rPr lang="en-US" dirty="0"/>
              <a:t>Java Filo.io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3E507-4CAB-DDA4-5FA2-69B516EAE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34187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Java File.io package (</a:t>
            </a:r>
            <a:r>
              <a:rPr lang="en-US" i="1" dirty="0"/>
              <a:t>import java.file.io) </a:t>
            </a:r>
            <a:r>
              <a:rPr lang="en-US" dirty="0"/>
              <a:t>provides the definitions for stream and other related classes used in file handling.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Two basic file operations i.e. read and write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Two ways to read/write i.e. byte based and character based.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 err="1"/>
              <a:t>File</a:t>
            </a:r>
            <a:r>
              <a:rPr lang="en-US" b="1" i="1" dirty="0" err="1"/>
              <a:t>InputStream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File</a:t>
            </a:r>
            <a:r>
              <a:rPr lang="en-US" b="1" i="1" dirty="0" err="1"/>
              <a:t>OutputStream</a:t>
            </a:r>
            <a:r>
              <a:rPr lang="en-US" i="1" dirty="0"/>
              <a:t> </a:t>
            </a:r>
            <a:r>
              <a:rPr lang="en-US" dirty="0"/>
              <a:t>for byte base reading and writing, respectively.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/>
              <a:t>File</a:t>
            </a:r>
            <a:r>
              <a:rPr lang="en-US" b="1" i="1" dirty="0"/>
              <a:t>Reader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File</a:t>
            </a:r>
            <a:r>
              <a:rPr lang="en-US" b="1" i="1" dirty="0" err="1"/>
              <a:t>Writer</a:t>
            </a:r>
            <a:r>
              <a:rPr lang="en-US" i="1" dirty="0"/>
              <a:t> </a:t>
            </a:r>
            <a:r>
              <a:rPr lang="en-US" dirty="0"/>
              <a:t>for character base reading and writing, respectively.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i="1" dirty="0" err="1"/>
              <a:t>InputStream</a:t>
            </a:r>
            <a:r>
              <a:rPr lang="en-US" b="1" i="1" dirty="0"/>
              <a:t>, </a:t>
            </a:r>
            <a:r>
              <a:rPr lang="en-US" b="1" i="1" dirty="0" err="1"/>
              <a:t>OutputStream</a:t>
            </a:r>
            <a:r>
              <a:rPr lang="en-US" b="1" i="1" dirty="0"/>
              <a:t>, Reader </a:t>
            </a:r>
            <a:r>
              <a:rPr lang="en-US" i="1" dirty="0"/>
              <a:t>and</a:t>
            </a:r>
            <a:r>
              <a:rPr lang="en-US" b="1" i="1" dirty="0"/>
              <a:t> Writer </a:t>
            </a:r>
            <a:r>
              <a:rPr lang="en-US" dirty="0"/>
              <a:t>are the super-classes for </a:t>
            </a:r>
            <a:r>
              <a:rPr lang="en-US" dirty="0" err="1"/>
              <a:t>FileInputStream</a:t>
            </a:r>
            <a:r>
              <a:rPr lang="en-US" dirty="0"/>
              <a:t>, </a:t>
            </a:r>
            <a:r>
              <a:rPr lang="en-US" dirty="0" err="1"/>
              <a:t>FileOutputStream,FileReader</a:t>
            </a:r>
            <a:r>
              <a:rPr lang="en-US" dirty="0"/>
              <a:t> and </a:t>
            </a:r>
            <a:r>
              <a:rPr lang="en-US" dirty="0" err="1"/>
              <a:t>FileWriter</a:t>
            </a:r>
            <a:r>
              <a:rPr lang="en-US" dirty="0"/>
              <a:t>, respectively.</a:t>
            </a:r>
            <a:endParaRPr lang="en-US" b="1" i="1" dirty="0"/>
          </a:p>
          <a:p>
            <a:pPr>
              <a:buFont typeface="Wingdings" panose="05000000000000000000" pitchFamily="2" charset="2"/>
              <a:buChar char="q"/>
            </a:pPr>
            <a:endParaRPr lang="en-US" i="1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75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2604-B871-14D3-39C4-EAB4ECEA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simple file		            </a:t>
            </a:r>
            <a:r>
              <a:rPr lang="en-US" sz="2800" dirty="0"/>
              <a:t>Java File </a:t>
            </a:r>
            <a:r>
              <a:rPr lang="en-US" sz="2800" dirty="0" err="1"/>
              <a:t>i</a:t>
            </a:r>
            <a:r>
              <a:rPr lang="en-US" sz="2800" dirty="0"/>
              <a:t>/o…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0C7A-50B4-4947-0556-55EFF3EE7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Hey! I have a file named “input.txt” stored on my hard drive at Desktop, precisely 	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C:\Users\bilal\Desktop\input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 want to read this file and display its contents on the screen.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Can I?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Sure, you can. In Java it’s easy.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C02FCA-DB53-3DD3-7BC1-EBDD71DDA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234" y="3429000"/>
            <a:ext cx="4501811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9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2604-B871-14D3-39C4-EAB4ECEA4B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592137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Reading a simple file…		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0C7A-50B4-4947-0556-55EFF3EE7BE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09567" y="1076325"/>
            <a:ext cx="10058400" cy="40227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B72CBE-F805-0301-0A78-2687322AE23D}"/>
              </a:ext>
            </a:extLst>
          </p:cNvPr>
          <p:cNvSpPr txBox="1"/>
          <p:nvPr/>
        </p:nvSpPr>
        <p:spPr>
          <a:xfrm>
            <a:off x="1180730" y="1695635"/>
            <a:ext cx="6125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basic steps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/>
              <a:t>Point</a:t>
            </a:r>
            <a:r>
              <a:rPr lang="en-US" dirty="0"/>
              <a:t> the program to the </a:t>
            </a:r>
            <a:r>
              <a:rPr lang="en-US" b="1" i="1" dirty="0"/>
              <a:t>location</a:t>
            </a:r>
            <a:r>
              <a:rPr lang="en-US" dirty="0"/>
              <a:t> for loading the file from.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Associate a stream object to the file at step 1 for reading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Link a buffered reader to the reader stream object created at step 2.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functions of buffered reader for </a:t>
            </a:r>
            <a:r>
              <a:rPr lang="en-US" i="1" dirty="0"/>
              <a:t>efficient </a:t>
            </a:r>
            <a:r>
              <a:rPr lang="en-US" dirty="0"/>
              <a:t>reading as characters, lines etc. 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AF89A6-56A3-873B-A371-9918BE361647}"/>
                  </a:ext>
                </a:extLst>
              </p14:cNvPr>
              <p14:cNvContentPartPr/>
              <p14:nvPr/>
            </p14:nvContentPartPr>
            <p14:xfrm>
              <a:off x="9912373" y="1695275"/>
              <a:ext cx="9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AF89A6-56A3-873B-A371-9918BE3616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3733" y="1686275"/>
                <a:ext cx="27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B941AF29-1A71-15F9-128A-F09654EB26A3}"/>
              </a:ext>
            </a:extLst>
          </p:cNvPr>
          <p:cNvGrpSpPr/>
          <p:nvPr/>
        </p:nvGrpSpPr>
        <p:grpSpPr>
          <a:xfrm>
            <a:off x="9115693" y="1877075"/>
            <a:ext cx="654480" cy="161640"/>
            <a:chOff x="8822073" y="1952668"/>
            <a:chExt cx="65448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729E0EB-AA6B-7598-313A-5063C4B8B146}"/>
                    </a:ext>
                  </a:extLst>
                </p14:cNvPr>
                <p14:cNvContentPartPr/>
                <p14:nvPr/>
              </p14:nvContentPartPr>
              <p14:xfrm>
                <a:off x="8822073" y="1952668"/>
                <a:ext cx="200880" cy="161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729E0EB-AA6B-7598-313A-5063C4B8B1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13073" y="1944028"/>
                  <a:ext cx="2185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CCBB8FD-9885-BCB5-0177-17C1D8E4AA14}"/>
                    </a:ext>
                  </a:extLst>
                </p14:cNvPr>
                <p14:cNvContentPartPr/>
                <p14:nvPr/>
              </p14:nvContentPartPr>
              <p14:xfrm>
                <a:off x="9076953" y="2025748"/>
                <a:ext cx="399600" cy="86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CCBB8FD-9885-BCB5-0177-17C1D8E4AA1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67953" y="2016748"/>
                  <a:ext cx="41724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191639B-F9C7-9E44-C280-9CDABBA9C67E}"/>
              </a:ext>
            </a:extLst>
          </p:cNvPr>
          <p:cNvGrpSpPr/>
          <p:nvPr/>
        </p:nvGrpSpPr>
        <p:grpSpPr>
          <a:xfrm>
            <a:off x="9894013" y="1890755"/>
            <a:ext cx="721080" cy="276840"/>
            <a:chOff x="9600393" y="1966348"/>
            <a:chExt cx="721080" cy="2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3DEDD94-6380-6F0D-03CC-E110EC318812}"/>
                    </a:ext>
                  </a:extLst>
                </p14:cNvPr>
                <p14:cNvContentPartPr/>
                <p14:nvPr/>
              </p14:nvContentPartPr>
              <p14:xfrm>
                <a:off x="9639633" y="1966348"/>
                <a:ext cx="31680" cy="102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3DEDD94-6380-6F0D-03CC-E110EC31881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30993" y="1957708"/>
                  <a:ext cx="49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8251035-72AD-8BB6-9F10-6F9457F26576}"/>
                    </a:ext>
                  </a:extLst>
                </p14:cNvPr>
                <p14:cNvContentPartPr/>
                <p14:nvPr/>
              </p14:nvContentPartPr>
              <p14:xfrm>
                <a:off x="9710193" y="1966348"/>
                <a:ext cx="176400" cy="141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8251035-72AD-8BB6-9F10-6F9457F265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01553" y="1957348"/>
                  <a:ext cx="1940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A3309E1-F291-CD32-625C-369F11317ABE}"/>
                    </a:ext>
                  </a:extLst>
                </p14:cNvPr>
                <p14:cNvContentPartPr/>
                <p14:nvPr/>
              </p14:nvContentPartPr>
              <p14:xfrm>
                <a:off x="9600393" y="2020708"/>
                <a:ext cx="100080" cy="5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A3309E1-F291-CD32-625C-369F11317AB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91393" y="2011708"/>
                  <a:ext cx="1177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F0A1693-8032-55D7-00F0-3E193F789D4C}"/>
                    </a:ext>
                  </a:extLst>
                </p14:cNvPr>
                <p14:cNvContentPartPr/>
                <p14:nvPr/>
              </p14:nvContentPartPr>
              <p14:xfrm>
                <a:off x="9828273" y="1991188"/>
                <a:ext cx="25200" cy="17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F0A1693-8032-55D7-00F0-3E193F789D4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19633" y="1982548"/>
                  <a:ext cx="428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E403A09-F3B8-3BEB-CAFA-898DB22E1023}"/>
                    </a:ext>
                  </a:extLst>
                </p14:cNvPr>
                <p14:cNvContentPartPr/>
                <p14:nvPr/>
              </p14:nvContentPartPr>
              <p14:xfrm>
                <a:off x="9889113" y="2023588"/>
                <a:ext cx="69480" cy="76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E403A09-F3B8-3BEB-CAFA-898DB22E102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80473" y="2014948"/>
                  <a:ext cx="871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F5A8023-4AF7-C68C-1C2D-C7667EFFFEAB}"/>
                    </a:ext>
                  </a:extLst>
                </p14:cNvPr>
                <p14:cNvContentPartPr/>
                <p14:nvPr/>
              </p14:nvContentPartPr>
              <p14:xfrm>
                <a:off x="9962193" y="2031868"/>
                <a:ext cx="103320" cy="76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F5A8023-4AF7-C68C-1C2D-C7667EFFFE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53193" y="2023228"/>
                  <a:ext cx="1209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25482CA-3E24-CDBC-4D37-6EE0B1653EE6}"/>
                    </a:ext>
                  </a:extLst>
                </p14:cNvPr>
                <p14:cNvContentPartPr/>
                <p14:nvPr/>
              </p14:nvContentPartPr>
              <p14:xfrm>
                <a:off x="10101513" y="1979308"/>
                <a:ext cx="82800" cy="144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25482CA-3E24-CDBC-4D37-6EE0B1653EE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92873" y="1970668"/>
                  <a:ext cx="1004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92EDB9-BA93-EA4A-EE94-762B5FE84576}"/>
                    </a:ext>
                  </a:extLst>
                </p14:cNvPr>
                <p14:cNvContentPartPr/>
                <p14:nvPr/>
              </p14:nvContentPartPr>
              <p14:xfrm>
                <a:off x="10061553" y="2056348"/>
                <a:ext cx="91080" cy="11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592EDB9-BA93-EA4A-EE94-762B5FE8457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52913" y="2047348"/>
                  <a:ext cx="1087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958A15D-0640-32B3-9941-A3208FA5ABC4}"/>
                    </a:ext>
                  </a:extLst>
                </p14:cNvPr>
                <p14:cNvContentPartPr/>
                <p14:nvPr/>
              </p14:nvContentPartPr>
              <p14:xfrm>
                <a:off x="10177113" y="2032228"/>
                <a:ext cx="11268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958A15D-0640-32B3-9941-A3208FA5AB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168473" y="2023228"/>
                  <a:ext cx="1303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E738FFB-6595-121D-72F8-4DF8F4C36771}"/>
                    </a:ext>
                  </a:extLst>
                </p14:cNvPr>
                <p14:cNvContentPartPr/>
                <p14:nvPr/>
              </p14:nvContentPartPr>
              <p14:xfrm>
                <a:off x="10316793" y="2066788"/>
                <a:ext cx="4680" cy="20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E738FFB-6595-121D-72F8-4DF8F4C367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307793" y="2057788"/>
                  <a:ext cx="2232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BB43BF5-2324-ECEF-5125-72E9F5406F40}"/>
              </a:ext>
            </a:extLst>
          </p:cNvPr>
          <p:cNvGrpSpPr/>
          <p:nvPr/>
        </p:nvGrpSpPr>
        <p:grpSpPr>
          <a:xfrm>
            <a:off x="8669293" y="2324195"/>
            <a:ext cx="1201680" cy="261000"/>
            <a:chOff x="8375673" y="2399788"/>
            <a:chExt cx="1201680" cy="26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488B882-D6C2-E8E2-5155-06A3D84A97E5}"/>
                    </a:ext>
                  </a:extLst>
                </p14:cNvPr>
                <p14:cNvContentPartPr/>
                <p14:nvPr/>
              </p14:nvContentPartPr>
              <p14:xfrm>
                <a:off x="8375673" y="2515348"/>
                <a:ext cx="183240" cy="11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488B882-D6C2-E8E2-5155-06A3D84A97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67033" y="2506348"/>
                  <a:ext cx="2008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A1981B2-E870-416C-BA41-00086BC2D7A1}"/>
                    </a:ext>
                  </a:extLst>
                </p14:cNvPr>
                <p14:cNvContentPartPr/>
                <p14:nvPr/>
              </p14:nvContentPartPr>
              <p14:xfrm>
                <a:off x="8521113" y="2462428"/>
                <a:ext cx="103680" cy="131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A1981B2-E870-416C-BA41-00086BC2D7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512473" y="2453428"/>
                  <a:ext cx="1213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29C7A15-14E9-8E40-7B9E-DE1326F2D07B}"/>
                    </a:ext>
                  </a:extLst>
                </p14:cNvPr>
                <p14:cNvContentPartPr/>
                <p14:nvPr/>
              </p14:nvContentPartPr>
              <p14:xfrm>
                <a:off x="8747913" y="2399788"/>
                <a:ext cx="468000" cy="141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29C7A15-14E9-8E40-7B9E-DE1326F2D07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39273" y="2390788"/>
                  <a:ext cx="4856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C4A0D57-3BC7-6091-16A1-9003AAEF81EF}"/>
                    </a:ext>
                  </a:extLst>
                </p14:cNvPr>
                <p14:cNvContentPartPr/>
                <p14:nvPr/>
              </p14:nvContentPartPr>
              <p14:xfrm>
                <a:off x="9305913" y="2445868"/>
                <a:ext cx="108720" cy="214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C4A0D57-3BC7-6091-16A1-9003AAEF81E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97273" y="2437228"/>
                  <a:ext cx="126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03B48F7-B9C1-B775-AF02-C646ED4DAF2D}"/>
                    </a:ext>
                  </a:extLst>
                </p14:cNvPr>
                <p14:cNvContentPartPr/>
                <p14:nvPr/>
              </p14:nvContentPartPr>
              <p14:xfrm>
                <a:off x="9326793" y="2460268"/>
                <a:ext cx="250560" cy="98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03B48F7-B9C1-B775-AF02-C646ED4DAF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318153" y="2451268"/>
                  <a:ext cx="26820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FDC179F-4C58-F85E-3EF9-C2E99220F3B5}"/>
              </a:ext>
            </a:extLst>
          </p:cNvPr>
          <p:cNvGrpSpPr/>
          <p:nvPr/>
        </p:nvGrpSpPr>
        <p:grpSpPr>
          <a:xfrm>
            <a:off x="9953053" y="2284235"/>
            <a:ext cx="1963440" cy="311760"/>
            <a:chOff x="9659433" y="2359828"/>
            <a:chExt cx="1963440" cy="3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29861C0-1014-FA72-67E6-B8CBB5C5DFE2}"/>
                    </a:ext>
                  </a:extLst>
                </p14:cNvPr>
                <p14:cNvContentPartPr/>
                <p14:nvPr/>
              </p14:nvContentPartPr>
              <p14:xfrm>
                <a:off x="9659433" y="2466748"/>
                <a:ext cx="118800" cy="64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29861C0-1014-FA72-67E6-B8CBB5C5DFE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50793" y="2457748"/>
                  <a:ext cx="1364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BA3942C-661E-739B-CE0C-DC31367DB587}"/>
                    </a:ext>
                  </a:extLst>
                </p14:cNvPr>
                <p14:cNvContentPartPr/>
                <p14:nvPr/>
              </p14:nvContentPartPr>
              <p14:xfrm>
                <a:off x="9900633" y="2372428"/>
                <a:ext cx="103680" cy="163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BA3942C-661E-739B-CE0C-DC31367DB58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91633" y="2363788"/>
                  <a:ext cx="121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0DFF6ED-A36E-F5BB-BA55-F3AD058BFE02}"/>
                    </a:ext>
                  </a:extLst>
                </p14:cNvPr>
                <p14:cNvContentPartPr/>
                <p14:nvPr/>
              </p14:nvContentPartPr>
              <p14:xfrm>
                <a:off x="9871833" y="2445868"/>
                <a:ext cx="92880" cy="20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0DFF6ED-A36E-F5BB-BA55-F3AD058BFE0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62833" y="2437228"/>
                  <a:ext cx="110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7769AFE-B73B-6B20-FF48-6804C27D3BED}"/>
                    </a:ext>
                  </a:extLst>
                </p14:cNvPr>
                <p14:cNvContentPartPr/>
                <p14:nvPr/>
              </p14:nvContentPartPr>
              <p14:xfrm>
                <a:off x="9994593" y="2427148"/>
                <a:ext cx="120960" cy="78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7769AFE-B73B-6B20-FF48-6804C27D3BE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985953" y="2418148"/>
                  <a:ext cx="1386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95D7AB4-7FFC-E885-8584-F2EA8E25A81F}"/>
                    </a:ext>
                  </a:extLst>
                </p14:cNvPr>
                <p14:cNvContentPartPr/>
                <p14:nvPr/>
              </p14:nvContentPartPr>
              <p14:xfrm>
                <a:off x="10124553" y="2411668"/>
                <a:ext cx="375840" cy="120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95D7AB4-7FFC-E885-8584-F2EA8E25A81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115913" y="2403028"/>
                  <a:ext cx="3934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F06BD40-38E6-9AEC-A218-067FB5AE6743}"/>
                    </a:ext>
                  </a:extLst>
                </p14:cNvPr>
                <p14:cNvContentPartPr/>
                <p14:nvPr/>
              </p14:nvContentPartPr>
              <p14:xfrm>
                <a:off x="10617753" y="2418148"/>
                <a:ext cx="97920" cy="253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F06BD40-38E6-9AEC-A218-067FB5AE674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608753" y="2409148"/>
                  <a:ext cx="1155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06148BE-87F4-4224-861F-B9E93CBBF94F}"/>
                    </a:ext>
                  </a:extLst>
                </p14:cNvPr>
                <p14:cNvContentPartPr/>
                <p14:nvPr/>
              </p14:nvContentPartPr>
              <p14:xfrm>
                <a:off x="10637913" y="2544508"/>
                <a:ext cx="95040" cy="24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06148BE-87F4-4224-861F-B9E93CBBF94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629273" y="2535868"/>
                  <a:ext cx="112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7CB4F12-357D-ED24-64C6-038A48DC58C6}"/>
                    </a:ext>
                  </a:extLst>
                </p14:cNvPr>
                <p14:cNvContentPartPr/>
                <p14:nvPr/>
              </p14:nvContentPartPr>
              <p14:xfrm>
                <a:off x="10887753" y="2426068"/>
                <a:ext cx="159120" cy="84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7CB4F12-357D-ED24-64C6-038A48DC58C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879113" y="2417428"/>
                  <a:ext cx="176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2AF7EC3-A2D3-1089-AD40-80EC2B8E677F}"/>
                    </a:ext>
                  </a:extLst>
                </p14:cNvPr>
                <p14:cNvContentPartPr/>
                <p14:nvPr/>
              </p14:nvContentPartPr>
              <p14:xfrm>
                <a:off x="11109153" y="2455948"/>
                <a:ext cx="166320" cy="59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2AF7EC3-A2D3-1089-AD40-80EC2B8E677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100513" y="2446948"/>
                  <a:ext cx="1839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445B532-421B-B9D1-104E-E6B8FBB44388}"/>
                    </a:ext>
                  </a:extLst>
                </p14:cNvPr>
                <p14:cNvContentPartPr/>
                <p14:nvPr/>
              </p14:nvContentPartPr>
              <p14:xfrm>
                <a:off x="11289153" y="2359828"/>
                <a:ext cx="75600" cy="153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445B532-421B-B9D1-104E-E6B8FBB4438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280513" y="2350828"/>
                  <a:ext cx="932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52BD00E-209D-7238-F3DA-C38FC570AB2E}"/>
                    </a:ext>
                  </a:extLst>
                </p14:cNvPr>
                <p14:cNvContentPartPr/>
                <p14:nvPr/>
              </p14:nvContentPartPr>
              <p14:xfrm>
                <a:off x="11257833" y="2453428"/>
                <a:ext cx="63360" cy="10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52BD00E-209D-7238-F3DA-C38FC570AB2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248833" y="2444428"/>
                  <a:ext cx="810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C90EF-9564-0DDE-F946-B39994AFD3EC}"/>
                    </a:ext>
                  </a:extLst>
                </p14:cNvPr>
                <p14:cNvContentPartPr/>
                <p14:nvPr/>
              </p14:nvContentPartPr>
              <p14:xfrm>
                <a:off x="11372673" y="2435788"/>
                <a:ext cx="250200" cy="119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C90EF-9564-0DDE-F946-B39994AFD3E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364033" y="2427148"/>
                  <a:ext cx="26784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F659C24-1743-40A1-F229-239CB84099E9}"/>
              </a:ext>
            </a:extLst>
          </p:cNvPr>
          <p:cNvGrpSpPr/>
          <p:nvPr/>
        </p:nvGrpSpPr>
        <p:grpSpPr>
          <a:xfrm>
            <a:off x="8634733" y="2722715"/>
            <a:ext cx="275040" cy="141480"/>
            <a:chOff x="8341113" y="2798308"/>
            <a:chExt cx="275040" cy="14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B1939AA-E7D3-DC13-DEE9-2DA800CD64B3}"/>
                    </a:ext>
                  </a:extLst>
                </p14:cNvPr>
                <p14:cNvContentPartPr/>
                <p14:nvPr/>
              </p14:nvContentPartPr>
              <p14:xfrm>
                <a:off x="8341113" y="2863108"/>
                <a:ext cx="181800" cy="17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B1939AA-E7D3-DC13-DEE9-2DA800CD64B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332473" y="2854468"/>
                  <a:ext cx="1994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A39D1AE-AE04-AFF2-F2BA-E4F8D4487D61}"/>
                    </a:ext>
                  </a:extLst>
                </p14:cNvPr>
                <p14:cNvContentPartPr/>
                <p14:nvPr/>
              </p14:nvContentPartPr>
              <p14:xfrm>
                <a:off x="8512473" y="2798308"/>
                <a:ext cx="103680" cy="141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A39D1AE-AE04-AFF2-F2BA-E4F8D4487D6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03473" y="2789308"/>
                  <a:ext cx="12132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B2B329A-F1CE-BFF2-ECB1-09E99588DD82}"/>
              </a:ext>
            </a:extLst>
          </p:cNvPr>
          <p:cNvGrpSpPr/>
          <p:nvPr/>
        </p:nvGrpSpPr>
        <p:grpSpPr>
          <a:xfrm>
            <a:off x="9111373" y="2681675"/>
            <a:ext cx="1621800" cy="306360"/>
            <a:chOff x="8817753" y="2757268"/>
            <a:chExt cx="162180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BCA9EC2-FE6A-75E9-C28E-6D0BF40D4551}"/>
                    </a:ext>
                  </a:extLst>
                </p14:cNvPr>
                <p14:cNvContentPartPr/>
                <p14:nvPr/>
              </p14:nvContentPartPr>
              <p14:xfrm>
                <a:off x="8817753" y="2757268"/>
                <a:ext cx="121680" cy="124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BCA9EC2-FE6A-75E9-C28E-6D0BF40D455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09113" y="2748268"/>
                  <a:ext cx="139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1573F40-312E-1FE5-1809-3B8DA2D9F352}"/>
                    </a:ext>
                  </a:extLst>
                </p14:cNvPr>
                <p14:cNvContentPartPr/>
                <p14:nvPr/>
              </p14:nvContentPartPr>
              <p14:xfrm>
                <a:off x="8971113" y="2833588"/>
                <a:ext cx="27360" cy="164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1573F40-312E-1FE5-1809-3B8DA2D9F35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62473" y="2824948"/>
                  <a:ext cx="450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30FE872-972F-1D70-F8D8-1D57258671F6}"/>
                    </a:ext>
                  </a:extLst>
                </p14:cNvPr>
                <p14:cNvContentPartPr/>
                <p14:nvPr/>
              </p14:nvContentPartPr>
              <p14:xfrm>
                <a:off x="8994873" y="2820268"/>
                <a:ext cx="77040" cy="85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30FE872-972F-1D70-F8D8-1D57258671F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85873" y="2811628"/>
                  <a:ext cx="946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3D03E9C-A089-EEE0-B974-32C2252CC6B8}"/>
                    </a:ext>
                  </a:extLst>
                </p14:cNvPr>
                <p14:cNvContentPartPr/>
                <p14:nvPr/>
              </p14:nvContentPartPr>
              <p14:xfrm>
                <a:off x="9098913" y="2847268"/>
                <a:ext cx="300600" cy="67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3D03E9C-A089-EEE0-B974-32C2252CC6B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89913" y="2838268"/>
                  <a:ext cx="3182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8B56B48-DF5B-B1FA-0DB5-341DA9FF0394}"/>
                    </a:ext>
                  </a:extLst>
                </p14:cNvPr>
                <p14:cNvContentPartPr/>
                <p14:nvPr/>
              </p14:nvContentPartPr>
              <p14:xfrm>
                <a:off x="9551793" y="2804428"/>
                <a:ext cx="21960" cy="97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8B56B48-DF5B-B1FA-0DB5-341DA9FF039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42793" y="2795428"/>
                  <a:ext cx="396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D33B270-97F8-F712-3230-8787013780FB}"/>
                    </a:ext>
                  </a:extLst>
                </p14:cNvPr>
                <p14:cNvContentPartPr/>
                <p14:nvPr/>
              </p14:nvContentPartPr>
              <p14:xfrm>
                <a:off x="9609393" y="2810188"/>
                <a:ext cx="316440" cy="111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D33B270-97F8-F712-3230-8787013780F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600753" y="2801548"/>
                  <a:ext cx="3340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ABDB5A4-D64E-C67B-7CAE-988F22B947BC}"/>
                    </a:ext>
                  </a:extLst>
                </p14:cNvPr>
                <p14:cNvContentPartPr/>
                <p14:nvPr/>
              </p14:nvContentPartPr>
              <p14:xfrm>
                <a:off x="9512553" y="2847988"/>
                <a:ext cx="84240" cy="10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ABDB5A4-D64E-C67B-7CAE-988F22B947B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03553" y="2839348"/>
                  <a:ext cx="1018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8D8326C-BA99-9686-85F9-C17104450887}"/>
                    </a:ext>
                  </a:extLst>
                </p14:cNvPr>
                <p14:cNvContentPartPr/>
                <p14:nvPr/>
              </p14:nvContentPartPr>
              <p14:xfrm>
                <a:off x="10084953" y="2812708"/>
                <a:ext cx="91440" cy="129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8D8326C-BA99-9686-85F9-C1710445088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075953" y="2803708"/>
                  <a:ext cx="109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9AD0F68-12E0-D512-A196-C2C5E46B417C}"/>
                    </a:ext>
                  </a:extLst>
                </p14:cNvPr>
                <p14:cNvContentPartPr/>
                <p14:nvPr/>
              </p14:nvContentPartPr>
              <p14:xfrm>
                <a:off x="10170633" y="2861668"/>
                <a:ext cx="268920" cy="201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9AD0F68-12E0-D512-A196-C2C5E46B417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61993" y="2853028"/>
                  <a:ext cx="2865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0A2E0A9-89B7-45B2-CFF0-8400C65C8FF8}"/>
                    </a:ext>
                  </a:extLst>
                </p14:cNvPr>
                <p14:cNvContentPartPr/>
                <p14:nvPr/>
              </p14:nvContentPartPr>
              <p14:xfrm>
                <a:off x="10055073" y="2847988"/>
                <a:ext cx="91800" cy="20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0A2E0A9-89B7-45B2-CFF0-8400C65C8F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046433" y="2839348"/>
                  <a:ext cx="10944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CC61A7C-EE65-C4F5-F04B-60656DDBE5D3}"/>
              </a:ext>
            </a:extLst>
          </p:cNvPr>
          <p:cNvGrpSpPr/>
          <p:nvPr/>
        </p:nvGrpSpPr>
        <p:grpSpPr>
          <a:xfrm>
            <a:off x="8612773" y="3097835"/>
            <a:ext cx="280440" cy="127080"/>
            <a:chOff x="8319153" y="3173428"/>
            <a:chExt cx="280440" cy="1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AF5349D-49DC-73C5-7306-686614A22577}"/>
                    </a:ext>
                  </a:extLst>
                </p14:cNvPr>
                <p14:cNvContentPartPr/>
                <p14:nvPr/>
              </p14:nvContentPartPr>
              <p14:xfrm>
                <a:off x="8319153" y="3258748"/>
                <a:ext cx="171360" cy="20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AF5349D-49DC-73C5-7306-686614A2257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10513" y="3250108"/>
                  <a:ext cx="189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6D06E37-3A51-2F24-C33D-5FD0B88BA27C}"/>
                    </a:ext>
                  </a:extLst>
                </p14:cNvPr>
                <p14:cNvContentPartPr/>
                <p14:nvPr/>
              </p14:nvContentPartPr>
              <p14:xfrm>
                <a:off x="8509233" y="3173428"/>
                <a:ext cx="90360" cy="127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6D06E37-3A51-2F24-C33D-5FD0B88BA27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00233" y="3164428"/>
                  <a:ext cx="10800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9ACDE8E-2AF1-C8A1-EF34-1FDBE547EC47}"/>
              </a:ext>
            </a:extLst>
          </p:cNvPr>
          <p:cNvGrpSpPr/>
          <p:nvPr/>
        </p:nvGrpSpPr>
        <p:grpSpPr>
          <a:xfrm>
            <a:off x="9131533" y="3051035"/>
            <a:ext cx="1973160" cy="358560"/>
            <a:chOff x="8837913" y="3126628"/>
            <a:chExt cx="1973160" cy="3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CB56F1C-2F4B-E864-6772-DEDDCF05E911}"/>
                    </a:ext>
                  </a:extLst>
                </p14:cNvPr>
                <p14:cNvContentPartPr/>
                <p14:nvPr/>
              </p14:nvContentPartPr>
              <p14:xfrm>
                <a:off x="8850513" y="3160468"/>
                <a:ext cx="42120" cy="103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CB56F1C-2F4B-E864-6772-DEDDCF05E91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41513" y="3151828"/>
                  <a:ext cx="597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9FCC666-7CFE-4330-7FD3-DCBCAEA941E4}"/>
                    </a:ext>
                  </a:extLst>
                </p14:cNvPr>
                <p14:cNvContentPartPr/>
                <p14:nvPr/>
              </p14:nvContentPartPr>
              <p14:xfrm>
                <a:off x="8837913" y="3136348"/>
                <a:ext cx="145440" cy="25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9FCC666-7CFE-4330-7FD3-DCBCAEA941E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28913" y="3127708"/>
                  <a:ext cx="163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EE9DA25-4857-19CA-5EDD-80A71AAAA3CB}"/>
                    </a:ext>
                  </a:extLst>
                </p14:cNvPr>
                <p14:cNvContentPartPr/>
                <p14:nvPr/>
              </p14:nvContentPartPr>
              <p14:xfrm>
                <a:off x="8873193" y="3203668"/>
                <a:ext cx="73440" cy="255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EE9DA25-4857-19CA-5EDD-80A71AAAA3C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64193" y="3194668"/>
                  <a:ext cx="910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AC040D2-C806-5774-41D6-4C741EE815BF}"/>
                    </a:ext>
                  </a:extLst>
                </p14:cNvPr>
                <p14:cNvContentPartPr/>
                <p14:nvPr/>
              </p14:nvContentPartPr>
              <p14:xfrm>
                <a:off x="9009993" y="3209068"/>
                <a:ext cx="117720" cy="70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AC040D2-C806-5774-41D6-4C741EE815B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00993" y="3200068"/>
                  <a:ext cx="1353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052F3E1-4437-D7E6-A839-3D5C8717CD0D}"/>
                    </a:ext>
                  </a:extLst>
                </p14:cNvPr>
                <p14:cNvContentPartPr/>
                <p14:nvPr/>
              </p14:nvContentPartPr>
              <p14:xfrm>
                <a:off x="9093873" y="3160468"/>
                <a:ext cx="13680" cy="27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052F3E1-4437-D7E6-A839-3D5C8717CD0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84873" y="3151468"/>
                  <a:ext cx="313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8032FB8-9CE7-AAD2-F469-44EA389F9A6E}"/>
                    </a:ext>
                  </a:extLst>
                </p14:cNvPr>
                <p14:cNvContentPartPr/>
                <p14:nvPr/>
              </p14:nvContentPartPr>
              <p14:xfrm>
                <a:off x="9164073" y="3141748"/>
                <a:ext cx="99720" cy="140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8032FB8-9CE7-AAD2-F469-44EA389F9A6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55433" y="3132748"/>
                  <a:ext cx="1173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C5F0006-20DC-405C-17AC-941C7536B80B}"/>
                    </a:ext>
                  </a:extLst>
                </p14:cNvPr>
                <p14:cNvContentPartPr/>
                <p14:nvPr/>
              </p14:nvContentPartPr>
              <p14:xfrm>
                <a:off x="9241113" y="3126628"/>
                <a:ext cx="115560" cy="146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C5F0006-20DC-405C-17AC-941C7536B80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232113" y="3117628"/>
                  <a:ext cx="133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8899B29-372A-0558-77CC-5B41A05387B3}"/>
                    </a:ext>
                  </a:extLst>
                </p14:cNvPr>
                <p14:cNvContentPartPr/>
                <p14:nvPr/>
              </p14:nvContentPartPr>
              <p14:xfrm>
                <a:off x="9503913" y="3179188"/>
                <a:ext cx="271080" cy="276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8899B29-372A-0558-77CC-5B41A05387B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94913" y="3170548"/>
                  <a:ext cx="2887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20F3DCB-5051-A146-C61D-FDFCEC948200}"/>
                    </a:ext>
                  </a:extLst>
                </p14:cNvPr>
                <p14:cNvContentPartPr/>
                <p14:nvPr/>
              </p14:nvContentPartPr>
              <p14:xfrm>
                <a:off x="9822513" y="3195028"/>
                <a:ext cx="107640" cy="45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20F3DCB-5051-A146-C61D-FDFCEC94820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13873" y="3186388"/>
                  <a:ext cx="125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1C6CA81-9A49-4E77-788F-137643E0BBB6}"/>
                    </a:ext>
                  </a:extLst>
                </p14:cNvPr>
                <p14:cNvContentPartPr/>
                <p14:nvPr/>
              </p14:nvContentPartPr>
              <p14:xfrm>
                <a:off x="9935913" y="3170548"/>
                <a:ext cx="121320" cy="88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1C6CA81-9A49-4E77-788F-137643E0BBB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926913" y="3161548"/>
                  <a:ext cx="138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E70B3EB-79C2-8633-F589-0B959931FB5D}"/>
                    </a:ext>
                  </a:extLst>
                </p14:cNvPr>
                <p14:cNvContentPartPr/>
                <p14:nvPr/>
              </p14:nvContentPartPr>
              <p14:xfrm>
                <a:off x="10197633" y="3209788"/>
                <a:ext cx="172800" cy="275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E70B3EB-79C2-8633-F589-0B959931FB5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188633" y="3201148"/>
                  <a:ext cx="1904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1C8FD14-48EF-113F-C9DD-39338E60D1B9}"/>
                    </a:ext>
                  </a:extLst>
                </p14:cNvPr>
                <p14:cNvContentPartPr/>
                <p14:nvPr/>
              </p14:nvContentPartPr>
              <p14:xfrm>
                <a:off x="10402833" y="3134908"/>
                <a:ext cx="91080" cy="151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1C8FD14-48EF-113F-C9DD-39338E60D1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393833" y="3126268"/>
                  <a:ext cx="108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E7654B9-8D5C-2ADE-2EDA-3874EDE186B1}"/>
                    </a:ext>
                  </a:extLst>
                </p14:cNvPr>
                <p14:cNvContentPartPr/>
                <p14:nvPr/>
              </p14:nvContentPartPr>
              <p14:xfrm>
                <a:off x="10487433" y="3209788"/>
                <a:ext cx="97200" cy="702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E7654B9-8D5C-2ADE-2EDA-3874EDE186B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478793" y="3200788"/>
                  <a:ext cx="1148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53C1F1B-59E4-BBBD-999C-81E283D9822E}"/>
                    </a:ext>
                  </a:extLst>
                </p14:cNvPr>
                <p14:cNvContentPartPr/>
                <p14:nvPr/>
              </p14:nvContentPartPr>
              <p14:xfrm>
                <a:off x="10632153" y="3175588"/>
                <a:ext cx="178920" cy="137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53C1F1B-59E4-BBBD-999C-81E283D9822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623153" y="3166948"/>
                  <a:ext cx="19656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000966A-E47A-23C7-AF38-E2B4CD96EB6E}"/>
              </a:ext>
            </a:extLst>
          </p:cNvPr>
          <p:cNvGrpSpPr/>
          <p:nvPr/>
        </p:nvGrpSpPr>
        <p:grpSpPr>
          <a:xfrm>
            <a:off x="9174733" y="3431195"/>
            <a:ext cx="820800" cy="371520"/>
            <a:chOff x="8881113" y="3506788"/>
            <a:chExt cx="820800" cy="37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50F5327-8B08-25DD-E355-51B6951984A1}"/>
                    </a:ext>
                  </a:extLst>
                </p14:cNvPr>
                <p14:cNvContentPartPr/>
                <p14:nvPr/>
              </p14:nvContentPartPr>
              <p14:xfrm>
                <a:off x="9287913" y="3506788"/>
                <a:ext cx="198360" cy="164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50F5327-8B08-25DD-E355-51B6951984A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279273" y="3498148"/>
                  <a:ext cx="216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C87D69C-1771-16EF-3C86-6A92C12E7A20}"/>
                    </a:ext>
                  </a:extLst>
                </p14:cNvPr>
                <p14:cNvContentPartPr/>
                <p14:nvPr/>
              </p14:nvContentPartPr>
              <p14:xfrm>
                <a:off x="8881113" y="3719188"/>
                <a:ext cx="219960" cy="144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C87D69C-1771-16EF-3C86-6A92C12E7A2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872113" y="3710548"/>
                  <a:ext cx="2376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AAA2452-F004-ED0B-8254-425D7BAA9A07}"/>
                    </a:ext>
                  </a:extLst>
                </p14:cNvPr>
                <p14:cNvContentPartPr/>
                <p14:nvPr/>
              </p14:nvContentPartPr>
              <p14:xfrm>
                <a:off x="9106113" y="3770668"/>
                <a:ext cx="123840" cy="60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AAA2452-F004-ED0B-8254-425D7BAA9A0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097473" y="3761668"/>
                  <a:ext cx="141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B5F9F27-2238-EB7C-B9D9-6D5353F549F8}"/>
                    </a:ext>
                  </a:extLst>
                </p14:cNvPr>
                <p14:cNvContentPartPr/>
                <p14:nvPr/>
              </p14:nvContentPartPr>
              <p14:xfrm>
                <a:off x="9256593" y="3775708"/>
                <a:ext cx="155520" cy="57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B5F9F27-2238-EB7C-B9D9-6D5353F549F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247593" y="3767068"/>
                  <a:ext cx="173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652DD1B-EAE3-EC9D-6DCA-151D019506A0}"/>
                    </a:ext>
                  </a:extLst>
                </p14:cNvPr>
                <p14:cNvContentPartPr/>
                <p14:nvPr/>
              </p14:nvContentPartPr>
              <p14:xfrm>
                <a:off x="9416793" y="3745828"/>
                <a:ext cx="285120" cy="1324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652DD1B-EAE3-EC9D-6DCA-151D019506A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07793" y="3736828"/>
                  <a:ext cx="302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035CA13-7C12-8B74-319F-3DC943B38DEB}"/>
                    </a:ext>
                  </a:extLst>
                </p14:cNvPr>
                <p14:cNvContentPartPr/>
                <p14:nvPr/>
              </p14:nvContentPartPr>
              <p14:xfrm>
                <a:off x="9240753" y="3701548"/>
                <a:ext cx="66960" cy="39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035CA13-7C12-8B74-319F-3DC943B38DE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231753" y="3692548"/>
                  <a:ext cx="84600" cy="5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CAF5C24C-83AE-98C5-4F13-5EDE0C441455}"/>
                  </a:ext>
                </a:extLst>
              </p14:cNvPr>
              <p14:cNvContentPartPr/>
              <p14:nvPr/>
            </p14:nvContentPartPr>
            <p14:xfrm>
              <a:off x="8946853" y="1726595"/>
              <a:ext cx="1881000" cy="4809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CAF5C24C-83AE-98C5-4F13-5EDE0C44145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929213" y="1708595"/>
                <a:ext cx="1916640" cy="51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8C92B52-BDC7-905A-8CDA-A648ADAEF31B}"/>
              </a:ext>
            </a:extLst>
          </p:cNvPr>
          <p:cNvGrpSpPr/>
          <p:nvPr/>
        </p:nvGrpSpPr>
        <p:grpSpPr>
          <a:xfrm>
            <a:off x="8524213" y="2095955"/>
            <a:ext cx="133200" cy="199440"/>
            <a:chOff x="8230593" y="2171548"/>
            <a:chExt cx="13320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3939E87-8F7F-F97A-267D-CD456E759138}"/>
                    </a:ext>
                  </a:extLst>
                </p14:cNvPr>
                <p14:cNvContentPartPr/>
                <p14:nvPr/>
              </p14:nvContentPartPr>
              <p14:xfrm>
                <a:off x="8259033" y="2207908"/>
                <a:ext cx="104760" cy="1630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3939E87-8F7F-F97A-267D-CD456E75913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241393" y="2190268"/>
                  <a:ext cx="1404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7E152ED-75A6-E8B1-1D64-3687A3A0C8AE}"/>
                    </a:ext>
                  </a:extLst>
                </p14:cNvPr>
                <p14:cNvContentPartPr/>
                <p14:nvPr/>
              </p14:nvContentPartPr>
              <p14:xfrm>
                <a:off x="8230593" y="2171548"/>
                <a:ext cx="54000" cy="788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7E152ED-75A6-E8B1-1D64-3687A3A0C8A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212593" y="2153908"/>
                  <a:ext cx="8964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6DFF8E5-3BB5-82C8-AB32-6FA54B98882F}"/>
                  </a:ext>
                </a:extLst>
              </p14:cNvPr>
              <p14:cNvContentPartPr/>
              <p14:nvPr/>
            </p14:nvContentPartPr>
            <p14:xfrm>
              <a:off x="8515933" y="2536235"/>
              <a:ext cx="146160" cy="1627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6DFF8E5-3BB5-82C8-AB32-6FA54B98882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497933" y="2518235"/>
                <a:ext cx="18180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F4DB6A8-B80B-A3CA-FFC3-277BC1976AF1}"/>
                  </a:ext>
                </a:extLst>
              </p14:cNvPr>
              <p14:cNvContentPartPr/>
              <p14:nvPr/>
            </p14:nvContentPartPr>
            <p14:xfrm>
              <a:off x="8417653" y="2921075"/>
              <a:ext cx="192600" cy="165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F4DB6A8-B80B-A3CA-FFC3-277BC1976AF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400013" y="2903435"/>
                <a:ext cx="228240" cy="20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8750EEF-682E-598B-9DF3-1B9EFA250A40}"/>
              </a:ext>
            </a:extLst>
          </p:cNvPr>
          <p:cNvGrpSpPr/>
          <p:nvPr/>
        </p:nvGrpSpPr>
        <p:grpSpPr>
          <a:xfrm>
            <a:off x="7614853" y="1971395"/>
            <a:ext cx="793080" cy="259920"/>
            <a:chOff x="7321233" y="2046988"/>
            <a:chExt cx="793080" cy="25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FF78A69-BBB5-3BF6-065E-CFC14011CB65}"/>
                    </a:ext>
                  </a:extLst>
                </p14:cNvPr>
                <p14:cNvContentPartPr/>
                <p14:nvPr/>
              </p14:nvContentPartPr>
              <p14:xfrm>
                <a:off x="7449033" y="2167228"/>
                <a:ext cx="665280" cy="1396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FF78A69-BBB5-3BF6-065E-CFC14011CB6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440033" y="2158228"/>
                  <a:ext cx="6829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F7044F6-D057-487B-69C6-852C6A5993AB}"/>
                    </a:ext>
                  </a:extLst>
                </p14:cNvPr>
                <p14:cNvContentPartPr/>
                <p14:nvPr/>
              </p14:nvContentPartPr>
              <p14:xfrm>
                <a:off x="7321233" y="2046988"/>
                <a:ext cx="205200" cy="2430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F7044F6-D057-487B-69C6-852C6A5993A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312233" y="2038348"/>
                  <a:ext cx="22284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E956A00-EB53-7607-920C-52A551503C67}"/>
              </a:ext>
            </a:extLst>
          </p:cNvPr>
          <p:cNvGrpSpPr/>
          <p:nvPr/>
        </p:nvGrpSpPr>
        <p:grpSpPr>
          <a:xfrm>
            <a:off x="7380133" y="2295035"/>
            <a:ext cx="1039320" cy="340560"/>
            <a:chOff x="7086513" y="2370628"/>
            <a:chExt cx="103932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E059736-31A6-22AF-82AC-7F290BDF6CBC}"/>
                    </a:ext>
                  </a:extLst>
                </p14:cNvPr>
                <p14:cNvContentPartPr/>
                <p14:nvPr/>
              </p14:nvContentPartPr>
              <p14:xfrm>
                <a:off x="7226913" y="2507428"/>
                <a:ext cx="898920" cy="2037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E059736-31A6-22AF-82AC-7F290BDF6CB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218273" y="2498788"/>
                  <a:ext cx="9165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37B95C2-269F-E206-8B9B-D46F45FFEC91}"/>
                    </a:ext>
                  </a:extLst>
                </p14:cNvPr>
                <p14:cNvContentPartPr/>
                <p14:nvPr/>
              </p14:nvContentPartPr>
              <p14:xfrm>
                <a:off x="7086513" y="2370628"/>
                <a:ext cx="205920" cy="2062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37B95C2-269F-E206-8B9B-D46F45FFEC9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077873" y="2361628"/>
                  <a:ext cx="22356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698E070-D8B4-1AA9-3122-77DC02B32423}"/>
              </a:ext>
            </a:extLst>
          </p:cNvPr>
          <p:cNvGrpSpPr/>
          <p:nvPr/>
        </p:nvGrpSpPr>
        <p:grpSpPr>
          <a:xfrm>
            <a:off x="7219573" y="2679515"/>
            <a:ext cx="1085400" cy="312840"/>
            <a:chOff x="6925953" y="2755108"/>
            <a:chExt cx="1085400" cy="31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EC38664-0BCA-53FA-22A4-C6C83DDB6F4E}"/>
                    </a:ext>
                  </a:extLst>
                </p14:cNvPr>
                <p14:cNvContentPartPr/>
                <p14:nvPr/>
              </p14:nvContentPartPr>
              <p14:xfrm>
                <a:off x="7045113" y="2907388"/>
                <a:ext cx="966240" cy="1605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EC38664-0BCA-53FA-22A4-C6C83DDB6F4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036113" y="2898748"/>
                  <a:ext cx="983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A5F130E-A48D-D864-F3B4-1DAFBDE58623}"/>
                    </a:ext>
                  </a:extLst>
                </p14:cNvPr>
                <p14:cNvContentPartPr/>
                <p14:nvPr/>
              </p14:nvContentPartPr>
              <p14:xfrm>
                <a:off x="6925953" y="2755108"/>
                <a:ext cx="212040" cy="286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A5F130E-A48D-D864-F3B4-1DAFBDE5862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917313" y="2746468"/>
                  <a:ext cx="229680" cy="30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5220648-9244-B465-E511-C427FA577A03}"/>
              </a:ext>
            </a:extLst>
          </p:cNvPr>
          <p:cNvGrpSpPr/>
          <p:nvPr/>
        </p:nvGrpSpPr>
        <p:grpSpPr>
          <a:xfrm>
            <a:off x="7226413" y="3520475"/>
            <a:ext cx="1778760" cy="519840"/>
            <a:chOff x="6932793" y="3596068"/>
            <a:chExt cx="1778760" cy="51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BD44899-7DC3-6CFC-BB3F-D820A4978544}"/>
                    </a:ext>
                  </a:extLst>
                </p14:cNvPr>
                <p14:cNvContentPartPr/>
                <p14:nvPr/>
              </p14:nvContentPartPr>
              <p14:xfrm>
                <a:off x="7358313" y="3761308"/>
                <a:ext cx="1353240" cy="143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BD44899-7DC3-6CFC-BB3F-D820A497854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49673" y="3752668"/>
                  <a:ext cx="13708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EF4439A-91F1-F653-77CE-DDB11339BD65}"/>
                    </a:ext>
                  </a:extLst>
                </p14:cNvPr>
                <p14:cNvContentPartPr/>
                <p14:nvPr/>
              </p14:nvContentPartPr>
              <p14:xfrm>
                <a:off x="7244913" y="3676348"/>
                <a:ext cx="213480" cy="335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EF4439A-91F1-F653-77CE-DDB11339BD6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236273" y="3667708"/>
                  <a:ext cx="2311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088C13E-CE7E-3ED9-5A9F-AC8AB062F89C}"/>
                    </a:ext>
                  </a:extLst>
                </p14:cNvPr>
                <p14:cNvContentPartPr/>
                <p14:nvPr/>
              </p14:nvContentPartPr>
              <p14:xfrm>
                <a:off x="6932793" y="3596068"/>
                <a:ext cx="176760" cy="3391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088C13E-CE7E-3ED9-5A9F-AC8AB062F89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24153" y="3587068"/>
                  <a:ext cx="1944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B860F16-3A67-9D0B-DD1A-DC51ED1E64B9}"/>
                    </a:ext>
                  </a:extLst>
                </p14:cNvPr>
                <p14:cNvContentPartPr/>
                <p14:nvPr/>
              </p14:nvContentPartPr>
              <p14:xfrm>
                <a:off x="6935313" y="4029148"/>
                <a:ext cx="106920" cy="86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B860F16-3A67-9D0B-DD1A-DC51ED1E64B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926313" y="4020508"/>
                  <a:ext cx="124560" cy="104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37747922-5FD4-15CA-2ABE-F2DED62BA623}"/>
              </a:ext>
            </a:extLst>
          </p:cNvPr>
          <p:cNvSpPr txBox="1"/>
          <p:nvPr/>
        </p:nvSpPr>
        <p:spPr>
          <a:xfrm>
            <a:off x="1063002" y="4552367"/>
            <a:ext cx="8044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step 1: File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myFile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"input.txt"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step 2: FileReader myReader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FileReader(myFile);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step 3: BufferedReader buffer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BufferedReader(myReader);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step 4: String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buffer.readLine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12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34E4E5F-CBAA-5E56-AAC6-FE48F8DE655F}"/>
              </a:ext>
            </a:extLst>
          </p:cNvPr>
          <p:cNvSpPr txBox="1">
            <a:spLocks/>
          </p:cNvSpPr>
          <p:nvPr/>
        </p:nvSpPr>
        <p:spPr>
          <a:xfrm>
            <a:off x="3198921" y="-26718"/>
            <a:ext cx="10058400" cy="59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/>
              <a:t>Reading a simple file…		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0EF91-29DC-A714-CCF8-9F852550832D}"/>
              </a:ext>
            </a:extLst>
          </p:cNvPr>
          <p:cNvSpPr txBox="1"/>
          <p:nvPr/>
        </p:nvSpPr>
        <p:spPr>
          <a:xfrm>
            <a:off x="513427" y="470517"/>
            <a:ext cx="7714694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java.io.FileReader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File_P1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lvl="2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myFile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"C:\\Users\\bilal\\Desktop\\input.txt"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lvl="2"/>
            <a:r>
              <a:rPr 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//absolute path, remember to use \\ for windows 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FileReader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myReader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FileReader(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myFile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BufferedReader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BufferedReader(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myReader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buffer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firstLine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exp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"Exception </a:t>
            </a:r>
            <a:r>
              <a:rPr lang="en-US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occured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of type 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exp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8D50A-DAC2-8662-9FE5-9D2F3C496246}"/>
              </a:ext>
            </a:extLst>
          </p:cNvPr>
          <p:cNvSpPr txBox="1"/>
          <p:nvPr/>
        </p:nvSpPr>
        <p:spPr>
          <a:xfrm>
            <a:off x="513427" y="4825013"/>
            <a:ext cx="610043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1.		This is my sample notepad file.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4AEFC-C906-1A6A-D793-CB85626511FF}"/>
              </a:ext>
            </a:extLst>
          </p:cNvPr>
          <p:cNvSpPr txBox="1"/>
          <p:nvPr/>
        </p:nvSpPr>
        <p:spPr>
          <a:xfrm>
            <a:off x="257452" y="5734975"/>
            <a:ext cx="10457896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Exception occurred of type C:\Users\bilal\Desktop\inpt.txt (The system cannot find the file specified)</a:t>
            </a:r>
          </a:p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233A1A-DA00-E9A1-4B05-DC92B1A1D06F}"/>
              </a:ext>
            </a:extLst>
          </p:cNvPr>
          <p:cNvGrpSpPr/>
          <p:nvPr/>
        </p:nvGrpSpPr>
        <p:grpSpPr>
          <a:xfrm>
            <a:off x="9266040" y="4519468"/>
            <a:ext cx="2441160" cy="1004760"/>
            <a:chOff x="9266040" y="4519468"/>
            <a:chExt cx="2441160" cy="10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2752FDE-DC38-56F8-8F48-8BB0339284B3}"/>
                    </a:ext>
                  </a:extLst>
                </p14:cNvPr>
                <p14:cNvContentPartPr/>
                <p14:nvPr/>
              </p14:nvContentPartPr>
              <p14:xfrm>
                <a:off x="9336240" y="4900348"/>
                <a:ext cx="12240" cy="2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2752FDE-DC38-56F8-8F48-8BB0339284B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27600" y="4891348"/>
                  <a:ext cx="29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7D2BC71-2906-1A14-244D-EE4D1DAB92D1}"/>
                    </a:ext>
                  </a:extLst>
                </p14:cNvPr>
                <p14:cNvContentPartPr/>
                <p14:nvPr/>
              </p14:nvContentPartPr>
              <p14:xfrm>
                <a:off x="9266040" y="4790188"/>
                <a:ext cx="316440" cy="144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7D2BC71-2906-1A14-244D-EE4D1DAB92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57040" y="4781548"/>
                  <a:ext cx="3340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D9432B3-CEC0-88F4-EA26-C4E7F04E1DB4}"/>
                    </a:ext>
                  </a:extLst>
                </p14:cNvPr>
                <p14:cNvContentPartPr/>
                <p14:nvPr/>
              </p14:nvContentPartPr>
              <p14:xfrm>
                <a:off x="9677880" y="4767868"/>
                <a:ext cx="390240" cy="10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D9432B3-CEC0-88F4-EA26-C4E7F04E1DB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68880" y="4758868"/>
                  <a:ext cx="4078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B000B2E-EFD4-3DDC-28AA-C5810D704CC0}"/>
                    </a:ext>
                  </a:extLst>
                </p14:cNvPr>
                <p14:cNvContentPartPr/>
                <p14:nvPr/>
              </p14:nvContentPartPr>
              <p14:xfrm>
                <a:off x="10173240" y="4727548"/>
                <a:ext cx="123840" cy="250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B000B2E-EFD4-3DDC-28AA-C5810D704C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64600" y="4718908"/>
                  <a:ext cx="1414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2891769-E931-7362-7A2D-2AA75F9809E8}"/>
                    </a:ext>
                  </a:extLst>
                </p14:cNvPr>
                <p14:cNvContentPartPr/>
                <p14:nvPr/>
              </p14:nvContentPartPr>
              <p14:xfrm>
                <a:off x="10230120" y="4844188"/>
                <a:ext cx="94680" cy="64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2891769-E931-7362-7A2D-2AA75F9809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221480" y="4835188"/>
                  <a:ext cx="112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BBB93B9-243F-301B-4259-A0F5B33670F1}"/>
                    </a:ext>
                  </a:extLst>
                </p14:cNvPr>
                <p14:cNvContentPartPr/>
                <p14:nvPr/>
              </p14:nvContentPartPr>
              <p14:xfrm>
                <a:off x="10434240" y="4678228"/>
                <a:ext cx="107640" cy="245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BBB93B9-243F-301B-4259-A0F5B33670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25600" y="4669228"/>
                  <a:ext cx="1252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A407D35-5EF0-FCD2-C1CE-1FB69EE1A41A}"/>
                    </a:ext>
                  </a:extLst>
                </p14:cNvPr>
                <p14:cNvContentPartPr/>
                <p14:nvPr/>
              </p14:nvContentPartPr>
              <p14:xfrm>
                <a:off x="10476000" y="4796308"/>
                <a:ext cx="140400" cy="94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A407D35-5EF0-FCD2-C1CE-1FB69EE1A4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67360" y="4787668"/>
                  <a:ext cx="158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BAB609D-0CC7-87F3-7743-92B6DE979628}"/>
                    </a:ext>
                  </a:extLst>
                </p14:cNvPr>
                <p14:cNvContentPartPr/>
                <p14:nvPr/>
              </p14:nvContentPartPr>
              <p14:xfrm>
                <a:off x="10630800" y="4606588"/>
                <a:ext cx="262440" cy="210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BAB609D-0CC7-87F3-7743-92B6DE97962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622160" y="4597588"/>
                  <a:ext cx="2800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971F908-C12B-F021-62D4-ADEF00B5A044}"/>
                    </a:ext>
                  </a:extLst>
                </p14:cNvPr>
                <p14:cNvContentPartPr/>
                <p14:nvPr/>
              </p14:nvContentPartPr>
              <p14:xfrm>
                <a:off x="10546560" y="4577788"/>
                <a:ext cx="47880" cy="44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971F908-C12B-F021-62D4-ADEF00B5A04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537920" y="4568788"/>
                  <a:ext cx="655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9260053-D95A-BD08-B729-2412829CB645}"/>
                    </a:ext>
                  </a:extLst>
                </p14:cNvPr>
                <p14:cNvContentPartPr/>
                <p14:nvPr/>
              </p14:nvContentPartPr>
              <p14:xfrm>
                <a:off x="11058480" y="4519468"/>
                <a:ext cx="365760" cy="186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9260053-D95A-BD08-B729-2412829CB6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049480" y="4510828"/>
                  <a:ext cx="3834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41006DC-18AA-AB67-770A-6B7C52032549}"/>
                    </a:ext>
                  </a:extLst>
                </p14:cNvPr>
                <p14:cNvContentPartPr/>
                <p14:nvPr/>
              </p14:nvContentPartPr>
              <p14:xfrm>
                <a:off x="11305800" y="4577428"/>
                <a:ext cx="59760" cy="23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41006DC-18AA-AB67-770A-6B7C5203254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296800" y="4568788"/>
                  <a:ext cx="774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0789C45-60E0-30E5-C05B-315F41BA1383}"/>
                    </a:ext>
                  </a:extLst>
                </p14:cNvPr>
                <p14:cNvContentPartPr/>
                <p14:nvPr/>
              </p14:nvContentPartPr>
              <p14:xfrm>
                <a:off x="10886400" y="4886308"/>
                <a:ext cx="110880" cy="203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0789C45-60E0-30E5-C05B-315F41BA138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877400" y="4877308"/>
                  <a:ext cx="1285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1DD7837-3A40-7321-D8D7-1C401C369087}"/>
                    </a:ext>
                  </a:extLst>
                </p14:cNvPr>
                <p14:cNvContentPartPr/>
                <p14:nvPr/>
              </p14:nvContentPartPr>
              <p14:xfrm>
                <a:off x="10917360" y="4788748"/>
                <a:ext cx="789840" cy="235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1DD7837-3A40-7321-D8D7-1C401C36908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908720" y="4780108"/>
                  <a:ext cx="8074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A72CEF6-B8FD-A747-2CEC-F6CD82BF6632}"/>
                    </a:ext>
                  </a:extLst>
                </p14:cNvPr>
                <p14:cNvContentPartPr/>
                <p14:nvPr/>
              </p14:nvContentPartPr>
              <p14:xfrm>
                <a:off x="10055520" y="4963348"/>
                <a:ext cx="611640" cy="545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A72CEF6-B8FD-A747-2CEC-F6CD82BF663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46880" y="4954348"/>
                  <a:ext cx="62928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A8AED5B-7F11-A9AA-83AE-8F51EDA65044}"/>
                    </a:ext>
                  </a:extLst>
                </p14:cNvPr>
                <p14:cNvContentPartPr/>
                <p14:nvPr/>
              </p14:nvContentPartPr>
              <p14:xfrm>
                <a:off x="10034280" y="5246308"/>
                <a:ext cx="210240" cy="277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A8AED5B-7F11-A9AA-83AE-8F51EDA6504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25280" y="5237668"/>
                  <a:ext cx="227880" cy="29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79527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34E4E5F-CBAA-5E56-AAC6-FE48F8DE655F}"/>
              </a:ext>
            </a:extLst>
          </p:cNvPr>
          <p:cNvSpPr txBox="1">
            <a:spLocks/>
          </p:cNvSpPr>
          <p:nvPr/>
        </p:nvSpPr>
        <p:spPr>
          <a:xfrm>
            <a:off x="3198921" y="-26718"/>
            <a:ext cx="10058400" cy="59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/>
              <a:t>Reading a simple file…		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0EF91-29DC-A714-CCF8-9F852550832D}"/>
              </a:ext>
            </a:extLst>
          </p:cNvPr>
          <p:cNvSpPr txBox="1"/>
          <p:nvPr/>
        </p:nvSpPr>
        <p:spPr>
          <a:xfrm>
            <a:off x="0" y="876915"/>
            <a:ext cx="7522209" cy="54476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java.io.BufferedReader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java.io.FileReader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File_P1 {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myFile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"C:\\Users\\bilal\\Desktop\\input.txt"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//absolute path, remember to use \\ for windows 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FileReader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myReader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FileReader(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myFile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BufferedReader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BufferedReader(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myReader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buffer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buffer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exp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"Exception </a:t>
            </a:r>
            <a:r>
              <a:rPr lang="en-US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occured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of type 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exp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8D50A-DAC2-8662-9FE5-9D2F3C496246}"/>
              </a:ext>
            </a:extLst>
          </p:cNvPr>
          <p:cNvSpPr txBox="1"/>
          <p:nvPr/>
        </p:nvSpPr>
        <p:spPr>
          <a:xfrm>
            <a:off x="7522209" y="2890391"/>
            <a:ext cx="4669791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Output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1.	This is my sample notepad file.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2.	I would like to access it from java.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3.	I am very excited, doing it!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F04E2A-DE48-933A-77E7-3F1255BC6CD5}"/>
              </a:ext>
            </a:extLst>
          </p:cNvPr>
          <p:cNvSpPr txBox="1"/>
          <p:nvPr/>
        </p:nvSpPr>
        <p:spPr>
          <a:xfrm>
            <a:off x="0" y="348774"/>
            <a:ext cx="196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Complete program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C35202-88D0-779D-ABED-53BA817E175A}"/>
              </a:ext>
            </a:extLst>
          </p:cNvPr>
          <p:cNvSpPr txBox="1"/>
          <p:nvPr/>
        </p:nvSpPr>
        <p:spPr>
          <a:xfrm>
            <a:off x="7492919" y="1237322"/>
            <a:ext cx="485767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Java file handling is prone to throwing exceptions.</a:t>
            </a:r>
          </a:p>
          <a:p>
            <a:r>
              <a:rPr lang="en-US" dirty="0"/>
              <a:t>Make sure to include it in a </a:t>
            </a:r>
            <a:r>
              <a:rPr lang="en-US" i="1" dirty="0"/>
              <a:t>try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145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58D8-E1FB-D2F9-DD1E-7CE42296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4A16E-0718-BED3-A2AA-2C74FFA48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319596"/>
            <a:ext cx="6492240" cy="6538404"/>
          </a:xfrm>
        </p:spPr>
        <p:txBody>
          <a:bodyPr/>
          <a:lstStyle/>
          <a:p>
            <a:r>
              <a:rPr lang="en-US" b="1" u="sng" dirty="0"/>
              <a:t>First thing first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Two files, we will be working with. </a:t>
            </a:r>
            <a:r>
              <a:rPr lang="en-US" b="1" dirty="0"/>
              <a:t>input.txt</a:t>
            </a:r>
            <a:r>
              <a:rPr lang="en-US" dirty="0"/>
              <a:t> &amp; </a:t>
            </a:r>
            <a:r>
              <a:rPr lang="en-US" b="1" dirty="0"/>
              <a:t>output.txt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File handlers, Stream objects and buffered objects associated with both </a:t>
            </a:r>
            <a:r>
              <a:rPr lang="en-US" b="1" dirty="0"/>
              <a:t>input.txt </a:t>
            </a:r>
            <a:r>
              <a:rPr lang="en-US" dirty="0"/>
              <a:t>and </a:t>
            </a:r>
            <a:r>
              <a:rPr lang="en-US" b="1" dirty="0"/>
              <a:t>output.txt </a:t>
            </a:r>
            <a:r>
              <a:rPr lang="en-US" dirty="0"/>
              <a:t>reading and writing respectively.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Yeah! Every file processing command shall be included in </a:t>
            </a:r>
            <a:r>
              <a:rPr lang="en-US" b="1" i="1" dirty="0"/>
              <a:t>try </a:t>
            </a:r>
            <a:r>
              <a:rPr lang="en-US" dirty="0"/>
              <a:t>and </a:t>
            </a:r>
            <a:r>
              <a:rPr lang="en-US" b="1" i="1" dirty="0"/>
              <a:t>catch </a:t>
            </a:r>
            <a:r>
              <a:rPr lang="en-US" dirty="0"/>
              <a:t>block for proper handling of exceptions, if any.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8C09E-715A-9EC9-A738-D62B4128A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Reading numbers from file, taking square of each number being read and storing the result in another file.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2D15B-1EE0-12C3-A789-EBA43A78E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209" y="2926080"/>
            <a:ext cx="6492240" cy="3752433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7E0A829A-6BF6-49DB-5309-F4121587468F}"/>
              </a:ext>
            </a:extLst>
          </p:cNvPr>
          <p:cNvGrpSpPr/>
          <p:nvPr/>
        </p:nvGrpSpPr>
        <p:grpSpPr>
          <a:xfrm>
            <a:off x="6949713" y="3492388"/>
            <a:ext cx="2340000" cy="528480"/>
            <a:chOff x="6949713" y="3492388"/>
            <a:chExt cx="2340000" cy="52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191A0ED-8BD9-BAF2-2B8C-AD92DEF897CA}"/>
                    </a:ext>
                  </a:extLst>
                </p14:cNvPr>
                <p14:cNvContentPartPr/>
                <p14:nvPr/>
              </p14:nvContentPartPr>
              <p14:xfrm>
                <a:off x="7198833" y="3778948"/>
                <a:ext cx="1113480" cy="111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191A0ED-8BD9-BAF2-2B8C-AD92DEF897C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9833" y="3769948"/>
                  <a:ext cx="1131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42CB7B8-0375-BD4D-08FF-9BD0B15F35AF}"/>
                    </a:ext>
                  </a:extLst>
                </p14:cNvPr>
                <p14:cNvContentPartPr/>
                <p14:nvPr/>
              </p14:nvContentPartPr>
              <p14:xfrm>
                <a:off x="8247153" y="3750868"/>
                <a:ext cx="156240" cy="270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42CB7B8-0375-BD4D-08FF-9BD0B15F35A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38513" y="3742228"/>
                  <a:ext cx="1738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A30124D-2722-62F0-4ABE-22D581E09503}"/>
                    </a:ext>
                  </a:extLst>
                </p14:cNvPr>
                <p14:cNvContentPartPr/>
                <p14:nvPr/>
              </p14:nvContentPartPr>
              <p14:xfrm>
                <a:off x="6949713" y="3616588"/>
                <a:ext cx="77760" cy="102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A30124D-2722-62F0-4ABE-22D581E0950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41073" y="3607588"/>
                  <a:ext cx="95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C20166F-F92A-B288-8B08-CF2CE9B7317C}"/>
                    </a:ext>
                  </a:extLst>
                </p14:cNvPr>
                <p14:cNvContentPartPr/>
                <p14:nvPr/>
              </p14:nvContentPartPr>
              <p14:xfrm>
                <a:off x="7098033" y="3645388"/>
                <a:ext cx="101880" cy="65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C20166F-F92A-B288-8B08-CF2CE9B731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89393" y="3636748"/>
                  <a:ext cx="119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AAC2049-48CC-6909-FD25-A93AAEE9E2F7}"/>
                    </a:ext>
                  </a:extLst>
                </p14:cNvPr>
                <p14:cNvContentPartPr/>
                <p14:nvPr/>
              </p14:nvContentPartPr>
              <p14:xfrm>
                <a:off x="7213233" y="3642868"/>
                <a:ext cx="105120" cy="62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AAC2049-48CC-6909-FD25-A93AAEE9E2F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04593" y="3634228"/>
                  <a:ext cx="1227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9EAD742-3FC6-47AC-F585-164C5395086A}"/>
                    </a:ext>
                  </a:extLst>
                </p14:cNvPr>
                <p14:cNvContentPartPr/>
                <p14:nvPr/>
              </p14:nvContentPartPr>
              <p14:xfrm>
                <a:off x="7371993" y="3528388"/>
                <a:ext cx="162000" cy="161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9EAD742-3FC6-47AC-F585-164C539508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63353" y="3519388"/>
                  <a:ext cx="1796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4C000A-DE2E-946B-8D12-31FF69DCD448}"/>
                    </a:ext>
                  </a:extLst>
                </p14:cNvPr>
                <p14:cNvContentPartPr/>
                <p14:nvPr/>
              </p14:nvContentPartPr>
              <p14:xfrm>
                <a:off x="7601313" y="3629548"/>
                <a:ext cx="76680" cy="28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4C000A-DE2E-946B-8D12-31FF69DCD44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92673" y="3620548"/>
                  <a:ext cx="94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466E817-5F47-B5AF-2F48-C7FF031966A0}"/>
                    </a:ext>
                  </a:extLst>
                </p14:cNvPr>
                <p14:cNvContentPartPr/>
                <p14:nvPr/>
              </p14:nvContentPartPr>
              <p14:xfrm>
                <a:off x="7627233" y="3589588"/>
                <a:ext cx="65880" cy="77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466E817-5F47-B5AF-2F48-C7FF031966A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18593" y="3580588"/>
                  <a:ext cx="83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83E2B6D-C0EC-E519-0216-4A26EA949EFA}"/>
                    </a:ext>
                  </a:extLst>
                </p14:cNvPr>
                <p14:cNvContentPartPr/>
                <p14:nvPr/>
              </p14:nvContentPartPr>
              <p14:xfrm>
                <a:off x="7774113" y="3519388"/>
                <a:ext cx="105120" cy="158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83E2B6D-C0EC-E519-0216-4A26EA949EF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65473" y="3510748"/>
                  <a:ext cx="1227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9C125DF-16F5-95A4-148F-3E1689AFE26C}"/>
                    </a:ext>
                  </a:extLst>
                </p14:cNvPr>
                <p14:cNvContentPartPr/>
                <p14:nvPr/>
              </p14:nvContentPartPr>
              <p14:xfrm>
                <a:off x="7919553" y="3587068"/>
                <a:ext cx="208080" cy="108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9C125DF-16F5-95A4-148F-3E1689AFE26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910913" y="3578428"/>
                  <a:ext cx="2257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2A15A1B-FDDA-0111-31F3-837E3229377E}"/>
                    </a:ext>
                  </a:extLst>
                </p14:cNvPr>
                <p14:cNvContentPartPr/>
                <p14:nvPr/>
              </p14:nvContentPartPr>
              <p14:xfrm>
                <a:off x="8120433" y="3597868"/>
                <a:ext cx="148320" cy="63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2A15A1B-FDDA-0111-31F3-837E3229377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111433" y="3588868"/>
                  <a:ext cx="165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4346F41-4FB0-7E98-74CD-E1DA45DD641E}"/>
                    </a:ext>
                  </a:extLst>
                </p14:cNvPr>
                <p14:cNvContentPartPr/>
                <p14:nvPr/>
              </p14:nvContentPartPr>
              <p14:xfrm>
                <a:off x="8300073" y="3606508"/>
                <a:ext cx="91440" cy="52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4346F41-4FB0-7E98-74CD-E1DA45DD641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291433" y="3597508"/>
                  <a:ext cx="1090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210EFCB-1840-A168-76FD-1F07D12A9E8B}"/>
                    </a:ext>
                  </a:extLst>
                </p14:cNvPr>
                <p14:cNvContentPartPr/>
                <p14:nvPr/>
              </p14:nvContentPartPr>
              <p14:xfrm>
                <a:off x="8476113" y="3591388"/>
                <a:ext cx="117000" cy="20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210EFCB-1840-A168-76FD-1F07D12A9E8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467113" y="3582748"/>
                  <a:ext cx="134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F5FF46D-5D8C-A046-3E18-AD364D38AF21}"/>
                    </a:ext>
                  </a:extLst>
                </p14:cNvPr>
                <p14:cNvContentPartPr/>
                <p14:nvPr/>
              </p14:nvContentPartPr>
              <p14:xfrm>
                <a:off x="8536593" y="3553948"/>
                <a:ext cx="84240" cy="135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F5FF46D-5D8C-A046-3E18-AD364D38AF2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527953" y="3544948"/>
                  <a:ext cx="101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95509C6-B621-3090-5D8C-F34D6B2170BD}"/>
                    </a:ext>
                  </a:extLst>
                </p14:cNvPr>
                <p14:cNvContentPartPr/>
                <p14:nvPr/>
              </p14:nvContentPartPr>
              <p14:xfrm>
                <a:off x="8711913" y="3514708"/>
                <a:ext cx="446760" cy="117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95509C6-B621-3090-5D8C-F34D6B2170B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03273" y="3505708"/>
                  <a:ext cx="464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4BED4D4-C41E-9C10-032B-072B63209D70}"/>
                    </a:ext>
                  </a:extLst>
                </p14:cNvPr>
                <p14:cNvContentPartPr/>
                <p14:nvPr/>
              </p14:nvContentPartPr>
              <p14:xfrm>
                <a:off x="9033393" y="3547828"/>
                <a:ext cx="60840" cy="33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4BED4D4-C41E-9C10-032B-072B63209D7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024393" y="3539188"/>
                  <a:ext cx="784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C02EF8B-A75B-877E-4FC2-DC263D741ED4}"/>
                    </a:ext>
                  </a:extLst>
                </p14:cNvPr>
                <p14:cNvContentPartPr/>
                <p14:nvPr/>
              </p14:nvContentPartPr>
              <p14:xfrm>
                <a:off x="8896593" y="3492388"/>
                <a:ext cx="48960" cy="50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C02EF8B-A75B-877E-4FC2-DC263D741ED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887593" y="3483748"/>
                  <a:ext cx="66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CE2354B-314F-5768-9500-02EDCB8904EC}"/>
                    </a:ext>
                  </a:extLst>
                </p14:cNvPr>
                <p14:cNvContentPartPr/>
                <p14:nvPr/>
              </p14:nvContentPartPr>
              <p14:xfrm>
                <a:off x="9177753" y="3512908"/>
                <a:ext cx="111960" cy="99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CE2354B-314F-5768-9500-02EDCB8904E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168753" y="3504268"/>
                  <a:ext cx="12960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17C1650-8903-613F-A674-D49ADEEC49AD}"/>
                  </a:ext>
                </a:extLst>
              </p14:cNvPr>
              <p14:cNvContentPartPr/>
              <p14:nvPr/>
            </p14:nvContentPartPr>
            <p14:xfrm>
              <a:off x="8861313" y="5343508"/>
              <a:ext cx="282960" cy="1368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17C1650-8903-613F-A674-D49ADEEC49A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852673" y="5334868"/>
                <a:ext cx="30060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4919A69A-A0B9-0916-B662-82D684755DDF}"/>
              </a:ext>
            </a:extLst>
          </p:cNvPr>
          <p:cNvGrpSpPr/>
          <p:nvPr/>
        </p:nvGrpSpPr>
        <p:grpSpPr>
          <a:xfrm>
            <a:off x="8963553" y="3843388"/>
            <a:ext cx="113760" cy="343800"/>
            <a:chOff x="8963553" y="3843388"/>
            <a:chExt cx="113760" cy="34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F3AABD2-3ABF-C928-D89B-A10BD17CB19F}"/>
                    </a:ext>
                  </a:extLst>
                </p14:cNvPr>
                <p14:cNvContentPartPr/>
                <p14:nvPr/>
              </p14:nvContentPartPr>
              <p14:xfrm>
                <a:off x="8963553" y="3843388"/>
                <a:ext cx="113760" cy="238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F3AABD2-3ABF-C928-D89B-A10BD17CB19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54553" y="3834388"/>
                  <a:ext cx="1314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755A6AA-F412-6D2D-DD78-F57FB60D9928}"/>
                    </a:ext>
                  </a:extLst>
                </p14:cNvPr>
                <p14:cNvContentPartPr/>
                <p14:nvPr/>
              </p14:nvContentPartPr>
              <p14:xfrm>
                <a:off x="9008553" y="4155508"/>
                <a:ext cx="27000" cy="31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755A6AA-F412-6D2D-DD78-F57FB60D992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99553" y="4146868"/>
                  <a:ext cx="44640" cy="4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6192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FD65CC-9178-E1BF-C8BD-CBF7D111E796}"/>
              </a:ext>
            </a:extLst>
          </p:cNvPr>
          <p:cNvSpPr txBox="1"/>
          <p:nvPr/>
        </p:nvSpPr>
        <p:spPr>
          <a:xfrm>
            <a:off x="6533965" y="581488"/>
            <a:ext cx="557517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fWriter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bReader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//this reset buffered reader back to the point marked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oReader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output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obReader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oReader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inValue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bReader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obReader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inValue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fr-F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"\t"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fr-F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outValue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bReader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obReader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bReader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obReader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}//end of try block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exp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"Exception </a:t>
            </a:r>
            <a:r>
              <a:rPr lang="en-US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occured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of type 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exp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"********End of Program********"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}//end of main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}//end of class</a:t>
            </a:r>
          </a:p>
          <a:p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A02C0-B983-CA1A-006D-A1BC6DE41D13}"/>
              </a:ext>
            </a:extLst>
          </p:cNvPr>
          <p:cNvSpPr txBox="1"/>
          <p:nvPr/>
        </p:nvSpPr>
        <p:spPr>
          <a:xfrm>
            <a:off x="284086" y="725010"/>
            <a:ext cx="6036816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java.io.BufferedReader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java.io.FileReader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java.io.FileWriter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File_P1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"input.txt"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"output.txt"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fReader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fWriter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output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bReader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fReader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bReader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.mark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//required for reset(). this will be used once we want to re-read the file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bReader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 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parseDouble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fWriter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)+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bReader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B3B89-4716-00C0-2EBF-0B03C197A891}"/>
              </a:ext>
            </a:extLst>
          </p:cNvPr>
          <p:cNvSpPr txBox="1"/>
          <p:nvPr/>
        </p:nvSpPr>
        <p:spPr>
          <a:xfrm>
            <a:off x="284086" y="212156"/>
            <a:ext cx="517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Task-1: File Reading, Processing and Writing</a:t>
            </a:r>
          </a:p>
        </p:txBody>
      </p:sp>
    </p:spTree>
    <p:extLst>
      <p:ext uri="{BB962C8B-B14F-4D97-AF65-F5344CB8AC3E}">
        <p14:creationId xmlns:p14="http://schemas.microsoft.com/office/powerpoint/2010/main" val="192074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FA23-5D9E-DBAA-9AA8-7EC4F3F2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using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DFD5-F0B3-C803-F756-DF0784157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program will ask from user 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Enter names of 5 different students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Enter marks per student in a particular subject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Enter the letter grade obtained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program then displays the student names, marks obtained and the corresponding grade column wise, as in </a:t>
            </a:r>
            <a:r>
              <a:rPr lang="en-US" i="1" dirty="0"/>
              <a:t>next-slide.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35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67D20-484E-8C5C-2A56-17F1A4C1DB98}"/>
              </a:ext>
            </a:extLst>
          </p:cNvPr>
          <p:cNvSpPr txBox="1"/>
          <p:nvPr/>
        </p:nvSpPr>
        <p:spPr>
          <a:xfrm>
            <a:off x="7821227" y="408372"/>
            <a:ext cx="4074852" cy="25853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  <a:p>
            <a:r>
              <a:rPr lang="en-US" dirty="0"/>
              <a:t>2	4.0</a:t>
            </a:r>
          </a:p>
          <a:p>
            <a:r>
              <a:rPr lang="en-US" dirty="0"/>
              <a:t>3	9.0</a:t>
            </a:r>
          </a:p>
          <a:p>
            <a:r>
              <a:rPr lang="en-US" dirty="0"/>
              <a:t>5	25.0</a:t>
            </a:r>
          </a:p>
          <a:p>
            <a:r>
              <a:rPr lang="en-US" dirty="0"/>
              <a:t>6	36.0</a:t>
            </a:r>
          </a:p>
          <a:p>
            <a:r>
              <a:rPr lang="en-US" dirty="0"/>
              <a:t>8	64.0</a:t>
            </a:r>
          </a:p>
          <a:p>
            <a:r>
              <a:rPr lang="en-US" dirty="0"/>
              <a:t>9	81.0</a:t>
            </a:r>
          </a:p>
          <a:p>
            <a:r>
              <a:rPr lang="en-US" dirty="0"/>
              <a:t>11	121.0</a:t>
            </a:r>
          </a:p>
          <a:p>
            <a:r>
              <a:rPr lang="en-US" dirty="0"/>
              <a:t>********End of Program********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B6888-87E1-7A8E-A571-3A0FC0777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4905"/>
            <a:ext cx="5248275" cy="3571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C00228-B250-CE66-E63E-11F9D7941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503" y="3422041"/>
            <a:ext cx="4314825" cy="288607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8D3A5AA-08D2-E841-7D9C-5D687E5E7016}"/>
              </a:ext>
            </a:extLst>
          </p:cNvPr>
          <p:cNvGrpSpPr/>
          <p:nvPr/>
        </p:nvGrpSpPr>
        <p:grpSpPr>
          <a:xfrm>
            <a:off x="1295193" y="3555388"/>
            <a:ext cx="1642680" cy="450360"/>
            <a:chOff x="1295193" y="3555388"/>
            <a:chExt cx="1642680" cy="45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0440C4D-0A8F-CAAC-5CB9-CE6647A513B2}"/>
                    </a:ext>
                  </a:extLst>
                </p14:cNvPr>
                <p14:cNvContentPartPr/>
                <p14:nvPr/>
              </p14:nvContentPartPr>
              <p14:xfrm>
                <a:off x="1295193" y="3713068"/>
                <a:ext cx="60840" cy="10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0440C4D-0A8F-CAAC-5CB9-CE6647A513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86553" y="3704428"/>
                  <a:ext cx="784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03F18A9-390F-9166-D081-EF9BD351992C}"/>
                    </a:ext>
                  </a:extLst>
                </p14:cNvPr>
                <p14:cNvContentPartPr/>
                <p14:nvPr/>
              </p14:nvContentPartPr>
              <p14:xfrm>
                <a:off x="1343073" y="3719908"/>
                <a:ext cx="52200" cy="168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03F18A9-390F-9166-D081-EF9BD35199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34433" y="3711268"/>
                  <a:ext cx="69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FFA4634-C3E6-B96C-0A27-84D483B14096}"/>
                    </a:ext>
                  </a:extLst>
                </p14:cNvPr>
                <p14:cNvContentPartPr/>
                <p14:nvPr/>
              </p14:nvContentPartPr>
              <p14:xfrm>
                <a:off x="1349193" y="3915388"/>
                <a:ext cx="47880" cy="24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FFA4634-C3E6-B96C-0A27-84D483B1409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40553" y="3906748"/>
                  <a:ext cx="655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CDF97F7-145D-632E-9C05-8D7D1CD13B01}"/>
                    </a:ext>
                  </a:extLst>
                </p14:cNvPr>
                <p14:cNvContentPartPr/>
                <p14:nvPr/>
              </p14:nvContentPartPr>
              <p14:xfrm>
                <a:off x="1399593" y="3854188"/>
                <a:ext cx="193320" cy="56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CDF97F7-145D-632E-9C05-8D7D1CD13B0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90593" y="3845188"/>
                  <a:ext cx="2109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D1F250-D0C8-06EE-6DBD-DEE7B456E963}"/>
                    </a:ext>
                  </a:extLst>
                </p14:cNvPr>
                <p14:cNvContentPartPr/>
                <p14:nvPr/>
              </p14:nvContentPartPr>
              <p14:xfrm>
                <a:off x="1595073" y="3847348"/>
                <a:ext cx="123480" cy="158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D1F250-D0C8-06EE-6DBD-DEE7B456E96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86073" y="3838348"/>
                  <a:ext cx="1411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AA052D-C327-291A-AE35-64AAFED1F22E}"/>
                    </a:ext>
                  </a:extLst>
                </p14:cNvPr>
                <p14:cNvContentPartPr/>
                <p14:nvPr/>
              </p14:nvContentPartPr>
              <p14:xfrm>
                <a:off x="1710633" y="3780388"/>
                <a:ext cx="307080" cy="121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AA052D-C327-291A-AE35-64AAFED1F22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01993" y="3771388"/>
                  <a:ext cx="3247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8C2E10E-F809-3E34-2311-56C1C58593D7}"/>
                    </a:ext>
                  </a:extLst>
                </p14:cNvPr>
                <p14:cNvContentPartPr/>
                <p14:nvPr/>
              </p14:nvContentPartPr>
              <p14:xfrm>
                <a:off x="1825833" y="3833308"/>
                <a:ext cx="63000" cy="21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8C2E10E-F809-3E34-2311-56C1C58593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16833" y="3824308"/>
                  <a:ext cx="806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91F7230-2B5F-9E0B-FEEB-114C0205DFB5}"/>
                    </a:ext>
                  </a:extLst>
                </p14:cNvPr>
                <p14:cNvContentPartPr/>
                <p14:nvPr/>
              </p14:nvContentPartPr>
              <p14:xfrm>
                <a:off x="2127513" y="3731788"/>
                <a:ext cx="85680" cy="104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91F7230-2B5F-9E0B-FEEB-114C0205DF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18873" y="3722788"/>
                  <a:ext cx="1033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4A7BD7-31BF-6B3B-A241-EDF0DA36500F}"/>
                    </a:ext>
                  </a:extLst>
                </p14:cNvPr>
                <p14:cNvContentPartPr/>
                <p14:nvPr/>
              </p14:nvContentPartPr>
              <p14:xfrm>
                <a:off x="2111673" y="3675628"/>
                <a:ext cx="77400" cy="74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4A7BD7-31BF-6B3B-A241-EDF0DA36500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02673" y="3666628"/>
                  <a:ext cx="950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52B6728-BDD7-C35F-2429-AE97082B5956}"/>
                    </a:ext>
                  </a:extLst>
                </p14:cNvPr>
                <p14:cNvContentPartPr/>
                <p14:nvPr/>
              </p14:nvContentPartPr>
              <p14:xfrm>
                <a:off x="2157393" y="3724588"/>
                <a:ext cx="57600" cy="54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52B6728-BDD7-C35F-2429-AE97082B595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48393" y="3715588"/>
                  <a:ext cx="752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06311DF-8B4E-013C-B389-F0A2259F0DB8}"/>
                    </a:ext>
                  </a:extLst>
                </p14:cNvPr>
                <p14:cNvContentPartPr/>
                <p14:nvPr/>
              </p14:nvContentPartPr>
              <p14:xfrm>
                <a:off x="2278353" y="3810628"/>
                <a:ext cx="133560" cy="84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06311DF-8B4E-013C-B389-F0A2259F0DB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69713" y="3801628"/>
                  <a:ext cx="1512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F45A999-0BA0-E2FD-1DBE-D71B325D64EC}"/>
                    </a:ext>
                  </a:extLst>
                </p14:cNvPr>
                <p14:cNvContentPartPr/>
                <p14:nvPr/>
              </p14:nvContentPartPr>
              <p14:xfrm>
                <a:off x="2254953" y="3756628"/>
                <a:ext cx="40680" cy="9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F45A999-0BA0-E2FD-1DBE-D71B325D64E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46313" y="3747988"/>
                  <a:ext cx="58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8AC9CB0-433E-9CFB-508D-C3456828903E}"/>
                    </a:ext>
                  </a:extLst>
                </p14:cNvPr>
                <p14:cNvContentPartPr/>
                <p14:nvPr/>
              </p14:nvContentPartPr>
              <p14:xfrm>
                <a:off x="2374473" y="3682828"/>
                <a:ext cx="160920" cy="172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8AC9CB0-433E-9CFB-508D-C345682890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65833" y="3674188"/>
                  <a:ext cx="1785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BE8DFCF-DBF8-B549-52DE-A62BA9782B1E}"/>
                    </a:ext>
                  </a:extLst>
                </p14:cNvPr>
                <p14:cNvContentPartPr/>
                <p14:nvPr/>
              </p14:nvContentPartPr>
              <p14:xfrm>
                <a:off x="2529993" y="3753748"/>
                <a:ext cx="152640" cy="83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BE8DFCF-DBF8-B549-52DE-A62BA9782B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21353" y="3744748"/>
                  <a:ext cx="170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5A0B3A1-98A4-F7EB-138F-8A3033CD2720}"/>
                    </a:ext>
                  </a:extLst>
                </p14:cNvPr>
                <p14:cNvContentPartPr/>
                <p14:nvPr/>
              </p14:nvContentPartPr>
              <p14:xfrm>
                <a:off x="2784153" y="3568348"/>
                <a:ext cx="146160" cy="288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5A0B3A1-98A4-F7EB-138F-8A3033CD272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75513" y="3559348"/>
                  <a:ext cx="1638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E8ADFF8-CB7E-BDD8-F06C-847EA4F94F8F}"/>
                    </a:ext>
                  </a:extLst>
                </p14:cNvPr>
                <p14:cNvContentPartPr/>
                <p14:nvPr/>
              </p14:nvContentPartPr>
              <p14:xfrm>
                <a:off x="2727993" y="3555388"/>
                <a:ext cx="209880" cy="87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E8ADFF8-CB7E-BDD8-F06C-847EA4F94F8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19353" y="3546388"/>
                  <a:ext cx="22752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62DEB5-2C45-5908-B18A-A5B864A33B05}"/>
              </a:ext>
            </a:extLst>
          </p:cNvPr>
          <p:cNvGrpSpPr/>
          <p:nvPr/>
        </p:nvGrpSpPr>
        <p:grpSpPr>
          <a:xfrm>
            <a:off x="9785433" y="3115468"/>
            <a:ext cx="1755720" cy="366120"/>
            <a:chOff x="9785433" y="3115468"/>
            <a:chExt cx="1755720" cy="36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0D70A2-B5EC-5D41-2716-2DFEF02A4E66}"/>
                    </a:ext>
                  </a:extLst>
                </p14:cNvPr>
                <p14:cNvContentPartPr/>
                <p14:nvPr/>
              </p14:nvContentPartPr>
              <p14:xfrm>
                <a:off x="9785433" y="3183148"/>
                <a:ext cx="109440" cy="152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0D70A2-B5EC-5D41-2716-2DFEF02A4E6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76433" y="3174508"/>
                  <a:ext cx="1270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6AEAB9A-5649-707E-CE18-9FDA391651E2}"/>
                    </a:ext>
                  </a:extLst>
                </p14:cNvPr>
                <p14:cNvContentPartPr/>
                <p14:nvPr/>
              </p14:nvContentPartPr>
              <p14:xfrm>
                <a:off x="9788313" y="3179188"/>
                <a:ext cx="108000" cy="101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6AEAB9A-5649-707E-CE18-9FDA391651E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79313" y="3170188"/>
                  <a:ext cx="125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98B780E-97F2-F710-3A39-AB30C49D8909}"/>
                    </a:ext>
                  </a:extLst>
                </p14:cNvPr>
                <p14:cNvContentPartPr/>
                <p14:nvPr/>
              </p14:nvContentPartPr>
              <p14:xfrm>
                <a:off x="9894873" y="3163708"/>
                <a:ext cx="417960" cy="317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98B780E-97F2-F710-3A39-AB30C49D890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85873" y="3154708"/>
                  <a:ext cx="4356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484DD1C-5C62-9C8D-7E54-B3293954A98D}"/>
                    </a:ext>
                  </a:extLst>
                </p14:cNvPr>
                <p14:cNvContentPartPr/>
                <p14:nvPr/>
              </p14:nvContentPartPr>
              <p14:xfrm>
                <a:off x="10345233" y="3238588"/>
                <a:ext cx="317160" cy="65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484DD1C-5C62-9C8D-7E54-B3293954A9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36233" y="3229588"/>
                  <a:ext cx="3348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A0D3101-F57D-5DBE-EA01-BE7D36CDE37A}"/>
                    </a:ext>
                  </a:extLst>
                </p14:cNvPr>
                <p14:cNvContentPartPr/>
                <p14:nvPr/>
              </p14:nvContentPartPr>
              <p14:xfrm>
                <a:off x="10770033" y="3134188"/>
                <a:ext cx="364320" cy="171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A0D3101-F57D-5DBE-EA01-BE7D36CDE37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761393" y="3125548"/>
                  <a:ext cx="3819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4DF3276-BDA1-E474-3C38-916070211273}"/>
                    </a:ext>
                  </a:extLst>
                </p14:cNvPr>
                <p14:cNvContentPartPr/>
                <p14:nvPr/>
              </p14:nvContentPartPr>
              <p14:xfrm>
                <a:off x="10986033" y="3188548"/>
                <a:ext cx="136800" cy="44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4DF3276-BDA1-E474-3C38-91607021127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977033" y="3179548"/>
                  <a:ext cx="1544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DFBA595-CC44-B5EB-CCA8-D727F471C770}"/>
                    </a:ext>
                  </a:extLst>
                </p14:cNvPr>
                <p14:cNvContentPartPr/>
                <p14:nvPr/>
              </p14:nvContentPartPr>
              <p14:xfrm>
                <a:off x="11121033" y="3196108"/>
                <a:ext cx="94320" cy="171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DFBA595-CC44-B5EB-CCA8-D727F471C77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112393" y="3187108"/>
                  <a:ext cx="1119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9EC8CA2-26AA-116E-4695-EC1AF0DE664C}"/>
                    </a:ext>
                  </a:extLst>
                </p14:cNvPr>
                <p14:cNvContentPartPr/>
                <p14:nvPr/>
              </p14:nvContentPartPr>
              <p14:xfrm>
                <a:off x="11204193" y="3115468"/>
                <a:ext cx="336960" cy="163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9EC8CA2-26AA-116E-4695-EC1AF0DE664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195193" y="3106468"/>
                  <a:ext cx="3546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25730D9-4F04-ACB0-6B99-3FE1B9513425}"/>
                    </a:ext>
                  </a:extLst>
                </p14:cNvPr>
                <p14:cNvContentPartPr/>
                <p14:nvPr/>
              </p14:nvContentPartPr>
              <p14:xfrm>
                <a:off x="11351073" y="3144628"/>
                <a:ext cx="166680" cy="34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25730D9-4F04-ACB0-6B99-3FE1B95134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342433" y="3135988"/>
                  <a:ext cx="18432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83BB16E-6F21-9670-9B67-340C80FC237B}"/>
              </a:ext>
            </a:extLst>
          </p:cNvPr>
          <p:cNvGrpSpPr/>
          <p:nvPr/>
        </p:nvGrpSpPr>
        <p:grpSpPr>
          <a:xfrm>
            <a:off x="9953913" y="4467287"/>
            <a:ext cx="1261440" cy="371160"/>
            <a:chOff x="9407793" y="4371508"/>
            <a:chExt cx="1261440" cy="3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6B1C2F8-395E-D20D-AAB1-E7C67CA44B35}"/>
                    </a:ext>
                  </a:extLst>
                </p14:cNvPr>
                <p14:cNvContentPartPr/>
                <p14:nvPr/>
              </p14:nvContentPartPr>
              <p14:xfrm>
                <a:off x="9407793" y="4560868"/>
                <a:ext cx="366480" cy="181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6B1C2F8-395E-D20D-AAB1-E7C67CA44B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98793" y="4551868"/>
                  <a:ext cx="3841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37C97A2-9656-C4EB-8EA2-127E7AD50725}"/>
                    </a:ext>
                  </a:extLst>
                </p14:cNvPr>
                <p14:cNvContentPartPr/>
                <p14:nvPr/>
              </p14:nvContentPartPr>
              <p14:xfrm>
                <a:off x="9634233" y="4462588"/>
                <a:ext cx="500760" cy="26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37C97A2-9656-C4EB-8EA2-127E7AD507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25233" y="4453948"/>
                  <a:ext cx="5184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0727FC2-AAA1-28E5-E818-FBEB871EC5DC}"/>
                    </a:ext>
                  </a:extLst>
                </p14:cNvPr>
                <p14:cNvContentPartPr/>
                <p14:nvPr/>
              </p14:nvContentPartPr>
              <p14:xfrm>
                <a:off x="9984873" y="4481668"/>
                <a:ext cx="78840" cy="23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0727FC2-AAA1-28E5-E818-FBEB871EC5D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76233" y="4473028"/>
                  <a:ext cx="96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76C1988-1FA5-03A7-6F91-35A3F25B5194}"/>
                    </a:ext>
                  </a:extLst>
                </p14:cNvPr>
                <p14:cNvContentPartPr/>
                <p14:nvPr/>
              </p14:nvContentPartPr>
              <p14:xfrm>
                <a:off x="10198713" y="4390588"/>
                <a:ext cx="146160" cy="275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76C1988-1FA5-03A7-6F91-35A3F25B519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90073" y="4381588"/>
                  <a:ext cx="1638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D535570-8346-C1F6-7E7C-4585775DAB07}"/>
                    </a:ext>
                  </a:extLst>
                </p14:cNvPr>
                <p14:cNvContentPartPr/>
                <p14:nvPr/>
              </p14:nvContentPartPr>
              <p14:xfrm>
                <a:off x="10263513" y="4371508"/>
                <a:ext cx="405720" cy="249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D535570-8346-C1F6-7E7C-4585775DAB0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54873" y="4362508"/>
                  <a:ext cx="4233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9F3415A-B344-0C56-7FB5-467E5C677C81}"/>
                    </a:ext>
                  </a:extLst>
                </p14:cNvPr>
                <p14:cNvContentPartPr/>
                <p14:nvPr/>
              </p14:nvContentPartPr>
              <p14:xfrm>
                <a:off x="10340913" y="4420468"/>
                <a:ext cx="50040" cy="29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9F3415A-B344-0C56-7FB5-467E5C677C8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32273" y="4411468"/>
                  <a:ext cx="67680" cy="47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7E6ED86C-AF76-7638-8434-58D12A338A69}"/>
              </a:ext>
            </a:extLst>
          </p:cNvPr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190930" y="4194046"/>
            <a:ext cx="5450732" cy="17703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3DE870E-CE04-89A5-EC1F-3BDCE579AD1D}"/>
                  </a:ext>
                </a:extLst>
              </p14:cNvPr>
              <p14:cNvContentPartPr/>
              <p14:nvPr/>
            </p14:nvContentPartPr>
            <p14:xfrm>
              <a:off x="1375113" y="5968468"/>
              <a:ext cx="526320" cy="1504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3DE870E-CE04-89A5-EC1F-3BDCE579AD1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366473" y="5959828"/>
                <a:ext cx="5439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B96B641-8D5F-51CB-F66E-E0D599243FB1}"/>
                  </a:ext>
                </a:extLst>
              </p14:cNvPr>
              <p14:cNvContentPartPr/>
              <p14:nvPr/>
            </p14:nvContentPartPr>
            <p14:xfrm>
              <a:off x="1874073" y="5895388"/>
              <a:ext cx="255240" cy="166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B96B641-8D5F-51CB-F66E-E0D599243FB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865433" y="5886388"/>
                <a:ext cx="2728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26E023D-E6CB-B90A-44E2-B20A17DF3E30}"/>
                  </a:ext>
                </a:extLst>
              </p14:cNvPr>
              <p14:cNvContentPartPr/>
              <p14:nvPr/>
            </p14:nvContentPartPr>
            <p14:xfrm>
              <a:off x="2058033" y="5934268"/>
              <a:ext cx="168840" cy="662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26E023D-E6CB-B90A-44E2-B20A17DF3E3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049033" y="5925268"/>
                <a:ext cx="1864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F5FBA7C-0348-C734-FB20-29BF3FC99790}"/>
                  </a:ext>
                </a:extLst>
              </p14:cNvPr>
              <p14:cNvContentPartPr/>
              <p14:nvPr/>
            </p14:nvContentPartPr>
            <p14:xfrm>
              <a:off x="2215713" y="5922748"/>
              <a:ext cx="115920" cy="432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F5FBA7C-0348-C734-FB20-29BF3FC9979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206713" y="5914108"/>
                <a:ext cx="1335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BB54D91-A010-FBFE-F5C0-65CC9B1C374E}"/>
                  </a:ext>
                </a:extLst>
              </p14:cNvPr>
              <p14:cNvContentPartPr/>
              <p14:nvPr/>
            </p14:nvContentPartPr>
            <p14:xfrm>
              <a:off x="2349633" y="5843188"/>
              <a:ext cx="149760" cy="92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BB54D91-A010-FBFE-F5C0-65CC9B1C374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340993" y="5834548"/>
                <a:ext cx="1674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FBD1692-177C-5EFC-892E-EB18619B6218}"/>
                  </a:ext>
                </a:extLst>
              </p14:cNvPr>
              <p14:cNvContentPartPr/>
              <p14:nvPr/>
            </p14:nvContentPartPr>
            <p14:xfrm>
              <a:off x="2295993" y="5872348"/>
              <a:ext cx="18720" cy="98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FBD1692-177C-5EFC-892E-EB18619B6218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287353" y="5863348"/>
                <a:ext cx="363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F77221C-609B-9E90-B909-F3F7930658E8}"/>
                  </a:ext>
                </a:extLst>
              </p14:cNvPr>
              <p14:cNvContentPartPr/>
              <p14:nvPr/>
            </p14:nvContentPartPr>
            <p14:xfrm>
              <a:off x="2125713" y="5843188"/>
              <a:ext cx="40680" cy="48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F77221C-609B-9E90-B909-F3F7930658E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117073" y="5834188"/>
                <a:ext cx="5832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73424208-6293-1F68-14B3-3C6E822DA769}"/>
              </a:ext>
            </a:extLst>
          </p:cNvPr>
          <p:cNvGrpSpPr/>
          <p:nvPr/>
        </p:nvGrpSpPr>
        <p:grpSpPr>
          <a:xfrm>
            <a:off x="2610633" y="5728708"/>
            <a:ext cx="588240" cy="303120"/>
            <a:chOff x="2610633" y="5728708"/>
            <a:chExt cx="58824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FAC01B0-F0D2-FE08-72FF-7D8BD8896A1E}"/>
                    </a:ext>
                  </a:extLst>
                </p14:cNvPr>
                <p14:cNvContentPartPr/>
                <p14:nvPr/>
              </p14:nvContentPartPr>
              <p14:xfrm>
                <a:off x="2610633" y="5866948"/>
                <a:ext cx="95760" cy="164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FAC01B0-F0D2-FE08-72FF-7D8BD8896A1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601633" y="5857948"/>
                  <a:ext cx="113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71187A9-C561-7694-054E-DA6EDB872555}"/>
                    </a:ext>
                  </a:extLst>
                </p14:cNvPr>
                <p14:cNvContentPartPr/>
                <p14:nvPr/>
              </p14:nvContentPartPr>
              <p14:xfrm>
                <a:off x="2765073" y="5840308"/>
                <a:ext cx="110160" cy="124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71187A9-C561-7694-054E-DA6EDB87255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756433" y="5831308"/>
                  <a:ext cx="127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FE0F9A9-0820-9EE6-2556-BF8C1630B349}"/>
                    </a:ext>
                  </a:extLst>
                </p14:cNvPr>
                <p14:cNvContentPartPr/>
                <p14:nvPr/>
              </p14:nvContentPartPr>
              <p14:xfrm>
                <a:off x="2845353" y="5829148"/>
                <a:ext cx="95760" cy="98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FE0F9A9-0820-9EE6-2556-BF8C1630B34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836713" y="5820508"/>
                  <a:ext cx="1134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DF5E467-B42F-4BFA-DA58-4F6148133933}"/>
                    </a:ext>
                  </a:extLst>
                </p14:cNvPr>
                <p14:cNvContentPartPr/>
                <p14:nvPr/>
              </p14:nvContentPartPr>
              <p14:xfrm>
                <a:off x="2873073" y="5775508"/>
                <a:ext cx="325800" cy="172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DF5E467-B42F-4BFA-DA58-4F614813393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864433" y="5766868"/>
                  <a:ext cx="343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820936A-DF55-0BF4-46C2-4B93ED2672A6}"/>
                    </a:ext>
                  </a:extLst>
                </p14:cNvPr>
                <p14:cNvContentPartPr/>
                <p14:nvPr/>
              </p14:nvContentPartPr>
              <p14:xfrm>
                <a:off x="2779113" y="5728708"/>
                <a:ext cx="112680" cy="44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820936A-DF55-0BF4-46C2-4B93ED2672A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770473" y="5719708"/>
                  <a:ext cx="130320" cy="6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47718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E39B16-269F-B0C3-90FC-1CB777EC89DC}"/>
              </a:ext>
            </a:extLst>
          </p:cNvPr>
          <p:cNvSpPr txBox="1"/>
          <p:nvPr/>
        </p:nvSpPr>
        <p:spPr>
          <a:xfrm>
            <a:off x="114300" y="737074"/>
            <a:ext cx="6924674" cy="6017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writeToFile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(String[]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[][]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grades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"\n*****OUTPUT*****\n"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//for simplicity we use </a:t>
            </a:r>
            <a:r>
              <a:rPr lang="en-US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 for student and j for subject</a:t>
            </a:r>
          </a:p>
          <a:p>
            <a:pPr lvl="1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&lt;5;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	result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"Record of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nMarks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 obtained"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&lt;3;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1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	result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"\t"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nGrades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 awarded"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&lt;3;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1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	result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grades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"\t"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"\n\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nAll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 Students Record"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nMarks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 Obtained"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&lt;5;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&lt;3;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</a:p>
          <a:p>
            <a:pPr lvl="1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		result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"\t"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		result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nGrades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 Awarded"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&lt;5;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&lt;3;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</a:p>
          <a:p>
            <a:pPr lvl="2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grades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"\t"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"record.txt"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fw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fw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exp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"exception </a:t>
            </a:r>
            <a:r>
              <a:rPr lang="en-US" sz="11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occured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of type 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exp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DA2B0-3822-BC21-7302-AC8B448E9C90}"/>
              </a:ext>
            </a:extLst>
          </p:cNvPr>
          <p:cNvSpPr txBox="1"/>
          <p:nvPr/>
        </p:nvSpPr>
        <p:spPr>
          <a:xfrm>
            <a:off x="7477125" y="371475"/>
            <a:ext cx="4600575" cy="4462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commandLineArg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String[5];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[][]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[5][3];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[5][3];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rollNo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subjectNo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recordEntry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rollNo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rollNo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&lt;5;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rollNo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subjectNo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subjectNo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&lt;3;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subjectNo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algn="l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rollNo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subjectNo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awardGrade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rollNo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subjectNo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display(</a:t>
            </a:r>
            <a:r>
              <a:rPr lang="en-US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writeToFile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"\n****************end of program******************"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F141B4-C273-73D6-B427-190C74DFF4AA}"/>
              </a:ext>
            </a:extLst>
          </p:cNvPr>
          <p:cNvSpPr txBox="1"/>
          <p:nvPr/>
        </p:nvSpPr>
        <p:spPr>
          <a:xfrm>
            <a:off x="0" y="103894"/>
            <a:ext cx="470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Writinig</a:t>
            </a:r>
            <a:r>
              <a:rPr lang="en-US" b="1" dirty="0"/>
              <a:t> output of Task-3 to </a:t>
            </a:r>
            <a:r>
              <a:rPr lang="en-US" b="1" dirty="0" err="1"/>
              <a:t>FileWorking</a:t>
            </a:r>
            <a:r>
              <a:rPr lang="en-US" b="1" dirty="0"/>
              <a:t> and Output of the Program </a:t>
            </a:r>
            <a:r>
              <a:rPr lang="en-US" b="1" dirty="0">
                <a:sym typeface="Wingdings" panose="05000000000000000000" pitchFamily="2" charset="2"/>
              </a:rPr>
              <a:t> TASK-4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037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C7D0F4-BF75-FED3-B004-BE501124B638}"/>
              </a:ext>
            </a:extLst>
          </p:cNvPr>
          <p:cNvSpPr txBox="1"/>
          <p:nvPr/>
        </p:nvSpPr>
        <p:spPr>
          <a:xfrm>
            <a:off x="111155" y="713429"/>
            <a:ext cx="4467411" cy="47397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name of student no. 1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Ali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Ali in subject no. 1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78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Ali in subject no. 2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89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Ali in subject no. 3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87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name of student no. 2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Parker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Parker in subject no. 1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87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Parker in subject no. 2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73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Parker in subject no. 3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91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name of student no. 3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Jones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Jones in subject no. 1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81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Jones in subject no. 2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78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Jones in subject no. 3</a:t>
            </a:r>
          </a:p>
          <a:p>
            <a:pPr algn="l"/>
            <a:r>
              <a:rPr lang="en-US" sz="800" dirty="0">
                <a:solidFill>
                  <a:srgbClr val="00C87D"/>
                </a:solidFill>
                <a:latin typeface="Consolas" panose="020B0609020204030204" pitchFamily="49" charset="0"/>
              </a:rPr>
              <a:t>74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03B03-F1B4-0181-DDDA-A56881917662}"/>
              </a:ext>
            </a:extLst>
          </p:cNvPr>
          <p:cNvSpPr txBox="1"/>
          <p:nvPr/>
        </p:nvSpPr>
        <p:spPr>
          <a:xfrm>
            <a:off x="4705164" y="734973"/>
            <a:ext cx="4121738" cy="30469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name of student no. 4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Sarah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Sarah in subject no. 1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83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Sarah in subject no. 2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56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Sarah in subject no. 3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40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name of student no. 5</a:t>
            </a:r>
          </a:p>
          <a:p>
            <a:pPr algn="l"/>
            <a:r>
              <a:rPr lang="en-US" sz="1200" dirty="0" err="1">
                <a:solidFill>
                  <a:srgbClr val="00C87D"/>
                </a:solidFill>
                <a:latin typeface="Consolas" panose="020B0609020204030204" pitchFamily="49" charset="0"/>
              </a:rPr>
              <a:t>Rehan</a:t>
            </a:r>
            <a:endParaRPr lang="en-US" sz="1200" dirty="0">
              <a:solidFill>
                <a:srgbClr val="00C87D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Rehan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in subject no. 1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82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Rehan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in subject no. 2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84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Enter marks obtained by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Rehan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in subject no. 3</a:t>
            </a:r>
          </a:p>
          <a:p>
            <a:pPr algn="l"/>
            <a:r>
              <a:rPr lang="en-US" sz="1200" dirty="0">
                <a:solidFill>
                  <a:srgbClr val="00C87D"/>
                </a:solidFill>
                <a:latin typeface="Consolas" panose="020B0609020204030204" pitchFamily="49" charset="0"/>
              </a:rPr>
              <a:t>80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5998FF-8411-3698-FBCF-45853777CF09}"/>
              </a:ext>
            </a:extLst>
          </p:cNvPr>
          <p:cNvSpPr txBox="1"/>
          <p:nvPr/>
        </p:nvSpPr>
        <p:spPr>
          <a:xfrm>
            <a:off x="0" y="103894"/>
            <a:ext cx="470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Working and Output of the Program </a:t>
            </a:r>
            <a:r>
              <a:rPr lang="en-US" b="1" dirty="0">
                <a:sym typeface="Wingdings" panose="05000000000000000000" pitchFamily="2" charset="2"/>
              </a:rPr>
              <a:t> TASK-4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909B5F-41B8-4E7D-B3B4-D124B49A26EA}"/>
              </a:ext>
            </a:extLst>
          </p:cNvPr>
          <p:cNvSpPr txBox="1"/>
          <p:nvPr/>
        </p:nvSpPr>
        <p:spPr>
          <a:xfrm>
            <a:off x="8953500" y="103894"/>
            <a:ext cx="3127345" cy="652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*****OUTPUT*****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Record of Ali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Marks obtained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78	89	87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Grades awarded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	B	B	Record of Parker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Marks obtained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87	73	91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Grades awarded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	C	A	Record of Jones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Marks obtained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81	78	74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Grades awarded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	C	C	Record of Sarah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Marks obtained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83	56	40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Grades awarded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	E	F	Record of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Rehan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Marks obtained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82	84	80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Grades awarded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	B	B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All Students Record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Marks Obtained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78	89	87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87	73	91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81	78	74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83	56	40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82	84	80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Grades Awarded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	B	B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	C	A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	C	C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	E	F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	B	B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****************end of program******************</a:t>
            </a:r>
          </a:p>
        </p:txBody>
      </p:sp>
    </p:spTree>
    <p:extLst>
      <p:ext uri="{BB962C8B-B14F-4D97-AF65-F5344CB8AC3E}">
        <p14:creationId xmlns:p14="http://schemas.microsoft.com/office/powerpoint/2010/main" val="515184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5199B2-8550-5050-8EC5-53765477C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86" y="260179"/>
            <a:ext cx="1695450" cy="2466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CFD733-018E-54C6-CFAD-F2427273D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043" y="66581"/>
            <a:ext cx="4981254" cy="607391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28D27C8-5B98-7F4D-042C-033A62C87355}"/>
              </a:ext>
            </a:extLst>
          </p:cNvPr>
          <p:cNvGrpSpPr/>
          <p:nvPr/>
        </p:nvGrpSpPr>
        <p:grpSpPr>
          <a:xfrm>
            <a:off x="1845993" y="2418868"/>
            <a:ext cx="1487520" cy="254160"/>
            <a:chOff x="1845993" y="2418868"/>
            <a:chExt cx="148752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5C3D777-24BC-0CB7-3336-54A056F9939C}"/>
                    </a:ext>
                  </a:extLst>
                </p14:cNvPr>
                <p14:cNvContentPartPr/>
                <p14:nvPr/>
              </p14:nvContentPartPr>
              <p14:xfrm>
                <a:off x="1845993" y="2469268"/>
                <a:ext cx="1372320" cy="131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5C3D777-24BC-0CB7-3336-54A056F9939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36993" y="2460268"/>
                  <a:ext cx="13899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55FFA67-B2D9-14B1-430D-66866D4C9FCC}"/>
                    </a:ext>
                  </a:extLst>
                </p14:cNvPr>
                <p14:cNvContentPartPr/>
                <p14:nvPr/>
              </p14:nvContentPartPr>
              <p14:xfrm>
                <a:off x="3138753" y="2418868"/>
                <a:ext cx="194760" cy="254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55FFA67-B2D9-14B1-430D-66866D4C9F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29753" y="2409868"/>
                  <a:ext cx="21240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9E3F1D-DC79-850B-3049-746D458210E6}"/>
              </a:ext>
            </a:extLst>
          </p:cNvPr>
          <p:cNvGrpSpPr/>
          <p:nvPr/>
        </p:nvGrpSpPr>
        <p:grpSpPr>
          <a:xfrm>
            <a:off x="1340193" y="2579068"/>
            <a:ext cx="180720" cy="621720"/>
            <a:chOff x="1340193" y="2579068"/>
            <a:chExt cx="180720" cy="62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DE8061F-B188-4C2B-1149-E193A4E4CEE1}"/>
                    </a:ext>
                  </a:extLst>
                </p14:cNvPr>
                <p14:cNvContentPartPr/>
                <p14:nvPr/>
              </p14:nvContentPartPr>
              <p14:xfrm>
                <a:off x="1340193" y="2579068"/>
                <a:ext cx="157680" cy="56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DE8061F-B188-4C2B-1149-E193A4E4CE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31553" y="2570068"/>
                  <a:ext cx="1753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18FDC97-500B-4B44-1111-B3C785577B00}"/>
                    </a:ext>
                  </a:extLst>
                </p14:cNvPr>
                <p14:cNvContentPartPr/>
                <p14:nvPr/>
              </p14:nvContentPartPr>
              <p14:xfrm>
                <a:off x="1392753" y="2768788"/>
                <a:ext cx="2880" cy="10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18FDC97-500B-4B44-1111-B3C785577B0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83753" y="2760148"/>
                  <a:ext cx="205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C5E1103-FB30-9A0D-6DEA-818E12908D6A}"/>
                    </a:ext>
                  </a:extLst>
                </p14:cNvPr>
                <p14:cNvContentPartPr/>
                <p14:nvPr/>
              </p14:nvContentPartPr>
              <p14:xfrm>
                <a:off x="1381233" y="2617588"/>
                <a:ext cx="139680" cy="99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C5E1103-FB30-9A0D-6DEA-818E12908D6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72233" y="2608588"/>
                  <a:ext cx="157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A5069AA-B54A-30D4-E8BB-CF34666547DB}"/>
                    </a:ext>
                  </a:extLst>
                </p14:cNvPr>
                <p14:cNvContentPartPr/>
                <p14:nvPr/>
              </p14:nvContentPartPr>
              <p14:xfrm>
                <a:off x="1395273" y="2773468"/>
                <a:ext cx="72720" cy="414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A5069AA-B54A-30D4-E8BB-CF34666547D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6273" y="2764468"/>
                  <a:ext cx="9036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BED2B5A-F3E5-DB5E-D2B5-2C09323EFD17}"/>
                    </a:ext>
                  </a:extLst>
                </p14:cNvPr>
                <p14:cNvContentPartPr/>
                <p14:nvPr/>
              </p14:nvContentPartPr>
              <p14:xfrm>
                <a:off x="1355673" y="3102148"/>
                <a:ext cx="161640" cy="98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BED2B5A-F3E5-DB5E-D2B5-2C09323EFD1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47033" y="3093148"/>
                  <a:ext cx="17928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97015A0-97FA-AC7B-8A13-F5CFA2FD0664}"/>
              </a:ext>
            </a:extLst>
          </p:cNvPr>
          <p:cNvGrpSpPr/>
          <p:nvPr/>
        </p:nvGrpSpPr>
        <p:grpSpPr>
          <a:xfrm>
            <a:off x="825033" y="3303028"/>
            <a:ext cx="1282680" cy="639360"/>
            <a:chOff x="825033" y="3303028"/>
            <a:chExt cx="1282680" cy="63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87CB600-CC73-F3CA-0C4F-25ED96655FB8}"/>
                    </a:ext>
                  </a:extLst>
                </p14:cNvPr>
                <p14:cNvContentPartPr/>
                <p14:nvPr/>
              </p14:nvContentPartPr>
              <p14:xfrm>
                <a:off x="825033" y="3752668"/>
                <a:ext cx="83160" cy="183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87CB600-CC73-F3CA-0C4F-25ED96655FB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6393" y="3744028"/>
                  <a:ext cx="1008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6511D2-1478-4FF4-35A0-93A9DA57BB65}"/>
                    </a:ext>
                  </a:extLst>
                </p14:cNvPr>
                <p14:cNvContentPartPr/>
                <p14:nvPr/>
              </p14:nvContentPartPr>
              <p14:xfrm>
                <a:off x="939873" y="3803428"/>
                <a:ext cx="76680" cy="88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6511D2-1478-4FF4-35A0-93A9DA57BB6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0873" y="3794428"/>
                  <a:ext cx="943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6E347B-6AC8-1F19-80B0-233D2517F562}"/>
                    </a:ext>
                  </a:extLst>
                </p14:cNvPr>
                <p14:cNvContentPartPr/>
                <p14:nvPr/>
              </p14:nvContentPartPr>
              <p14:xfrm>
                <a:off x="975873" y="3684628"/>
                <a:ext cx="242640" cy="157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6E347B-6AC8-1F19-80B0-233D2517F56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6873" y="3675628"/>
                  <a:ext cx="260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F590813-1368-A663-B628-96F1D50DEA6E}"/>
                    </a:ext>
                  </a:extLst>
                </p14:cNvPr>
                <p14:cNvContentPartPr/>
                <p14:nvPr/>
              </p14:nvContentPartPr>
              <p14:xfrm>
                <a:off x="1142193" y="3641428"/>
                <a:ext cx="161280" cy="116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F590813-1368-A663-B628-96F1D50DEA6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33193" y="3632788"/>
                  <a:ext cx="17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9C4C3E0-AB95-9D01-594F-88A736F24EA7}"/>
                    </a:ext>
                  </a:extLst>
                </p14:cNvPr>
                <p14:cNvContentPartPr/>
                <p14:nvPr/>
              </p14:nvContentPartPr>
              <p14:xfrm>
                <a:off x="1208073" y="3681028"/>
                <a:ext cx="68040" cy="47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9C4C3E0-AB95-9D01-594F-88A736F24EA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99433" y="3672028"/>
                  <a:ext cx="856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CE7C60F-7B98-D4C7-3331-0E7954CFC871}"/>
                    </a:ext>
                  </a:extLst>
                </p14:cNvPr>
                <p14:cNvContentPartPr/>
                <p14:nvPr/>
              </p14:nvContentPartPr>
              <p14:xfrm>
                <a:off x="1288713" y="3648268"/>
                <a:ext cx="93240" cy="60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CE7C60F-7B98-D4C7-3331-0E7954CFC87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80073" y="3639628"/>
                  <a:ext cx="1108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CF8056B-D5E0-58DC-0D25-CF14B7D2EFAF}"/>
                    </a:ext>
                  </a:extLst>
                </p14:cNvPr>
                <p14:cNvContentPartPr/>
                <p14:nvPr/>
              </p14:nvContentPartPr>
              <p14:xfrm>
                <a:off x="1364313" y="3600748"/>
                <a:ext cx="112320" cy="80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CF8056B-D5E0-58DC-0D25-CF14B7D2EFA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55313" y="3591748"/>
                  <a:ext cx="1299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39C572A-CD93-8E3A-2799-FEE203BF9229}"/>
                    </a:ext>
                  </a:extLst>
                </p14:cNvPr>
                <p14:cNvContentPartPr/>
                <p14:nvPr/>
              </p14:nvContentPartPr>
              <p14:xfrm>
                <a:off x="1496793" y="3565468"/>
                <a:ext cx="152640" cy="77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39C572A-CD93-8E3A-2799-FEE203BF922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87793" y="3556828"/>
                  <a:ext cx="170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B58B66C-ED3B-59CC-901A-C3AE4E49A294}"/>
                    </a:ext>
                  </a:extLst>
                </p14:cNvPr>
                <p14:cNvContentPartPr/>
                <p14:nvPr/>
              </p14:nvContentPartPr>
              <p14:xfrm>
                <a:off x="1293033" y="3555388"/>
                <a:ext cx="61560" cy="55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B58B66C-ED3B-59CC-901A-C3AE4E49A29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84033" y="3546748"/>
                  <a:ext cx="792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D9E8C0F-2DCA-A419-263D-00E58E424BA0}"/>
                    </a:ext>
                  </a:extLst>
                </p14:cNvPr>
                <p14:cNvContentPartPr/>
                <p14:nvPr/>
              </p14:nvContentPartPr>
              <p14:xfrm>
                <a:off x="888753" y="3894508"/>
                <a:ext cx="84960" cy="47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D9E8C0F-2DCA-A419-263D-00E58E424BA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9753" y="3885508"/>
                  <a:ext cx="102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A7627FF-7656-38D2-58FA-7737A1D9AE53}"/>
                    </a:ext>
                  </a:extLst>
                </p14:cNvPr>
                <p14:cNvContentPartPr/>
                <p14:nvPr/>
              </p14:nvContentPartPr>
              <p14:xfrm>
                <a:off x="1673553" y="3381508"/>
                <a:ext cx="114840" cy="148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A7627FF-7656-38D2-58FA-7737A1D9AE5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64553" y="3372508"/>
                  <a:ext cx="132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149533E-4EB9-E7E8-A8AD-FCE2B4BE2E58}"/>
                    </a:ext>
                  </a:extLst>
                </p14:cNvPr>
                <p14:cNvContentPartPr/>
                <p14:nvPr/>
              </p14:nvContentPartPr>
              <p14:xfrm>
                <a:off x="1793793" y="3388348"/>
                <a:ext cx="172440" cy="115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149533E-4EB9-E7E8-A8AD-FCE2B4BE2E5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84793" y="3379708"/>
                  <a:ext cx="190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F6673CD-CC46-0576-7BAE-5DF4164283D9}"/>
                    </a:ext>
                  </a:extLst>
                </p14:cNvPr>
                <p14:cNvContentPartPr/>
                <p14:nvPr/>
              </p14:nvContentPartPr>
              <p14:xfrm>
                <a:off x="1901073" y="3365308"/>
                <a:ext cx="206640" cy="7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F6673CD-CC46-0576-7BAE-5DF4164283D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92073" y="3356308"/>
                  <a:ext cx="2242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2369ED1-520C-073E-6454-7FCC61A5F5B7}"/>
                    </a:ext>
                  </a:extLst>
                </p14:cNvPr>
                <p14:cNvContentPartPr/>
                <p14:nvPr/>
              </p14:nvContentPartPr>
              <p14:xfrm>
                <a:off x="1853553" y="3303028"/>
                <a:ext cx="91800" cy="81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2369ED1-520C-073E-6454-7FCC61A5F5B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44553" y="3294388"/>
                  <a:ext cx="109440" cy="99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2D38A91-5BDB-D7E1-74AA-1C1BB1F9B376}"/>
              </a:ext>
            </a:extLst>
          </p:cNvPr>
          <p:cNvSpPr txBox="1"/>
          <p:nvPr/>
        </p:nvSpPr>
        <p:spPr>
          <a:xfrm>
            <a:off x="9339309" y="914400"/>
            <a:ext cx="2467992" cy="23083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We have added one more function named </a:t>
            </a:r>
            <a:r>
              <a:rPr lang="en-US" i="1" dirty="0" err="1"/>
              <a:t>writeToFile</a:t>
            </a:r>
            <a:r>
              <a:rPr lang="en-US" i="1" dirty="0"/>
              <a:t>(….) for writing the formatted output to a file record.txt stored in relative position to the program running area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30368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42D1-2593-3C64-8058-7F4C0B46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i</a:t>
            </a:r>
            <a:r>
              <a:rPr lang="en-US" dirty="0"/>
              <a:t>/o and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8E10D-D7CB-6328-82B3-950018B2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Just for fun!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Now we want to create a simple GUI application where we asking from user to enter his/her name, address, telephone number etc.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want to store this information to a file created with name (</a:t>
            </a:r>
            <a:r>
              <a:rPr lang="en-US" dirty="0" err="1"/>
              <a:t>firstName+lastName</a:t>
            </a:r>
            <a:r>
              <a:rPr lang="en-US" dirty="0"/>
              <a:t>) and store it on secondary hard drive.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Can we do?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Yup, super easy and exciting. </a:t>
            </a:r>
          </a:p>
        </p:txBody>
      </p:sp>
    </p:spTree>
    <p:extLst>
      <p:ext uri="{BB962C8B-B14F-4D97-AF65-F5344CB8AC3E}">
        <p14:creationId xmlns:p14="http://schemas.microsoft.com/office/powerpoint/2010/main" val="13639427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CAF5-6C0C-1CBD-5CAA-0032248A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B2DD7-C254-BE42-2E5F-33530A524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Naveed do it</a:t>
            </a:r>
          </a:p>
        </p:txBody>
      </p:sp>
    </p:spTree>
    <p:extLst>
      <p:ext uri="{BB962C8B-B14F-4D97-AF65-F5344CB8AC3E}">
        <p14:creationId xmlns:p14="http://schemas.microsoft.com/office/powerpoint/2010/main" val="137153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DFD7-591F-EC9E-80E2-59C71A50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Program using Arrays…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F9552-CA67-7146-2114-AF155F502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Desired Output</a:t>
            </a:r>
          </a:p>
          <a:p>
            <a:endParaRPr lang="en-US" dirty="0"/>
          </a:p>
          <a:p>
            <a:r>
              <a:rPr lang="en-US" dirty="0"/>
              <a:t>Student Name		Marks Obtained		Grade Obtained</a:t>
            </a:r>
          </a:p>
          <a:p>
            <a:r>
              <a:rPr lang="en-US" dirty="0"/>
              <a:t>Peter			90			A</a:t>
            </a:r>
          </a:p>
          <a:p>
            <a:r>
              <a:rPr lang="en-US" dirty="0"/>
              <a:t>Jones			80			B</a:t>
            </a:r>
          </a:p>
          <a:p>
            <a:r>
              <a:rPr lang="en-US" dirty="0"/>
              <a:t>Ali			70			C</a:t>
            </a:r>
          </a:p>
          <a:p>
            <a:r>
              <a:rPr lang="en-US" dirty="0"/>
              <a:t>Sarah			80			B</a:t>
            </a:r>
          </a:p>
          <a:p>
            <a:r>
              <a:rPr lang="en-US" dirty="0"/>
              <a:t>Danial			60			D</a:t>
            </a:r>
          </a:p>
        </p:txBody>
      </p:sp>
    </p:spTree>
    <p:extLst>
      <p:ext uri="{BB962C8B-B14F-4D97-AF65-F5344CB8AC3E}">
        <p14:creationId xmlns:p14="http://schemas.microsoft.com/office/powerpoint/2010/main" val="411420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CCE9-3E1C-5EEB-ED41-2ABD93B3B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89538" y="349482"/>
            <a:ext cx="4693328" cy="600429"/>
          </a:xfrm>
        </p:spPr>
        <p:txBody>
          <a:bodyPr>
            <a:normAutofit/>
          </a:bodyPr>
          <a:lstStyle/>
          <a:p>
            <a:r>
              <a:rPr lang="en-US" sz="2800" b="1" dirty="0"/>
              <a:t>Student Record Entry and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14959-D045-6244-0561-F8E4301B18AA}"/>
              </a:ext>
            </a:extLst>
          </p:cNvPr>
          <p:cNvSpPr txBox="1"/>
          <p:nvPr/>
        </p:nvSpPr>
        <p:spPr>
          <a:xfrm>
            <a:off x="615519" y="1633491"/>
            <a:ext cx="46933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actually writing the program we should do some paper work about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Number of arrays, I will be dealing with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Functions, I may need to define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Generic flow of the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this program, we will need 3 arrays.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also need </a:t>
            </a:r>
            <a:r>
              <a:rPr lang="en-US" i="1" dirty="0"/>
              <a:t>Scanner class</a:t>
            </a:r>
            <a:r>
              <a:rPr lang="en-US" dirty="0"/>
              <a:t> object for taking input from </a:t>
            </a:r>
            <a:r>
              <a:rPr lang="en-US" i="1" dirty="0"/>
              <a:t>console </a:t>
            </a:r>
            <a:r>
              <a:rPr lang="en-US" dirty="0"/>
              <a:t>using </a:t>
            </a:r>
            <a:r>
              <a:rPr lang="en-US" i="1" dirty="0"/>
              <a:t>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Viola, </a:t>
            </a:r>
            <a:r>
              <a:rPr lang="en-US" dirty="0"/>
              <a:t>that is the basic skeleton of the program!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2CA5A9-99D9-DB13-89BE-A5AC0C639D6E}"/>
              </a:ext>
            </a:extLst>
          </p:cNvPr>
          <p:cNvSpPr txBox="1"/>
          <p:nvPr/>
        </p:nvSpPr>
        <p:spPr>
          <a:xfrm>
            <a:off x="5495278" y="1443841"/>
            <a:ext cx="687797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Array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commandLineArg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String[5];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letterGrade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641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CCE9-3E1C-5EEB-ED41-2ABD93B3B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05096" y="376115"/>
            <a:ext cx="4693328" cy="600429"/>
          </a:xfrm>
        </p:spPr>
        <p:txBody>
          <a:bodyPr>
            <a:normAutofit fontScale="90000"/>
          </a:bodyPr>
          <a:lstStyle/>
          <a:p>
            <a:pPr algn="r"/>
            <a:r>
              <a:rPr lang="en-US" sz="2800" b="1" dirty="0"/>
              <a:t>Student Record Entry and Output…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14959-D045-6244-0561-F8E4301B18AA}"/>
              </a:ext>
            </a:extLst>
          </p:cNvPr>
          <p:cNvSpPr txBox="1"/>
          <p:nvPr/>
        </p:nvSpPr>
        <p:spPr>
          <a:xfrm>
            <a:off x="278167" y="1582340"/>
            <a:ext cx="46933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said, we will  need 3 arrays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An array for storing </a:t>
            </a:r>
            <a:r>
              <a:rPr lang="en-US" i="1" dirty="0"/>
              <a:t>names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Another array for storing</a:t>
            </a:r>
            <a:r>
              <a:rPr lang="en-US" i="1" dirty="0"/>
              <a:t> </a:t>
            </a:r>
            <a:r>
              <a:rPr lang="en-US" dirty="0"/>
              <a:t>obtained </a:t>
            </a:r>
            <a:r>
              <a:rPr lang="en-US" i="1" dirty="0"/>
              <a:t>marks, and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Another array for storing awarded </a:t>
            </a:r>
            <a:r>
              <a:rPr lang="en-US" i="1" dirty="0"/>
              <a:t>grade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also need a loop for taking values from </a:t>
            </a:r>
            <a:r>
              <a:rPr lang="en-US" i="1" dirty="0"/>
              <a:t>user </a:t>
            </a:r>
            <a:r>
              <a:rPr lang="en-US" dirty="0"/>
              <a:t>and storing in corresponding array location.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is used as index variable,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simplicity, we use </a:t>
            </a:r>
            <a:r>
              <a:rPr lang="en-US" i="1" dirty="0"/>
              <a:t>for </a:t>
            </a:r>
            <a:r>
              <a:rPr lang="en-US" dirty="0"/>
              <a:t>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At this point we have input all our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Lets write code to display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2CA5A9-99D9-DB13-89BE-A5AC0C639D6E}"/>
              </a:ext>
            </a:extLst>
          </p:cNvPr>
          <p:cNvSpPr txBox="1"/>
          <p:nvPr/>
        </p:nvSpPr>
        <p:spPr>
          <a:xfrm>
            <a:off x="4758431" y="1271946"/>
            <a:ext cx="727968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i="1" dirty="0">
                <a:latin typeface="Consolas" panose="020B0609020204030204" pitchFamily="49" charset="0"/>
              </a:rPr>
              <a:t>…</a:t>
            </a:r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</a:rPr>
              <a:t>in </a:t>
            </a:r>
            <a:r>
              <a:rPr lang="en-US" sz="1800" i="1" dirty="0">
                <a:solidFill>
                  <a:srgbClr val="C00000"/>
                </a:solidFill>
                <a:latin typeface="Consolas" panose="020B0609020204030204" pitchFamily="49" charset="0"/>
              </a:rPr>
              <a:t>continuation with code above</a:t>
            </a:r>
            <a:r>
              <a:rPr lang="en-US" sz="1800" i="1" dirty="0"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&lt;5;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name of student no.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+1));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names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&lt;5;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marks obtained by student no. 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+1));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marks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the letter grade awarded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letterGrade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9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CCE9-3E1C-5EEB-ED41-2ABD93B3B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05096" y="376115"/>
            <a:ext cx="4693328" cy="600429"/>
          </a:xfrm>
        </p:spPr>
        <p:txBody>
          <a:bodyPr>
            <a:normAutofit fontScale="90000"/>
          </a:bodyPr>
          <a:lstStyle/>
          <a:p>
            <a:pPr algn="r"/>
            <a:r>
              <a:rPr lang="en-US" sz="2800" b="1" dirty="0"/>
              <a:t>Student Record Entry and Output…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14959-D045-6244-0561-F8E4301B18AA}"/>
              </a:ext>
            </a:extLst>
          </p:cNvPr>
          <p:cNvSpPr txBox="1"/>
          <p:nvPr/>
        </p:nvSpPr>
        <p:spPr>
          <a:xfrm>
            <a:off x="615519" y="976544"/>
            <a:ext cx="46933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for formatted output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Some points that need clarification.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The Scanner class object </a:t>
            </a:r>
            <a:r>
              <a:rPr lang="en-US" i="1" dirty="0"/>
              <a:t>input </a:t>
            </a:r>
            <a:r>
              <a:rPr lang="en-US" dirty="0"/>
              <a:t>in this case returns string value when called for built in function </a:t>
            </a:r>
            <a:r>
              <a:rPr lang="en-US" i="1" dirty="0"/>
              <a:t>next() i.e. </a:t>
            </a:r>
            <a:r>
              <a:rPr lang="en-US" i="1" dirty="0" err="1"/>
              <a:t>input.next</a:t>
            </a:r>
            <a:r>
              <a:rPr lang="en-US" i="1" dirty="0"/>
              <a:t>().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This return string value must be type-casted when assigning to a variable of a different type. e.g.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marks[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]=</a:t>
            </a:r>
            <a:r>
              <a:rPr lang="en-US" dirty="0" err="1">
                <a:solidFill>
                  <a:srgbClr val="0070C0"/>
                </a:solidFill>
              </a:rPr>
              <a:t>Integer.parseInt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input.next</a:t>
            </a:r>
            <a:r>
              <a:rPr lang="en-US" dirty="0">
                <a:solidFill>
                  <a:srgbClr val="0070C0"/>
                </a:solidFill>
              </a:rPr>
              <a:t>());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Above statement takes string values from user say “90” and converts to integer i.e. 90.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letterGrade[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]=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input.next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charAt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(0);</a:t>
            </a:r>
            <a:endParaRPr lang="en-US" dirty="0">
              <a:solidFill>
                <a:srgbClr val="0070C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This statement converts letter grade say “A” into character ‘A’ that is accessed as character stored at </a:t>
            </a:r>
            <a:r>
              <a:rPr lang="en-US" dirty="0" err="1"/>
              <a:t>zero’th</a:t>
            </a:r>
            <a:r>
              <a:rPr lang="en-US" dirty="0"/>
              <a:t> location of the returned string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i="1" dirty="0" err="1"/>
              <a:t>input.next</a:t>
            </a:r>
            <a:r>
              <a:rPr lang="en-US" i="1" dirty="0"/>
              <a:t>()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2CA5A9-99D9-DB13-89BE-A5AC0C639D6E}"/>
              </a:ext>
            </a:extLst>
          </p:cNvPr>
          <p:cNvSpPr txBox="1"/>
          <p:nvPr/>
        </p:nvSpPr>
        <p:spPr>
          <a:xfrm>
            <a:off x="5308848" y="1781192"/>
            <a:ext cx="64895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"Student Name"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sz="1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t"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"Marks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Obtained"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sz="1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t"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"Grade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Awarded"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&lt;5;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"\t\</a:t>
            </a:r>
            <a:r>
              <a:rPr lang="en-US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t"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"\t\</a:t>
            </a:r>
            <a:r>
              <a:rPr lang="en-US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t"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letterGrade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983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C7D0F4-BF75-FED3-B004-BE501124B638}"/>
              </a:ext>
            </a:extLst>
          </p:cNvPr>
          <p:cNvSpPr txBox="1"/>
          <p:nvPr/>
        </p:nvSpPr>
        <p:spPr>
          <a:xfrm>
            <a:off x="470516" y="1171853"/>
            <a:ext cx="47673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Array {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commandLineArg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String[5];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[]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letterGrade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&lt;5;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name of student no. 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+(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+1));</a:t>
            </a:r>
          </a:p>
          <a:p>
            <a:pPr algn="l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	names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C87D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03B03-F1B4-0181-DDDA-A56881917662}"/>
              </a:ext>
            </a:extLst>
          </p:cNvPr>
          <p:cNvSpPr txBox="1"/>
          <p:nvPr/>
        </p:nvSpPr>
        <p:spPr>
          <a:xfrm>
            <a:off x="5713521" y="887767"/>
            <a:ext cx="569428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&lt;5;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marks obtained by student no. 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+(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+1));</a:t>
            </a:r>
          </a:p>
          <a:p>
            <a:pPr lvl="1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the letter grade awarded 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letterGrade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"\n*****OUTPUT*****\n"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"Student Name"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t"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"Marks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Obtained"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t"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"Grade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Awarded"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&lt;5;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"\t\</a:t>
            </a:r>
            <a:r>
              <a:rPr lang="en-US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t"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"\t\</a:t>
            </a:r>
            <a:r>
              <a:rPr lang="en-US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t"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letterGrade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00C87D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0020B-BA4C-FF57-7FE3-2BB1D30697DA}"/>
              </a:ext>
            </a:extLst>
          </p:cNvPr>
          <p:cNvSpPr txBox="1"/>
          <p:nvPr/>
        </p:nvSpPr>
        <p:spPr>
          <a:xfrm>
            <a:off x="3719744" y="550416"/>
            <a:ext cx="318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Complete Program</a:t>
            </a:r>
          </a:p>
        </p:txBody>
      </p:sp>
    </p:spTree>
    <p:extLst>
      <p:ext uri="{BB962C8B-B14F-4D97-AF65-F5344CB8AC3E}">
        <p14:creationId xmlns:p14="http://schemas.microsoft.com/office/powerpoint/2010/main" val="26841385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19619</TotalTime>
  <Words>7180</Words>
  <Application>Microsoft Office PowerPoint</Application>
  <PresentationFormat>Widescreen</PresentationFormat>
  <Paragraphs>967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Agency FB</vt:lpstr>
      <vt:lpstr>Arial</vt:lpstr>
      <vt:lpstr>Calibri</vt:lpstr>
      <vt:lpstr>Calibri Light</vt:lpstr>
      <vt:lpstr>Consolas</vt:lpstr>
      <vt:lpstr>Courier New</vt:lpstr>
      <vt:lpstr>Wingdings</vt:lpstr>
      <vt:lpstr>Retrospect</vt:lpstr>
      <vt:lpstr>Multidimensional Arrays in Java</vt:lpstr>
      <vt:lpstr>2-Dimensional Array</vt:lpstr>
      <vt:lpstr>Recap of Arrays…</vt:lpstr>
      <vt:lpstr>Program using Arrays</vt:lpstr>
      <vt:lpstr>Program using Arrays…</vt:lpstr>
      <vt:lpstr>Student Record Entry and Output</vt:lpstr>
      <vt:lpstr>Student Record Entry and Output…</vt:lpstr>
      <vt:lpstr>Student Record Entry and Output…</vt:lpstr>
      <vt:lpstr>PowerPoint Presentation</vt:lpstr>
      <vt:lpstr>PowerPoint Presentation</vt:lpstr>
      <vt:lpstr>How to make the above program work even smarter!</vt:lpstr>
      <vt:lpstr>TASK-1</vt:lpstr>
      <vt:lpstr>TASK-1</vt:lpstr>
      <vt:lpstr>PowerPoint Presentation</vt:lpstr>
      <vt:lpstr>PowerPoint Presentation</vt:lpstr>
      <vt:lpstr>TASK-2</vt:lpstr>
      <vt:lpstr>TASK-2 (Arrays &amp; Functions)</vt:lpstr>
      <vt:lpstr>Task-2</vt:lpstr>
      <vt:lpstr>Task-2</vt:lpstr>
      <vt:lpstr>PowerPoint Presentation</vt:lpstr>
      <vt:lpstr>PowerPoint Presentation</vt:lpstr>
      <vt:lpstr>Task-3</vt:lpstr>
      <vt:lpstr>2 Dimensional Arrays</vt:lpstr>
      <vt:lpstr>2 dimensional arrays </vt:lpstr>
      <vt:lpstr>2D array: A simple example</vt:lpstr>
      <vt:lpstr>Working and output</vt:lpstr>
      <vt:lpstr>Back to Task-3</vt:lpstr>
      <vt:lpstr>Task3</vt:lpstr>
      <vt:lpstr>PowerPoint Presentation</vt:lpstr>
      <vt:lpstr>PowerPoint Presentation</vt:lpstr>
      <vt:lpstr>Multidimensional Arrays and File io</vt:lpstr>
      <vt:lpstr>Java File io</vt:lpstr>
      <vt:lpstr>Java Filo.io</vt:lpstr>
      <vt:lpstr>Reading a simple file              Java File i/o…</vt:lpstr>
      <vt:lpstr>Reading a simple file…              </vt:lpstr>
      <vt:lpstr>PowerPoint Presentation</vt:lpstr>
      <vt:lpstr>PowerPoint Presentation</vt:lpstr>
      <vt:lpstr>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i/o and GUI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 in Java</dc:title>
  <dc:creator>FU131652</dc:creator>
  <cp:lastModifiedBy>FU131652</cp:lastModifiedBy>
  <cp:revision>139</cp:revision>
  <dcterms:created xsi:type="dcterms:W3CDTF">2022-12-15T07:17:09Z</dcterms:created>
  <dcterms:modified xsi:type="dcterms:W3CDTF">2023-01-23T08:53:02Z</dcterms:modified>
</cp:coreProperties>
</file>