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5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4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48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70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7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05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3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87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93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2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2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8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0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82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40F5B4-37B9-4268-B4B1-FF464A49BAC6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E6FDF7-1B3F-4EF0-8AD9-A97694B7E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2: Game Engine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(Directory) Structure – sprite media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9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52704"/>
            <a:ext cx="6980525" cy="2651990"/>
          </a:xfrm>
        </p:spPr>
      </p:pic>
    </p:spTree>
    <p:extLst>
      <p:ext uri="{BB962C8B-B14F-4D97-AF65-F5344CB8AC3E}">
        <p14:creationId xmlns:p14="http://schemas.microsoft.com/office/powerpoint/2010/main" val="21334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Folder</a:t>
            </a:r>
            <a:endParaRPr lang="en-CA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000292"/>
            <a:ext cx="7011008" cy="1546994"/>
          </a:xfrm>
        </p:spPr>
      </p:pic>
      <p:sp>
        <p:nvSpPr>
          <p:cNvPr id="7" name="TextBox 6"/>
          <p:cNvSpPr txBox="1"/>
          <p:nvPr/>
        </p:nvSpPr>
        <p:spPr>
          <a:xfrm>
            <a:off x="1154954" y="4893276"/>
            <a:ext cx="640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assets such as textures, materials, and 3d models will be stored under Assets folder.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154954" y="4341340"/>
            <a:ext cx="7618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 Image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029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Docs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98070"/>
            <a:ext cx="7216765" cy="1607959"/>
          </a:xfrm>
        </p:spPr>
      </p:pic>
      <p:sp>
        <p:nvSpPr>
          <p:cNvPr id="5" name="TextBox 4"/>
          <p:cNvSpPr txBox="1"/>
          <p:nvPr/>
        </p:nvSpPr>
        <p:spPr>
          <a:xfrm>
            <a:off x="1154954" y="4787072"/>
            <a:ext cx="8559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documents related to the project will be put under Docs Folder.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54954" y="4102443"/>
            <a:ext cx="7618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 Image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144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07214"/>
            <a:ext cx="3924640" cy="906859"/>
          </a:xfrm>
        </p:spPr>
      </p:pic>
      <p:sp>
        <p:nvSpPr>
          <p:cNvPr id="5" name="TextBox 4"/>
          <p:cNvSpPr txBox="1"/>
          <p:nvPr/>
        </p:nvSpPr>
        <p:spPr>
          <a:xfrm>
            <a:off x="1154953" y="3414073"/>
            <a:ext cx="7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build a game with certain platform, folder that has a same name as platform will be created.</a:t>
            </a:r>
            <a:endParaRPr lang="en-CA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440456"/>
            <a:ext cx="6812870" cy="1074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4954" y="5514969"/>
            <a:ext cx="806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older contains Debug folder and Release folder underneath. </a:t>
            </a:r>
          </a:p>
          <a:p>
            <a:r>
              <a:rPr lang="en-US" dirty="0" smtClean="0"/>
              <a:t>(configuration)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6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Libs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08431"/>
            <a:ext cx="3833192" cy="1066892"/>
          </a:xfrm>
        </p:spPr>
      </p:pic>
      <p:sp>
        <p:nvSpPr>
          <p:cNvPr id="5" name="TextBox 4"/>
          <p:cNvSpPr txBox="1"/>
          <p:nvPr/>
        </p:nvSpPr>
        <p:spPr>
          <a:xfrm>
            <a:off x="1154954" y="4372883"/>
            <a:ext cx="58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external libraries to operate game will be stored under Libs folder.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54954" y="3675323"/>
            <a:ext cx="7618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 Image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105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66598"/>
            <a:ext cx="4953429" cy="1661304"/>
          </a:xfrm>
        </p:spPr>
      </p:pic>
      <p:sp>
        <p:nvSpPr>
          <p:cNvPr id="5" name="TextBox 4"/>
          <p:cNvSpPr txBox="1"/>
          <p:nvPr/>
        </p:nvSpPr>
        <p:spPr>
          <a:xfrm>
            <a:off x="1154954" y="4810897"/>
            <a:ext cx="644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cpp</a:t>
            </a:r>
            <a:r>
              <a:rPr lang="en-US" dirty="0"/>
              <a:t> </a:t>
            </a:r>
            <a:r>
              <a:rPr lang="en-US" dirty="0" smtClean="0"/>
              <a:t>and header files we write will be stored here.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0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 Folder</a:t>
            </a:r>
            <a:endParaRPr lang="en-CA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06419"/>
            <a:ext cx="5082980" cy="2339543"/>
          </a:xfrm>
        </p:spPr>
      </p:pic>
      <p:sp>
        <p:nvSpPr>
          <p:cNvPr id="6" name="TextBox 5"/>
          <p:cNvSpPr txBox="1"/>
          <p:nvPr/>
        </p:nvSpPr>
        <p:spPr>
          <a:xfrm>
            <a:off x="1154953" y="5288692"/>
            <a:ext cx="825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 files that would be created during building a project will go here.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30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Folder</a:t>
            </a:r>
            <a:endParaRPr lang="en-CA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91438"/>
            <a:ext cx="6429617" cy="2393600"/>
          </a:xfrm>
        </p:spPr>
      </p:pic>
    </p:spTree>
    <p:extLst>
      <p:ext uri="{BB962C8B-B14F-4D97-AF65-F5344CB8AC3E}">
        <p14:creationId xmlns:p14="http://schemas.microsoft.com/office/powerpoint/2010/main" val="12107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139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이온(회의실)</vt:lpstr>
      <vt:lpstr>Part 2: Game Engine</vt:lpstr>
      <vt:lpstr>Base </vt:lpstr>
      <vt:lpstr>Assets Folder</vt:lpstr>
      <vt:lpstr>Docs Folder</vt:lpstr>
      <vt:lpstr>Game Folder</vt:lpstr>
      <vt:lpstr>Libs Folder</vt:lpstr>
      <vt:lpstr>Source Folder</vt:lpstr>
      <vt:lpstr>Temp Folder</vt:lpstr>
      <vt:lpstr>Test Folder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2: Game Engine</dc:title>
  <dc:creator>Windows 사용자</dc:creator>
  <cp:lastModifiedBy>Windows 사용자</cp:lastModifiedBy>
  <cp:revision>4</cp:revision>
  <dcterms:created xsi:type="dcterms:W3CDTF">2019-10-19T16:59:55Z</dcterms:created>
  <dcterms:modified xsi:type="dcterms:W3CDTF">2019-10-19T17:34:39Z</dcterms:modified>
</cp:coreProperties>
</file>