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921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935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7754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7924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451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501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1209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4827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9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20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436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0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695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931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644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618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480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07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Component Architecture</a:t>
            </a:r>
            <a:endParaRPr lang="en-CA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681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Engine Class Diagram</a:t>
            </a:r>
            <a:endParaRPr lang="en-CA" dirty="0"/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A8148097-9E69-4BEC-944B-3389A62F6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741" y="2360612"/>
            <a:ext cx="8403384" cy="4199713"/>
          </a:xfrm>
        </p:spPr>
      </p:pic>
    </p:spTree>
    <p:extLst>
      <p:ext uri="{BB962C8B-B14F-4D97-AF65-F5344CB8AC3E}">
        <p14:creationId xmlns:p14="http://schemas.microsoft.com/office/powerpoint/2010/main" val="179937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51E51-768F-4283-83C0-4F8C6056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Actor Class Inheritance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F14D31FF-E042-4D05-8230-2A568DD94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3"/>
            <a:ext cx="12170916" cy="3072269"/>
          </a:xfrm>
        </p:spPr>
      </p:pic>
    </p:spTree>
    <p:extLst>
      <p:ext uri="{BB962C8B-B14F-4D97-AF65-F5344CB8AC3E}">
        <p14:creationId xmlns:p14="http://schemas.microsoft.com/office/powerpoint/2010/main" val="158200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731D0-A100-4203-975A-C7889EEF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Loop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4248BF29-DDED-494B-9E4D-DA2731520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65" y="2468031"/>
            <a:ext cx="10083335" cy="4299951"/>
          </a:xfrm>
        </p:spPr>
      </p:pic>
    </p:spTree>
    <p:extLst>
      <p:ext uri="{BB962C8B-B14F-4D97-AF65-F5344CB8AC3E}">
        <p14:creationId xmlns:p14="http://schemas.microsoft.com/office/powerpoint/2010/main" val="2740586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</TotalTime>
  <Words>11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이온(회의실)</vt:lpstr>
      <vt:lpstr>Component Architecture</vt:lpstr>
      <vt:lpstr>Game Engine Class Diagram</vt:lpstr>
      <vt:lpstr>Actor Class Inheritance</vt:lpstr>
      <vt:lpstr>Main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 Architecture</dc:title>
  <dc:creator>Windows 사용자</dc:creator>
  <cp:lastModifiedBy>김 범진</cp:lastModifiedBy>
  <cp:revision>7</cp:revision>
  <dcterms:created xsi:type="dcterms:W3CDTF">2019-10-19T18:56:45Z</dcterms:created>
  <dcterms:modified xsi:type="dcterms:W3CDTF">2019-10-19T21:34:44Z</dcterms:modified>
</cp:coreProperties>
</file>