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21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35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754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924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5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501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209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827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9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20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36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0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9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31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44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18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80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07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 Architecture</a:t>
            </a:r>
            <a:endParaRPr lang="en-CA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681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</a:t>
            </a:r>
            <a:endParaRPr lang="en-CA" dirty="0"/>
          </a:p>
        </p:txBody>
      </p:sp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319189F4-9BE9-4F7F-93E7-5DFB9CEC3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7701"/>
            <a:ext cx="12192000" cy="44055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07AAF2-4869-4E1E-A167-CC50373818D9}"/>
              </a:ext>
            </a:extLst>
          </p:cNvPr>
          <p:cNvSpPr txBox="1"/>
          <p:nvPr/>
        </p:nvSpPr>
        <p:spPr>
          <a:xfrm>
            <a:off x="847546" y="6302044"/>
            <a:ext cx="93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These are the components that can be added as a specific actor’s components.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37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Components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Components:</a:t>
            </a:r>
          </a:p>
          <a:p>
            <a:pPr lvl="1"/>
            <a:r>
              <a:rPr lang="en-US" dirty="0"/>
              <a:t>Player Controller</a:t>
            </a:r>
          </a:p>
          <a:p>
            <a:pPr lvl="1"/>
            <a:r>
              <a:rPr lang="en-US" dirty="0"/>
              <a:t>Transform</a:t>
            </a:r>
          </a:p>
          <a:p>
            <a:pPr lvl="1"/>
            <a:r>
              <a:rPr lang="en-US" dirty="0" err="1"/>
              <a:t>Rigidbody</a:t>
            </a:r>
            <a:endParaRPr lang="en-US" dirty="0"/>
          </a:p>
          <a:p>
            <a:pPr lvl="1"/>
            <a:r>
              <a:rPr lang="en-US" dirty="0"/>
              <a:t>Capsule Collider</a:t>
            </a:r>
          </a:p>
          <a:p>
            <a:pPr lvl="1"/>
            <a:r>
              <a:rPr lang="en-US" dirty="0"/>
              <a:t>Mesh Renderer</a:t>
            </a:r>
          </a:p>
          <a:p>
            <a:pPr lvl="1"/>
            <a:r>
              <a:rPr lang="en-US" dirty="0"/>
              <a:t>Character Stat Component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529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Components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Enemy Components: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Transform</a:t>
            </a:r>
          </a:p>
          <a:p>
            <a:pPr lvl="1"/>
            <a:r>
              <a:rPr lang="en-US" dirty="0" err="1"/>
              <a:t>Rigidbody</a:t>
            </a:r>
            <a:endParaRPr lang="en-US" dirty="0"/>
          </a:p>
          <a:p>
            <a:pPr lvl="1"/>
            <a:r>
              <a:rPr lang="en-US" dirty="0"/>
              <a:t>Capsule Collider</a:t>
            </a:r>
          </a:p>
          <a:p>
            <a:pPr lvl="1"/>
            <a:r>
              <a:rPr lang="en-US" dirty="0"/>
              <a:t>Mesh Renderer</a:t>
            </a:r>
          </a:p>
          <a:p>
            <a:pPr lvl="1"/>
            <a:r>
              <a:rPr lang="en-US" dirty="0"/>
              <a:t>Character Stat Component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433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Projectile Components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Projectile Components:</a:t>
            </a:r>
          </a:p>
          <a:p>
            <a:pPr lvl="1"/>
            <a:r>
              <a:rPr lang="en-US" dirty="0"/>
              <a:t>Transform</a:t>
            </a:r>
          </a:p>
          <a:p>
            <a:pPr lvl="1"/>
            <a:r>
              <a:rPr lang="en-US" dirty="0" err="1"/>
              <a:t>Rigidbody</a:t>
            </a:r>
            <a:endParaRPr lang="en-US" dirty="0"/>
          </a:p>
          <a:p>
            <a:pPr lvl="1"/>
            <a:r>
              <a:rPr lang="en-US" dirty="0"/>
              <a:t>Capsule Collider</a:t>
            </a:r>
          </a:p>
          <a:p>
            <a:pPr lvl="1"/>
            <a:r>
              <a:rPr lang="en-US" dirty="0"/>
              <a:t>Mesh Renderer</a:t>
            </a:r>
          </a:p>
          <a:p>
            <a:pPr lvl="1"/>
            <a:r>
              <a:rPr lang="en-US" dirty="0"/>
              <a:t>Projectile Component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575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 &amp; Floor Components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Wall &amp; Floor Components:</a:t>
            </a:r>
          </a:p>
          <a:p>
            <a:pPr lvl="1"/>
            <a:r>
              <a:rPr lang="en-US" dirty="0"/>
              <a:t>Transform</a:t>
            </a:r>
          </a:p>
          <a:p>
            <a:pPr lvl="1"/>
            <a:r>
              <a:rPr lang="en-US" dirty="0"/>
              <a:t>Box Collider</a:t>
            </a:r>
          </a:p>
          <a:p>
            <a:pPr lvl="1"/>
            <a:r>
              <a:rPr lang="en-US" dirty="0"/>
              <a:t>Mesh Renderer</a:t>
            </a:r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836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FD3F9-621E-4989-BD37-8D7B36D6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Manager Components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00722-F9A6-4DE3-A964-CA8BA473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Level Manager Components:</a:t>
            </a:r>
          </a:p>
          <a:p>
            <a:pPr lvl="1"/>
            <a:r>
              <a:rPr lang="en-US" altLang="ko-KR" dirty="0"/>
              <a:t>Level manager component</a:t>
            </a:r>
          </a:p>
          <a:p>
            <a:pPr lvl="1"/>
            <a:endParaRPr lang="en-US" altLang="ko-KR" dirty="0"/>
          </a:p>
          <a:p>
            <a:pPr lvl="1"/>
            <a:endParaRPr lang="en-CA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64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C0885-3853-4DC8-9347-3563F6C1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 Components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4E21D-DD30-4C87-9749-F29C5B11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Timer Components:</a:t>
            </a:r>
          </a:p>
          <a:p>
            <a:pPr lvl="1"/>
            <a:r>
              <a:rPr lang="en-US" altLang="ko-KR" dirty="0"/>
              <a:t>Sprite</a:t>
            </a:r>
          </a:p>
          <a:p>
            <a:pPr lvl="1"/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2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94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이온(회의실)</vt:lpstr>
      <vt:lpstr>Component Architecture</vt:lpstr>
      <vt:lpstr>Component Diagram</vt:lpstr>
      <vt:lpstr>Player Components</vt:lpstr>
      <vt:lpstr>Enemy Components</vt:lpstr>
      <vt:lpstr>Projectile Components</vt:lpstr>
      <vt:lpstr>Wall &amp; Floor Components</vt:lpstr>
      <vt:lpstr>Level Manager Components</vt:lpstr>
      <vt:lpstr>Timer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Architecture</dc:title>
  <dc:creator>Windows 사용자</dc:creator>
  <cp:lastModifiedBy>김 범진</cp:lastModifiedBy>
  <cp:revision>6</cp:revision>
  <dcterms:created xsi:type="dcterms:W3CDTF">2019-10-19T18:56:45Z</dcterms:created>
  <dcterms:modified xsi:type="dcterms:W3CDTF">2019-10-19T22:28:47Z</dcterms:modified>
</cp:coreProperties>
</file>