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21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35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754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92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5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501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209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27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9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0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3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0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9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3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44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18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8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07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 Architecture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8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3" y="2438743"/>
            <a:ext cx="10140777" cy="4217430"/>
          </a:xfrm>
        </p:spPr>
      </p:pic>
    </p:spTree>
    <p:extLst>
      <p:ext uri="{BB962C8B-B14F-4D97-AF65-F5344CB8AC3E}">
        <p14:creationId xmlns:p14="http://schemas.microsoft.com/office/powerpoint/2010/main" val="179937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Components:</a:t>
            </a:r>
          </a:p>
          <a:p>
            <a:pPr lvl="1"/>
            <a:r>
              <a:rPr lang="en-US" dirty="0" smtClean="0"/>
              <a:t>Player Controller</a:t>
            </a:r>
          </a:p>
          <a:p>
            <a:pPr lvl="1"/>
            <a:r>
              <a:rPr lang="en-US" dirty="0" smtClean="0"/>
              <a:t>Transform</a:t>
            </a:r>
          </a:p>
          <a:p>
            <a:pPr lvl="1"/>
            <a:r>
              <a:rPr lang="en-US" dirty="0" err="1" smtClean="0"/>
              <a:t>Rigidbody</a:t>
            </a:r>
            <a:endParaRPr lang="en-US" dirty="0" smtClean="0"/>
          </a:p>
          <a:p>
            <a:pPr lvl="1"/>
            <a:r>
              <a:rPr lang="en-US" dirty="0" smtClean="0"/>
              <a:t>Capsule Collider</a:t>
            </a:r>
          </a:p>
          <a:p>
            <a:pPr lvl="1"/>
            <a:r>
              <a:rPr lang="en-US" dirty="0" smtClean="0"/>
              <a:t>Mesh Renderer</a:t>
            </a:r>
          </a:p>
          <a:p>
            <a:pPr lvl="1"/>
            <a:r>
              <a:rPr lang="en-US" dirty="0" smtClean="0"/>
              <a:t>Character Stat Component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529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Enemy </a:t>
            </a:r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Transform</a:t>
            </a:r>
          </a:p>
          <a:p>
            <a:pPr lvl="1"/>
            <a:r>
              <a:rPr lang="en-US" dirty="0" err="1"/>
              <a:t>Rigidbody</a:t>
            </a:r>
            <a:endParaRPr lang="en-US" dirty="0"/>
          </a:p>
          <a:p>
            <a:pPr lvl="1"/>
            <a:r>
              <a:rPr lang="en-US" dirty="0"/>
              <a:t>Capsule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r>
              <a:rPr lang="en-US" dirty="0"/>
              <a:t>Character Stat Component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433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Projectile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Transform</a:t>
            </a:r>
          </a:p>
          <a:p>
            <a:pPr lvl="1"/>
            <a:r>
              <a:rPr lang="en-US" dirty="0" err="1" smtClean="0"/>
              <a:t>Rigidbody</a:t>
            </a:r>
            <a:endParaRPr lang="en-US" dirty="0" smtClean="0"/>
          </a:p>
          <a:p>
            <a:pPr lvl="1"/>
            <a:r>
              <a:rPr lang="en-US" dirty="0" smtClean="0"/>
              <a:t>Capsule Collider</a:t>
            </a:r>
          </a:p>
          <a:p>
            <a:pPr lvl="1"/>
            <a:r>
              <a:rPr lang="en-US" dirty="0" smtClean="0"/>
              <a:t>Mesh Renderer</a:t>
            </a:r>
          </a:p>
          <a:p>
            <a:pPr lvl="1"/>
            <a:r>
              <a:rPr lang="en-US" dirty="0" smtClean="0"/>
              <a:t>Projectile Component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57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&amp; Floor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Wall &amp; Floor Components</a:t>
            </a:r>
          </a:p>
          <a:p>
            <a:pPr lvl="1"/>
            <a:r>
              <a:rPr lang="en-US" dirty="0" smtClean="0"/>
              <a:t>Transform</a:t>
            </a:r>
          </a:p>
          <a:p>
            <a:pPr lvl="1"/>
            <a:r>
              <a:rPr lang="en-US" dirty="0" smtClean="0"/>
              <a:t>Box Collider</a:t>
            </a:r>
          </a:p>
          <a:p>
            <a:pPr lvl="1"/>
            <a:r>
              <a:rPr lang="en-US" dirty="0" smtClean="0"/>
              <a:t>Mesh Renderer</a:t>
            </a:r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8360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61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Gothic</vt:lpstr>
      <vt:lpstr>Wingdings 3</vt:lpstr>
      <vt:lpstr>이온(회의실)</vt:lpstr>
      <vt:lpstr>Component Architecture</vt:lpstr>
      <vt:lpstr>Component Diagram</vt:lpstr>
      <vt:lpstr>Player Components</vt:lpstr>
      <vt:lpstr>Enemy Components</vt:lpstr>
      <vt:lpstr>Projectile Components</vt:lpstr>
      <vt:lpstr>Wall &amp; Floor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Architecture</dc:title>
  <dc:creator>Windows 사용자</dc:creator>
  <cp:lastModifiedBy>Windows 사용자</cp:lastModifiedBy>
  <cp:revision>1</cp:revision>
  <dcterms:created xsi:type="dcterms:W3CDTF">2019-10-19T18:56:45Z</dcterms:created>
  <dcterms:modified xsi:type="dcterms:W3CDTF">2019-10-19T19:03:43Z</dcterms:modified>
</cp:coreProperties>
</file>