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2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35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754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7924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5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501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20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4827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9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20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36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0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9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3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4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18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48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828C6C-CD5E-45CB-BA74-D875C0485A73}" type="datetimeFigureOut">
              <a:rPr lang="en-CA" smtClean="0"/>
              <a:t>2019-10-19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7ABAE31-CF1E-4915-AC5A-B7CEABEE7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7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  <a:endParaRPr lang="en-CA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8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  <a:endParaRPr lang="en-CA" dirty="0"/>
          </a:p>
        </p:txBody>
      </p:sp>
      <p:pic>
        <p:nvPicPr>
          <p:cNvPr id="8" name="내용 개체 틀 7" descr="지도이(가) 표시된 사진&#10;&#10;자동 생성된 설명">
            <a:extLst>
              <a:ext uri="{FF2B5EF4-FFF2-40B4-BE49-F238E27FC236}">
                <a16:creationId xmlns:a16="http://schemas.microsoft.com/office/drawing/2014/main" id="{CD091999-B67B-4139-BE11-5CAA57ED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2314"/>
            <a:ext cx="11956259" cy="371368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7AAF2-4869-4E1E-A167-CC50373818D9}"/>
              </a:ext>
            </a:extLst>
          </p:cNvPr>
          <p:cNvSpPr txBox="1"/>
          <p:nvPr/>
        </p:nvSpPr>
        <p:spPr>
          <a:xfrm>
            <a:off x="847546" y="6096000"/>
            <a:ext cx="93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These are the components that can be added as a specific actor’s components.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3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Components:</a:t>
            </a:r>
          </a:p>
          <a:p>
            <a:pPr lvl="1"/>
            <a:r>
              <a:rPr lang="en-US" dirty="0"/>
              <a:t>Player Controller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Character Stat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2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Enemy Components: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Character Stat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33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Projectile Components: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 err="1"/>
              <a:t>Rigidbody</a:t>
            </a:r>
            <a:endParaRPr lang="en-US" dirty="0"/>
          </a:p>
          <a:p>
            <a:pPr lvl="1"/>
            <a:r>
              <a:rPr lang="en-US" dirty="0"/>
              <a:t>Capsule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r>
              <a:rPr lang="en-US" dirty="0"/>
              <a:t>Projectile Component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57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&amp; Floor Components</a:t>
            </a:r>
            <a:endParaRPr lang="en-CA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 &amp; Floor Components:</a:t>
            </a:r>
          </a:p>
          <a:p>
            <a:pPr lvl="1"/>
            <a:r>
              <a:rPr lang="en-US" dirty="0"/>
              <a:t>Transform</a:t>
            </a:r>
          </a:p>
          <a:p>
            <a:pPr lvl="1"/>
            <a:r>
              <a:rPr lang="en-US" dirty="0"/>
              <a:t>Box Collider</a:t>
            </a:r>
          </a:p>
          <a:p>
            <a:pPr lvl="1"/>
            <a:r>
              <a:rPr lang="en-US" dirty="0"/>
              <a:t>Mesh Renderer</a:t>
            </a:r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836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FD3F9-621E-4989-BD37-8D7B36D6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Level Manager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00722-F9A6-4DE3-A964-CA8BA473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Level Manager Components:</a:t>
            </a:r>
          </a:p>
          <a:p>
            <a:pPr lvl="1"/>
            <a:r>
              <a:rPr lang="en-US" altLang="ko-KR" dirty="0"/>
              <a:t>Level manager component</a:t>
            </a:r>
          </a:p>
          <a:p>
            <a:pPr lvl="1"/>
            <a:endParaRPr lang="en-US" altLang="ko-KR" dirty="0"/>
          </a:p>
          <a:p>
            <a:pPr lvl="1"/>
            <a:endParaRPr lang="en-CA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64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C0885-3853-4DC8-9347-3563F6C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Components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4E21D-DD30-4C87-9749-F29C5B11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Timer Components:</a:t>
            </a:r>
          </a:p>
          <a:p>
            <a:pPr lvl="1"/>
            <a:r>
              <a:rPr lang="en-US" altLang="ko-KR" dirty="0"/>
              <a:t>Sprite</a:t>
            </a:r>
          </a:p>
          <a:p>
            <a:pPr lvl="1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2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94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이온(회의실)</vt:lpstr>
      <vt:lpstr>Component Architecture</vt:lpstr>
      <vt:lpstr>Component Diagram</vt:lpstr>
      <vt:lpstr>Player Components</vt:lpstr>
      <vt:lpstr>Enemy Components</vt:lpstr>
      <vt:lpstr>Projectile Components</vt:lpstr>
      <vt:lpstr>Wall &amp; Floor Components</vt:lpstr>
      <vt:lpstr>Level Manager Components</vt:lpstr>
      <vt:lpstr>Timer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 Architecture</dc:title>
  <dc:creator>Windows 사용자</dc:creator>
  <cp:lastModifiedBy>김 범진</cp:lastModifiedBy>
  <cp:revision>5</cp:revision>
  <dcterms:created xsi:type="dcterms:W3CDTF">2019-10-19T18:56:45Z</dcterms:created>
  <dcterms:modified xsi:type="dcterms:W3CDTF">2019-10-19T21:01:15Z</dcterms:modified>
</cp:coreProperties>
</file>