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2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2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4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189F4-9BE9-4F7F-93E7-5DFB9CEC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83846"/>
            <a:ext cx="12192000" cy="2853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7AAF2-4869-4E1E-A167-CC50373818D9}"/>
              </a:ext>
            </a:extLst>
          </p:cNvPr>
          <p:cNvSpPr txBox="1"/>
          <p:nvPr/>
        </p:nvSpPr>
        <p:spPr>
          <a:xfrm>
            <a:off x="847546" y="6302044"/>
            <a:ext cx="93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the components that can be added as a specific actor’s components.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Components:</a:t>
            </a:r>
          </a:p>
          <a:p>
            <a:pPr lvl="1"/>
            <a:r>
              <a:rPr lang="en-US" dirty="0"/>
              <a:t>Player Controller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2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Enemy Components: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3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Projectile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Projectile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&amp; Floor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 &amp; Floor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/>
              <a:t>Box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3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D3F9-621E-4989-BD37-8D7B36D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Manager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00722-F9A6-4DE3-A964-CA8BA473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 Manager Components:</a:t>
            </a:r>
          </a:p>
          <a:p>
            <a:pPr lvl="1"/>
            <a:r>
              <a:rPr lang="en-US" altLang="ko-KR" dirty="0"/>
              <a:t>Level manager component</a:t>
            </a:r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6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0885-3853-4DC8-9347-3563F6C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4E21D-DD30-4C87-9749-F29C5B11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Timer Components:</a:t>
            </a:r>
          </a:p>
          <a:p>
            <a:pPr lvl="1"/>
            <a:r>
              <a:rPr lang="en-US" altLang="ko-KR" dirty="0"/>
              <a:t>Sprite</a:t>
            </a:r>
          </a:p>
          <a:p>
            <a:pPr lvl="1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94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이온(회의실)</vt:lpstr>
      <vt:lpstr>Component Architecture</vt:lpstr>
      <vt:lpstr>Component Diagram</vt:lpstr>
      <vt:lpstr>Player Components</vt:lpstr>
      <vt:lpstr>Enemy Components</vt:lpstr>
      <vt:lpstr>Projectile Components</vt:lpstr>
      <vt:lpstr>Wall &amp; Floor Components</vt:lpstr>
      <vt:lpstr>Level Manager Components</vt:lpstr>
      <vt:lpstr>Timer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Architecture</dc:title>
  <dc:creator>Windows 사용자</dc:creator>
  <cp:lastModifiedBy>정 해서</cp:lastModifiedBy>
  <cp:revision>7</cp:revision>
  <dcterms:created xsi:type="dcterms:W3CDTF">2019-10-19T18:56:45Z</dcterms:created>
  <dcterms:modified xsi:type="dcterms:W3CDTF">2019-11-26T02:27:07Z</dcterms:modified>
</cp:coreProperties>
</file>