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5" autoAdjust="0"/>
  </p:normalViewPr>
  <p:slideViewPr>
    <p:cSldViewPr>
      <p:cViewPr varScale="1">
        <p:scale>
          <a:sx n="63" d="100"/>
          <a:sy n="63" d="100"/>
        </p:scale>
        <p:origin x="6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DFAA-342B-4461-A6EE-A153D3F38A8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BD2-1D71-4EDC-BA1D-5636CCEE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7DBD2-1D71-4EDC-BA1D-5636CCEEE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Vignesh B J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18796"/>
            <a:ext cx="4715533" cy="2676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3889" y="4724400"/>
            <a:ext cx="814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 of our Face Emotion Recognition Project speak for themselves – delivering tangible benefits and driving success across various industries and use cases.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3292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B0EBF35-6DE3-1A09-EB1F-635ED7361C1B}"/>
              </a:ext>
            </a:extLst>
          </p:cNvPr>
          <p:cNvSpPr txBox="1"/>
          <p:nvPr/>
        </p:nvSpPr>
        <p:spPr>
          <a:xfrm>
            <a:off x="1889195" y="2291365"/>
            <a:ext cx="7946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RECOGNITION USING CNN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F33449-2AD5-2AAF-998B-4FEE0AC4E756}"/>
              </a:ext>
            </a:extLst>
          </p:cNvPr>
          <p:cNvSpPr txBox="1"/>
          <p:nvPr/>
        </p:nvSpPr>
        <p:spPr>
          <a:xfrm>
            <a:off x="5333693" y="1515209"/>
            <a:ext cx="61058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Preposition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91534" y="4057165"/>
            <a:ext cx="2200466" cy="2625148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B2E30521-87BE-492A-2FB6-C632A3295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54018"/>
            <a:ext cx="8534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is an AI technology that uses machine learning algorithms to analyze a person's facial expressions and interpret their emotions. It can be applied in various fields such as psychology, marketing, and security.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Facial Emotion Recognition (FER) projects employ diverse programming languages and deep learning methods to analyze emotions in images and videos.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delves into a Python-based Facial Expression Recognition project, focusing on training a deep neural network to discern emotions from facial images. The challenge lies in accurately predicting emotions from grayscale facial images, categorizing expressions into seven basic emotions: happiness, sadness, surprise, fear, anger, disgust, and neutrality. The ultimate aim is to develop a real-time capable machine learning model for accurate facial emotion recognition.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8B99C8FC-584D-FEEA-8F0D-83469021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76" y="3054401"/>
            <a:ext cx="37727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4524" y="4343400"/>
            <a:ext cx="2895600" cy="2702005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261195-F36E-91DD-54C0-CAAA7A657108}"/>
              </a:ext>
            </a:extLst>
          </p:cNvPr>
          <p:cNvSpPr txBox="1"/>
          <p:nvPr/>
        </p:nvSpPr>
        <p:spPr>
          <a:xfrm>
            <a:off x="914399" y="1633150"/>
            <a:ext cx="86201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is an AI technology that uses machine learning algorithms to analyze a person's facial expressions and interpret their emotions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Facial Emotion Recognition (FER) projects employ diverse programming languages and deep learning methods to analyze emotions in images and videos.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delves into a Python-based Facial Expression Recognition project, focusing on training a deep neural network to discern emotions from facial images.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sample data is taken from the datasheet and preprocessed.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preprocessed, using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frontal face algorithm , the data is trained to recognize the face.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 algorithm is then applied to detect the different facial emotions.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56395B-3694-FF5E-8663-142BD368CC13}"/>
              </a:ext>
            </a:extLst>
          </p:cNvPr>
          <p:cNvSpPr txBox="1"/>
          <p:nvPr/>
        </p:nvSpPr>
        <p:spPr>
          <a:xfrm>
            <a:off x="615472" y="1597012"/>
            <a:ext cx="107379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is an AI technology that uses machine learning algorithms to analyze a person's facial expressions and interpret their emotions. It can be applied in various fields such as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 has contributed to the understanding of human emotions and behavior, and it has helped researchers to develop new theories and models of human emotional states and responses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 has contributed to the understanding of social interactions and communication, and it has helped researchers to analyze and interpret nonverbal cues and facial expressions in social contexts.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 has contributed to the understanding of consumer behavior and preferences, and it has helped marketers to design more effective advertising and marketing campaigns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 has contributed to the development of new security systems and technologies, and it has helped law enforcement to detect and prevent criminal activities.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1290" y="5119687"/>
            <a:ext cx="1771650" cy="17335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524000"/>
            <a:ext cx="10439400" cy="550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Proposition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Accuracy: </a:t>
            </a:r>
            <a:r>
              <a:rPr lang="en-US" dirty="0"/>
              <a:t>High precision in recognizing a wide spectrum of emotions, ensuring reliable results in various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Real-time Processing: </a:t>
            </a:r>
            <a:r>
              <a:rPr lang="en-US" dirty="0"/>
              <a:t>Instantaneous analysis of facial expressions, enabling quick response times for enhanced user experiences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Versatility: </a:t>
            </a:r>
            <a:r>
              <a:rPr lang="en-US" dirty="0"/>
              <a:t>Integration capabilities across diverse platforms and industries, catering to a wide range of use cases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User Experience Enhancement: </a:t>
            </a:r>
            <a:r>
              <a:rPr lang="en-US" dirty="0"/>
              <a:t>Personalized interactions based on emotional cues, leading to more engaging and tailored experiences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Privacy Protection: </a:t>
            </a:r>
            <a:r>
              <a:rPr lang="en-US" dirty="0"/>
              <a:t>Compliance with privacy regulations and implementation of robust security measures to safeguard user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Scalability: </a:t>
            </a:r>
            <a:r>
              <a:rPr lang="en-US" dirty="0"/>
              <a:t>Ability to handle large-scale deployments and increasing data volumes without compromising performance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695450"/>
            <a:ext cx="9219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Mastery:</a:t>
            </a:r>
            <a:endParaRPr lang="en-US" dirty="0"/>
          </a:p>
          <a:p>
            <a:pPr lvl="1"/>
            <a:r>
              <a:rPr lang="en-US" dirty="0"/>
              <a:t>Our solution harnesses the power of state-of-the-art deep learning techniques, ensuring unparalleled accuracy in recognizing subtle facial expressions and emotions.</a:t>
            </a:r>
          </a:p>
          <a:p>
            <a:r>
              <a:rPr lang="en-US" b="1" dirty="0"/>
              <a:t>Real-time Emotion Analysis:</a:t>
            </a:r>
            <a:endParaRPr lang="en-US" dirty="0"/>
          </a:p>
          <a:p>
            <a:pPr lvl="1"/>
            <a:r>
              <a:rPr lang="en-US" dirty="0"/>
              <a:t>Experience the thrill of instantaneous emotion detection! Our solution processes facial expressions in real-time, delivering lightning-fast insights for seamless user interactions.</a:t>
            </a:r>
          </a:p>
          <a:p>
            <a:r>
              <a:rPr lang="en-US" b="1" dirty="0"/>
              <a:t>Emotion-Driven Personalization:</a:t>
            </a:r>
            <a:endParaRPr lang="en-US" dirty="0"/>
          </a:p>
          <a:p>
            <a:pPr lvl="1"/>
            <a:r>
              <a:rPr lang="en-US" dirty="0"/>
              <a:t>Unlock the magic of emotion-driven personalization! By understanding users' emotions, our solution tailors experiences and content delivery, creating unforgettable and deeply engaging interactions.</a:t>
            </a:r>
          </a:p>
          <a:p>
            <a:r>
              <a:rPr lang="en-US" b="1" dirty="0"/>
              <a:t>Privacy with Peace of Mind:</a:t>
            </a:r>
            <a:endParaRPr lang="en-US" dirty="0"/>
          </a:p>
          <a:p>
            <a:pPr lvl="1"/>
            <a:r>
              <a:rPr lang="en-US" dirty="0"/>
              <a:t>Feel secure with our commitment to privacy! We employ cutting-edge privacy protection measures, ensuring user data remains confidential while still providing exceptional emotion recognition capabilities.</a:t>
            </a:r>
          </a:p>
          <a:p>
            <a:r>
              <a:rPr lang="en-US" b="1" dirty="0"/>
              <a:t>Scalability Beyond Limits:</a:t>
            </a:r>
            <a:endParaRPr lang="en-US" dirty="0"/>
          </a:p>
          <a:p>
            <a:pPr lvl="1"/>
            <a:r>
              <a:rPr lang="en-US" dirty="0"/>
              <a:t>Scale effortlessly with confidence! Our solution is designed to handle large-scale deployments, empowering businesses to meet growing demands without compromising on performance or </a:t>
            </a:r>
            <a:r>
              <a:rPr lang="en-US" dirty="0" smtClean="0"/>
              <a:t>accuracy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838A1E0-7C27-352F-7DA9-ABE53571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71" y="1646053"/>
            <a:ext cx="10913031" cy="4152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794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Vignesh B J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Vignesh B J</dc:title>
  <dc:creator>HP</dc:creator>
  <cp:lastModifiedBy>HP</cp:lastModifiedBy>
  <cp:revision>3</cp:revision>
  <dcterms:created xsi:type="dcterms:W3CDTF">2024-03-30T14:41:30Z</dcterms:created>
  <dcterms:modified xsi:type="dcterms:W3CDTF">2024-04-01T14:11:36Z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