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media/image17.jpg" ContentType="image/pn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9" r:id="rId3"/>
  </p:sldMasterIdLst>
  <p:sldIdLst>
    <p:sldId id="256" r:id="rId4"/>
    <p:sldId id="257" r:id="rId5"/>
    <p:sldId id="258" r:id="rId6"/>
    <p:sldId id="268" r:id="rId7"/>
    <p:sldId id="270" r:id="rId8"/>
    <p:sldId id="269" r:id="rId9"/>
    <p:sldId id="271" r:id="rId10"/>
    <p:sldId id="267" r:id="rId11"/>
    <p:sldId id="259" r:id="rId12"/>
    <p:sldId id="261" r:id="rId13"/>
    <p:sldId id="262" r:id="rId14"/>
    <p:sldId id="272" r:id="rId15"/>
    <p:sldId id="264" r:id="rId16"/>
    <p:sldId id="297" r:id="rId17"/>
    <p:sldId id="266" r:id="rId18"/>
    <p:sldId id="275" r:id="rId19"/>
    <p:sldId id="295" r:id="rId20"/>
    <p:sldId id="292" r:id="rId21"/>
    <p:sldId id="293" r:id="rId22"/>
    <p:sldId id="294" r:id="rId23"/>
    <p:sldId id="296" r:id="rId24"/>
    <p:sldId id="291" r:id="rId25"/>
    <p:sldId id="273" r:id="rId26"/>
    <p:sldId id="263" r:id="rId27"/>
    <p:sldId id="274" r:id="rId28"/>
    <p:sldId id="289" r:id="rId29"/>
    <p:sldId id="276" r:id="rId30"/>
    <p:sldId id="277" r:id="rId31"/>
    <p:sldId id="278" r:id="rId32"/>
    <p:sldId id="279" r:id="rId33"/>
    <p:sldId id="282" r:id="rId34"/>
    <p:sldId id="281" r:id="rId35"/>
    <p:sldId id="283" r:id="rId36"/>
    <p:sldId id="285" r:id="rId37"/>
    <p:sldId id="286" r:id="rId38"/>
    <p:sldId id="299" r:id="rId39"/>
    <p:sldId id="302" r:id="rId40"/>
    <p:sldId id="304" r:id="rId41"/>
    <p:sldId id="287" r:id="rId42"/>
    <p:sldId id="28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6A27D0AE-4F80-488B-8B62-04337CC819D7}">
          <p14:sldIdLst>
            <p14:sldId id="256"/>
            <p14:sldId id="257"/>
            <p14:sldId id="258"/>
            <p14:sldId id="268"/>
            <p14:sldId id="270"/>
            <p14:sldId id="269"/>
            <p14:sldId id="271"/>
            <p14:sldId id="267"/>
            <p14:sldId id="259"/>
            <p14:sldId id="261"/>
            <p14:sldId id="262"/>
            <p14:sldId id="272"/>
            <p14:sldId id="264"/>
            <p14:sldId id="297"/>
            <p14:sldId id="266"/>
            <p14:sldId id="275"/>
            <p14:sldId id="295"/>
            <p14:sldId id="292"/>
            <p14:sldId id="293"/>
            <p14:sldId id="294"/>
            <p14:sldId id="296"/>
            <p14:sldId id="291"/>
            <p14:sldId id="273"/>
            <p14:sldId id="263"/>
            <p14:sldId id="274"/>
            <p14:sldId id="289"/>
            <p14:sldId id="276"/>
            <p14:sldId id="277"/>
            <p14:sldId id="278"/>
            <p14:sldId id="279"/>
            <p14:sldId id="282"/>
            <p14:sldId id="281"/>
            <p14:sldId id="283"/>
            <p14:sldId id="285"/>
            <p14:sldId id="286"/>
            <p14:sldId id="299"/>
            <p14:sldId id="302"/>
            <p14:sldId id="304"/>
            <p14:sldId id="287"/>
            <p14:sldId id="288"/>
          </p14:sldIdLst>
        </p14:section>
        <p14:section name="Phần Chưa có tên" id="{BA99A65E-3020-4472-AC96-F65FBE6C879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Kiểu Trung bình 2 - Màu chủ đề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Kiểu Trung bình 2 - Màu chủ đề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Kiểu Trung bình 2 - Màu chủ đề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Kiểu Sáng 3 - Màu chủ đề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Không có Kiểu, Lưới Bảng">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Kiểu Sáng 3 - Màu chủ đề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Kiểu Sáng 1 - Màu chủ đề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Kiểu Sáng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Kiểu Sáng 3 - Màu chủ đề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p:scale>
          <a:sx n="66" d="100"/>
          <a:sy n="66" d="100"/>
        </p:scale>
        <p:origin x="81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72EA2-1C7C-4094-93EC-1E7081C22892}" type="doc">
      <dgm:prSet loTypeId="urn:microsoft.com/office/officeart/2005/8/layout/process1" loCatId="process" qsTypeId="urn:microsoft.com/office/officeart/2005/8/quickstyle/simple1" qsCatId="simple" csTypeId="urn:microsoft.com/office/officeart/2005/8/colors/accent1_2" csCatId="accent1" phldr="1"/>
      <dgm:spPr/>
    </dgm:pt>
    <dgm:pt modelId="{27789638-6270-46E6-946F-2BD7636D70EE}">
      <dgm:prSet phldrT="[Văn bản]"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US" sz="2400"/>
            <a:t>Tên từ</a:t>
          </a:r>
          <a:endParaRPr lang="vi-VN" sz="2400"/>
        </a:p>
      </dgm:t>
    </dgm:pt>
    <dgm:pt modelId="{0200D901-42D4-43B8-96DD-D91A6E7BA513}" type="parTrans" cxnId="{3EC328FC-91C5-4AD6-BF51-D5563D52B5CE}">
      <dgm:prSet/>
      <dgm:spPr/>
      <dgm:t>
        <a:bodyPr/>
        <a:lstStyle/>
        <a:p>
          <a:endParaRPr lang="vi-VN"/>
        </a:p>
      </dgm:t>
    </dgm:pt>
    <dgm:pt modelId="{B93B9A0C-298F-4906-81E7-8DD499A6D05A}" type="sibTrans" cxnId="{3EC328FC-91C5-4AD6-BF51-D5563D52B5CE}">
      <dgm:prSet>
        <dgm:style>
          <a:lnRef idx="0">
            <a:scrgbClr r="0" g="0" b="0"/>
          </a:lnRef>
          <a:fillRef idx="0">
            <a:scrgbClr r="0" g="0" b="0"/>
          </a:fillRef>
          <a:effectRef idx="0">
            <a:scrgbClr r="0" g="0" b="0"/>
          </a:effectRef>
          <a:fontRef idx="minor">
            <a:schemeClr val="accent5"/>
          </a:fontRef>
        </dgm:style>
      </dgm:prSet>
      <dgm:spPr>
        <a:noFill/>
        <a:ln w="9525" cap="flat" cmpd="sng" algn="ctr">
          <a:solidFill>
            <a:schemeClr val="accent5"/>
          </a:solidFill>
          <a:prstDash val="solid"/>
          <a:round/>
          <a:headEnd type="none" w="med" len="med"/>
          <a:tailEnd type="none" w="med" len="med"/>
        </a:ln>
      </dgm:spPr>
      <dgm:t>
        <a:bodyPr/>
        <a:lstStyle/>
        <a:p>
          <a:endParaRPr lang="vi-VN"/>
        </a:p>
      </dgm:t>
    </dgm:pt>
    <dgm:pt modelId="{A60C36DF-AC46-4A6B-B2E7-26A5353F3604}">
      <dgm:prSet phldrT="[Văn bản]" custT="1">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US" sz="2400"/>
            <a:t>BK Encyclopedia</a:t>
          </a:r>
          <a:endParaRPr lang="vi-VN" sz="2400"/>
        </a:p>
      </dgm:t>
    </dgm:pt>
    <dgm:pt modelId="{8AB2613B-574A-49E7-9221-456E704326F2}" type="parTrans" cxnId="{ACE62040-6A6A-455B-A043-7CCCCB9075CE}">
      <dgm:prSet/>
      <dgm:spPr/>
      <dgm:t>
        <a:bodyPr/>
        <a:lstStyle/>
        <a:p>
          <a:endParaRPr lang="vi-VN"/>
        </a:p>
      </dgm:t>
    </dgm:pt>
    <dgm:pt modelId="{6BE3B1A2-D79D-4921-AE60-57A731809733}" type="sibTrans" cxnId="{ACE62040-6A6A-455B-A043-7CCCCB9075CE}">
      <dgm:prSet>
        <dgm:style>
          <a:lnRef idx="0">
            <a:scrgbClr r="0" g="0" b="0"/>
          </a:lnRef>
          <a:fillRef idx="0">
            <a:scrgbClr r="0" g="0" b="0"/>
          </a:fillRef>
          <a:effectRef idx="0">
            <a:scrgbClr r="0" g="0" b="0"/>
          </a:effectRef>
          <a:fontRef idx="minor">
            <a:schemeClr val="accent5"/>
          </a:fontRef>
        </dgm:style>
      </dgm:prSet>
      <dgm:spPr>
        <a:noFill/>
        <a:ln w="9525" cap="flat" cmpd="sng" algn="ctr">
          <a:solidFill>
            <a:schemeClr val="accent5"/>
          </a:solidFill>
          <a:prstDash val="solid"/>
          <a:round/>
          <a:headEnd type="none" w="med" len="med"/>
          <a:tailEnd type="none" w="med" len="med"/>
        </a:ln>
      </dgm:spPr>
      <dgm:t>
        <a:bodyPr/>
        <a:lstStyle/>
        <a:p>
          <a:endParaRPr lang="vi-VN"/>
        </a:p>
      </dgm:t>
    </dgm:pt>
    <dgm:pt modelId="{A1FABF23-4958-4D6C-93C8-F991E9D39624}">
      <dgm:prSet phldrT="[Văn bản]">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US"/>
            <a:t>Đưa ra thông tin của từ, hoặc thông báo không có từ trong từ điển</a:t>
          </a:r>
          <a:endParaRPr lang="vi-VN"/>
        </a:p>
      </dgm:t>
    </dgm:pt>
    <dgm:pt modelId="{6869B62E-1BE1-49DF-9D37-2DF7A7A58FCC}" type="parTrans" cxnId="{F2636C33-349D-4BCE-B154-F53D599C6C53}">
      <dgm:prSet/>
      <dgm:spPr/>
      <dgm:t>
        <a:bodyPr/>
        <a:lstStyle/>
        <a:p>
          <a:endParaRPr lang="vi-VN"/>
        </a:p>
      </dgm:t>
    </dgm:pt>
    <dgm:pt modelId="{8F237DF0-30FE-4C05-8216-82F88A4AF6F9}" type="sibTrans" cxnId="{F2636C33-349D-4BCE-B154-F53D599C6C53}">
      <dgm:prSet/>
      <dgm:spPr/>
      <dgm:t>
        <a:bodyPr/>
        <a:lstStyle/>
        <a:p>
          <a:endParaRPr lang="vi-VN"/>
        </a:p>
      </dgm:t>
    </dgm:pt>
    <dgm:pt modelId="{AE5F73F4-BBA3-47B9-97AE-15FFF724C680}" type="pres">
      <dgm:prSet presAssocID="{B5272EA2-1C7C-4094-93EC-1E7081C22892}" presName="Name0" presStyleCnt="0">
        <dgm:presLayoutVars>
          <dgm:dir/>
          <dgm:resizeHandles val="exact"/>
        </dgm:presLayoutVars>
      </dgm:prSet>
      <dgm:spPr/>
    </dgm:pt>
    <dgm:pt modelId="{D3F979C4-2CA2-4668-8155-6EF5F20689CA}" type="pres">
      <dgm:prSet presAssocID="{27789638-6270-46E6-946F-2BD7636D70EE}" presName="node" presStyleLbl="node1" presStyleIdx="0" presStyleCnt="3">
        <dgm:presLayoutVars>
          <dgm:bulletEnabled val="1"/>
        </dgm:presLayoutVars>
      </dgm:prSet>
      <dgm:spPr/>
    </dgm:pt>
    <dgm:pt modelId="{498257AA-A459-4E54-A0B6-E17DF5AED7FF}" type="pres">
      <dgm:prSet presAssocID="{B93B9A0C-298F-4906-81E7-8DD499A6D05A}" presName="sibTrans" presStyleLbl="sibTrans2D1" presStyleIdx="0" presStyleCnt="2"/>
      <dgm:spPr/>
    </dgm:pt>
    <dgm:pt modelId="{E57E6428-9759-41ED-A3E6-2BC092002EC8}" type="pres">
      <dgm:prSet presAssocID="{B93B9A0C-298F-4906-81E7-8DD499A6D05A}" presName="connectorText" presStyleLbl="sibTrans2D1" presStyleIdx="0" presStyleCnt="2"/>
      <dgm:spPr/>
    </dgm:pt>
    <dgm:pt modelId="{B7B1B54D-5037-4B90-B13C-13C60E7A8E7A}" type="pres">
      <dgm:prSet presAssocID="{A60C36DF-AC46-4A6B-B2E7-26A5353F3604}" presName="node" presStyleLbl="node1" presStyleIdx="1" presStyleCnt="3">
        <dgm:presLayoutVars>
          <dgm:bulletEnabled val="1"/>
        </dgm:presLayoutVars>
      </dgm:prSet>
      <dgm:spPr/>
    </dgm:pt>
    <dgm:pt modelId="{A7BF0AFF-9A99-4E01-A1ED-FA9F35986376}" type="pres">
      <dgm:prSet presAssocID="{6BE3B1A2-D79D-4921-AE60-57A731809733}" presName="sibTrans" presStyleLbl="sibTrans2D1" presStyleIdx="1" presStyleCnt="2"/>
      <dgm:spPr/>
    </dgm:pt>
    <dgm:pt modelId="{F4C39BA4-EF89-41C3-B0E1-DD3EFE896A6F}" type="pres">
      <dgm:prSet presAssocID="{6BE3B1A2-D79D-4921-AE60-57A731809733}" presName="connectorText" presStyleLbl="sibTrans2D1" presStyleIdx="1" presStyleCnt="2"/>
      <dgm:spPr/>
    </dgm:pt>
    <dgm:pt modelId="{E3F7068E-68AA-4381-B7D1-80401295BB20}" type="pres">
      <dgm:prSet presAssocID="{A1FABF23-4958-4D6C-93C8-F991E9D39624}" presName="node" presStyleLbl="node1" presStyleIdx="2" presStyleCnt="3">
        <dgm:presLayoutVars>
          <dgm:bulletEnabled val="1"/>
        </dgm:presLayoutVars>
      </dgm:prSet>
      <dgm:spPr/>
    </dgm:pt>
  </dgm:ptLst>
  <dgm:cxnLst>
    <dgm:cxn modelId="{50BD7C0A-E983-44A8-8BFE-72A0034C818C}" type="presOf" srcId="{A60C36DF-AC46-4A6B-B2E7-26A5353F3604}" destId="{B7B1B54D-5037-4B90-B13C-13C60E7A8E7A}" srcOrd="0" destOrd="0" presId="urn:microsoft.com/office/officeart/2005/8/layout/process1"/>
    <dgm:cxn modelId="{F2636C33-349D-4BCE-B154-F53D599C6C53}" srcId="{B5272EA2-1C7C-4094-93EC-1E7081C22892}" destId="{A1FABF23-4958-4D6C-93C8-F991E9D39624}" srcOrd="2" destOrd="0" parTransId="{6869B62E-1BE1-49DF-9D37-2DF7A7A58FCC}" sibTransId="{8F237DF0-30FE-4C05-8216-82F88A4AF6F9}"/>
    <dgm:cxn modelId="{ACE62040-6A6A-455B-A043-7CCCCB9075CE}" srcId="{B5272EA2-1C7C-4094-93EC-1E7081C22892}" destId="{A60C36DF-AC46-4A6B-B2E7-26A5353F3604}" srcOrd="1" destOrd="0" parTransId="{8AB2613B-574A-49E7-9221-456E704326F2}" sibTransId="{6BE3B1A2-D79D-4921-AE60-57A731809733}"/>
    <dgm:cxn modelId="{3143328F-19F5-4863-A3A9-CE2B8973E9D4}" type="presOf" srcId="{27789638-6270-46E6-946F-2BD7636D70EE}" destId="{D3F979C4-2CA2-4668-8155-6EF5F20689CA}" srcOrd="0" destOrd="0" presId="urn:microsoft.com/office/officeart/2005/8/layout/process1"/>
    <dgm:cxn modelId="{9D707B99-0282-445C-A14C-B900FC137ACF}" type="presOf" srcId="{B5272EA2-1C7C-4094-93EC-1E7081C22892}" destId="{AE5F73F4-BBA3-47B9-97AE-15FFF724C680}" srcOrd="0" destOrd="0" presId="urn:microsoft.com/office/officeart/2005/8/layout/process1"/>
    <dgm:cxn modelId="{A3CB34B3-BD90-4A7D-9CF7-249849AE1346}" type="presOf" srcId="{6BE3B1A2-D79D-4921-AE60-57A731809733}" destId="{F4C39BA4-EF89-41C3-B0E1-DD3EFE896A6F}" srcOrd="1" destOrd="0" presId="urn:microsoft.com/office/officeart/2005/8/layout/process1"/>
    <dgm:cxn modelId="{708896CD-64BD-419A-98B8-12BA40982097}" type="presOf" srcId="{B93B9A0C-298F-4906-81E7-8DD499A6D05A}" destId="{498257AA-A459-4E54-A0B6-E17DF5AED7FF}" srcOrd="0" destOrd="0" presId="urn:microsoft.com/office/officeart/2005/8/layout/process1"/>
    <dgm:cxn modelId="{92AFD2E4-EDD9-4D7E-873D-A74C18F41DAC}" type="presOf" srcId="{A1FABF23-4958-4D6C-93C8-F991E9D39624}" destId="{E3F7068E-68AA-4381-B7D1-80401295BB20}" srcOrd="0" destOrd="0" presId="urn:microsoft.com/office/officeart/2005/8/layout/process1"/>
    <dgm:cxn modelId="{41ADC7E6-6788-4BB5-A2BB-8A67F92EF8EC}" type="presOf" srcId="{6BE3B1A2-D79D-4921-AE60-57A731809733}" destId="{A7BF0AFF-9A99-4E01-A1ED-FA9F35986376}" srcOrd="0" destOrd="0" presId="urn:microsoft.com/office/officeart/2005/8/layout/process1"/>
    <dgm:cxn modelId="{083600EB-266E-4403-9AC8-1873970F1AD3}" type="presOf" srcId="{B93B9A0C-298F-4906-81E7-8DD499A6D05A}" destId="{E57E6428-9759-41ED-A3E6-2BC092002EC8}" srcOrd="1" destOrd="0" presId="urn:microsoft.com/office/officeart/2005/8/layout/process1"/>
    <dgm:cxn modelId="{3EC328FC-91C5-4AD6-BF51-D5563D52B5CE}" srcId="{B5272EA2-1C7C-4094-93EC-1E7081C22892}" destId="{27789638-6270-46E6-946F-2BD7636D70EE}" srcOrd="0" destOrd="0" parTransId="{0200D901-42D4-43B8-96DD-D91A6E7BA513}" sibTransId="{B93B9A0C-298F-4906-81E7-8DD499A6D05A}"/>
    <dgm:cxn modelId="{0C479040-B691-4649-A75A-F5A200E876CC}" type="presParOf" srcId="{AE5F73F4-BBA3-47B9-97AE-15FFF724C680}" destId="{D3F979C4-2CA2-4668-8155-6EF5F20689CA}" srcOrd="0" destOrd="0" presId="urn:microsoft.com/office/officeart/2005/8/layout/process1"/>
    <dgm:cxn modelId="{8C1F1BA6-0841-4303-9D54-CFE8F34F8CD1}" type="presParOf" srcId="{AE5F73F4-BBA3-47B9-97AE-15FFF724C680}" destId="{498257AA-A459-4E54-A0B6-E17DF5AED7FF}" srcOrd="1" destOrd="0" presId="urn:microsoft.com/office/officeart/2005/8/layout/process1"/>
    <dgm:cxn modelId="{C8ABA67C-CA4D-4DFE-B744-904873FD3A67}" type="presParOf" srcId="{498257AA-A459-4E54-A0B6-E17DF5AED7FF}" destId="{E57E6428-9759-41ED-A3E6-2BC092002EC8}" srcOrd="0" destOrd="0" presId="urn:microsoft.com/office/officeart/2005/8/layout/process1"/>
    <dgm:cxn modelId="{8A60E37F-2A79-4CAA-B60B-1CF7ED8605D9}" type="presParOf" srcId="{AE5F73F4-BBA3-47B9-97AE-15FFF724C680}" destId="{B7B1B54D-5037-4B90-B13C-13C60E7A8E7A}" srcOrd="2" destOrd="0" presId="urn:microsoft.com/office/officeart/2005/8/layout/process1"/>
    <dgm:cxn modelId="{4847C07F-833E-4D57-B332-20ADB9C44A96}" type="presParOf" srcId="{AE5F73F4-BBA3-47B9-97AE-15FFF724C680}" destId="{A7BF0AFF-9A99-4E01-A1ED-FA9F35986376}" srcOrd="3" destOrd="0" presId="urn:microsoft.com/office/officeart/2005/8/layout/process1"/>
    <dgm:cxn modelId="{37491AA1-2B18-4EE1-99AA-238E186FFB6D}" type="presParOf" srcId="{A7BF0AFF-9A99-4E01-A1ED-FA9F35986376}" destId="{F4C39BA4-EF89-41C3-B0E1-DD3EFE896A6F}" srcOrd="0" destOrd="0" presId="urn:microsoft.com/office/officeart/2005/8/layout/process1"/>
    <dgm:cxn modelId="{F4F4D9ED-4323-407B-8206-1F72A44D3AAA}" type="presParOf" srcId="{AE5F73F4-BBA3-47B9-97AE-15FFF724C680}" destId="{E3F7068E-68AA-4381-B7D1-80401295BB2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042A39-383A-4B75-A33A-61810EAD40AB}"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vi-VN"/>
        </a:p>
      </dgm:t>
    </dgm:pt>
    <dgm:pt modelId="{06AB66F1-90BA-42FE-8114-8106CFCBCE71}">
      <dgm:prSet phldrT="[Văn bản]"/>
      <dgm:spPr/>
      <dgm:t>
        <a:bodyPr/>
        <a:lstStyle/>
        <a:p>
          <a:r>
            <a:rPr lang="en-US"/>
            <a:t>main</a:t>
          </a:r>
          <a:endParaRPr lang="vi-VN"/>
        </a:p>
      </dgm:t>
    </dgm:pt>
    <dgm:pt modelId="{58DC25C6-32A9-46D9-8FAE-9F7EC926FDD7}" type="parTrans" cxnId="{3D7E6BCD-D017-493D-AC03-85C431CE665E}">
      <dgm:prSet/>
      <dgm:spPr/>
      <dgm:t>
        <a:bodyPr/>
        <a:lstStyle/>
        <a:p>
          <a:endParaRPr lang="vi-VN"/>
        </a:p>
      </dgm:t>
    </dgm:pt>
    <dgm:pt modelId="{7F65AEDF-9E2B-4760-8328-D06A96E0F054}" type="sibTrans" cxnId="{3D7E6BCD-D017-493D-AC03-85C431CE665E}">
      <dgm:prSet/>
      <dgm:spPr/>
      <dgm:t>
        <a:bodyPr/>
        <a:lstStyle/>
        <a:p>
          <a:endParaRPr lang="vi-VN"/>
        </a:p>
      </dgm:t>
    </dgm:pt>
    <dgm:pt modelId="{219706D0-0DBE-45D3-8F65-2D71442BEAA0}" type="asst">
      <dgm:prSet phldrT="[Văn bản]"/>
      <dgm:spPr/>
      <dgm:t>
        <a:bodyPr/>
        <a:lstStyle/>
        <a:p>
          <a:r>
            <a:rPr lang="en-US"/>
            <a:t>menu</a:t>
          </a:r>
          <a:endParaRPr lang="vi-VN"/>
        </a:p>
      </dgm:t>
    </dgm:pt>
    <dgm:pt modelId="{7BBF743B-B536-4E3E-8996-12149595325D}" type="parTrans" cxnId="{9B925927-3726-4AF0-8789-2E1402B7E544}">
      <dgm:prSet/>
      <dgm:spPr/>
      <dgm:t>
        <a:bodyPr/>
        <a:lstStyle/>
        <a:p>
          <a:endParaRPr lang="vi-VN"/>
        </a:p>
      </dgm:t>
    </dgm:pt>
    <dgm:pt modelId="{FDA68FAB-E255-4E3B-ADCE-29CC7D3410D9}" type="sibTrans" cxnId="{9B925927-3726-4AF0-8789-2E1402B7E544}">
      <dgm:prSet/>
      <dgm:spPr/>
      <dgm:t>
        <a:bodyPr/>
        <a:lstStyle/>
        <a:p>
          <a:endParaRPr lang="vi-VN"/>
        </a:p>
      </dgm:t>
    </dgm:pt>
    <dgm:pt modelId="{72C37601-C572-43CF-A60C-AE46CF14AC58}">
      <dgm:prSet phldrT="[Văn bản]"/>
      <dgm:spPr/>
      <dgm:t>
        <a:bodyPr/>
        <a:lstStyle/>
        <a:p>
          <a:r>
            <a:rPr lang="en-US"/>
            <a:t>Các hàm liên quan tới word </a:t>
          </a:r>
          <a:endParaRPr lang="vi-VN"/>
        </a:p>
      </dgm:t>
    </dgm:pt>
    <dgm:pt modelId="{1D34A5A2-393C-4512-8854-D7C03771A07E}" type="parTrans" cxnId="{2CEFC529-2709-4CA2-B877-9BF8F5CACE6C}">
      <dgm:prSet/>
      <dgm:spPr/>
      <dgm:t>
        <a:bodyPr/>
        <a:lstStyle/>
        <a:p>
          <a:endParaRPr lang="vi-VN"/>
        </a:p>
      </dgm:t>
    </dgm:pt>
    <dgm:pt modelId="{F96408C7-D944-48A3-BE87-7B126E346753}" type="sibTrans" cxnId="{2CEFC529-2709-4CA2-B877-9BF8F5CACE6C}">
      <dgm:prSet/>
      <dgm:spPr/>
      <dgm:t>
        <a:bodyPr/>
        <a:lstStyle/>
        <a:p>
          <a:endParaRPr lang="vi-VN"/>
        </a:p>
      </dgm:t>
    </dgm:pt>
    <dgm:pt modelId="{3BB64ADB-B9C1-4CAD-96FB-9812A6C0465D}">
      <dgm:prSet phldrT="[Văn bản]"/>
      <dgm:spPr/>
      <dgm:t>
        <a:bodyPr/>
        <a:lstStyle/>
        <a:p>
          <a:r>
            <a:rPr lang="en-US"/>
            <a:t>Các hàm liên quan tới type</a:t>
          </a:r>
          <a:endParaRPr lang="vi-VN"/>
        </a:p>
      </dgm:t>
    </dgm:pt>
    <dgm:pt modelId="{E38F4D1B-CF4D-40D5-8A3B-2414FCD18FF7}" type="parTrans" cxnId="{E833756C-FE3D-4AFA-B90A-C022A00127B9}">
      <dgm:prSet/>
      <dgm:spPr/>
      <dgm:t>
        <a:bodyPr/>
        <a:lstStyle/>
        <a:p>
          <a:endParaRPr lang="vi-VN"/>
        </a:p>
      </dgm:t>
    </dgm:pt>
    <dgm:pt modelId="{E6134BE4-171C-42B8-955C-CC0981F9EAB6}" type="sibTrans" cxnId="{E833756C-FE3D-4AFA-B90A-C022A00127B9}">
      <dgm:prSet/>
      <dgm:spPr/>
      <dgm:t>
        <a:bodyPr/>
        <a:lstStyle/>
        <a:p>
          <a:endParaRPr lang="vi-VN"/>
        </a:p>
      </dgm:t>
    </dgm:pt>
    <dgm:pt modelId="{1421DC21-677A-4BF7-B8B2-EB9CB9E843F6}">
      <dgm:prSet phldrT="[Văn bản]"/>
      <dgm:spPr/>
      <dgm:t>
        <a:bodyPr/>
        <a:lstStyle/>
        <a:p>
          <a:r>
            <a:rPr lang="en-US"/>
            <a:t>Các hàm phụ trợ khác</a:t>
          </a:r>
          <a:endParaRPr lang="vi-VN"/>
        </a:p>
      </dgm:t>
    </dgm:pt>
    <dgm:pt modelId="{96FF85B7-A8F4-4001-BB57-3FA7C070779C}" type="parTrans" cxnId="{AB096350-14CC-41E9-A78F-09000D6CBB05}">
      <dgm:prSet/>
      <dgm:spPr/>
      <dgm:t>
        <a:bodyPr/>
        <a:lstStyle/>
        <a:p>
          <a:endParaRPr lang="vi-VN"/>
        </a:p>
      </dgm:t>
    </dgm:pt>
    <dgm:pt modelId="{3FB532EA-5D8D-4236-931E-56016507114A}" type="sibTrans" cxnId="{AB096350-14CC-41E9-A78F-09000D6CBB05}">
      <dgm:prSet/>
      <dgm:spPr/>
      <dgm:t>
        <a:bodyPr/>
        <a:lstStyle/>
        <a:p>
          <a:endParaRPr lang="vi-VN"/>
        </a:p>
      </dgm:t>
    </dgm:pt>
    <dgm:pt modelId="{AB156BBF-329B-428B-87BC-3FD43736EC2D}" type="pres">
      <dgm:prSet presAssocID="{EB042A39-383A-4B75-A33A-61810EAD40AB}" presName="hierChild1" presStyleCnt="0">
        <dgm:presLayoutVars>
          <dgm:orgChart val="1"/>
          <dgm:chPref val="1"/>
          <dgm:dir/>
          <dgm:animOne val="branch"/>
          <dgm:animLvl val="lvl"/>
          <dgm:resizeHandles/>
        </dgm:presLayoutVars>
      </dgm:prSet>
      <dgm:spPr/>
    </dgm:pt>
    <dgm:pt modelId="{88012B70-0FDB-48F8-9CD4-17A9B29AAE19}" type="pres">
      <dgm:prSet presAssocID="{06AB66F1-90BA-42FE-8114-8106CFCBCE71}" presName="hierRoot1" presStyleCnt="0">
        <dgm:presLayoutVars>
          <dgm:hierBranch val="init"/>
        </dgm:presLayoutVars>
      </dgm:prSet>
      <dgm:spPr/>
    </dgm:pt>
    <dgm:pt modelId="{85D598A1-36D7-440C-82FE-44B5E40D3362}" type="pres">
      <dgm:prSet presAssocID="{06AB66F1-90BA-42FE-8114-8106CFCBCE71}" presName="rootComposite1" presStyleCnt="0"/>
      <dgm:spPr/>
    </dgm:pt>
    <dgm:pt modelId="{1C7FFE37-ABA7-4B4A-8DF3-C33FE436A649}" type="pres">
      <dgm:prSet presAssocID="{06AB66F1-90BA-42FE-8114-8106CFCBCE71}" presName="rootText1" presStyleLbl="node0" presStyleIdx="0" presStyleCnt="1">
        <dgm:presLayoutVars>
          <dgm:chPref val="3"/>
        </dgm:presLayoutVars>
      </dgm:prSet>
      <dgm:spPr/>
    </dgm:pt>
    <dgm:pt modelId="{B68AAB7F-4CC3-468D-9850-9BBDA6B1DE02}" type="pres">
      <dgm:prSet presAssocID="{06AB66F1-90BA-42FE-8114-8106CFCBCE71}" presName="rootConnector1" presStyleLbl="node1" presStyleIdx="0" presStyleCnt="0"/>
      <dgm:spPr/>
    </dgm:pt>
    <dgm:pt modelId="{AA0C2557-15B0-42A8-942F-89A1875EA79A}" type="pres">
      <dgm:prSet presAssocID="{06AB66F1-90BA-42FE-8114-8106CFCBCE71}" presName="hierChild2" presStyleCnt="0"/>
      <dgm:spPr/>
    </dgm:pt>
    <dgm:pt modelId="{FEDD64C2-7ACD-420A-931E-7EBA1E9F27E7}" type="pres">
      <dgm:prSet presAssocID="{1D34A5A2-393C-4512-8854-D7C03771A07E}" presName="Name37" presStyleLbl="parChTrans1D2" presStyleIdx="0" presStyleCnt="4"/>
      <dgm:spPr/>
    </dgm:pt>
    <dgm:pt modelId="{F78F6B3B-E71B-47BD-A58D-C0F64AC842C9}" type="pres">
      <dgm:prSet presAssocID="{72C37601-C572-43CF-A60C-AE46CF14AC58}" presName="hierRoot2" presStyleCnt="0">
        <dgm:presLayoutVars>
          <dgm:hierBranch val="init"/>
        </dgm:presLayoutVars>
      </dgm:prSet>
      <dgm:spPr/>
    </dgm:pt>
    <dgm:pt modelId="{67C4AA3B-B2C0-44DF-9455-C13C973B87CB}" type="pres">
      <dgm:prSet presAssocID="{72C37601-C572-43CF-A60C-AE46CF14AC58}" presName="rootComposite" presStyleCnt="0"/>
      <dgm:spPr/>
    </dgm:pt>
    <dgm:pt modelId="{50FAAF19-653B-4CA3-9312-C66B79041200}" type="pres">
      <dgm:prSet presAssocID="{72C37601-C572-43CF-A60C-AE46CF14AC58}" presName="rootText" presStyleLbl="node2" presStyleIdx="0" presStyleCnt="3">
        <dgm:presLayoutVars>
          <dgm:chPref val="3"/>
        </dgm:presLayoutVars>
      </dgm:prSet>
      <dgm:spPr/>
    </dgm:pt>
    <dgm:pt modelId="{4C7B3794-CA9C-4D01-970F-2F4230359152}" type="pres">
      <dgm:prSet presAssocID="{72C37601-C572-43CF-A60C-AE46CF14AC58}" presName="rootConnector" presStyleLbl="node2" presStyleIdx="0" presStyleCnt="3"/>
      <dgm:spPr/>
    </dgm:pt>
    <dgm:pt modelId="{61952DEE-9B9D-46EB-B19E-792D1273FAEA}" type="pres">
      <dgm:prSet presAssocID="{72C37601-C572-43CF-A60C-AE46CF14AC58}" presName="hierChild4" presStyleCnt="0"/>
      <dgm:spPr/>
    </dgm:pt>
    <dgm:pt modelId="{F3067642-6986-46DF-8F32-56D5D200A088}" type="pres">
      <dgm:prSet presAssocID="{72C37601-C572-43CF-A60C-AE46CF14AC58}" presName="hierChild5" presStyleCnt="0"/>
      <dgm:spPr/>
    </dgm:pt>
    <dgm:pt modelId="{F9293F0B-E160-4059-84D9-85665133A69A}" type="pres">
      <dgm:prSet presAssocID="{E38F4D1B-CF4D-40D5-8A3B-2414FCD18FF7}" presName="Name37" presStyleLbl="parChTrans1D2" presStyleIdx="1" presStyleCnt="4"/>
      <dgm:spPr/>
    </dgm:pt>
    <dgm:pt modelId="{661DFF68-A3CD-4A5D-B2AB-067710DB71B9}" type="pres">
      <dgm:prSet presAssocID="{3BB64ADB-B9C1-4CAD-96FB-9812A6C0465D}" presName="hierRoot2" presStyleCnt="0">
        <dgm:presLayoutVars>
          <dgm:hierBranch val="init"/>
        </dgm:presLayoutVars>
      </dgm:prSet>
      <dgm:spPr/>
    </dgm:pt>
    <dgm:pt modelId="{A8A35C38-8915-476D-8B8F-BC607F7E62DC}" type="pres">
      <dgm:prSet presAssocID="{3BB64ADB-B9C1-4CAD-96FB-9812A6C0465D}" presName="rootComposite" presStyleCnt="0"/>
      <dgm:spPr/>
    </dgm:pt>
    <dgm:pt modelId="{615AA973-FB78-41A5-9530-82CD3D39AB51}" type="pres">
      <dgm:prSet presAssocID="{3BB64ADB-B9C1-4CAD-96FB-9812A6C0465D}" presName="rootText" presStyleLbl="node2" presStyleIdx="1" presStyleCnt="3">
        <dgm:presLayoutVars>
          <dgm:chPref val="3"/>
        </dgm:presLayoutVars>
      </dgm:prSet>
      <dgm:spPr/>
    </dgm:pt>
    <dgm:pt modelId="{622CB270-CCF7-4931-B7E5-212B189438F5}" type="pres">
      <dgm:prSet presAssocID="{3BB64ADB-B9C1-4CAD-96FB-9812A6C0465D}" presName="rootConnector" presStyleLbl="node2" presStyleIdx="1" presStyleCnt="3"/>
      <dgm:spPr/>
    </dgm:pt>
    <dgm:pt modelId="{B34BC61D-C79C-4C17-923C-1219C0A58911}" type="pres">
      <dgm:prSet presAssocID="{3BB64ADB-B9C1-4CAD-96FB-9812A6C0465D}" presName="hierChild4" presStyleCnt="0"/>
      <dgm:spPr/>
    </dgm:pt>
    <dgm:pt modelId="{A3941B3F-FFE5-4A21-A62A-D38A0E17233E}" type="pres">
      <dgm:prSet presAssocID="{3BB64ADB-B9C1-4CAD-96FB-9812A6C0465D}" presName="hierChild5" presStyleCnt="0"/>
      <dgm:spPr/>
    </dgm:pt>
    <dgm:pt modelId="{99E23AEA-A084-4B4E-9B9C-F24621B1FC1C}" type="pres">
      <dgm:prSet presAssocID="{96FF85B7-A8F4-4001-BB57-3FA7C070779C}" presName="Name37" presStyleLbl="parChTrans1D2" presStyleIdx="2" presStyleCnt="4"/>
      <dgm:spPr/>
    </dgm:pt>
    <dgm:pt modelId="{9F255B8F-4C5E-4891-8D2E-90BDBFF8F3C1}" type="pres">
      <dgm:prSet presAssocID="{1421DC21-677A-4BF7-B8B2-EB9CB9E843F6}" presName="hierRoot2" presStyleCnt="0">
        <dgm:presLayoutVars>
          <dgm:hierBranch val="init"/>
        </dgm:presLayoutVars>
      </dgm:prSet>
      <dgm:spPr/>
    </dgm:pt>
    <dgm:pt modelId="{B39AF542-741E-444C-9987-98B5E6E279F5}" type="pres">
      <dgm:prSet presAssocID="{1421DC21-677A-4BF7-B8B2-EB9CB9E843F6}" presName="rootComposite" presStyleCnt="0"/>
      <dgm:spPr/>
    </dgm:pt>
    <dgm:pt modelId="{23F9F4EF-C0D8-4FDF-AC72-5991610331FE}" type="pres">
      <dgm:prSet presAssocID="{1421DC21-677A-4BF7-B8B2-EB9CB9E843F6}" presName="rootText" presStyleLbl="node2" presStyleIdx="2" presStyleCnt="3">
        <dgm:presLayoutVars>
          <dgm:chPref val="3"/>
        </dgm:presLayoutVars>
      </dgm:prSet>
      <dgm:spPr/>
    </dgm:pt>
    <dgm:pt modelId="{7A0EB90A-863F-4EF8-AC66-77AE253FC4D7}" type="pres">
      <dgm:prSet presAssocID="{1421DC21-677A-4BF7-B8B2-EB9CB9E843F6}" presName="rootConnector" presStyleLbl="node2" presStyleIdx="2" presStyleCnt="3"/>
      <dgm:spPr/>
    </dgm:pt>
    <dgm:pt modelId="{62688DCD-9D6E-4017-ABC7-938816720546}" type="pres">
      <dgm:prSet presAssocID="{1421DC21-677A-4BF7-B8B2-EB9CB9E843F6}" presName="hierChild4" presStyleCnt="0"/>
      <dgm:spPr/>
    </dgm:pt>
    <dgm:pt modelId="{6B672F36-2D9B-40F5-B6E7-FCACAE6B5A39}" type="pres">
      <dgm:prSet presAssocID="{1421DC21-677A-4BF7-B8B2-EB9CB9E843F6}" presName="hierChild5" presStyleCnt="0"/>
      <dgm:spPr/>
    </dgm:pt>
    <dgm:pt modelId="{A6156D50-5505-434C-A3D2-83F2F44B1ECC}" type="pres">
      <dgm:prSet presAssocID="{06AB66F1-90BA-42FE-8114-8106CFCBCE71}" presName="hierChild3" presStyleCnt="0"/>
      <dgm:spPr/>
    </dgm:pt>
    <dgm:pt modelId="{73F34E0F-4241-4E04-9B98-AF9F703BD06B}" type="pres">
      <dgm:prSet presAssocID="{7BBF743B-B536-4E3E-8996-12149595325D}" presName="Name111" presStyleLbl="parChTrans1D2" presStyleIdx="3" presStyleCnt="4"/>
      <dgm:spPr/>
    </dgm:pt>
    <dgm:pt modelId="{E8010F33-6039-43BB-A403-ED6C360119CA}" type="pres">
      <dgm:prSet presAssocID="{219706D0-0DBE-45D3-8F65-2D71442BEAA0}" presName="hierRoot3" presStyleCnt="0">
        <dgm:presLayoutVars>
          <dgm:hierBranch val="init"/>
        </dgm:presLayoutVars>
      </dgm:prSet>
      <dgm:spPr/>
    </dgm:pt>
    <dgm:pt modelId="{8B29A950-713F-42B2-85E5-9E878A23BE30}" type="pres">
      <dgm:prSet presAssocID="{219706D0-0DBE-45D3-8F65-2D71442BEAA0}" presName="rootComposite3" presStyleCnt="0"/>
      <dgm:spPr/>
    </dgm:pt>
    <dgm:pt modelId="{57B2F694-CD46-43F5-8EC4-FFE16FFDCE46}" type="pres">
      <dgm:prSet presAssocID="{219706D0-0DBE-45D3-8F65-2D71442BEAA0}" presName="rootText3" presStyleLbl="asst1" presStyleIdx="0" presStyleCnt="1">
        <dgm:presLayoutVars>
          <dgm:chPref val="3"/>
        </dgm:presLayoutVars>
      </dgm:prSet>
      <dgm:spPr/>
    </dgm:pt>
    <dgm:pt modelId="{A7A41CB9-2EBC-4C23-9E74-5DB7B12BA1E7}" type="pres">
      <dgm:prSet presAssocID="{219706D0-0DBE-45D3-8F65-2D71442BEAA0}" presName="rootConnector3" presStyleLbl="asst1" presStyleIdx="0" presStyleCnt="1"/>
      <dgm:spPr/>
    </dgm:pt>
    <dgm:pt modelId="{DF89FC21-D1AE-45A7-B26A-1FA393969398}" type="pres">
      <dgm:prSet presAssocID="{219706D0-0DBE-45D3-8F65-2D71442BEAA0}" presName="hierChild6" presStyleCnt="0"/>
      <dgm:spPr/>
    </dgm:pt>
    <dgm:pt modelId="{1A032858-2AFC-4E00-BAA6-E6FE578298B5}" type="pres">
      <dgm:prSet presAssocID="{219706D0-0DBE-45D3-8F65-2D71442BEAA0}" presName="hierChild7" presStyleCnt="0"/>
      <dgm:spPr/>
    </dgm:pt>
  </dgm:ptLst>
  <dgm:cxnLst>
    <dgm:cxn modelId="{A3D9B112-0CD7-4BDA-88EB-C0906460DEC3}" type="presOf" srcId="{E38F4D1B-CF4D-40D5-8A3B-2414FCD18FF7}" destId="{F9293F0B-E160-4059-84D9-85665133A69A}" srcOrd="0" destOrd="0" presId="urn:microsoft.com/office/officeart/2005/8/layout/orgChart1"/>
    <dgm:cxn modelId="{7E02D416-8B94-4882-847B-83087BE6F292}" type="presOf" srcId="{7BBF743B-B536-4E3E-8996-12149595325D}" destId="{73F34E0F-4241-4E04-9B98-AF9F703BD06B}" srcOrd="0" destOrd="0" presId="urn:microsoft.com/office/officeart/2005/8/layout/orgChart1"/>
    <dgm:cxn modelId="{9B925927-3726-4AF0-8789-2E1402B7E544}" srcId="{06AB66F1-90BA-42FE-8114-8106CFCBCE71}" destId="{219706D0-0DBE-45D3-8F65-2D71442BEAA0}" srcOrd="0" destOrd="0" parTransId="{7BBF743B-B536-4E3E-8996-12149595325D}" sibTransId="{FDA68FAB-E255-4E3B-ADCE-29CC7D3410D9}"/>
    <dgm:cxn modelId="{2CEFC529-2709-4CA2-B877-9BF8F5CACE6C}" srcId="{06AB66F1-90BA-42FE-8114-8106CFCBCE71}" destId="{72C37601-C572-43CF-A60C-AE46CF14AC58}" srcOrd="1" destOrd="0" parTransId="{1D34A5A2-393C-4512-8854-D7C03771A07E}" sibTransId="{F96408C7-D944-48A3-BE87-7B126E346753}"/>
    <dgm:cxn modelId="{AC4F8E33-E8C8-4B5D-9A8B-72ABD1CCF053}" type="presOf" srcId="{EB042A39-383A-4B75-A33A-61810EAD40AB}" destId="{AB156BBF-329B-428B-87BC-3FD43736EC2D}" srcOrd="0" destOrd="0" presId="urn:microsoft.com/office/officeart/2005/8/layout/orgChart1"/>
    <dgm:cxn modelId="{64431B3E-3DED-4F07-ACE8-3A1993026689}" type="presOf" srcId="{1421DC21-677A-4BF7-B8B2-EB9CB9E843F6}" destId="{7A0EB90A-863F-4EF8-AC66-77AE253FC4D7}" srcOrd="1" destOrd="0" presId="urn:microsoft.com/office/officeart/2005/8/layout/orgChart1"/>
    <dgm:cxn modelId="{E833756C-FE3D-4AFA-B90A-C022A00127B9}" srcId="{06AB66F1-90BA-42FE-8114-8106CFCBCE71}" destId="{3BB64ADB-B9C1-4CAD-96FB-9812A6C0465D}" srcOrd="2" destOrd="0" parTransId="{E38F4D1B-CF4D-40D5-8A3B-2414FCD18FF7}" sibTransId="{E6134BE4-171C-42B8-955C-CC0981F9EAB6}"/>
    <dgm:cxn modelId="{B0A9006F-FD7C-4624-895D-2A6BCFCA8479}" type="presOf" srcId="{219706D0-0DBE-45D3-8F65-2D71442BEAA0}" destId="{A7A41CB9-2EBC-4C23-9E74-5DB7B12BA1E7}" srcOrd="1" destOrd="0" presId="urn:microsoft.com/office/officeart/2005/8/layout/orgChart1"/>
    <dgm:cxn modelId="{AB096350-14CC-41E9-A78F-09000D6CBB05}" srcId="{06AB66F1-90BA-42FE-8114-8106CFCBCE71}" destId="{1421DC21-677A-4BF7-B8B2-EB9CB9E843F6}" srcOrd="3" destOrd="0" parTransId="{96FF85B7-A8F4-4001-BB57-3FA7C070779C}" sibTransId="{3FB532EA-5D8D-4236-931E-56016507114A}"/>
    <dgm:cxn modelId="{3C417175-B742-49DB-928F-0755F89FF6CB}" type="presOf" srcId="{1D34A5A2-393C-4512-8854-D7C03771A07E}" destId="{FEDD64C2-7ACD-420A-931E-7EBA1E9F27E7}" srcOrd="0" destOrd="0" presId="urn:microsoft.com/office/officeart/2005/8/layout/orgChart1"/>
    <dgm:cxn modelId="{32109958-505B-4EA0-AEED-7A26AF51F548}" type="presOf" srcId="{72C37601-C572-43CF-A60C-AE46CF14AC58}" destId="{4C7B3794-CA9C-4D01-970F-2F4230359152}" srcOrd="1" destOrd="0" presId="urn:microsoft.com/office/officeart/2005/8/layout/orgChart1"/>
    <dgm:cxn modelId="{B5210E7B-FFC2-4F93-BA72-C3FA9EB9DED7}" type="presOf" srcId="{06AB66F1-90BA-42FE-8114-8106CFCBCE71}" destId="{B68AAB7F-4CC3-468D-9850-9BBDA6B1DE02}" srcOrd="1" destOrd="0" presId="urn:microsoft.com/office/officeart/2005/8/layout/orgChart1"/>
    <dgm:cxn modelId="{E0223781-CD28-4FF1-8295-90CF70F61558}" type="presOf" srcId="{3BB64ADB-B9C1-4CAD-96FB-9812A6C0465D}" destId="{615AA973-FB78-41A5-9530-82CD3D39AB51}" srcOrd="0" destOrd="0" presId="urn:microsoft.com/office/officeart/2005/8/layout/orgChart1"/>
    <dgm:cxn modelId="{AD02BE83-26BB-4364-9F95-99D1A25209BD}" type="presOf" srcId="{72C37601-C572-43CF-A60C-AE46CF14AC58}" destId="{50FAAF19-653B-4CA3-9312-C66B79041200}" srcOrd="0" destOrd="0" presId="urn:microsoft.com/office/officeart/2005/8/layout/orgChart1"/>
    <dgm:cxn modelId="{BE76489E-041B-41C3-8118-1F66C5C0DB3E}" type="presOf" srcId="{3BB64ADB-B9C1-4CAD-96FB-9812A6C0465D}" destId="{622CB270-CCF7-4931-B7E5-212B189438F5}" srcOrd="1" destOrd="0" presId="urn:microsoft.com/office/officeart/2005/8/layout/orgChart1"/>
    <dgm:cxn modelId="{3D7E6BCD-D017-493D-AC03-85C431CE665E}" srcId="{EB042A39-383A-4B75-A33A-61810EAD40AB}" destId="{06AB66F1-90BA-42FE-8114-8106CFCBCE71}" srcOrd="0" destOrd="0" parTransId="{58DC25C6-32A9-46D9-8FAE-9F7EC926FDD7}" sibTransId="{7F65AEDF-9E2B-4760-8328-D06A96E0F054}"/>
    <dgm:cxn modelId="{382138DE-588F-41B5-A3D7-562471F30B0B}" type="presOf" srcId="{96FF85B7-A8F4-4001-BB57-3FA7C070779C}" destId="{99E23AEA-A084-4B4E-9B9C-F24621B1FC1C}" srcOrd="0" destOrd="0" presId="urn:microsoft.com/office/officeart/2005/8/layout/orgChart1"/>
    <dgm:cxn modelId="{5D6067E2-C73C-4124-BE2B-7004B2E29301}" type="presOf" srcId="{219706D0-0DBE-45D3-8F65-2D71442BEAA0}" destId="{57B2F694-CD46-43F5-8EC4-FFE16FFDCE46}" srcOrd="0" destOrd="0" presId="urn:microsoft.com/office/officeart/2005/8/layout/orgChart1"/>
    <dgm:cxn modelId="{128D65E6-CEA9-4B55-BD05-1954FD44ED83}" type="presOf" srcId="{06AB66F1-90BA-42FE-8114-8106CFCBCE71}" destId="{1C7FFE37-ABA7-4B4A-8DF3-C33FE436A649}" srcOrd="0" destOrd="0" presId="urn:microsoft.com/office/officeart/2005/8/layout/orgChart1"/>
    <dgm:cxn modelId="{DABA36FC-FC1C-4E35-8D4A-91E3EAC9CDDA}" type="presOf" srcId="{1421DC21-677A-4BF7-B8B2-EB9CB9E843F6}" destId="{23F9F4EF-C0D8-4FDF-AC72-5991610331FE}" srcOrd="0" destOrd="0" presId="urn:microsoft.com/office/officeart/2005/8/layout/orgChart1"/>
    <dgm:cxn modelId="{78B4FF60-B95B-4D4A-9351-F093BF108FCB}" type="presParOf" srcId="{AB156BBF-329B-428B-87BC-3FD43736EC2D}" destId="{88012B70-0FDB-48F8-9CD4-17A9B29AAE19}" srcOrd="0" destOrd="0" presId="urn:microsoft.com/office/officeart/2005/8/layout/orgChart1"/>
    <dgm:cxn modelId="{4AC3E69E-8547-4EC5-81D2-B782844AA060}" type="presParOf" srcId="{88012B70-0FDB-48F8-9CD4-17A9B29AAE19}" destId="{85D598A1-36D7-440C-82FE-44B5E40D3362}" srcOrd="0" destOrd="0" presId="urn:microsoft.com/office/officeart/2005/8/layout/orgChart1"/>
    <dgm:cxn modelId="{F98B5678-A71D-4C9E-ACAA-1D53A309D4A5}" type="presParOf" srcId="{85D598A1-36D7-440C-82FE-44B5E40D3362}" destId="{1C7FFE37-ABA7-4B4A-8DF3-C33FE436A649}" srcOrd="0" destOrd="0" presId="urn:microsoft.com/office/officeart/2005/8/layout/orgChart1"/>
    <dgm:cxn modelId="{AAC064D8-FB59-4E57-9B68-1F478A5B1EE6}" type="presParOf" srcId="{85D598A1-36D7-440C-82FE-44B5E40D3362}" destId="{B68AAB7F-4CC3-468D-9850-9BBDA6B1DE02}" srcOrd="1" destOrd="0" presId="urn:microsoft.com/office/officeart/2005/8/layout/orgChart1"/>
    <dgm:cxn modelId="{F946FA86-517E-47D3-8590-1E2E809B177C}" type="presParOf" srcId="{88012B70-0FDB-48F8-9CD4-17A9B29AAE19}" destId="{AA0C2557-15B0-42A8-942F-89A1875EA79A}" srcOrd="1" destOrd="0" presId="urn:microsoft.com/office/officeart/2005/8/layout/orgChart1"/>
    <dgm:cxn modelId="{8EEBBA0C-E54A-40F8-8828-BDD104BC096F}" type="presParOf" srcId="{AA0C2557-15B0-42A8-942F-89A1875EA79A}" destId="{FEDD64C2-7ACD-420A-931E-7EBA1E9F27E7}" srcOrd="0" destOrd="0" presId="urn:microsoft.com/office/officeart/2005/8/layout/orgChart1"/>
    <dgm:cxn modelId="{31BB63D3-1F24-4E72-BEC0-FEBF9DC692FA}" type="presParOf" srcId="{AA0C2557-15B0-42A8-942F-89A1875EA79A}" destId="{F78F6B3B-E71B-47BD-A58D-C0F64AC842C9}" srcOrd="1" destOrd="0" presId="urn:microsoft.com/office/officeart/2005/8/layout/orgChart1"/>
    <dgm:cxn modelId="{28ED5C8F-CFAC-48C5-BBCB-363F3DD36B42}" type="presParOf" srcId="{F78F6B3B-E71B-47BD-A58D-C0F64AC842C9}" destId="{67C4AA3B-B2C0-44DF-9455-C13C973B87CB}" srcOrd="0" destOrd="0" presId="urn:microsoft.com/office/officeart/2005/8/layout/orgChart1"/>
    <dgm:cxn modelId="{810C8865-7395-4332-8D15-E3E06D3CCDA6}" type="presParOf" srcId="{67C4AA3B-B2C0-44DF-9455-C13C973B87CB}" destId="{50FAAF19-653B-4CA3-9312-C66B79041200}" srcOrd="0" destOrd="0" presId="urn:microsoft.com/office/officeart/2005/8/layout/orgChart1"/>
    <dgm:cxn modelId="{E337E180-B6AD-43B2-B01E-CF969C30F0F7}" type="presParOf" srcId="{67C4AA3B-B2C0-44DF-9455-C13C973B87CB}" destId="{4C7B3794-CA9C-4D01-970F-2F4230359152}" srcOrd="1" destOrd="0" presId="urn:microsoft.com/office/officeart/2005/8/layout/orgChart1"/>
    <dgm:cxn modelId="{6781128A-F805-4B80-BB82-65A62F60FCDE}" type="presParOf" srcId="{F78F6B3B-E71B-47BD-A58D-C0F64AC842C9}" destId="{61952DEE-9B9D-46EB-B19E-792D1273FAEA}" srcOrd="1" destOrd="0" presId="urn:microsoft.com/office/officeart/2005/8/layout/orgChart1"/>
    <dgm:cxn modelId="{B138E02B-FCFF-40DD-A594-85052BDFF2A6}" type="presParOf" srcId="{F78F6B3B-E71B-47BD-A58D-C0F64AC842C9}" destId="{F3067642-6986-46DF-8F32-56D5D200A088}" srcOrd="2" destOrd="0" presId="urn:microsoft.com/office/officeart/2005/8/layout/orgChart1"/>
    <dgm:cxn modelId="{758386B5-06DF-4EE6-B311-A0FFF4C45FDE}" type="presParOf" srcId="{AA0C2557-15B0-42A8-942F-89A1875EA79A}" destId="{F9293F0B-E160-4059-84D9-85665133A69A}" srcOrd="2" destOrd="0" presId="urn:microsoft.com/office/officeart/2005/8/layout/orgChart1"/>
    <dgm:cxn modelId="{466D6467-5785-4792-A6AC-00579FB76DF6}" type="presParOf" srcId="{AA0C2557-15B0-42A8-942F-89A1875EA79A}" destId="{661DFF68-A3CD-4A5D-B2AB-067710DB71B9}" srcOrd="3" destOrd="0" presId="urn:microsoft.com/office/officeart/2005/8/layout/orgChart1"/>
    <dgm:cxn modelId="{848E7196-C5E9-4D01-AB73-3B1B230A149F}" type="presParOf" srcId="{661DFF68-A3CD-4A5D-B2AB-067710DB71B9}" destId="{A8A35C38-8915-476D-8B8F-BC607F7E62DC}" srcOrd="0" destOrd="0" presId="urn:microsoft.com/office/officeart/2005/8/layout/orgChart1"/>
    <dgm:cxn modelId="{5C42C6DF-5DBA-4A91-83F4-2CECFAA524AF}" type="presParOf" srcId="{A8A35C38-8915-476D-8B8F-BC607F7E62DC}" destId="{615AA973-FB78-41A5-9530-82CD3D39AB51}" srcOrd="0" destOrd="0" presId="urn:microsoft.com/office/officeart/2005/8/layout/orgChart1"/>
    <dgm:cxn modelId="{F6F2BF82-CF44-42E3-A44B-BBBF84243A7F}" type="presParOf" srcId="{A8A35C38-8915-476D-8B8F-BC607F7E62DC}" destId="{622CB270-CCF7-4931-B7E5-212B189438F5}" srcOrd="1" destOrd="0" presId="urn:microsoft.com/office/officeart/2005/8/layout/orgChart1"/>
    <dgm:cxn modelId="{A45390B7-D058-4B54-B8F7-757BF807DD6F}" type="presParOf" srcId="{661DFF68-A3CD-4A5D-B2AB-067710DB71B9}" destId="{B34BC61D-C79C-4C17-923C-1219C0A58911}" srcOrd="1" destOrd="0" presId="urn:microsoft.com/office/officeart/2005/8/layout/orgChart1"/>
    <dgm:cxn modelId="{5C950322-816C-4C74-B787-ED361C73CFF8}" type="presParOf" srcId="{661DFF68-A3CD-4A5D-B2AB-067710DB71B9}" destId="{A3941B3F-FFE5-4A21-A62A-D38A0E17233E}" srcOrd="2" destOrd="0" presId="urn:microsoft.com/office/officeart/2005/8/layout/orgChart1"/>
    <dgm:cxn modelId="{9E0BEF34-89DE-4BE5-A945-7A6E838594D5}" type="presParOf" srcId="{AA0C2557-15B0-42A8-942F-89A1875EA79A}" destId="{99E23AEA-A084-4B4E-9B9C-F24621B1FC1C}" srcOrd="4" destOrd="0" presId="urn:microsoft.com/office/officeart/2005/8/layout/orgChart1"/>
    <dgm:cxn modelId="{6B62DDE9-035D-47A8-81EE-088E1F0EADDB}" type="presParOf" srcId="{AA0C2557-15B0-42A8-942F-89A1875EA79A}" destId="{9F255B8F-4C5E-4891-8D2E-90BDBFF8F3C1}" srcOrd="5" destOrd="0" presId="urn:microsoft.com/office/officeart/2005/8/layout/orgChart1"/>
    <dgm:cxn modelId="{F2B44BD3-670B-4886-ACF1-767156E4FC4D}" type="presParOf" srcId="{9F255B8F-4C5E-4891-8D2E-90BDBFF8F3C1}" destId="{B39AF542-741E-444C-9987-98B5E6E279F5}" srcOrd="0" destOrd="0" presId="urn:microsoft.com/office/officeart/2005/8/layout/orgChart1"/>
    <dgm:cxn modelId="{B9D4DEF7-2990-47B6-88FD-B05BF60C4DB5}" type="presParOf" srcId="{B39AF542-741E-444C-9987-98B5E6E279F5}" destId="{23F9F4EF-C0D8-4FDF-AC72-5991610331FE}" srcOrd="0" destOrd="0" presId="urn:microsoft.com/office/officeart/2005/8/layout/orgChart1"/>
    <dgm:cxn modelId="{BA9199EA-C66C-4F34-86E4-305BA08AB746}" type="presParOf" srcId="{B39AF542-741E-444C-9987-98B5E6E279F5}" destId="{7A0EB90A-863F-4EF8-AC66-77AE253FC4D7}" srcOrd="1" destOrd="0" presId="urn:microsoft.com/office/officeart/2005/8/layout/orgChart1"/>
    <dgm:cxn modelId="{91FF4C8B-01A3-42CD-A38A-EEB48DFACB35}" type="presParOf" srcId="{9F255B8F-4C5E-4891-8D2E-90BDBFF8F3C1}" destId="{62688DCD-9D6E-4017-ABC7-938816720546}" srcOrd="1" destOrd="0" presId="urn:microsoft.com/office/officeart/2005/8/layout/orgChart1"/>
    <dgm:cxn modelId="{089C8F44-FB63-4DD5-BA87-6DC0AAC83725}" type="presParOf" srcId="{9F255B8F-4C5E-4891-8D2E-90BDBFF8F3C1}" destId="{6B672F36-2D9B-40F5-B6E7-FCACAE6B5A39}" srcOrd="2" destOrd="0" presId="urn:microsoft.com/office/officeart/2005/8/layout/orgChart1"/>
    <dgm:cxn modelId="{FCF08879-5975-4BFE-B981-22EFFDE6A46E}" type="presParOf" srcId="{88012B70-0FDB-48F8-9CD4-17A9B29AAE19}" destId="{A6156D50-5505-434C-A3D2-83F2F44B1ECC}" srcOrd="2" destOrd="0" presId="urn:microsoft.com/office/officeart/2005/8/layout/orgChart1"/>
    <dgm:cxn modelId="{8EF3F0F3-1BE7-42F2-BE1D-0DE9C1EAF54E}" type="presParOf" srcId="{A6156D50-5505-434C-A3D2-83F2F44B1ECC}" destId="{73F34E0F-4241-4E04-9B98-AF9F703BD06B}" srcOrd="0" destOrd="0" presId="urn:microsoft.com/office/officeart/2005/8/layout/orgChart1"/>
    <dgm:cxn modelId="{B570E0A4-73BD-407C-83DA-A7BCB7FA553E}" type="presParOf" srcId="{A6156D50-5505-434C-A3D2-83F2F44B1ECC}" destId="{E8010F33-6039-43BB-A403-ED6C360119CA}" srcOrd="1" destOrd="0" presId="urn:microsoft.com/office/officeart/2005/8/layout/orgChart1"/>
    <dgm:cxn modelId="{3BC77C11-41A6-42E4-B3F5-5B366E292067}" type="presParOf" srcId="{E8010F33-6039-43BB-A403-ED6C360119CA}" destId="{8B29A950-713F-42B2-85E5-9E878A23BE30}" srcOrd="0" destOrd="0" presId="urn:microsoft.com/office/officeart/2005/8/layout/orgChart1"/>
    <dgm:cxn modelId="{B512EB8C-DAF3-4C83-8E27-FB5E758DD033}" type="presParOf" srcId="{8B29A950-713F-42B2-85E5-9E878A23BE30}" destId="{57B2F694-CD46-43F5-8EC4-FFE16FFDCE46}" srcOrd="0" destOrd="0" presId="urn:microsoft.com/office/officeart/2005/8/layout/orgChart1"/>
    <dgm:cxn modelId="{F1116F3A-AF12-4B50-88DC-7A3201DFC75A}" type="presParOf" srcId="{8B29A950-713F-42B2-85E5-9E878A23BE30}" destId="{A7A41CB9-2EBC-4C23-9E74-5DB7B12BA1E7}" srcOrd="1" destOrd="0" presId="urn:microsoft.com/office/officeart/2005/8/layout/orgChart1"/>
    <dgm:cxn modelId="{4DDB88C1-8155-430B-B1A4-AE676794F112}" type="presParOf" srcId="{E8010F33-6039-43BB-A403-ED6C360119CA}" destId="{DF89FC21-D1AE-45A7-B26A-1FA393969398}" srcOrd="1" destOrd="0" presId="urn:microsoft.com/office/officeart/2005/8/layout/orgChart1"/>
    <dgm:cxn modelId="{4F48EE79-B8DF-4176-8D86-6B94AA7E4A82}" type="presParOf" srcId="{E8010F33-6039-43BB-A403-ED6C360119CA}" destId="{1A032858-2AFC-4E00-BAA6-E6FE578298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15E996-1AFA-442B-9D8B-0F1CC9B3DC3C}" type="doc">
      <dgm:prSet loTypeId="urn:microsoft.com/office/officeart/2005/8/layout/cycle1" loCatId="cycle" qsTypeId="urn:microsoft.com/office/officeart/2005/8/quickstyle/simple2" qsCatId="simple" csTypeId="urn:microsoft.com/office/officeart/2005/8/colors/colorful1" csCatId="colorful" phldr="1"/>
      <dgm:spPr/>
      <dgm:t>
        <a:bodyPr/>
        <a:lstStyle/>
        <a:p>
          <a:endParaRPr lang="vi-VN"/>
        </a:p>
      </dgm:t>
    </dgm:pt>
    <dgm:pt modelId="{06B09D18-A66E-4BD8-9D77-8B97453CC8D9}">
      <dgm:prSet phldrT="[Văn bản]"/>
      <dgm:spPr/>
      <dgm:t>
        <a:bodyPr/>
        <a:lstStyle/>
        <a:p>
          <a:r>
            <a:rPr lang="en-US" b="1">
              <a:solidFill>
                <a:schemeClr val="bg1">
                  <a:lumMod val="95000"/>
                </a:schemeClr>
              </a:solidFill>
            </a:rPr>
            <a:t>Hàm Tìm kiếm (find)</a:t>
          </a:r>
          <a:endParaRPr lang="vi-VN" b="1">
            <a:solidFill>
              <a:schemeClr val="bg1">
                <a:lumMod val="95000"/>
              </a:schemeClr>
            </a:solidFill>
          </a:endParaRPr>
        </a:p>
      </dgm:t>
    </dgm:pt>
    <dgm:pt modelId="{ABFEEFA1-FE91-4092-A769-E4D92F5F859D}" type="parTrans" cxnId="{93D731D7-29B4-4D2B-A15B-9D2E6C2DCD91}">
      <dgm:prSet/>
      <dgm:spPr/>
      <dgm:t>
        <a:bodyPr/>
        <a:lstStyle/>
        <a:p>
          <a:endParaRPr lang="vi-VN"/>
        </a:p>
      </dgm:t>
    </dgm:pt>
    <dgm:pt modelId="{EFBE89BC-8977-4C64-8D34-A40ECBD30650}" type="sibTrans" cxnId="{93D731D7-29B4-4D2B-A15B-9D2E6C2DCD91}">
      <dgm:prSet/>
      <dgm:spPr/>
      <dgm:t>
        <a:bodyPr/>
        <a:lstStyle/>
        <a:p>
          <a:endParaRPr lang="vi-VN"/>
        </a:p>
      </dgm:t>
    </dgm:pt>
    <dgm:pt modelId="{4C1D5D54-5A5C-4EF5-AA8C-61510FF78531}">
      <dgm:prSet phldrT="[Văn bản]"/>
      <dgm:spPr/>
      <dgm:t>
        <a:bodyPr/>
        <a:lstStyle/>
        <a:p>
          <a:r>
            <a:rPr lang="en-US" b="1">
              <a:solidFill>
                <a:schemeClr val="bg1">
                  <a:lumMod val="95000"/>
                </a:schemeClr>
              </a:solidFill>
            </a:rPr>
            <a:t>Hàm Thêm</a:t>
          </a:r>
        </a:p>
        <a:p>
          <a:r>
            <a:rPr lang="en-US" b="1">
              <a:solidFill>
                <a:schemeClr val="bg1">
                  <a:lumMod val="95000"/>
                </a:schemeClr>
              </a:solidFill>
            </a:rPr>
            <a:t>(add)</a:t>
          </a:r>
          <a:endParaRPr lang="vi-VN" b="1">
            <a:solidFill>
              <a:schemeClr val="bg1">
                <a:lumMod val="95000"/>
              </a:schemeClr>
            </a:solidFill>
          </a:endParaRPr>
        </a:p>
      </dgm:t>
    </dgm:pt>
    <dgm:pt modelId="{5869CB0E-C54C-41EC-AC64-9270EDCBA5DF}" type="parTrans" cxnId="{BE05647A-02A3-46EA-8B85-D05DE5636A07}">
      <dgm:prSet/>
      <dgm:spPr/>
      <dgm:t>
        <a:bodyPr/>
        <a:lstStyle/>
        <a:p>
          <a:endParaRPr lang="vi-VN"/>
        </a:p>
      </dgm:t>
    </dgm:pt>
    <dgm:pt modelId="{4AD169FE-D8DE-456A-8108-B94AEC500E79}" type="sibTrans" cxnId="{BE05647A-02A3-46EA-8B85-D05DE5636A07}">
      <dgm:prSet/>
      <dgm:spPr/>
      <dgm:t>
        <a:bodyPr/>
        <a:lstStyle/>
        <a:p>
          <a:endParaRPr lang="vi-VN"/>
        </a:p>
      </dgm:t>
    </dgm:pt>
    <dgm:pt modelId="{ECBF35E3-072A-48EC-8E2A-F5E39DC126A3}">
      <dgm:prSet phldrT="[Văn bản]"/>
      <dgm:spPr/>
      <dgm:t>
        <a:bodyPr/>
        <a:lstStyle/>
        <a:p>
          <a:r>
            <a:rPr lang="en-US" b="1">
              <a:solidFill>
                <a:schemeClr val="bg1">
                  <a:lumMod val="95000"/>
                </a:schemeClr>
              </a:solidFill>
            </a:rPr>
            <a:t>Hàm Sửa</a:t>
          </a:r>
        </a:p>
        <a:p>
          <a:r>
            <a:rPr lang="en-US" b="1">
              <a:solidFill>
                <a:schemeClr val="bg1">
                  <a:lumMod val="95000"/>
                </a:schemeClr>
              </a:solidFill>
            </a:rPr>
            <a:t>(edit)</a:t>
          </a:r>
          <a:endParaRPr lang="vi-VN" b="1">
            <a:solidFill>
              <a:schemeClr val="bg1">
                <a:lumMod val="95000"/>
              </a:schemeClr>
            </a:solidFill>
          </a:endParaRPr>
        </a:p>
      </dgm:t>
    </dgm:pt>
    <dgm:pt modelId="{809354E2-F5E8-4942-91D6-8A802A5AB0F8}" type="parTrans" cxnId="{DE82150F-38B0-4E7F-AD59-1D612E2441E1}">
      <dgm:prSet/>
      <dgm:spPr/>
      <dgm:t>
        <a:bodyPr/>
        <a:lstStyle/>
        <a:p>
          <a:endParaRPr lang="vi-VN"/>
        </a:p>
      </dgm:t>
    </dgm:pt>
    <dgm:pt modelId="{AD396BCF-C89B-453F-ACCA-4AF29E2F018C}" type="sibTrans" cxnId="{DE82150F-38B0-4E7F-AD59-1D612E2441E1}">
      <dgm:prSet/>
      <dgm:spPr/>
      <dgm:t>
        <a:bodyPr/>
        <a:lstStyle/>
        <a:p>
          <a:endParaRPr lang="vi-VN"/>
        </a:p>
      </dgm:t>
    </dgm:pt>
    <dgm:pt modelId="{83853588-419C-4092-9445-38210CE73590}">
      <dgm:prSet phldrT="[Văn bản]"/>
      <dgm:spPr/>
      <dgm:t>
        <a:bodyPr/>
        <a:lstStyle/>
        <a:p>
          <a:r>
            <a:rPr lang="en-US" b="1">
              <a:solidFill>
                <a:schemeClr val="bg1">
                  <a:lumMod val="95000"/>
                </a:schemeClr>
              </a:solidFill>
            </a:rPr>
            <a:t> Hàm In</a:t>
          </a:r>
        </a:p>
        <a:p>
          <a:r>
            <a:rPr lang="en-US" b="1">
              <a:solidFill>
                <a:schemeClr val="bg1">
                  <a:lumMod val="95000"/>
                </a:schemeClr>
              </a:solidFill>
            </a:rPr>
            <a:t>(print)</a:t>
          </a:r>
          <a:endParaRPr lang="vi-VN" b="1">
            <a:solidFill>
              <a:schemeClr val="bg1">
                <a:lumMod val="95000"/>
              </a:schemeClr>
            </a:solidFill>
          </a:endParaRPr>
        </a:p>
      </dgm:t>
    </dgm:pt>
    <dgm:pt modelId="{9D530F90-AAE4-4B06-8ABB-9FC647A1DCFA}" type="parTrans" cxnId="{8A9FDF69-826C-47CB-B683-A8ECDD9A7EB5}">
      <dgm:prSet/>
      <dgm:spPr/>
      <dgm:t>
        <a:bodyPr/>
        <a:lstStyle/>
        <a:p>
          <a:endParaRPr lang="vi-VN"/>
        </a:p>
      </dgm:t>
    </dgm:pt>
    <dgm:pt modelId="{68D97169-7AE7-405A-8BD7-1C2F0A040466}" type="sibTrans" cxnId="{8A9FDF69-826C-47CB-B683-A8ECDD9A7EB5}">
      <dgm:prSet/>
      <dgm:spPr/>
      <dgm:t>
        <a:bodyPr/>
        <a:lstStyle/>
        <a:p>
          <a:endParaRPr lang="vi-VN"/>
        </a:p>
      </dgm:t>
    </dgm:pt>
    <dgm:pt modelId="{EFC22E79-FA33-4B89-A184-08E7F94469DB}">
      <dgm:prSet phldrT="[Văn bản]"/>
      <dgm:spPr/>
      <dgm:t>
        <a:bodyPr/>
        <a:lstStyle/>
        <a:p>
          <a:r>
            <a:rPr lang="en-US" b="1">
              <a:solidFill>
                <a:schemeClr val="bg1">
                  <a:lumMod val="95000"/>
                </a:schemeClr>
              </a:solidFill>
            </a:rPr>
            <a:t>Hàm Xóa</a:t>
          </a:r>
        </a:p>
        <a:p>
          <a:r>
            <a:rPr lang="en-US" b="1">
              <a:solidFill>
                <a:schemeClr val="bg1">
                  <a:lumMod val="95000"/>
                </a:schemeClr>
              </a:solidFill>
            </a:rPr>
            <a:t>(delete)</a:t>
          </a:r>
          <a:endParaRPr lang="vi-VN" b="1">
            <a:solidFill>
              <a:schemeClr val="bg1">
                <a:lumMod val="95000"/>
              </a:schemeClr>
            </a:solidFill>
          </a:endParaRPr>
        </a:p>
      </dgm:t>
    </dgm:pt>
    <dgm:pt modelId="{D533B6AF-5AF1-4144-BD0C-AD33938016AC}" type="parTrans" cxnId="{9CCAAEE8-D035-406F-BFD7-3625A2FC0D9F}">
      <dgm:prSet/>
      <dgm:spPr/>
      <dgm:t>
        <a:bodyPr/>
        <a:lstStyle/>
        <a:p>
          <a:endParaRPr lang="vi-VN"/>
        </a:p>
      </dgm:t>
    </dgm:pt>
    <dgm:pt modelId="{336E3C8E-1A35-448C-80CE-EEE90B26F478}" type="sibTrans" cxnId="{9CCAAEE8-D035-406F-BFD7-3625A2FC0D9F}">
      <dgm:prSet/>
      <dgm:spPr/>
      <dgm:t>
        <a:bodyPr/>
        <a:lstStyle/>
        <a:p>
          <a:endParaRPr lang="vi-VN"/>
        </a:p>
      </dgm:t>
    </dgm:pt>
    <dgm:pt modelId="{9943B67F-DC16-4A94-BFA3-4F1877F42980}" type="pres">
      <dgm:prSet presAssocID="{1015E996-1AFA-442B-9D8B-0F1CC9B3DC3C}" presName="cycle" presStyleCnt="0">
        <dgm:presLayoutVars>
          <dgm:dir/>
          <dgm:resizeHandles val="exact"/>
        </dgm:presLayoutVars>
      </dgm:prSet>
      <dgm:spPr/>
    </dgm:pt>
    <dgm:pt modelId="{D2B4C476-7405-4235-9204-CDE480A89159}" type="pres">
      <dgm:prSet presAssocID="{06B09D18-A66E-4BD8-9D77-8B97453CC8D9}" presName="dummy" presStyleCnt="0"/>
      <dgm:spPr/>
    </dgm:pt>
    <dgm:pt modelId="{2598B433-EE4F-42AE-A7C2-8A3855975A09}" type="pres">
      <dgm:prSet presAssocID="{06B09D18-A66E-4BD8-9D77-8B97453CC8D9}" presName="node" presStyleLbl="revTx" presStyleIdx="0" presStyleCnt="5">
        <dgm:presLayoutVars>
          <dgm:bulletEnabled val="1"/>
        </dgm:presLayoutVars>
      </dgm:prSet>
      <dgm:spPr/>
    </dgm:pt>
    <dgm:pt modelId="{5C520BBB-3BCE-4591-A5A5-563D4C964AE1}" type="pres">
      <dgm:prSet presAssocID="{EFBE89BC-8977-4C64-8D34-A40ECBD30650}" presName="sibTrans" presStyleLbl="node1" presStyleIdx="0" presStyleCnt="5"/>
      <dgm:spPr/>
    </dgm:pt>
    <dgm:pt modelId="{D285E751-E10E-4192-A03F-86187EFC9EF3}" type="pres">
      <dgm:prSet presAssocID="{4C1D5D54-5A5C-4EF5-AA8C-61510FF78531}" presName="dummy" presStyleCnt="0"/>
      <dgm:spPr/>
    </dgm:pt>
    <dgm:pt modelId="{D753FBE9-981B-46DB-A5AA-61830B8609A5}" type="pres">
      <dgm:prSet presAssocID="{4C1D5D54-5A5C-4EF5-AA8C-61510FF78531}" presName="node" presStyleLbl="revTx" presStyleIdx="1" presStyleCnt="5">
        <dgm:presLayoutVars>
          <dgm:bulletEnabled val="1"/>
        </dgm:presLayoutVars>
      </dgm:prSet>
      <dgm:spPr/>
    </dgm:pt>
    <dgm:pt modelId="{744C0F78-A617-4A98-BDE9-1F64E4762EF1}" type="pres">
      <dgm:prSet presAssocID="{4AD169FE-D8DE-456A-8108-B94AEC500E79}" presName="sibTrans" presStyleLbl="node1" presStyleIdx="1" presStyleCnt="5"/>
      <dgm:spPr/>
    </dgm:pt>
    <dgm:pt modelId="{403F3669-ACE0-4395-AC84-CAB0427BDAD3}" type="pres">
      <dgm:prSet presAssocID="{ECBF35E3-072A-48EC-8E2A-F5E39DC126A3}" presName="dummy" presStyleCnt="0"/>
      <dgm:spPr/>
    </dgm:pt>
    <dgm:pt modelId="{ABF07B01-ED45-4D3D-93C6-6A71823A013E}" type="pres">
      <dgm:prSet presAssocID="{ECBF35E3-072A-48EC-8E2A-F5E39DC126A3}" presName="node" presStyleLbl="revTx" presStyleIdx="2" presStyleCnt="5">
        <dgm:presLayoutVars>
          <dgm:bulletEnabled val="1"/>
        </dgm:presLayoutVars>
      </dgm:prSet>
      <dgm:spPr/>
    </dgm:pt>
    <dgm:pt modelId="{563F0FA9-1957-43D0-9EA2-6FC40ECAA1BC}" type="pres">
      <dgm:prSet presAssocID="{AD396BCF-C89B-453F-ACCA-4AF29E2F018C}" presName="sibTrans" presStyleLbl="node1" presStyleIdx="2" presStyleCnt="5"/>
      <dgm:spPr/>
    </dgm:pt>
    <dgm:pt modelId="{AC79046A-9779-479D-B554-7C0B98E89600}" type="pres">
      <dgm:prSet presAssocID="{83853588-419C-4092-9445-38210CE73590}" presName="dummy" presStyleCnt="0"/>
      <dgm:spPr/>
    </dgm:pt>
    <dgm:pt modelId="{7EF2D66D-CAE1-4220-AD2A-94DF8132ACAE}" type="pres">
      <dgm:prSet presAssocID="{83853588-419C-4092-9445-38210CE73590}" presName="node" presStyleLbl="revTx" presStyleIdx="3" presStyleCnt="5" custFlipHor="1" custScaleX="229740">
        <dgm:presLayoutVars>
          <dgm:bulletEnabled val="1"/>
        </dgm:presLayoutVars>
      </dgm:prSet>
      <dgm:spPr/>
    </dgm:pt>
    <dgm:pt modelId="{212084F1-5ACA-4580-857B-CA17F4DBF5AE}" type="pres">
      <dgm:prSet presAssocID="{68D97169-7AE7-405A-8BD7-1C2F0A040466}" presName="sibTrans" presStyleLbl="node1" presStyleIdx="3" presStyleCnt="5"/>
      <dgm:spPr/>
    </dgm:pt>
    <dgm:pt modelId="{005EADAA-7512-498C-980B-87CAB90DDC08}" type="pres">
      <dgm:prSet presAssocID="{EFC22E79-FA33-4B89-A184-08E7F94469DB}" presName="dummy" presStyleCnt="0"/>
      <dgm:spPr/>
    </dgm:pt>
    <dgm:pt modelId="{04B12A6E-AD49-4ADE-AC37-CB1A8DDD123E}" type="pres">
      <dgm:prSet presAssocID="{EFC22E79-FA33-4B89-A184-08E7F94469DB}" presName="node" presStyleLbl="revTx" presStyleIdx="4" presStyleCnt="5">
        <dgm:presLayoutVars>
          <dgm:bulletEnabled val="1"/>
        </dgm:presLayoutVars>
      </dgm:prSet>
      <dgm:spPr/>
    </dgm:pt>
    <dgm:pt modelId="{31286B72-FB0A-4058-B356-74A55AA54BC1}" type="pres">
      <dgm:prSet presAssocID="{336E3C8E-1A35-448C-80CE-EEE90B26F478}" presName="sibTrans" presStyleLbl="node1" presStyleIdx="4" presStyleCnt="5"/>
      <dgm:spPr/>
    </dgm:pt>
  </dgm:ptLst>
  <dgm:cxnLst>
    <dgm:cxn modelId="{DE82150F-38B0-4E7F-AD59-1D612E2441E1}" srcId="{1015E996-1AFA-442B-9D8B-0F1CC9B3DC3C}" destId="{ECBF35E3-072A-48EC-8E2A-F5E39DC126A3}" srcOrd="2" destOrd="0" parTransId="{809354E2-F5E8-4942-91D6-8A802A5AB0F8}" sibTransId="{AD396BCF-C89B-453F-ACCA-4AF29E2F018C}"/>
    <dgm:cxn modelId="{B43CD926-F2A1-4A84-945C-0BE5ADF5C2F9}" type="presOf" srcId="{EFC22E79-FA33-4B89-A184-08E7F94469DB}" destId="{04B12A6E-AD49-4ADE-AC37-CB1A8DDD123E}" srcOrd="0" destOrd="0" presId="urn:microsoft.com/office/officeart/2005/8/layout/cycle1"/>
    <dgm:cxn modelId="{6C88C13B-174F-4419-8C22-BA1EB4000259}" type="presOf" srcId="{EFBE89BC-8977-4C64-8D34-A40ECBD30650}" destId="{5C520BBB-3BCE-4591-A5A5-563D4C964AE1}" srcOrd="0" destOrd="0" presId="urn:microsoft.com/office/officeart/2005/8/layout/cycle1"/>
    <dgm:cxn modelId="{F92DF13F-8571-4C9F-8C71-3DC7E1BE63E3}" type="presOf" srcId="{1015E996-1AFA-442B-9D8B-0F1CC9B3DC3C}" destId="{9943B67F-DC16-4A94-BFA3-4F1877F42980}" srcOrd="0" destOrd="0" presId="urn:microsoft.com/office/officeart/2005/8/layout/cycle1"/>
    <dgm:cxn modelId="{D026B140-299D-4E6A-BC01-929D577D0C71}" type="presOf" srcId="{4AD169FE-D8DE-456A-8108-B94AEC500E79}" destId="{744C0F78-A617-4A98-BDE9-1F64E4762EF1}" srcOrd="0" destOrd="0" presId="urn:microsoft.com/office/officeart/2005/8/layout/cycle1"/>
    <dgm:cxn modelId="{8A9FDF69-826C-47CB-B683-A8ECDD9A7EB5}" srcId="{1015E996-1AFA-442B-9D8B-0F1CC9B3DC3C}" destId="{83853588-419C-4092-9445-38210CE73590}" srcOrd="3" destOrd="0" parTransId="{9D530F90-AAE4-4B06-8ABB-9FC647A1DCFA}" sibTransId="{68D97169-7AE7-405A-8BD7-1C2F0A040466}"/>
    <dgm:cxn modelId="{BE05647A-02A3-46EA-8B85-D05DE5636A07}" srcId="{1015E996-1AFA-442B-9D8B-0F1CC9B3DC3C}" destId="{4C1D5D54-5A5C-4EF5-AA8C-61510FF78531}" srcOrd="1" destOrd="0" parTransId="{5869CB0E-C54C-41EC-AC64-9270EDCBA5DF}" sibTransId="{4AD169FE-D8DE-456A-8108-B94AEC500E79}"/>
    <dgm:cxn modelId="{E4DB2794-1FC6-454D-B120-15958FA612D0}" type="presOf" srcId="{AD396BCF-C89B-453F-ACCA-4AF29E2F018C}" destId="{563F0FA9-1957-43D0-9EA2-6FC40ECAA1BC}" srcOrd="0" destOrd="0" presId="urn:microsoft.com/office/officeart/2005/8/layout/cycle1"/>
    <dgm:cxn modelId="{2A59979A-CF09-42F7-8D75-4F84CD12479B}" type="presOf" srcId="{336E3C8E-1A35-448C-80CE-EEE90B26F478}" destId="{31286B72-FB0A-4058-B356-74A55AA54BC1}" srcOrd="0" destOrd="0" presId="urn:microsoft.com/office/officeart/2005/8/layout/cycle1"/>
    <dgm:cxn modelId="{06316CD2-3EDB-49F1-BE29-EAF7A7F3586F}" type="presOf" srcId="{06B09D18-A66E-4BD8-9D77-8B97453CC8D9}" destId="{2598B433-EE4F-42AE-A7C2-8A3855975A09}" srcOrd="0" destOrd="0" presId="urn:microsoft.com/office/officeart/2005/8/layout/cycle1"/>
    <dgm:cxn modelId="{7821EFD2-AE2F-40CB-B209-84032530B70D}" type="presOf" srcId="{4C1D5D54-5A5C-4EF5-AA8C-61510FF78531}" destId="{D753FBE9-981B-46DB-A5AA-61830B8609A5}" srcOrd="0" destOrd="0" presId="urn:microsoft.com/office/officeart/2005/8/layout/cycle1"/>
    <dgm:cxn modelId="{93D731D7-29B4-4D2B-A15B-9D2E6C2DCD91}" srcId="{1015E996-1AFA-442B-9D8B-0F1CC9B3DC3C}" destId="{06B09D18-A66E-4BD8-9D77-8B97453CC8D9}" srcOrd="0" destOrd="0" parTransId="{ABFEEFA1-FE91-4092-A769-E4D92F5F859D}" sibTransId="{EFBE89BC-8977-4C64-8D34-A40ECBD30650}"/>
    <dgm:cxn modelId="{2A6BD8DC-2A55-4547-AECF-5113C59DD516}" type="presOf" srcId="{ECBF35E3-072A-48EC-8E2A-F5E39DC126A3}" destId="{ABF07B01-ED45-4D3D-93C6-6A71823A013E}" srcOrd="0" destOrd="0" presId="urn:microsoft.com/office/officeart/2005/8/layout/cycle1"/>
    <dgm:cxn modelId="{9CCAAEE8-D035-406F-BFD7-3625A2FC0D9F}" srcId="{1015E996-1AFA-442B-9D8B-0F1CC9B3DC3C}" destId="{EFC22E79-FA33-4B89-A184-08E7F94469DB}" srcOrd="4" destOrd="0" parTransId="{D533B6AF-5AF1-4144-BD0C-AD33938016AC}" sibTransId="{336E3C8E-1A35-448C-80CE-EEE90B26F478}"/>
    <dgm:cxn modelId="{2D9533F7-EF64-477E-93EB-164707C8E5B6}" type="presOf" srcId="{83853588-419C-4092-9445-38210CE73590}" destId="{7EF2D66D-CAE1-4220-AD2A-94DF8132ACAE}" srcOrd="0" destOrd="0" presId="urn:microsoft.com/office/officeart/2005/8/layout/cycle1"/>
    <dgm:cxn modelId="{059718F8-0698-45EB-B2E1-D8463944D527}" type="presOf" srcId="{68D97169-7AE7-405A-8BD7-1C2F0A040466}" destId="{212084F1-5ACA-4580-857B-CA17F4DBF5AE}" srcOrd="0" destOrd="0" presId="urn:microsoft.com/office/officeart/2005/8/layout/cycle1"/>
    <dgm:cxn modelId="{C38B306B-7AC5-4D4A-8D8A-F99F0BF2E7E1}" type="presParOf" srcId="{9943B67F-DC16-4A94-BFA3-4F1877F42980}" destId="{D2B4C476-7405-4235-9204-CDE480A89159}" srcOrd="0" destOrd="0" presId="urn:microsoft.com/office/officeart/2005/8/layout/cycle1"/>
    <dgm:cxn modelId="{1010F1F8-5219-47A2-BB99-5CDAD2A06DE6}" type="presParOf" srcId="{9943B67F-DC16-4A94-BFA3-4F1877F42980}" destId="{2598B433-EE4F-42AE-A7C2-8A3855975A09}" srcOrd="1" destOrd="0" presId="urn:microsoft.com/office/officeart/2005/8/layout/cycle1"/>
    <dgm:cxn modelId="{C99EE94D-9531-4346-87CE-607ED8866D25}" type="presParOf" srcId="{9943B67F-DC16-4A94-BFA3-4F1877F42980}" destId="{5C520BBB-3BCE-4591-A5A5-563D4C964AE1}" srcOrd="2" destOrd="0" presId="urn:microsoft.com/office/officeart/2005/8/layout/cycle1"/>
    <dgm:cxn modelId="{1EED002C-E684-4A0E-BF80-EE0E80279258}" type="presParOf" srcId="{9943B67F-DC16-4A94-BFA3-4F1877F42980}" destId="{D285E751-E10E-4192-A03F-86187EFC9EF3}" srcOrd="3" destOrd="0" presId="urn:microsoft.com/office/officeart/2005/8/layout/cycle1"/>
    <dgm:cxn modelId="{DC241934-7FC0-476E-A0E1-254823787A34}" type="presParOf" srcId="{9943B67F-DC16-4A94-BFA3-4F1877F42980}" destId="{D753FBE9-981B-46DB-A5AA-61830B8609A5}" srcOrd="4" destOrd="0" presId="urn:microsoft.com/office/officeart/2005/8/layout/cycle1"/>
    <dgm:cxn modelId="{0046E671-921C-4A01-849F-FE01D79B58DE}" type="presParOf" srcId="{9943B67F-DC16-4A94-BFA3-4F1877F42980}" destId="{744C0F78-A617-4A98-BDE9-1F64E4762EF1}" srcOrd="5" destOrd="0" presId="urn:microsoft.com/office/officeart/2005/8/layout/cycle1"/>
    <dgm:cxn modelId="{A5534375-0023-4A72-BAC5-8D01E0EFDC2F}" type="presParOf" srcId="{9943B67F-DC16-4A94-BFA3-4F1877F42980}" destId="{403F3669-ACE0-4395-AC84-CAB0427BDAD3}" srcOrd="6" destOrd="0" presId="urn:microsoft.com/office/officeart/2005/8/layout/cycle1"/>
    <dgm:cxn modelId="{C9F5F888-3B05-4C2E-B3A1-E87C46CB9454}" type="presParOf" srcId="{9943B67F-DC16-4A94-BFA3-4F1877F42980}" destId="{ABF07B01-ED45-4D3D-93C6-6A71823A013E}" srcOrd="7" destOrd="0" presId="urn:microsoft.com/office/officeart/2005/8/layout/cycle1"/>
    <dgm:cxn modelId="{321D5B35-4CE5-4CE1-9892-6A941BEEBC9E}" type="presParOf" srcId="{9943B67F-DC16-4A94-BFA3-4F1877F42980}" destId="{563F0FA9-1957-43D0-9EA2-6FC40ECAA1BC}" srcOrd="8" destOrd="0" presId="urn:microsoft.com/office/officeart/2005/8/layout/cycle1"/>
    <dgm:cxn modelId="{D48016AE-1CBA-447E-9B3B-260E916B147C}" type="presParOf" srcId="{9943B67F-DC16-4A94-BFA3-4F1877F42980}" destId="{AC79046A-9779-479D-B554-7C0B98E89600}" srcOrd="9" destOrd="0" presId="urn:microsoft.com/office/officeart/2005/8/layout/cycle1"/>
    <dgm:cxn modelId="{A534B53E-20B8-4CFF-AC24-2EDA373FAA00}" type="presParOf" srcId="{9943B67F-DC16-4A94-BFA3-4F1877F42980}" destId="{7EF2D66D-CAE1-4220-AD2A-94DF8132ACAE}" srcOrd="10" destOrd="0" presId="urn:microsoft.com/office/officeart/2005/8/layout/cycle1"/>
    <dgm:cxn modelId="{9DDA059D-DE4D-4528-BB33-3B64FC59BD06}" type="presParOf" srcId="{9943B67F-DC16-4A94-BFA3-4F1877F42980}" destId="{212084F1-5ACA-4580-857B-CA17F4DBF5AE}" srcOrd="11" destOrd="0" presId="urn:microsoft.com/office/officeart/2005/8/layout/cycle1"/>
    <dgm:cxn modelId="{D51BAA9D-D5ED-4EBD-8B45-87574C36DCF9}" type="presParOf" srcId="{9943B67F-DC16-4A94-BFA3-4F1877F42980}" destId="{005EADAA-7512-498C-980B-87CAB90DDC08}" srcOrd="12" destOrd="0" presId="urn:microsoft.com/office/officeart/2005/8/layout/cycle1"/>
    <dgm:cxn modelId="{D09E82EF-9108-4C4F-A721-5E64FB1FBB4F}" type="presParOf" srcId="{9943B67F-DC16-4A94-BFA3-4F1877F42980}" destId="{04B12A6E-AD49-4ADE-AC37-CB1A8DDD123E}" srcOrd="13" destOrd="0" presId="urn:microsoft.com/office/officeart/2005/8/layout/cycle1"/>
    <dgm:cxn modelId="{699922BC-4BF0-4AA7-BC62-555C3FAD90E0}" type="presParOf" srcId="{9943B67F-DC16-4A94-BFA3-4F1877F42980}" destId="{31286B72-FB0A-4058-B356-74A55AA54BC1}"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019493-65D5-4A0E-9629-3CBBC21A886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vi-VN"/>
        </a:p>
      </dgm:t>
    </dgm:pt>
    <dgm:pt modelId="{EDF915CF-5F5C-43BC-81CF-2507B7BDD385}">
      <dgm:prSet phldrT="[Văn bản]"/>
      <dgm:spPr/>
      <dgm:t>
        <a:bodyPr/>
        <a:lstStyle/>
        <a:p>
          <a:r>
            <a:rPr lang="en-US" b="1">
              <a:solidFill>
                <a:schemeClr val="bg1"/>
              </a:solidFill>
            </a:rPr>
            <a:t>Các hàm đọc dữ liệu đầu vào</a:t>
          </a:r>
          <a:endParaRPr lang="vi-VN" b="1">
            <a:solidFill>
              <a:schemeClr val="bg1"/>
            </a:solidFill>
          </a:endParaRPr>
        </a:p>
      </dgm:t>
    </dgm:pt>
    <dgm:pt modelId="{A04FC8BA-9695-4298-A66F-2A03D9A6A767}" type="parTrans" cxnId="{3BE736C9-F62C-4B70-82F6-14370C24E2A6}">
      <dgm:prSet/>
      <dgm:spPr/>
      <dgm:t>
        <a:bodyPr/>
        <a:lstStyle/>
        <a:p>
          <a:endParaRPr lang="vi-VN"/>
        </a:p>
      </dgm:t>
    </dgm:pt>
    <dgm:pt modelId="{A792A67E-9812-4B87-A0C2-61BF9CADE0EE}" type="sibTrans" cxnId="{3BE736C9-F62C-4B70-82F6-14370C24E2A6}">
      <dgm:prSet/>
      <dgm:spPr/>
      <dgm:t>
        <a:bodyPr/>
        <a:lstStyle/>
        <a:p>
          <a:endParaRPr lang="vi-VN"/>
        </a:p>
      </dgm:t>
    </dgm:pt>
    <dgm:pt modelId="{E2E3BB8D-8CAD-47A0-BB7B-8E130DB75EEC}">
      <dgm:prSet phldrT="[Văn bản]"/>
      <dgm:spPr/>
      <dgm:t>
        <a:bodyPr/>
        <a:lstStyle/>
        <a:p>
          <a:r>
            <a:rPr lang="en-US" b="1">
              <a:solidFill>
                <a:schemeClr val="bg1"/>
              </a:solidFill>
            </a:rPr>
            <a:t>Hàm lưu dữ liệu</a:t>
          </a:r>
          <a:endParaRPr lang="vi-VN" b="1">
            <a:solidFill>
              <a:schemeClr val="bg1"/>
            </a:solidFill>
          </a:endParaRPr>
        </a:p>
      </dgm:t>
    </dgm:pt>
    <dgm:pt modelId="{FF44E05E-BCF0-4C9F-A395-DF0191FC5AE4}" type="parTrans" cxnId="{08EECDB0-BEAD-4E7F-9E6A-FF96F7B00FC5}">
      <dgm:prSet/>
      <dgm:spPr/>
      <dgm:t>
        <a:bodyPr/>
        <a:lstStyle/>
        <a:p>
          <a:endParaRPr lang="vi-VN"/>
        </a:p>
      </dgm:t>
    </dgm:pt>
    <dgm:pt modelId="{9BF76531-45C1-4950-B727-BE1B130E9A41}" type="sibTrans" cxnId="{08EECDB0-BEAD-4E7F-9E6A-FF96F7B00FC5}">
      <dgm:prSet/>
      <dgm:spPr/>
      <dgm:t>
        <a:bodyPr/>
        <a:lstStyle/>
        <a:p>
          <a:endParaRPr lang="vi-VN"/>
        </a:p>
      </dgm:t>
    </dgm:pt>
    <dgm:pt modelId="{4717644F-75B4-4A76-9F6A-DF55923DE720}">
      <dgm:prSet phldrT="[Văn bản]"/>
      <dgm:spPr/>
      <dgm:t>
        <a:bodyPr/>
        <a:lstStyle/>
        <a:p>
          <a:r>
            <a:rPr lang="en-US" b="1">
              <a:solidFill>
                <a:schemeClr val="bg1"/>
              </a:solidFill>
            </a:rPr>
            <a:t>Các hàm xử lý đầu vào, so sánh, sắp xếp</a:t>
          </a:r>
          <a:endParaRPr lang="vi-VN" b="1">
            <a:solidFill>
              <a:schemeClr val="bg1"/>
            </a:solidFill>
          </a:endParaRPr>
        </a:p>
      </dgm:t>
    </dgm:pt>
    <dgm:pt modelId="{A4B097D3-CB49-4648-9510-AD0C3ABA691D}" type="parTrans" cxnId="{60670DE2-A4FF-4EDE-B9AA-8B28C04DF5EE}">
      <dgm:prSet/>
      <dgm:spPr/>
      <dgm:t>
        <a:bodyPr/>
        <a:lstStyle/>
        <a:p>
          <a:endParaRPr lang="vi-VN"/>
        </a:p>
      </dgm:t>
    </dgm:pt>
    <dgm:pt modelId="{C36B5894-B194-476F-8555-B17AEEBEFBEF}" type="sibTrans" cxnId="{60670DE2-A4FF-4EDE-B9AA-8B28C04DF5EE}">
      <dgm:prSet/>
      <dgm:spPr/>
      <dgm:t>
        <a:bodyPr/>
        <a:lstStyle/>
        <a:p>
          <a:endParaRPr lang="vi-VN"/>
        </a:p>
      </dgm:t>
    </dgm:pt>
    <dgm:pt modelId="{1C5DB6A1-8536-4B9C-9471-F115ADB11A8E}">
      <dgm:prSet phldrT="[Văn bản]"/>
      <dgm:spPr/>
      <dgm:t>
        <a:bodyPr/>
        <a:lstStyle/>
        <a:p>
          <a:endParaRPr lang="vi-VN">
            <a:solidFill>
              <a:schemeClr val="bg1"/>
            </a:solidFill>
          </a:endParaRPr>
        </a:p>
      </dgm:t>
    </dgm:pt>
    <dgm:pt modelId="{36082D35-85B5-4CC1-9363-B5DA0A6DA6EA}" type="parTrans" cxnId="{106BFAA1-6F7C-4D3F-A136-D6B2C2F28F66}">
      <dgm:prSet/>
      <dgm:spPr/>
      <dgm:t>
        <a:bodyPr/>
        <a:lstStyle/>
        <a:p>
          <a:endParaRPr lang="vi-VN"/>
        </a:p>
      </dgm:t>
    </dgm:pt>
    <dgm:pt modelId="{EDAB3906-271A-404D-88E0-6F083891D573}" type="sibTrans" cxnId="{106BFAA1-6F7C-4D3F-A136-D6B2C2F28F66}">
      <dgm:prSet/>
      <dgm:spPr/>
      <dgm:t>
        <a:bodyPr/>
        <a:lstStyle/>
        <a:p>
          <a:endParaRPr lang="vi-VN"/>
        </a:p>
      </dgm:t>
    </dgm:pt>
    <dgm:pt modelId="{1D9A39CE-8D6E-4658-AF92-4CF808A837CB}" type="pres">
      <dgm:prSet presAssocID="{78019493-65D5-4A0E-9629-3CBBC21A8860}" presName="vert0" presStyleCnt="0">
        <dgm:presLayoutVars>
          <dgm:dir/>
          <dgm:animOne val="branch"/>
          <dgm:animLvl val="lvl"/>
        </dgm:presLayoutVars>
      </dgm:prSet>
      <dgm:spPr/>
    </dgm:pt>
    <dgm:pt modelId="{0C5623E7-81A4-4AF5-A86E-602EF3AD08D3}" type="pres">
      <dgm:prSet presAssocID="{EDF915CF-5F5C-43BC-81CF-2507B7BDD385}" presName="thickLine" presStyleLbl="alignNode1" presStyleIdx="0" presStyleCnt="4"/>
      <dgm:spPr/>
    </dgm:pt>
    <dgm:pt modelId="{9A8B676A-2F35-4AE3-A6DC-D099D8F7926C}" type="pres">
      <dgm:prSet presAssocID="{EDF915CF-5F5C-43BC-81CF-2507B7BDD385}" presName="horz1" presStyleCnt="0"/>
      <dgm:spPr/>
    </dgm:pt>
    <dgm:pt modelId="{17EAEEEA-6F85-4767-AA53-871F75E487F5}" type="pres">
      <dgm:prSet presAssocID="{EDF915CF-5F5C-43BC-81CF-2507B7BDD385}" presName="tx1" presStyleLbl="revTx" presStyleIdx="0" presStyleCnt="4"/>
      <dgm:spPr/>
    </dgm:pt>
    <dgm:pt modelId="{B7EA55CA-352D-4370-9206-CF01BB0F315F}" type="pres">
      <dgm:prSet presAssocID="{EDF915CF-5F5C-43BC-81CF-2507B7BDD385}" presName="vert1" presStyleCnt="0"/>
      <dgm:spPr/>
    </dgm:pt>
    <dgm:pt modelId="{F1EF485C-DA59-4654-8947-DF957EFF8354}" type="pres">
      <dgm:prSet presAssocID="{E2E3BB8D-8CAD-47A0-BB7B-8E130DB75EEC}" presName="thickLine" presStyleLbl="alignNode1" presStyleIdx="1" presStyleCnt="4"/>
      <dgm:spPr/>
    </dgm:pt>
    <dgm:pt modelId="{B033B30A-9783-4194-B6E6-8001E547D7F5}" type="pres">
      <dgm:prSet presAssocID="{E2E3BB8D-8CAD-47A0-BB7B-8E130DB75EEC}" presName="horz1" presStyleCnt="0"/>
      <dgm:spPr/>
    </dgm:pt>
    <dgm:pt modelId="{4B4DA4F6-84B6-447C-958C-08C7F2C497C8}" type="pres">
      <dgm:prSet presAssocID="{E2E3BB8D-8CAD-47A0-BB7B-8E130DB75EEC}" presName="tx1" presStyleLbl="revTx" presStyleIdx="1" presStyleCnt="4"/>
      <dgm:spPr/>
    </dgm:pt>
    <dgm:pt modelId="{3AFFE5D9-4421-4C87-82DE-894C93946B43}" type="pres">
      <dgm:prSet presAssocID="{E2E3BB8D-8CAD-47A0-BB7B-8E130DB75EEC}" presName="vert1" presStyleCnt="0"/>
      <dgm:spPr/>
    </dgm:pt>
    <dgm:pt modelId="{44CBAA2F-F897-44F4-BFF6-E16A28117AE5}" type="pres">
      <dgm:prSet presAssocID="{4717644F-75B4-4A76-9F6A-DF55923DE720}" presName="thickLine" presStyleLbl="alignNode1" presStyleIdx="2" presStyleCnt="4"/>
      <dgm:spPr/>
    </dgm:pt>
    <dgm:pt modelId="{A9039507-9DB5-4376-9831-951F52529625}" type="pres">
      <dgm:prSet presAssocID="{4717644F-75B4-4A76-9F6A-DF55923DE720}" presName="horz1" presStyleCnt="0"/>
      <dgm:spPr/>
    </dgm:pt>
    <dgm:pt modelId="{07026872-2D29-44BF-8440-BD823703A58B}" type="pres">
      <dgm:prSet presAssocID="{4717644F-75B4-4A76-9F6A-DF55923DE720}" presName="tx1" presStyleLbl="revTx" presStyleIdx="2" presStyleCnt="4"/>
      <dgm:spPr/>
    </dgm:pt>
    <dgm:pt modelId="{3A448EA4-4815-4D48-9829-30E73E76BDBB}" type="pres">
      <dgm:prSet presAssocID="{4717644F-75B4-4A76-9F6A-DF55923DE720}" presName="vert1" presStyleCnt="0"/>
      <dgm:spPr/>
    </dgm:pt>
    <dgm:pt modelId="{574D4F39-9C68-4D54-811F-D07EE5263BCA}" type="pres">
      <dgm:prSet presAssocID="{1C5DB6A1-8536-4B9C-9471-F115ADB11A8E}" presName="thickLine" presStyleLbl="alignNode1" presStyleIdx="3" presStyleCnt="4"/>
      <dgm:spPr/>
    </dgm:pt>
    <dgm:pt modelId="{A621777F-BE5E-43C7-96ED-F01B25EE5228}" type="pres">
      <dgm:prSet presAssocID="{1C5DB6A1-8536-4B9C-9471-F115ADB11A8E}" presName="horz1" presStyleCnt="0"/>
      <dgm:spPr/>
    </dgm:pt>
    <dgm:pt modelId="{3D4CCC70-9BD3-4592-A5EE-0FE634ACA6CE}" type="pres">
      <dgm:prSet presAssocID="{1C5DB6A1-8536-4B9C-9471-F115ADB11A8E}" presName="tx1" presStyleLbl="revTx" presStyleIdx="3" presStyleCnt="4"/>
      <dgm:spPr/>
    </dgm:pt>
    <dgm:pt modelId="{BF4F8230-037B-4362-8C6B-A12A689294D6}" type="pres">
      <dgm:prSet presAssocID="{1C5DB6A1-8536-4B9C-9471-F115ADB11A8E}" presName="vert1" presStyleCnt="0"/>
      <dgm:spPr/>
    </dgm:pt>
  </dgm:ptLst>
  <dgm:cxnLst>
    <dgm:cxn modelId="{73370D17-1C74-4DB1-9900-E5DD749D09AF}" type="presOf" srcId="{1C5DB6A1-8536-4B9C-9471-F115ADB11A8E}" destId="{3D4CCC70-9BD3-4592-A5EE-0FE634ACA6CE}" srcOrd="0" destOrd="0" presId="urn:microsoft.com/office/officeart/2008/layout/LinedList"/>
    <dgm:cxn modelId="{6A530A63-136F-4CE0-A4C8-C40E4F35CCF6}" type="presOf" srcId="{78019493-65D5-4A0E-9629-3CBBC21A8860}" destId="{1D9A39CE-8D6E-4658-AF92-4CF808A837CB}" srcOrd="0" destOrd="0" presId="urn:microsoft.com/office/officeart/2008/layout/LinedList"/>
    <dgm:cxn modelId="{8D1A484C-3189-42B3-A0AE-94A14584BD44}" type="presOf" srcId="{4717644F-75B4-4A76-9F6A-DF55923DE720}" destId="{07026872-2D29-44BF-8440-BD823703A58B}" srcOrd="0" destOrd="0" presId="urn:microsoft.com/office/officeart/2008/layout/LinedList"/>
    <dgm:cxn modelId="{106BFAA1-6F7C-4D3F-A136-D6B2C2F28F66}" srcId="{78019493-65D5-4A0E-9629-3CBBC21A8860}" destId="{1C5DB6A1-8536-4B9C-9471-F115ADB11A8E}" srcOrd="3" destOrd="0" parTransId="{36082D35-85B5-4CC1-9363-B5DA0A6DA6EA}" sibTransId="{EDAB3906-271A-404D-88E0-6F083891D573}"/>
    <dgm:cxn modelId="{4CEC8EAB-6C22-4510-9857-2D1912C88664}" type="presOf" srcId="{E2E3BB8D-8CAD-47A0-BB7B-8E130DB75EEC}" destId="{4B4DA4F6-84B6-447C-958C-08C7F2C497C8}" srcOrd="0" destOrd="0" presId="urn:microsoft.com/office/officeart/2008/layout/LinedList"/>
    <dgm:cxn modelId="{08EECDB0-BEAD-4E7F-9E6A-FF96F7B00FC5}" srcId="{78019493-65D5-4A0E-9629-3CBBC21A8860}" destId="{E2E3BB8D-8CAD-47A0-BB7B-8E130DB75EEC}" srcOrd="1" destOrd="0" parTransId="{FF44E05E-BCF0-4C9F-A395-DF0191FC5AE4}" sibTransId="{9BF76531-45C1-4950-B727-BE1B130E9A41}"/>
    <dgm:cxn modelId="{4D4AD1C7-F324-4115-B4B1-4E87BAB08740}" type="presOf" srcId="{EDF915CF-5F5C-43BC-81CF-2507B7BDD385}" destId="{17EAEEEA-6F85-4767-AA53-871F75E487F5}" srcOrd="0" destOrd="0" presId="urn:microsoft.com/office/officeart/2008/layout/LinedList"/>
    <dgm:cxn modelId="{3BE736C9-F62C-4B70-82F6-14370C24E2A6}" srcId="{78019493-65D5-4A0E-9629-3CBBC21A8860}" destId="{EDF915CF-5F5C-43BC-81CF-2507B7BDD385}" srcOrd="0" destOrd="0" parTransId="{A04FC8BA-9695-4298-A66F-2A03D9A6A767}" sibTransId="{A792A67E-9812-4B87-A0C2-61BF9CADE0EE}"/>
    <dgm:cxn modelId="{60670DE2-A4FF-4EDE-B9AA-8B28C04DF5EE}" srcId="{78019493-65D5-4A0E-9629-3CBBC21A8860}" destId="{4717644F-75B4-4A76-9F6A-DF55923DE720}" srcOrd="2" destOrd="0" parTransId="{A4B097D3-CB49-4648-9510-AD0C3ABA691D}" sibTransId="{C36B5894-B194-476F-8555-B17AEEBEFBEF}"/>
    <dgm:cxn modelId="{C40C49AF-F051-4876-96AF-8397D4A00A73}" type="presParOf" srcId="{1D9A39CE-8D6E-4658-AF92-4CF808A837CB}" destId="{0C5623E7-81A4-4AF5-A86E-602EF3AD08D3}" srcOrd="0" destOrd="0" presId="urn:microsoft.com/office/officeart/2008/layout/LinedList"/>
    <dgm:cxn modelId="{FBFD6B56-707B-496D-8048-18E5D0F8A4DA}" type="presParOf" srcId="{1D9A39CE-8D6E-4658-AF92-4CF808A837CB}" destId="{9A8B676A-2F35-4AE3-A6DC-D099D8F7926C}" srcOrd="1" destOrd="0" presId="urn:microsoft.com/office/officeart/2008/layout/LinedList"/>
    <dgm:cxn modelId="{EF97C1A6-287F-43EF-8398-46958F985594}" type="presParOf" srcId="{9A8B676A-2F35-4AE3-A6DC-D099D8F7926C}" destId="{17EAEEEA-6F85-4767-AA53-871F75E487F5}" srcOrd="0" destOrd="0" presId="urn:microsoft.com/office/officeart/2008/layout/LinedList"/>
    <dgm:cxn modelId="{97CB942D-9065-4CB8-A11D-297DFCD4DA45}" type="presParOf" srcId="{9A8B676A-2F35-4AE3-A6DC-D099D8F7926C}" destId="{B7EA55CA-352D-4370-9206-CF01BB0F315F}" srcOrd="1" destOrd="0" presId="urn:microsoft.com/office/officeart/2008/layout/LinedList"/>
    <dgm:cxn modelId="{02380F3D-962A-468E-821C-14974E60B2C9}" type="presParOf" srcId="{1D9A39CE-8D6E-4658-AF92-4CF808A837CB}" destId="{F1EF485C-DA59-4654-8947-DF957EFF8354}" srcOrd="2" destOrd="0" presId="urn:microsoft.com/office/officeart/2008/layout/LinedList"/>
    <dgm:cxn modelId="{41B18494-5BFB-4B4D-8790-E32007A5ECA3}" type="presParOf" srcId="{1D9A39CE-8D6E-4658-AF92-4CF808A837CB}" destId="{B033B30A-9783-4194-B6E6-8001E547D7F5}" srcOrd="3" destOrd="0" presId="urn:microsoft.com/office/officeart/2008/layout/LinedList"/>
    <dgm:cxn modelId="{25019356-80AD-4CC0-BDF1-AD3FCAA40992}" type="presParOf" srcId="{B033B30A-9783-4194-B6E6-8001E547D7F5}" destId="{4B4DA4F6-84B6-447C-958C-08C7F2C497C8}" srcOrd="0" destOrd="0" presId="urn:microsoft.com/office/officeart/2008/layout/LinedList"/>
    <dgm:cxn modelId="{21D7EB60-B354-4973-B95E-0237FD0DA407}" type="presParOf" srcId="{B033B30A-9783-4194-B6E6-8001E547D7F5}" destId="{3AFFE5D9-4421-4C87-82DE-894C93946B43}" srcOrd="1" destOrd="0" presId="urn:microsoft.com/office/officeart/2008/layout/LinedList"/>
    <dgm:cxn modelId="{8432121F-09AC-4993-9113-C493F91B732B}" type="presParOf" srcId="{1D9A39CE-8D6E-4658-AF92-4CF808A837CB}" destId="{44CBAA2F-F897-44F4-BFF6-E16A28117AE5}" srcOrd="4" destOrd="0" presId="urn:microsoft.com/office/officeart/2008/layout/LinedList"/>
    <dgm:cxn modelId="{5C4CD62A-503A-4C35-8654-9E24D8994B10}" type="presParOf" srcId="{1D9A39CE-8D6E-4658-AF92-4CF808A837CB}" destId="{A9039507-9DB5-4376-9831-951F52529625}" srcOrd="5" destOrd="0" presId="urn:microsoft.com/office/officeart/2008/layout/LinedList"/>
    <dgm:cxn modelId="{B419F724-6CC4-4F1D-A261-DED65C106A10}" type="presParOf" srcId="{A9039507-9DB5-4376-9831-951F52529625}" destId="{07026872-2D29-44BF-8440-BD823703A58B}" srcOrd="0" destOrd="0" presId="urn:microsoft.com/office/officeart/2008/layout/LinedList"/>
    <dgm:cxn modelId="{425B8EAA-475B-4879-B132-C0896AB8F4CD}" type="presParOf" srcId="{A9039507-9DB5-4376-9831-951F52529625}" destId="{3A448EA4-4815-4D48-9829-30E73E76BDBB}" srcOrd="1" destOrd="0" presId="urn:microsoft.com/office/officeart/2008/layout/LinedList"/>
    <dgm:cxn modelId="{C387D614-CFDB-48B8-BFC4-999DCF2C1154}" type="presParOf" srcId="{1D9A39CE-8D6E-4658-AF92-4CF808A837CB}" destId="{574D4F39-9C68-4D54-811F-D07EE5263BCA}" srcOrd="6" destOrd="0" presId="urn:microsoft.com/office/officeart/2008/layout/LinedList"/>
    <dgm:cxn modelId="{3B808EBA-49D0-4294-8298-BABB79E41736}" type="presParOf" srcId="{1D9A39CE-8D6E-4658-AF92-4CF808A837CB}" destId="{A621777F-BE5E-43C7-96ED-F01B25EE5228}" srcOrd="7" destOrd="0" presId="urn:microsoft.com/office/officeart/2008/layout/LinedList"/>
    <dgm:cxn modelId="{6D8AC38C-DA01-45D0-BF7B-93CAA8C93741}" type="presParOf" srcId="{A621777F-BE5E-43C7-96ED-F01B25EE5228}" destId="{3D4CCC70-9BD3-4592-A5EE-0FE634ACA6CE}" srcOrd="0" destOrd="0" presId="urn:microsoft.com/office/officeart/2008/layout/LinedList"/>
    <dgm:cxn modelId="{D6F7E9DD-E093-46D3-9955-787E787E583C}" type="presParOf" srcId="{A621777F-BE5E-43C7-96ED-F01B25EE5228}" destId="{BF4F8230-037B-4362-8C6B-A12A689294D6}"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E4B690-C41E-44A4-93E3-2275C82DBA3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vi-VN"/>
        </a:p>
      </dgm:t>
    </dgm:pt>
    <dgm:pt modelId="{6F6194BF-1C50-4D20-A60A-82E51010E6F3}">
      <dgm:prSet phldrT="[Văn bản]"/>
      <dgm:spPr/>
      <dgm:t>
        <a:bodyPr/>
        <a:lstStyle/>
        <a:p>
          <a:pPr algn="l"/>
          <a:r>
            <a:rPr lang="en-US" u="none">
              <a:solidFill>
                <a:schemeClr val="bg1"/>
              </a:solidFill>
            </a:rPr>
            <a:t>Chức </a:t>
          </a:r>
        </a:p>
        <a:p>
          <a:pPr algn="l"/>
          <a:r>
            <a:rPr lang="en-US" u="none">
              <a:solidFill>
                <a:schemeClr val="bg1"/>
              </a:solidFill>
            </a:rPr>
            <a:t>năng </a:t>
          </a:r>
        </a:p>
        <a:p>
          <a:pPr algn="l"/>
          <a:r>
            <a:rPr lang="en-US" u="none">
              <a:solidFill>
                <a:schemeClr val="bg1"/>
              </a:solidFill>
            </a:rPr>
            <a:t>cơ </a:t>
          </a:r>
        </a:p>
        <a:p>
          <a:pPr algn="l"/>
          <a:r>
            <a:rPr lang="en-US" u="none">
              <a:solidFill>
                <a:schemeClr val="bg1"/>
              </a:solidFill>
            </a:rPr>
            <a:t>bản</a:t>
          </a:r>
        </a:p>
        <a:p>
          <a:pPr algn="l"/>
          <a:r>
            <a:rPr lang="en-US" u="none">
              <a:solidFill>
                <a:schemeClr val="bg1"/>
              </a:solidFill>
            </a:rPr>
            <a:t>của</a:t>
          </a:r>
        </a:p>
        <a:p>
          <a:pPr algn="l"/>
          <a:r>
            <a:rPr lang="en-US" u="none">
              <a:solidFill>
                <a:schemeClr val="bg1"/>
              </a:solidFill>
            </a:rPr>
            <a:t>hệ </a:t>
          </a:r>
        </a:p>
        <a:p>
          <a:pPr algn="l"/>
          <a:r>
            <a:rPr lang="en-US" u="none">
              <a:solidFill>
                <a:schemeClr val="bg1"/>
              </a:solidFill>
            </a:rPr>
            <a:t>thống: </a:t>
          </a:r>
          <a:endParaRPr lang="vi-VN" u="none"/>
        </a:p>
      </dgm:t>
    </dgm:pt>
    <dgm:pt modelId="{88F083F0-6611-4199-8133-5F5678C9387F}" type="parTrans" cxnId="{BC29E754-9C5A-4585-84F1-0DAD16CCCC50}">
      <dgm:prSet/>
      <dgm:spPr/>
      <dgm:t>
        <a:bodyPr/>
        <a:lstStyle/>
        <a:p>
          <a:endParaRPr lang="vi-VN"/>
        </a:p>
      </dgm:t>
    </dgm:pt>
    <dgm:pt modelId="{2E4356E4-FAFA-4A9C-B8C4-E71603B96D63}" type="sibTrans" cxnId="{BC29E754-9C5A-4585-84F1-0DAD16CCCC50}">
      <dgm:prSet/>
      <dgm:spPr/>
      <dgm:t>
        <a:bodyPr/>
        <a:lstStyle/>
        <a:p>
          <a:endParaRPr lang="vi-VN"/>
        </a:p>
      </dgm:t>
    </dgm:pt>
    <dgm:pt modelId="{5D42730C-D198-4CA0-A623-37024AC9E189}">
      <dgm:prSet phldrT="[Văn bản]" custT="1"/>
      <dgm:spPr/>
      <dgm:t>
        <a:bodyPr/>
        <a:lstStyle/>
        <a:p>
          <a:pPr>
            <a:buFont typeface="+mj-lt"/>
            <a:buAutoNum type="arabicPeriod"/>
          </a:pPr>
          <a:r>
            <a:rPr lang="vi-VN" sz="2400">
              <a:solidFill>
                <a:schemeClr val="bg1"/>
              </a:solidFill>
            </a:rPr>
            <a:t>Gõ vào một từ và hiển thị tất cả các thông tin của từ đó</a:t>
          </a:r>
        </a:p>
      </dgm:t>
    </dgm:pt>
    <dgm:pt modelId="{4B75F395-9A2F-45C9-BD76-727E413C3D86}" type="parTrans" cxnId="{B1F00857-C9CD-4C8F-883F-F8CF05C590FE}">
      <dgm:prSet/>
      <dgm:spPr/>
      <dgm:t>
        <a:bodyPr/>
        <a:lstStyle/>
        <a:p>
          <a:endParaRPr lang="vi-VN"/>
        </a:p>
      </dgm:t>
    </dgm:pt>
    <dgm:pt modelId="{D440F4B0-8DC7-4F17-BFE1-C3D4691B33B8}" type="sibTrans" cxnId="{B1F00857-C9CD-4C8F-883F-F8CF05C590FE}">
      <dgm:prSet/>
      <dgm:spPr/>
      <dgm:t>
        <a:bodyPr/>
        <a:lstStyle/>
        <a:p>
          <a:endParaRPr lang="vi-VN"/>
        </a:p>
      </dgm:t>
    </dgm:pt>
    <dgm:pt modelId="{63D4F476-D85E-40EB-83AD-83288106907D}">
      <dgm:prSet phldrT="[Văn bản]" custT="1"/>
      <dgm:spPr/>
      <dgm:t>
        <a:bodyPr/>
        <a:lstStyle/>
        <a:p>
          <a:r>
            <a:rPr lang="vi-VN" sz="2400">
              <a:solidFill>
                <a:schemeClr val="bg1"/>
              </a:solidFill>
            </a:rPr>
            <a:t>Thêm từ</a:t>
          </a:r>
        </a:p>
      </dgm:t>
    </dgm:pt>
    <dgm:pt modelId="{22C578E0-94C2-4B22-B793-686F88FE8C01}" type="parTrans" cxnId="{5EAEDFBB-BF91-4BFA-ACF5-4AB9B24C8A63}">
      <dgm:prSet/>
      <dgm:spPr/>
      <dgm:t>
        <a:bodyPr/>
        <a:lstStyle/>
        <a:p>
          <a:endParaRPr lang="vi-VN"/>
        </a:p>
      </dgm:t>
    </dgm:pt>
    <dgm:pt modelId="{38CCE388-5351-4718-883A-8930934BB02E}" type="sibTrans" cxnId="{5EAEDFBB-BF91-4BFA-ACF5-4AB9B24C8A63}">
      <dgm:prSet/>
      <dgm:spPr/>
      <dgm:t>
        <a:bodyPr/>
        <a:lstStyle/>
        <a:p>
          <a:endParaRPr lang="vi-VN"/>
        </a:p>
      </dgm:t>
    </dgm:pt>
    <dgm:pt modelId="{3756C12B-A69D-4887-AB50-E34B2EBE5E7E}">
      <dgm:prSet phldrT="[Văn bản]" custT="1"/>
      <dgm:spPr/>
      <dgm:t>
        <a:bodyPr/>
        <a:lstStyle/>
        <a:p>
          <a:r>
            <a:rPr lang="vi-VN" sz="2400">
              <a:solidFill>
                <a:schemeClr val="bg1"/>
              </a:solidFill>
            </a:rPr>
            <a:t>Thêm thể loại</a:t>
          </a:r>
        </a:p>
      </dgm:t>
    </dgm:pt>
    <dgm:pt modelId="{84AAE999-1649-490F-8CFA-237FE5115B2F}" type="parTrans" cxnId="{3F50D56C-1533-4924-A9C9-8FD8EFCC7845}">
      <dgm:prSet/>
      <dgm:spPr/>
      <dgm:t>
        <a:bodyPr/>
        <a:lstStyle/>
        <a:p>
          <a:endParaRPr lang="vi-VN"/>
        </a:p>
      </dgm:t>
    </dgm:pt>
    <dgm:pt modelId="{AAD04523-80DD-43A6-8A8C-A0618FAA7ED7}" type="sibTrans" cxnId="{3F50D56C-1533-4924-A9C9-8FD8EFCC7845}">
      <dgm:prSet/>
      <dgm:spPr/>
      <dgm:t>
        <a:bodyPr/>
        <a:lstStyle/>
        <a:p>
          <a:endParaRPr lang="vi-VN"/>
        </a:p>
      </dgm:t>
    </dgm:pt>
    <dgm:pt modelId="{DDA6BF94-59A9-4013-9F55-D79DC8261E90}">
      <dgm:prSet phldrT="[Văn bản]" custT="1"/>
      <dgm:spPr/>
      <dgm:t>
        <a:bodyPr/>
        <a:lstStyle/>
        <a:p>
          <a:r>
            <a:rPr lang="vi-VN" sz="2400">
              <a:solidFill>
                <a:schemeClr val="bg1"/>
              </a:solidFill>
            </a:rPr>
            <a:t>Thoát chương trình</a:t>
          </a:r>
          <a:endParaRPr lang="en-US" sz="2400">
            <a:solidFill>
              <a:schemeClr val="bg1"/>
            </a:solidFill>
          </a:endParaRPr>
        </a:p>
        <a:p>
          <a:endParaRPr lang="vi-VN" sz="2400">
            <a:solidFill>
              <a:schemeClr val="bg1"/>
            </a:solidFill>
          </a:endParaRPr>
        </a:p>
      </dgm:t>
    </dgm:pt>
    <dgm:pt modelId="{8B57F992-64E7-4D46-856F-331493794CF8}" type="parTrans" cxnId="{B04615CB-82D0-4AF9-95F3-3811E6BE1CC2}">
      <dgm:prSet/>
      <dgm:spPr/>
      <dgm:t>
        <a:bodyPr/>
        <a:lstStyle/>
        <a:p>
          <a:endParaRPr lang="vi-VN"/>
        </a:p>
      </dgm:t>
    </dgm:pt>
    <dgm:pt modelId="{352FC327-9E11-49B9-9CC7-B906DB74CCE7}" type="sibTrans" cxnId="{B04615CB-82D0-4AF9-95F3-3811E6BE1CC2}">
      <dgm:prSet/>
      <dgm:spPr/>
      <dgm:t>
        <a:bodyPr/>
        <a:lstStyle/>
        <a:p>
          <a:endParaRPr lang="vi-VN"/>
        </a:p>
      </dgm:t>
    </dgm:pt>
    <dgm:pt modelId="{FEC958C5-865F-4E45-AD34-24BDA2EA45AD}">
      <dgm:prSet phldrT="[Văn bản]" custT="1"/>
      <dgm:spPr/>
      <dgm:t>
        <a:bodyPr/>
        <a:lstStyle/>
        <a:p>
          <a:r>
            <a:rPr lang="vi-VN" sz="2400">
              <a:solidFill>
                <a:schemeClr val="bg1"/>
              </a:solidFill>
            </a:rPr>
            <a:t>Sửa, xóa thể loại</a:t>
          </a:r>
        </a:p>
      </dgm:t>
    </dgm:pt>
    <dgm:pt modelId="{B3DE1BFD-20EA-443A-8518-91BA342E3A92}" type="parTrans" cxnId="{BF63431C-5E81-433A-8748-B94D8250074A}">
      <dgm:prSet/>
      <dgm:spPr/>
      <dgm:t>
        <a:bodyPr/>
        <a:lstStyle/>
        <a:p>
          <a:endParaRPr lang="vi-VN"/>
        </a:p>
      </dgm:t>
    </dgm:pt>
    <dgm:pt modelId="{283CFCC6-A71F-4042-8FA1-8507896C2EE1}" type="sibTrans" cxnId="{BF63431C-5E81-433A-8748-B94D8250074A}">
      <dgm:prSet/>
      <dgm:spPr/>
      <dgm:t>
        <a:bodyPr/>
        <a:lstStyle/>
        <a:p>
          <a:endParaRPr lang="vi-VN"/>
        </a:p>
      </dgm:t>
    </dgm:pt>
    <dgm:pt modelId="{0289EDA4-8E2C-4FBB-A132-ACE6C791E18D}">
      <dgm:prSet phldrT="[Văn bản]" custT="1"/>
      <dgm:spPr/>
      <dgm:t>
        <a:bodyPr/>
        <a:lstStyle/>
        <a:p>
          <a:r>
            <a:rPr lang="vi-VN" sz="2400">
              <a:solidFill>
                <a:schemeClr val="bg1"/>
              </a:solidFill>
            </a:rPr>
            <a:t>Thống kê tất cả các từ trong một thể loại nào đó</a:t>
          </a:r>
        </a:p>
      </dgm:t>
    </dgm:pt>
    <dgm:pt modelId="{FA5951F1-9F4F-4865-9975-7B6FCB54ACF0}" type="parTrans" cxnId="{866846F6-BE79-42F0-9CDE-33228A1FE5C6}">
      <dgm:prSet/>
      <dgm:spPr/>
      <dgm:t>
        <a:bodyPr/>
        <a:lstStyle/>
        <a:p>
          <a:endParaRPr lang="vi-VN"/>
        </a:p>
      </dgm:t>
    </dgm:pt>
    <dgm:pt modelId="{D6B4ABFC-ED99-4190-931E-5AA2F0E988B7}" type="sibTrans" cxnId="{866846F6-BE79-42F0-9CDE-33228A1FE5C6}">
      <dgm:prSet/>
      <dgm:spPr/>
      <dgm:t>
        <a:bodyPr/>
        <a:lstStyle/>
        <a:p>
          <a:endParaRPr lang="vi-VN"/>
        </a:p>
      </dgm:t>
    </dgm:pt>
    <dgm:pt modelId="{56FDB446-8F45-462A-985A-752019B2D293}">
      <dgm:prSet phldrT="[Văn bản]" custT="1"/>
      <dgm:spPr/>
      <dgm:t>
        <a:bodyPr/>
        <a:lstStyle/>
        <a:p>
          <a:r>
            <a:rPr lang="vi-VN" sz="2400">
              <a:solidFill>
                <a:schemeClr val="bg1"/>
              </a:solidFill>
            </a:rPr>
            <a:t>Sửa, xóa từ</a:t>
          </a:r>
        </a:p>
      </dgm:t>
    </dgm:pt>
    <dgm:pt modelId="{821B605E-8ADE-4A1E-A0F1-7AA15E8F5BCF}" type="parTrans" cxnId="{291943F2-0B19-475D-97D9-91DC68F8BC0F}">
      <dgm:prSet/>
      <dgm:spPr/>
      <dgm:t>
        <a:bodyPr/>
        <a:lstStyle/>
        <a:p>
          <a:endParaRPr lang="vi-VN"/>
        </a:p>
      </dgm:t>
    </dgm:pt>
    <dgm:pt modelId="{431E1166-3FD7-4BE5-A11A-F4391CC483D0}" type="sibTrans" cxnId="{291943F2-0B19-475D-97D9-91DC68F8BC0F}">
      <dgm:prSet/>
      <dgm:spPr/>
      <dgm:t>
        <a:bodyPr/>
        <a:lstStyle/>
        <a:p>
          <a:endParaRPr lang="vi-VN"/>
        </a:p>
      </dgm:t>
    </dgm:pt>
    <dgm:pt modelId="{9EC91BE2-44D8-4237-891F-A50FB874A08A}" type="pres">
      <dgm:prSet presAssocID="{F8E4B690-C41E-44A4-93E3-2275C82DBA39}" presName="vert0" presStyleCnt="0">
        <dgm:presLayoutVars>
          <dgm:dir/>
          <dgm:animOne val="branch"/>
          <dgm:animLvl val="lvl"/>
        </dgm:presLayoutVars>
      </dgm:prSet>
      <dgm:spPr/>
    </dgm:pt>
    <dgm:pt modelId="{4456135E-E81B-41E9-81A8-0704D142B070}" type="pres">
      <dgm:prSet presAssocID="{6F6194BF-1C50-4D20-A60A-82E51010E6F3}" presName="thickLine" presStyleLbl="alignNode1" presStyleIdx="0" presStyleCnt="1" custLinFactNeighborX="843"/>
      <dgm:spPr/>
    </dgm:pt>
    <dgm:pt modelId="{4521DE45-ECA8-48C3-BF80-8B0B656B89BB}" type="pres">
      <dgm:prSet presAssocID="{6F6194BF-1C50-4D20-A60A-82E51010E6F3}" presName="horz1" presStyleCnt="0"/>
      <dgm:spPr/>
    </dgm:pt>
    <dgm:pt modelId="{467634DE-5A10-4A88-A8BC-64F4822D0677}" type="pres">
      <dgm:prSet presAssocID="{6F6194BF-1C50-4D20-A60A-82E51010E6F3}" presName="tx1" presStyleLbl="revTx" presStyleIdx="0" presStyleCnt="8" custScaleX="63239"/>
      <dgm:spPr/>
    </dgm:pt>
    <dgm:pt modelId="{519AACA0-646A-4C57-8A26-5178D9A26A9C}" type="pres">
      <dgm:prSet presAssocID="{6F6194BF-1C50-4D20-A60A-82E51010E6F3}" presName="vert1" presStyleCnt="0"/>
      <dgm:spPr/>
    </dgm:pt>
    <dgm:pt modelId="{220E7177-06DA-49B7-BF1C-1EDF92D43E60}" type="pres">
      <dgm:prSet presAssocID="{5D42730C-D198-4CA0-A623-37024AC9E189}" presName="vertSpace2a" presStyleCnt="0"/>
      <dgm:spPr/>
    </dgm:pt>
    <dgm:pt modelId="{3900B95A-DC60-45C1-8013-720F7180B987}" type="pres">
      <dgm:prSet presAssocID="{5D42730C-D198-4CA0-A623-37024AC9E189}" presName="horz2" presStyleCnt="0"/>
      <dgm:spPr/>
    </dgm:pt>
    <dgm:pt modelId="{E6A5803A-CD8F-4843-B06D-383B96A0966B}" type="pres">
      <dgm:prSet presAssocID="{5D42730C-D198-4CA0-A623-37024AC9E189}" presName="horzSpace2" presStyleCnt="0"/>
      <dgm:spPr/>
    </dgm:pt>
    <dgm:pt modelId="{9B0AF383-8CF7-4FE5-895C-4BFD75555029}" type="pres">
      <dgm:prSet presAssocID="{5D42730C-D198-4CA0-A623-37024AC9E189}" presName="tx2" presStyleLbl="revTx" presStyleIdx="1" presStyleCnt="8"/>
      <dgm:spPr/>
    </dgm:pt>
    <dgm:pt modelId="{9AE50722-EF8E-4857-B153-A81D7266B7E4}" type="pres">
      <dgm:prSet presAssocID="{5D42730C-D198-4CA0-A623-37024AC9E189}" presName="vert2" presStyleCnt="0"/>
      <dgm:spPr/>
    </dgm:pt>
    <dgm:pt modelId="{49C4A69C-FD31-4879-B696-B2A9BF3A329A}" type="pres">
      <dgm:prSet presAssocID="{5D42730C-D198-4CA0-A623-37024AC9E189}" presName="thinLine2b" presStyleLbl="callout" presStyleIdx="0" presStyleCnt="7"/>
      <dgm:spPr/>
    </dgm:pt>
    <dgm:pt modelId="{5228FDEB-4EDF-4A62-9806-DBB4F5B45E61}" type="pres">
      <dgm:prSet presAssocID="{5D42730C-D198-4CA0-A623-37024AC9E189}" presName="vertSpace2b" presStyleCnt="0"/>
      <dgm:spPr/>
    </dgm:pt>
    <dgm:pt modelId="{9E666D64-432A-4399-89CB-1F9DA93A6E50}" type="pres">
      <dgm:prSet presAssocID="{63D4F476-D85E-40EB-83AD-83288106907D}" presName="horz2" presStyleCnt="0"/>
      <dgm:spPr/>
    </dgm:pt>
    <dgm:pt modelId="{7F3EB8D1-072D-451F-82F2-86CB3162F020}" type="pres">
      <dgm:prSet presAssocID="{63D4F476-D85E-40EB-83AD-83288106907D}" presName="horzSpace2" presStyleCnt="0"/>
      <dgm:spPr/>
    </dgm:pt>
    <dgm:pt modelId="{2E4704C0-F264-4808-BEE7-44CB0D4AC26D}" type="pres">
      <dgm:prSet presAssocID="{63D4F476-D85E-40EB-83AD-83288106907D}" presName="tx2" presStyleLbl="revTx" presStyleIdx="2" presStyleCnt="8"/>
      <dgm:spPr/>
    </dgm:pt>
    <dgm:pt modelId="{7C01DD88-AEDF-4AC1-8BE8-69DF5123023C}" type="pres">
      <dgm:prSet presAssocID="{63D4F476-D85E-40EB-83AD-83288106907D}" presName="vert2" presStyleCnt="0"/>
      <dgm:spPr/>
    </dgm:pt>
    <dgm:pt modelId="{65311A19-B131-4E1D-8274-416B68125A1F}" type="pres">
      <dgm:prSet presAssocID="{63D4F476-D85E-40EB-83AD-83288106907D}" presName="thinLine2b" presStyleLbl="callout" presStyleIdx="1" presStyleCnt="7"/>
      <dgm:spPr/>
    </dgm:pt>
    <dgm:pt modelId="{7D1E71B0-DB89-4ED9-B032-A501B498A7CA}" type="pres">
      <dgm:prSet presAssocID="{63D4F476-D85E-40EB-83AD-83288106907D}" presName="vertSpace2b" presStyleCnt="0"/>
      <dgm:spPr/>
    </dgm:pt>
    <dgm:pt modelId="{A99FF50B-1EAB-47B1-AD08-033D0022AED9}" type="pres">
      <dgm:prSet presAssocID="{3756C12B-A69D-4887-AB50-E34B2EBE5E7E}" presName="horz2" presStyleCnt="0"/>
      <dgm:spPr/>
    </dgm:pt>
    <dgm:pt modelId="{06C8E81C-FB50-418B-BF97-20B26350871B}" type="pres">
      <dgm:prSet presAssocID="{3756C12B-A69D-4887-AB50-E34B2EBE5E7E}" presName="horzSpace2" presStyleCnt="0"/>
      <dgm:spPr/>
    </dgm:pt>
    <dgm:pt modelId="{D76BD5A1-798D-47F4-BD09-5495FD2C0ACE}" type="pres">
      <dgm:prSet presAssocID="{3756C12B-A69D-4887-AB50-E34B2EBE5E7E}" presName="tx2" presStyleLbl="revTx" presStyleIdx="3" presStyleCnt="8"/>
      <dgm:spPr/>
    </dgm:pt>
    <dgm:pt modelId="{10BB4F40-6A38-473E-9A0D-F63C7EE7E9EC}" type="pres">
      <dgm:prSet presAssocID="{3756C12B-A69D-4887-AB50-E34B2EBE5E7E}" presName="vert2" presStyleCnt="0"/>
      <dgm:spPr/>
    </dgm:pt>
    <dgm:pt modelId="{5B05315A-9CC1-41A7-9F49-6B672E06B552}" type="pres">
      <dgm:prSet presAssocID="{3756C12B-A69D-4887-AB50-E34B2EBE5E7E}" presName="thinLine2b" presStyleLbl="callout" presStyleIdx="2" presStyleCnt="7"/>
      <dgm:spPr/>
    </dgm:pt>
    <dgm:pt modelId="{D1793CBC-7F23-4812-B618-CEE37A6027FD}" type="pres">
      <dgm:prSet presAssocID="{3756C12B-A69D-4887-AB50-E34B2EBE5E7E}" presName="vertSpace2b" presStyleCnt="0"/>
      <dgm:spPr/>
    </dgm:pt>
    <dgm:pt modelId="{3A28326F-E54C-4B65-ACAF-F70908C50B87}" type="pres">
      <dgm:prSet presAssocID="{0289EDA4-8E2C-4FBB-A132-ACE6C791E18D}" presName="horz2" presStyleCnt="0"/>
      <dgm:spPr/>
    </dgm:pt>
    <dgm:pt modelId="{C1D7454F-16A2-4481-9A11-596613BF2F16}" type="pres">
      <dgm:prSet presAssocID="{0289EDA4-8E2C-4FBB-A132-ACE6C791E18D}" presName="horzSpace2" presStyleCnt="0"/>
      <dgm:spPr/>
    </dgm:pt>
    <dgm:pt modelId="{2458C8ED-BFE0-438B-8C5C-94B7FC5AD33D}" type="pres">
      <dgm:prSet presAssocID="{0289EDA4-8E2C-4FBB-A132-ACE6C791E18D}" presName="tx2" presStyleLbl="revTx" presStyleIdx="4" presStyleCnt="8"/>
      <dgm:spPr/>
    </dgm:pt>
    <dgm:pt modelId="{0C4C137E-581D-4E00-8F62-251424D0D033}" type="pres">
      <dgm:prSet presAssocID="{0289EDA4-8E2C-4FBB-A132-ACE6C791E18D}" presName="vert2" presStyleCnt="0"/>
      <dgm:spPr/>
    </dgm:pt>
    <dgm:pt modelId="{2CF1BE0B-8C41-47B6-B39E-B5A5ADF0D12F}" type="pres">
      <dgm:prSet presAssocID="{0289EDA4-8E2C-4FBB-A132-ACE6C791E18D}" presName="thinLine2b" presStyleLbl="callout" presStyleIdx="3" presStyleCnt="7"/>
      <dgm:spPr/>
    </dgm:pt>
    <dgm:pt modelId="{AD590FF0-70BC-4684-B93A-E25FAECB9A55}" type="pres">
      <dgm:prSet presAssocID="{0289EDA4-8E2C-4FBB-A132-ACE6C791E18D}" presName="vertSpace2b" presStyleCnt="0"/>
      <dgm:spPr/>
    </dgm:pt>
    <dgm:pt modelId="{94F26E79-39BB-43EB-8AD1-D180F121D2D6}" type="pres">
      <dgm:prSet presAssocID="{56FDB446-8F45-462A-985A-752019B2D293}" presName="horz2" presStyleCnt="0"/>
      <dgm:spPr/>
    </dgm:pt>
    <dgm:pt modelId="{9866189A-EE13-4964-9896-93686DE984DD}" type="pres">
      <dgm:prSet presAssocID="{56FDB446-8F45-462A-985A-752019B2D293}" presName="horzSpace2" presStyleCnt="0"/>
      <dgm:spPr/>
    </dgm:pt>
    <dgm:pt modelId="{4A8F0705-DB09-4657-9769-0A1CF2C08DCF}" type="pres">
      <dgm:prSet presAssocID="{56FDB446-8F45-462A-985A-752019B2D293}" presName="tx2" presStyleLbl="revTx" presStyleIdx="5" presStyleCnt="8"/>
      <dgm:spPr/>
    </dgm:pt>
    <dgm:pt modelId="{234230BB-114B-47C7-AD7F-9E94B436E7C5}" type="pres">
      <dgm:prSet presAssocID="{56FDB446-8F45-462A-985A-752019B2D293}" presName="vert2" presStyleCnt="0"/>
      <dgm:spPr/>
    </dgm:pt>
    <dgm:pt modelId="{660C96EF-52CB-40F3-85AC-3A64746748F3}" type="pres">
      <dgm:prSet presAssocID="{56FDB446-8F45-462A-985A-752019B2D293}" presName="thinLine2b" presStyleLbl="callout" presStyleIdx="4" presStyleCnt="7"/>
      <dgm:spPr/>
    </dgm:pt>
    <dgm:pt modelId="{11602E12-3BD3-4B83-9A3F-60F0B4E3401A}" type="pres">
      <dgm:prSet presAssocID="{56FDB446-8F45-462A-985A-752019B2D293}" presName="vertSpace2b" presStyleCnt="0"/>
      <dgm:spPr/>
    </dgm:pt>
    <dgm:pt modelId="{C943EC2C-B3A9-4EB3-97BE-F5271528601C}" type="pres">
      <dgm:prSet presAssocID="{FEC958C5-865F-4E45-AD34-24BDA2EA45AD}" presName="horz2" presStyleCnt="0"/>
      <dgm:spPr/>
    </dgm:pt>
    <dgm:pt modelId="{97416685-1A80-46FA-B6DF-BBFB25E3F76E}" type="pres">
      <dgm:prSet presAssocID="{FEC958C5-865F-4E45-AD34-24BDA2EA45AD}" presName="horzSpace2" presStyleCnt="0"/>
      <dgm:spPr/>
    </dgm:pt>
    <dgm:pt modelId="{A10D41EA-68E5-4DAE-B377-399982C76CD2}" type="pres">
      <dgm:prSet presAssocID="{FEC958C5-865F-4E45-AD34-24BDA2EA45AD}" presName="tx2" presStyleLbl="revTx" presStyleIdx="6" presStyleCnt="8"/>
      <dgm:spPr/>
    </dgm:pt>
    <dgm:pt modelId="{EA635D0F-AA66-427F-8417-75E8BA84B480}" type="pres">
      <dgm:prSet presAssocID="{FEC958C5-865F-4E45-AD34-24BDA2EA45AD}" presName="vert2" presStyleCnt="0"/>
      <dgm:spPr/>
    </dgm:pt>
    <dgm:pt modelId="{390AB153-EEFE-4F8D-B108-CCFC1DEC6C40}" type="pres">
      <dgm:prSet presAssocID="{FEC958C5-865F-4E45-AD34-24BDA2EA45AD}" presName="thinLine2b" presStyleLbl="callout" presStyleIdx="5" presStyleCnt="7"/>
      <dgm:spPr/>
    </dgm:pt>
    <dgm:pt modelId="{1B9B957C-0412-4F59-AE03-0F352F636386}" type="pres">
      <dgm:prSet presAssocID="{FEC958C5-865F-4E45-AD34-24BDA2EA45AD}" presName="vertSpace2b" presStyleCnt="0"/>
      <dgm:spPr/>
    </dgm:pt>
    <dgm:pt modelId="{2901930D-20A8-4EB5-A49B-5E39EF301879}" type="pres">
      <dgm:prSet presAssocID="{DDA6BF94-59A9-4013-9F55-D79DC8261E90}" presName="horz2" presStyleCnt="0"/>
      <dgm:spPr/>
    </dgm:pt>
    <dgm:pt modelId="{EE95B026-E043-4793-BD06-19E632587761}" type="pres">
      <dgm:prSet presAssocID="{DDA6BF94-59A9-4013-9F55-D79DC8261E90}" presName="horzSpace2" presStyleCnt="0"/>
      <dgm:spPr/>
    </dgm:pt>
    <dgm:pt modelId="{E6792DA6-C4D5-4BFE-A859-590CC42BEBA4}" type="pres">
      <dgm:prSet presAssocID="{DDA6BF94-59A9-4013-9F55-D79DC8261E90}" presName="tx2" presStyleLbl="revTx" presStyleIdx="7" presStyleCnt="8"/>
      <dgm:spPr/>
    </dgm:pt>
    <dgm:pt modelId="{19ABB753-2907-4DBE-BF92-7F2BFFEB95A3}" type="pres">
      <dgm:prSet presAssocID="{DDA6BF94-59A9-4013-9F55-D79DC8261E90}" presName="vert2" presStyleCnt="0"/>
      <dgm:spPr/>
    </dgm:pt>
    <dgm:pt modelId="{131E95CD-1498-4C21-AF0D-A9ED4A864765}" type="pres">
      <dgm:prSet presAssocID="{DDA6BF94-59A9-4013-9F55-D79DC8261E90}" presName="thinLine2b" presStyleLbl="callout" presStyleIdx="6" presStyleCnt="7"/>
      <dgm:spPr/>
    </dgm:pt>
    <dgm:pt modelId="{7430598C-687B-481D-9501-780ED4691BB6}" type="pres">
      <dgm:prSet presAssocID="{DDA6BF94-59A9-4013-9F55-D79DC8261E90}" presName="vertSpace2b" presStyleCnt="0"/>
      <dgm:spPr/>
    </dgm:pt>
  </dgm:ptLst>
  <dgm:cxnLst>
    <dgm:cxn modelId="{BEA8DE00-4050-42A2-8628-A440CFBEE592}" type="presOf" srcId="{5D42730C-D198-4CA0-A623-37024AC9E189}" destId="{9B0AF383-8CF7-4FE5-895C-4BFD75555029}" srcOrd="0" destOrd="0" presId="urn:microsoft.com/office/officeart/2008/layout/LinedList"/>
    <dgm:cxn modelId="{BF63431C-5E81-433A-8748-B94D8250074A}" srcId="{6F6194BF-1C50-4D20-A60A-82E51010E6F3}" destId="{FEC958C5-865F-4E45-AD34-24BDA2EA45AD}" srcOrd="5" destOrd="0" parTransId="{B3DE1BFD-20EA-443A-8518-91BA342E3A92}" sibTransId="{283CFCC6-A71F-4042-8FA1-8507896C2EE1}"/>
    <dgm:cxn modelId="{8B310924-6A69-41FA-B08A-96CD1B2AF4A8}" type="presOf" srcId="{3756C12B-A69D-4887-AB50-E34B2EBE5E7E}" destId="{D76BD5A1-798D-47F4-BD09-5495FD2C0ACE}" srcOrd="0" destOrd="0" presId="urn:microsoft.com/office/officeart/2008/layout/LinedList"/>
    <dgm:cxn modelId="{A1289630-3A1F-48AE-BF05-5508A199611A}" type="presOf" srcId="{56FDB446-8F45-462A-985A-752019B2D293}" destId="{4A8F0705-DB09-4657-9769-0A1CF2C08DCF}" srcOrd="0" destOrd="0" presId="urn:microsoft.com/office/officeart/2008/layout/LinedList"/>
    <dgm:cxn modelId="{C29E7C3C-A831-4F78-9AB5-707E47CF2949}" type="presOf" srcId="{63D4F476-D85E-40EB-83AD-83288106907D}" destId="{2E4704C0-F264-4808-BEE7-44CB0D4AC26D}" srcOrd="0" destOrd="0" presId="urn:microsoft.com/office/officeart/2008/layout/LinedList"/>
    <dgm:cxn modelId="{3F50D56C-1533-4924-A9C9-8FD8EFCC7845}" srcId="{6F6194BF-1C50-4D20-A60A-82E51010E6F3}" destId="{3756C12B-A69D-4887-AB50-E34B2EBE5E7E}" srcOrd="2" destOrd="0" parTransId="{84AAE999-1649-490F-8CFA-237FE5115B2F}" sibTransId="{AAD04523-80DD-43A6-8A8C-A0618FAA7ED7}"/>
    <dgm:cxn modelId="{93C5A172-9341-461C-A4D6-E96C53197C95}" type="presOf" srcId="{6F6194BF-1C50-4D20-A60A-82E51010E6F3}" destId="{467634DE-5A10-4A88-A8BC-64F4822D0677}" srcOrd="0" destOrd="0" presId="urn:microsoft.com/office/officeart/2008/layout/LinedList"/>
    <dgm:cxn modelId="{BC29E754-9C5A-4585-84F1-0DAD16CCCC50}" srcId="{F8E4B690-C41E-44A4-93E3-2275C82DBA39}" destId="{6F6194BF-1C50-4D20-A60A-82E51010E6F3}" srcOrd="0" destOrd="0" parTransId="{88F083F0-6611-4199-8133-5F5678C9387F}" sibTransId="{2E4356E4-FAFA-4A9C-B8C4-E71603B96D63}"/>
    <dgm:cxn modelId="{B1F00857-C9CD-4C8F-883F-F8CF05C590FE}" srcId="{6F6194BF-1C50-4D20-A60A-82E51010E6F3}" destId="{5D42730C-D198-4CA0-A623-37024AC9E189}" srcOrd="0" destOrd="0" parTransId="{4B75F395-9A2F-45C9-BD76-727E413C3D86}" sibTransId="{D440F4B0-8DC7-4F17-BFE1-C3D4691B33B8}"/>
    <dgm:cxn modelId="{680534A7-A1F1-4C44-95B0-A69126118137}" type="presOf" srcId="{FEC958C5-865F-4E45-AD34-24BDA2EA45AD}" destId="{A10D41EA-68E5-4DAE-B377-399982C76CD2}" srcOrd="0" destOrd="0" presId="urn:microsoft.com/office/officeart/2008/layout/LinedList"/>
    <dgm:cxn modelId="{C6D632B5-4240-4D96-B037-2D75C5923682}" type="presOf" srcId="{F8E4B690-C41E-44A4-93E3-2275C82DBA39}" destId="{9EC91BE2-44D8-4237-891F-A50FB874A08A}" srcOrd="0" destOrd="0" presId="urn:microsoft.com/office/officeart/2008/layout/LinedList"/>
    <dgm:cxn modelId="{5EAEDFBB-BF91-4BFA-ACF5-4AB9B24C8A63}" srcId="{6F6194BF-1C50-4D20-A60A-82E51010E6F3}" destId="{63D4F476-D85E-40EB-83AD-83288106907D}" srcOrd="1" destOrd="0" parTransId="{22C578E0-94C2-4B22-B793-686F88FE8C01}" sibTransId="{38CCE388-5351-4718-883A-8930934BB02E}"/>
    <dgm:cxn modelId="{BBD9BDC4-BE52-4A52-A6D8-27C503ECE703}" type="presOf" srcId="{0289EDA4-8E2C-4FBB-A132-ACE6C791E18D}" destId="{2458C8ED-BFE0-438B-8C5C-94B7FC5AD33D}" srcOrd="0" destOrd="0" presId="urn:microsoft.com/office/officeart/2008/layout/LinedList"/>
    <dgm:cxn modelId="{B04615CB-82D0-4AF9-95F3-3811E6BE1CC2}" srcId="{6F6194BF-1C50-4D20-A60A-82E51010E6F3}" destId="{DDA6BF94-59A9-4013-9F55-D79DC8261E90}" srcOrd="6" destOrd="0" parTransId="{8B57F992-64E7-4D46-856F-331493794CF8}" sibTransId="{352FC327-9E11-49B9-9CC7-B906DB74CCE7}"/>
    <dgm:cxn modelId="{72828BD2-5AA3-4413-AE3E-49E8ED238A09}" type="presOf" srcId="{DDA6BF94-59A9-4013-9F55-D79DC8261E90}" destId="{E6792DA6-C4D5-4BFE-A859-590CC42BEBA4}" srcOrd="0" destOrd="0" presId="urn:microsoft.com/office/officeart/2008/layout/LinedList"/>
    <dgm:cxn modelId="{291943F2-0B19-475D-97D9-91DC68F8BC0F}" srcId="{6F6194BF-1C50-4D20-A60A-82E51010E6F3}" destId="{56FDB446-8F45-462A-985A-752019B2D293}" srcOrd="4" destOrd="0" parTransId="{821B605E-8ADE-4A1E-A0F1-7AA15E8F5BCF}" sibTransId="{431E1166-3FD7-4BE5-A11A-F4391CC483D0}"/>
    <dgm:cxn modelId="{866846F6-BE79-42F0-9CDE-33228A1FE5C6}" srcId="{6F6194BF-1C50-4D20-A60A-82E51010E6F3}" destId="{0289EDA4-8E2C-4FBB-A132-ACE6C791E18D}" srcOrd="3" destOrd="0" parTransId="{FA5951F1-9F4F-4865-9975-7B6FCB54ACF0}" sibTransId="{D6B4ABFC-ED99-4190-931E-5AA2F0E988B7}"/>
    <dgm:cxn modelId="{BEC576F5-06DB-4EAE-AAB0-B1D04D01E2A0}" type="presParOf" srcId="{9EC91BE2-44D8-4237-891F-A50FB874A08A}" destId="{4456135E-E81B-41E9-81A8-0704D142B070}" srcOrd="0" destOrd="0" presId="urn:microsoft.com/office/officeart/2008/layout/LinedList"/>
    <dgm:cxn modelId="{E3EA660D-4598-481C-A68E-EBF3C236CCEF}" type="presParOf" srcId="{9EC91BE2-44D8-4237-891F-A50FB874A08A}" destId="{4521DE45-ECA8-48C3-BF80-8B0B656B89BB}" srcOrd="1" destOrd="0" presId="urn:microsoft.com/office/officeart/2008/layout/LinedList"/>
    <dgm:cxn modelId="{35986CF3-02D0-42DE-A485-F63F5B40D87F}" type="presParOf" srcId="{4521DE45-ECA8-48C3-BF80-8B0B656B89BB}" destId="{467634DE-5A10-4A88-A8BC-64F4822D0677}" srcOrd="0" destOrd="0" presId="urn:microsoft.com/office/officeart/2008/layout/LinedList"/>
    <dgm:cxn modelId="{94FA176D-E90C-4224-A6BC-C34F260C4B97}" type="presParOf" srcId="{4521DE45-ECA8-48C3-BF80-8B0B656B89BB}" destId="{519AACA0-646A-4C57-8A26-5178D9A26A9C}" srcOrd="1" destOrd="0" presId="urn:microsoft.com/office/officeart/2008/layout/LinedList"/>
    <dgm:cxn modelId="{16C162DE-53FA-4239-B178-B4EFB0A86959}" type="presParOf" srcId="{519AACA0-646A-4C57-8A26-5178D9A26A9C}" destId="{220E7177-06DA-49B7-BF1C-1EDF92D43E60}" srcOrd="0" destOrd="0" presId="urn:microsoft.com/office/officeart/2008/layout/LinedList"/>
    <dgm:cxn modelId="{76D1B5ED-9224-4745-939D-EF4DCBBE6250}" type="presParOf" srcId="{519AACA0-646A-4C57-8A26-5178D9A26A9C}" destId="{3900B95A-DC60-45C1-8013-720F7180B987}" srcOrd="1" destOrd="0" presId="urn:microsoft.com/office/officeart/2008/layout/LinedList"/>
    <dgm:cxn modelId="{00C41CAA-BA49-476A-ACE5-9CCCEB64B273}" type="presParOf" srcId="{3900B95A-DC60-45C1-8013-720F7180B987}" destId="{E6A5803A-CD8F-4843-B06D-383B96A0966B}" srcOrd="0" destOrd="0" presId="urn:microsoft.com/office/officeart/2008/layout/LinedList"/>
    <dgm:cxn modelId="{F2FA297C-B160-41A4-A167-975104EB1A60}" type="presParOf" srcId="{3900B95A-DC60-45C1-8013-720F7180B987}" destId="{9B0AF383-8CF7-4FE5-895C-4BFD75555029}" srcOrd="1" destOrd="0" presId="urn:microsoft.com/office/officeart/2008/layout/LinedList"/>
    <dgm:cxn modelId="{6FCB0DE5-FFE6-4DF7-A86B-D63B32FB59A2}" type="presParOf" srcId="{3900B95A-DC60-45C1-8013-720F7180B987}" destId="{9AE50722-EF8E-4857-B153-A81D7266B7E4}" srcOrd="2" destOrd="0" presId="urn:microsoft.com/office/officeart/2008/layout/LinedList"/>
    <dgm:cxn modelId="{792D863C-9E34-4C10-9E4C-A76B58AEA3A7}" type="presParOf" srcId="{519AACA0-646A-4C57-8A26-5178D9A26A9C}" destId="{49C4A69C-FD31-4879-B696-B2A9BF3A329A}" srcOrd="2" destOrd="0" presId="urn:microsoft.com/office/officeart/2008/layout/LinedList"/>
    <dgm:cxn modelId="{1E5A2D0F-6F02-4A4A-90C7-B24EA6F65397}" type="presParOf" srcId="{519AACA0-646A-4C57-8A26-5178D9A26A9C}" destId="{5228FDEB-4EDF-4A62-9806-DBB4F5B45E61}" srcOrd="3" destOrd="0" presId="urn:microsoft.com/office/officeart/2008/layout/LinedList"/>
    <dgm:cxn modelId="{C903B8E8-406F-43EB-9DE9-1AB015C18FB8}" type="presParOf" srcId="{519AACA0-646A-4C57-8A26-5178D9A26A9C}" destId="{9E666D64-432A-4399-89CB-1F9DA93A6E50}" srcOrd="4" destOrd="0" presId="urn:microsoft.com/office/officeart/2008/layout/LinedList"/>
    <dgm:cxn modelId="{0CBAEEF7-3849-4B28-BA70-0D0BA9472226}" type="presParOf" srcId="{9E666D64-432A-4399-89CB-1F9DA93A6E50}" destId="{7F3EB8D1-072D-451F-82F2-86CB3162F020}" srcOrd="0" destOrd="0" presId="urn:microsoft.com/office/officeart/2008/layout/LinedList"/>
    <dgm:cxn modelId="{FBFDDAB2-7512-4AA2-BAD3-59282E3DA244}" type="presParOf" srcId="{9E666D64-432A-4399-89CB-1F9DA93A6E50}" destId="{2E4704C0-F264-4808-BEE7-44CB0D4AC26D}" srcOrd="1" destOrd="0" presId="urn:microsoft.com/office/officeart/2008/layout/LinedList"/>
    <dgm:cxn modelId="{2673CAE7-6E37-4476-B89F-908EE5424D7A}" type="presParOf" srcId="{9E666D64-432A-4399-89CB-1F9DA93A6E50}" destId="{7C01DD88-AEDF-4AC1-8BE8-69DF5123023C}" srcOrd="2" destOrd="0" presId="urn:microsoft.com/office/officeart/2008/layout/LinedList"/>
    <dgm:cxn modelId="{40B47476-9A40-4F39-815B-E494A84D46D4}" type="presParOf" srcId="{519AACA0-646A-4C57-8A26-5178D9A26A9C}" destId="{65311A19-B131-4E1D-8274-416B68125A1F}" srcOrd="5" destOrd="0" presId="urn:microsoft.com/office/officeart/2008/layout/LinedList"/>
    <dgm:cxn modelId="{137960F2-9900-480E-ACD5-A37AB783F899}" type="presParOf" srcId="{519AACA0-646A-4C57-8A26-5178D9A26A9C}" destId="{7D1E71B0-DB89-4ED9-B032-A501B498A7CA}" srcOrd="6" destOrd="0" presId="urn:microsoft.com/office/officeart/2008/layout/LinedList"/>
    <dgm:cxn modelId="{6DB58351-D464-4D48-AC91-C9793E4BABF3}" type="presParOf" srcId="{519AACA0-646A-4C57-8A26-5178D9A26A9C}" destId="{A99FF50B-1EAB-47B1-AD08-033D0022AED9}" srcOrd="7" destOrd="0" presId="urn:microsoft.com/office/officeart/2008/layout/LinedList"/>
    <dgm:cxn modelId="{85773665-5C4F-4C11-A375-99A4AB131120}" type="presParOf" srcId="{A99FF50B-1EAB-47B1-AD08-033D0022AED9}" destId="{06C8E81C-FB50-418B-BF97-20B26350871B}" srcOrd="0" destOrd="0" presId="urn:microsoft.com/office/officeart/2008/layout/LinedList"/>
    <dgm:cxn modelId="{0367C1F6-9E5F-48EA-B744-DDEB3EB68A03}" type="presParOf" srcId="{A99FF50B-1EAB-47B1-AD08-033D0022AED9}" destId="{D76BD5A1-798D-47F4-BD09-5495FD2C0ACE}" srcOrd="1" destOrd="0" presId="urn:microsoft.com/office/officeart/2008/layout/LinedList"/>
    <dgm:cxn modelId="{326E939D-A309-40EB-BD3D-EDFB1E203C6A}" type="presParOf" srcId="{A99FF50B-1EAB-47B1-AD08-033D0022AED9}" destId="{10BB4F40-6A38-473E-9A0D-F63C7EE7E9EC}" srcOrd="2" destOrd="0" presId="urn:microsoft.com/office/officeart/2008/layout/LinedList"/>
    <dgm:cxn modelId="{07DD6F2B-1A2B-4524-90D1-A82E7CA1E25F}" type="presParOf" srcId="{519AACA0-646A-4C57-8A26-5178D9A26A9C}" destId="{5B05315A-9CC1-41A7-9F49-6B672E06B552}" srcOrd="8" destOrd="0" presId="urn:microsoft.com/office/officeart/2008/layout/LinedList"/>
    <dgm:cxn modelId="{EEB15104-ECC5-471A-A9D4-2E43E77C7B05}" type="presParOf" srcId="{519AACA0-646A-4C57-8A26-5178D9A26A9C}" destId="{D1793CBC-7F23-4812-B618-CEE37A6027FD}" srcOrd="9" destOrd="0" presId="urn:microsoft.com/office/officeart/2008/layout/LinedList"/>
    <dgm:cxn modelId="{974C60C6-1615-4552-A2DD-D25FB5495D30}" type="presParOf" srcId="{519AACA0-646A-4C57-8A26-5178D9A26A9C}" destId="{3A28326F-E54C-4B65-ACAF-F70908C50B87}" srcOrd="10" destOrd="0" presId="urn:microsoft.com/office/officeart/2008/layout/LinedList"/>
    <dgm:cxn modelId="{62BA1CF1-B294-4E13-BFE3-362B359E11B8}" type="presParOf" srcId="{3A28326F-E54C-4B65-ACAF-F70908C50B87}" destId="{C1D7454F-16A2-4481-9A11-596613BF2F16}" srcOrd="0" destOrd="0" presId="urn:microsoft.com/office/officeart/2008/layout/LinedList"/>
    <dgm:cxn modelId="{46E65CED-C53A-48D0-AB6D-0D102D6D4B6F}" type="presParOf" srcId="{3A28326F-E54C-4B65-ACAF-F70908C50B87}" destId="{2458C8ED-BFE0-438B-8C5C-94B7FC5AD33D}" srcOrd="1" destOrd="0" presId="urn:microsoft.com/office/officeart/2008/layout/LinedList"/>
    <dgm:cxn modelId="{0C483DEC-EFAE-4EA6-8D29-EAF3066FE614}" type="presParOf" srcId="{3A28326F-E54C-4B65-ACAF-F70908C50B87}" destId="{0C4C137E-581D-4E00-8F62-251424D0D033}" srcOrd="2" destOrd="0" presId="urn:microsoft.com/office/officeart/2008/layout/LinedList"/>
    <dgm:cxn modelId="{F7FBAE97-D0A1-4106-B573-0B0653D45A7C}" type="presParOf" srcId="{519AACA0-646A-4C57-8A26-5178D9A26A9C}" destId="{2CF1BE0B-8C41-47B6-B39E-B5A5ADF0D12F}" srcOrd="11" destOrd="0" presId="urn:microsoft.com/office/officeart/2008/layout/LinedList"/>
    <dgm:cxn modelId="{886E6FDB-B825-4D0A-AB13-5E5C4F554361}" type="presParOf" srcId="{519AACA0-646A-4C57-8A26-5178D9A26A9C}" destId="{AD590FF0-70BC-4684-B93A-E25FAECB9A55}" srcOrd="12" destOrd="0" presId="urn:microsoft.com/office/officeart/2008/layout/LinedList"/>
    <dgm:cxn modelId="{AB2C5E8B-5274-4042-9FD8-5DD40EA46B95}" type="presParOf" srcId="{519AACA0-646A-4C57-8A26-5178D9A26A9C}" destId="{94F26E79-39BB-43EB-8AD1-D180F121D2D6}" srcOrd="13" destOrd="0" presId="urn:microsoft.com/office/officeart/2008/layout/LinedList"/>
    <dgm:cxn modelId="{E03D8997-875A-4D48-A791-AEBEF622DAF3}" type="presParOf" srcId="{94F26E79-39BB-43EB-8AD1-D180F121D2D6}" destId="{9866189A-EE13-4964-9896-93686DE984DD}" srcOrd="0" destOrd="0" presId="urn:microsoft.com/office/officeart/2008/layout/LinedList"/>
    <dgm:cxn modelId="{B8986516-F460-4E9B-B030-3F6B1AF48498}" type="presParOf" srcId="{94F26E79-39BB-43EB-8AD1-D180F121D2D6}" destId="{4A8F0705-DB09-4657-9769-0A1CF2C08DCF}" srcOrd="1" destOrd="0" presId="urn:microsoft.com/office/officeart/2008/layout/LinedList"/>
    <dgm:cxn modelId="{91BFFB15-162D-430D-8A95-259FED205E24}" type="presParOf" srcId="{94F26E79-39BB-43EB-8AD1-D180F121D2D6}" destId="{234230BB-114B-47C7-AD7F-9E94B436E7C5}" srcOrd="2" destOrd="0" presId="urn:microsoft.com/office/officeart/2008/layout/LinedList"/>
    <dgm:cxn modelId="{2DE81FE7-2109-4304-9099-2577D0D5A5F6}" type="presParOf" srcId="{519AACA0-646A-4C57-8A26-5178D9A26A9C}" destId="{660C96EF-52CB-40F3-85AC-3A64746748F3}" srcOrd="14" destOrd="0" presId="urn:microsoft.com/office/officeart/2008/layout/LinedList"/>
    <dgm:cxn modelId="{1B53CDBA-830A-4976-9F00-425B1E21AF8F}" type="presParOf" srcId="{519AACA0-646A-4C57-8A26-5178D9A26A9C}" destId="{11602E12-3BD3-4B83-9A3F-60F0B4E3401A}" srcOrd="15" destOrd="0" presId="urn:microsoft.com/office/officeart/2008/layout/LinedList"/>
    <dgm:cxn modelId="{3E081C94-F1CA-402A-AC31-C474943CD325}" type="presParOf" srcId="{519AACA0-646A-4C57-8A26-5178D9A26A9C}" destId="{C943EC2C-B3A9-4EB3-97BE-F5271528601C}" srcOrd="16" destOrd="0" presId="urn:microsoft.com/office/officeart/2008/layout/LinedList"/>
    <dgm:cxn modelId="{AE2927A5-6978-484F-A0C5-321A53C3A686}" type="presParOf" srcId="{C943EC2C-B3A9-4EB3-97BE-F5271528601C}" destId="{97416685-1A80-46FA-B6DF-BBFB25E3F76E}" srcOrd="0" destOrd="0" presId="urn:microsoft.com/office/officeart/2008/layout/LinedList"/>
    <dgm:cxn modelId="{659B6E90-3F2C-407B-8F8A-ECA8C5659DED}" type="presParOf" srcId="{C943EC2C-B3A9-4EB3-97BE-F5271528601C}" destId="{A10D41EA-68E5-4DAE-B377-399982C76CD2}" srcOrd="1" destOrd="0" presId="urn:microsoft.com/office/officeart/2008/layout/LinedList"/>
    <dgm:cxn modelId="{434EEB2A-DCAF-4068-9F07-34C4ABE351FB}" type="presParOf" srcId="{C943EC2C-B3A9-4EB3-97BE-F5271528601C}" destId="{EA635D0F-AA66-427F-8417-75E8BA84B480}" srcOrd="2" destOrd="0" presId="urn:microsoft.com/office/officeart/2008/layout/LinedList"/>
    <dgm:cxn modelId="{97B4724F-B789-4016-9677-2F618479AEDF}" type="presParOf" srcId="{519AACA0-646A-4C57-8A26-5178D9A26A9C}" destId="{390AB153-EEFE-4F8D-B108-CCFC1DEC6C40}" srcOrd="17" destOrd="0" presId="urn:microsoft.com/office/officeart/2008/layout/LinedList"/>
    <dgm:cxn modelId="{763B8B68-BC79-4DFE-BD09-7DA04DC7829D}" type="presParOf" srcId="{519AACA0-646A-4C57-8A26-5178D9A26A9C}" destId="{1B9B957C-0412-4F59-AE03-0F352F636386}" srcOrd="18" destOrd="0" presId="urn:microsoft.com/office/officeart/2008/layout/LinedList"/>
    <dgm:cxn modelId="{DFB5874A-D527-43EF-867A-FA3EB69D13F6}" type="presParOf" srcId="{519AACA0-646A-4C57-8A26-5178D9A26A9C}" destId="{2901930D-20A8-4EB5-A49B-5E39EF301879}" srcOrd="19" destOrd="0" presId="urn:microsoft.com/office/officeart/2008/layout/LinedList"/>
    <dgm:cxn modelId="{13AFE166-5B1C-4CC4-B92D-0AF15213626E}" type="presParOf" srcId="{2901930D-20A8-4EB5-A49B-5E39EF301879}" destId="{EE95B026-E043-4793-BD06-19E632587761}" srcOrd="0" destOrd="0" presId="urn:microsoft.com/office/officeart/2008/layout/LinedList"/>
    <dgm:cxn modelId="{5B84B512-E3A4-4F69-BE5E-57408EBF1754}" type="presParOf" srcId="{2901930D-20A8-4EB5-A49B-5E39EF301879}" destId="{E6792DA6-C4D5-4BFE-A859-590CC42BEBA4}" srcOrd="1" destOrd="0" presId="urn:microsoft.com/office/officeart/2008/layout/LinedList"/>
    <dgm:cxn modelId="{8B0E92DD-559D-4487-85A8-8B6418501AF4}" type="presParOf" srcId="{2901930D-20A8-4EB5-A49B-5E39EF301879}" destId="{19ABB753-2907-4DBE-BF92-7F2BFFEB95A3}" srcOrd="2" destOrd="0" presId="urn:microsoft.com/office/officeart/2008/layout/LinedList"/>
    <dgm:cxn modelId="{C0822078-769C-4DE6-815C-CBD5AA7774B8}" type="presParOf" srcId="{519AACA0-646A-4C57-8A26-5178D9A26A9C}" destId="{131E95CD-1498-4C21-AF0D-A9ED4A864765}" srcOrd="20" destOrd="0" presId="urn:microsoft.com/office/officeart/2008/layout/LinedList"/>
    <dgm:cxn modelId="{862ACB5C-9CEC-48D9-96F8-AB0E2CEE4776}" type="presParOf" srcId="{519AACA0-646A-4C57-8A26-5178D9A26A9C}" destId="{7430598C-687B-481D-9501-780ED4691BB6}"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161328-1509-4529-92BF-437FDDA2264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vi-VN"/>
        </a:p>
      </dgm:t>
    </dgm:pt>
    <dgm:pt modelId="{39EB444B-5ACC-46C2-AF5E-F980C94BD97F}">
      <dgm:prSet phldrT="[Văn bản]"/>
      <dgm:spPr/>
      <dgm:t>
        <a:bodyPr/>
        <a:lstStyle/>
        <a:p>
          <a:pPr algn="ctr"/>
          <a:r>
            <a:rPr lang="en-US"/>
            <a:t>Từ 0</a:t>
          </a:r>
          <a:endParaRPr lang="vi-VN"/>
        </a:p>
      </dgm:t>
    </dgm:pt>
    <dgm:pt modelId="{A14E7836-9C12-4B3A-8402-147D8762FC2C}" type="parTrans" cxnId="{F4C5EF77-CDA3-450A-8A2B-4599EA7BAD6F}">
      <dgm:prSet/>
      <dgm:spPr/>
      <dgm:t>
        <a:bodyPr/>
        <a:lstStyle/>
        <a:p>
          <a:endParaRPr lang="vi-VN"/>
        </a:p>
      </dgm:t>
    </dgm:pt>
    <dgm:pt modelId="{3515A455-F1E7-4350-A752-F2A6145ED427}" type="sibTrans" cxnId="{F4C5EF77-CDA3-450A-8A2B-4599EA7BAD6F}">
      <dgm:prSet/>
      <dgm:spPr/>
      <dgm:t>
        <a:bodyPr/>
        <a:lstStyle/>
        <a:p>
          <a:endParaRPr lang="vi-VN"/>
        </a:p>
      </dgm:t>
    </dgm:pt>
    <dgm:pt modelId="{B5D518D9-6B6F-4239-8095-9990B533577D}">
      <dgm:prSet phldrT="[Văn bản]"/>
      <dgm:spPr/>
      <dgm:t>
        <a:bodyPr/>
        <a:lstStyle/>
        <a:p>
          <a:r>
            <a:rPr lang="en-US"/>
            <a:t>Từ 1</a:t>
          </a:r>
          <a:endParaRPr lang="vi-VN"/>
        </a:p>
      </dgm:t>
    </dgm:pt>
    <dgm:pt modelId="{02E1E6D8-21BD-41A8-BA48-D9876EBE8DA7}" type="parTrans" cxnId="{49E2C04D-84D3-48B2-84E3-0235028CAF30}">
      <dgm:prSet/>
      <dgm:spPr/>
      <dgm:t>
        <a:bodyPr/>
        <a:lstStyle/>
        <a:p>
          <a:endParaRPr lang="vi-VN"/>
        </a:p>
      </dgm:t>
    </dgm:pt>
    <dgm:pt modelId="{B7B12F56-8BAF-41F9-AA6D-4E06A5145E27}" type="sibTrans" cxnId="{49E2C04D-84D3-48B2-84E3-0235028CAF30}">
      <dgm:prSet/>
      <dgm:spPr/>
      <dgm:t>
        <a:bodyPr/>
        <a:lstStyle/>
        <a:p>
          <a:endParaRPr lang="vi-VN"/>
        </a:p>
      </dgm:t>
    </dgm:pt>
    <dgm:pt modelId="{CF656CC4-8641-4D68-9142-CC17B8140A77}">
      <dgm:prSet phldrT="[Văn bản]"/>
      <dgm:spPr/>
      <dgm:t>
        <a:bodyPr/>
        <a:lstStyle/>
        <a:p>
          <a:r>
            <a:rPr lang="en-US"/>
            <a:t>Từ 2</a:t>
          </a:r>
          <a:endParaRPr lang="vi-VN"/>
        </a:p>
      </dgm:t>
    </dgm:pt>
    <dgm:pt modelId="{00A8245D-1EBA-4E25-8429-2A11BC8F9EF9}" type="parTrans" cxnId="{F80139FF-8668-4B69-BE28-28B4784B4E06}">
      <dgm:prSet/>
      <dgm:spPr/>
      <dgm:t>
        <a:bodyPr/>
        <a:lstStyle/>
        <a:p>
          <a:endParaRPr lang="vi-VN"/>
        </a:p>
      </dgm:t>
    </dgm:pt>
    <dgm:pt modelId="{5EB37A69-1CA0-41CC-A734-8AAE67B18B21}" type="sibTrans" cxnId="{F80139FF-8668-4B69-BE28-28B4784B4E06}">
      <dgm:prSet/>
      <dgm:spPr/>
      <dgm:t>
        <a:bodyPr/>
        <a:lstStyle/>
        <a:p>
          <a:endParaRPr lang="vi-VN"/>
        </a:p>
      </dgm:t>
    </dgm:pt>
    <dgm:pt modelId="{D9730A26-5813-4AA7-897C-F48D373CEBCA}">
      <dgm:prSet phldrT="[Văn bản]"/>
      <dgm:spPr/>
      <dgm:t>
        <a:bodyPr/>
        <a:lstStyle/>
        <a:p>
          <a:r>
            <a:rPr lang="en-US"/>
            <a:t>Từ 3</a:t>
          </a:r>
          <a:endParaRPr lang="vi-VN"/>
        </a:p>
      </dgm:t>
    </dgm:pt>
    <dgm:pt modelId="{745EE5DB-087E-496A-8147-ECB3F77C64A4}" type="parTrans" cxnId="{CEE96D4C-E6B7-42A7-A2ED-0D92A554ACCF}">
      <dgm:prSet/>
      <dgm:spPr/>
      <dgm:t>
        <a:bodyPr/>
        <a:lstStyle/>
        <a:p>
          <a:endParaRPr lang="vi-VN"/>
        </a:p>
      </dgm:t>
    </dgm:pt>
    <dgm:pt modelId="{D1CDD019-68EB-4C37-803C-3A72DD9B4D00}" type="sibTrans" cxnId="{CEE96D4C-E6B7-42A7-A2ED-0D92A554ACCF}">
      <dgm:prSet/>
      <dgm:spPr/>
      <dgm:t>
        <a:bodyPr/>
        <a:lstStyle/>
        <a:p>
          <a:endParaRPr lang="vi-VN"/>
        </a:p>
      </dgm:t>
    </dgm:pt>
    <dgm:pt modelId="{702FC5E2-F345-4936-9924-E461D1F7D5BA}">
      <dgm:prSet phldrT="[Văn bản]"/>
      <dgm:spPr/>
      <dgm:t>
        <a:bodyPr/>
        <a:lstStyle/>
        <a:p>
          <a:r>
            <a:rPr lang="en-US"/>
            <a:t>Từ 4</a:t>
          </a:r>
          <a:endParaRPr lang="vi-VN"/>
        </a:p>
      </dgm:t>
    </dgm:pt>
    <dgm:pt modelId="{B2B1492B-4032-40B3-A6D8-8832CDE984CB}" type="parTrans" cxnId="{8B41DEF3-0896-4005-937C-AD248E370DF8}">
      <dgm:prSet/>
      <dgm:spPr/>
      <dgm:t>
        <a:bodyPr/>
        <a:lstStyle/>
        <a:p>
          <a:endParaRPr lang="vi-VN"/>
        </a:p>
      </dgm:t>
    </dgm:pt>
    <dgm:pt modelId="{83CF82DC-53B1-4A53-A5CB-970D1F6BEADB}" type="sibTrans" cxnId="{8B41DEF3-0896-4005-937C-AD248E370DF8}">
      <dgm:prSet/>
      <dgm:spPr/>
      <dgm:t>
        <a:bodyPr/>
        <a:lstStyle/>
        <a:p>
          <a:endParaRPr lang="vi-VN"/>
        </a:p>
      </dgm:t>
    </dgm:pt>
    <dgm:pt modelId="{DD8E44F3-09CC-4342-AD9C-E9AEB4BE574F}" type="pres">
      <dgm:prSet presAssocID="{C7161328-1509-4529-92BF-437FDDA2264C}" presName="diagram" presStyleCnt="0">
        <dgm:presLayoutVars>
          <dgm:dir/>
          <dgm:resizeHandles val="exact"/>
        </dgm:presLayoutVars>
      </dgm:prSet>
      <dgm:spPr/>
    </dgm:pt>
    <dgm:pt modelId="{96FEC8F7-995D-41CE-A32B-200030A0214A}" type="pres">
      <dgm:prSet presAssocID="{39EB444B-5ACC-46C2-AF5E-F980C94BD97F}" presName="node" presStyleLbl="node1" presStyleIdx="0" presStyleCnt="5">
        <dgm:presLayoutVars>
          <dgm:bulletEnabled val="1"/>
        </dgm:presLayoutVars>
      </dgm:prSet>
      <dgm:spPr/>
    </dgm:pt>
    <dgm:pt modelId="{4958F699-E0DA-428A-BF5C-DBD272C5940B}" type="pres">
      <dgm:prSet presAssocID="{3515A455-F1E7-4350-A752-F2A6145ED427}" presName="sibTrans" presStyleCnt="0"/>
      <dgm:spPr/>
    </dgm:pt>
    <dgm:pt modelId="{56FB9407-CF86-4612-9EF8-B37C07F5A8F5}" type="pres">
      <dgm:prSet presAssocID="{B5D518D9-6B6F-4239-8095-9990B533577D}" presName="node" presStyleLbl="node1" presStyleIdx="1" presStyleCnt="5">
        <dgm:presLayoutVars>
          <dgm:bulletEnabled val="1"/>
        </dgm:presLayoutVars>
      </dgm:prSet>
      <dgm:spPr/>
    </dgm:pt>
    <dgm:pt modelId="{CE5E2ED0-F907-4DC8-97CF-98E3FD4CF71D}" type="pres">
      <dgm:prSet presAssocID="{B7B12F56-8BAF-41F9-AA6D-4E06A5145E27}" presName="sibTrans" presStyleCnt="0"/>
      <dgm:spPr/>
    </dgm:pt>
    <dgm:pt modelId="{CACC6801-0B76-4546-8F95-569CD4DCE48D}" type="pres">
      <dgm:prSet presAssocID="{CF656CC4-8641-4D68-9142-CC17B8140A77}" presName="node" presStyleLbl="node1" presStyleIdx="2" presStyleCnt="5">
        <dgm:presLayoutVars>
          <dgm:bulletEnabled val="1"/>
        </dgm:presLayoutVars>
      </dgm:prSet>
      <dgm:spPr/>
    </dgm:pt>
    <dgm:pt modelId="{732C222C-58CD-44A0-9199-1EDEEE8797CB}" type="pres">
      <dgm:prSet presAssocID="{5EB37A69-1CA0-41CC-A734-8AAE67B18B21}" presName="sibTrans" presStyleCnt="0"/>
      <dgm:spPr/>
    </dgm:pt>
    <dgm:pt modelId="{07C29A1D-09EC-4E7C-8140-892317C027AC}" type="pres">
      <dgm:prSet presAssocID="{D9730A26-5813-4AA7-897C-F48D373CEBCA}" presName="node" presStyleLbl="node1" presStyleIdx="3" presStyleCnt="5">
        <dgm:presLayoutVars>
          <dgm:bulletEnabled val="1"/>
        </dgm:presLayoutVars>
      </dgm:prSet>
      <dgm:spPr/>
    </dgm:pt>
    <dgm:pt modelId="{89DFBF05-25BC-42D7-960D-762C9C9DF222}" type="pres">
      <dgm:prSet presAssocID="{D1CDD019-68EB-4C37-803C-3A72DD9B4D00}" presName="sibTrans" presStyleCnt="0"/>
      <dgm:spPr/>
    </dgm:pt>
    <dgm:pt modelId="{8A6FE110-1916-4C57-91F3-8F2E0A897940}" type="pres">
      <dgm:prSet presAssocID="{702FC5E2-F345-4936-9924-E461D1F7D5BA}" presName="node" presStyleLbl="node1" presStyleIdx="4" presStyleCnt="5">
        <dgm:presLayoutVars>
          <dgm:bulletEnabled val="1"/>
        </dgm:presLayoutVars>
      </dgm:prSet>
      <dgm:spPr/>
    </dgm:pt>
  </dgm:ptLst>
  <dgm:cxnLst>
    <dgm:cxn modelId="{8EC00B2F-AB75-452B-BDFB-F61D7523FEDF}" type="presOf" srcId="{C7161328-1509-4529-92BF-437FDDA2264C}" destId="{DD8E44F3-09CC-4342-AD9C-E9AEB4BE574F}" srcOrd="0" destOrd="0" presId="urn:microsoft.com/office/officeart/2005/8/layout/default"/>
    <dgm:cxn modelId="{A048B73C-5245-4A85-B18E-FDC652A28AFD}" type="presOf" srcId="{CF656CC4-8641-4D68-9142-CC17B8140A77}" destId="{CACC6801-0B76-4546-8F95-569CD4DCE48D}" srcOrd="0" destOrd="0" presId="urn:microsoft.com/office/officeart/2005/8/layout/default"/>
    <dgm:cxn modelId="{CEE96D4C-E6B7-42A7-A2ED-0D92A554ACCF}" srcId="{C7161328-1509-4529-92BF-437FDDA2264C}" destId="{D9730A26-5813-4AA7-897C-F48D373CEBCA}" srcOrd="3" destOrd="0" parTransId="{745EE5DB-087E-496A-8147-ECB3F77C64A4}" sibTransId="{D1CDD019-68EB-4C37-803C-3A72DD9B4D00}"/>
    <dgm:cxn modelId="{49E2C04D-84D3-48B2-84E3-0235028CAF30}" srcId="{C7161328-1509-4529-92BF-437FDDA2264C}" destId="{B5D518D9-6B6F-4239-8095-9990B533577D}" srcOrd="1" destOrd="0" parTransId="{02E1E6D8-21BD-41A8-BA48-D9876EBE8DA7}" sibTransId="{B7B12F56-8BAF-41F9-AA6D-4E06A5145E27}"/>
    <dgm:cxn modelId="{70A3D674-485D-4B71-9B62-B46FA85249D1}" type="presOf" srcId="{D9730A26-5813-4AA7-897C-F48D373CEBCA}" destId="{07C29A1D-09EC-4E7C-8140-892317C027AC}" srcOrd="0" destOrd="0" presId="urn:microsoft.com/office/officeart/2005/8/layout/default"/>
    <dgm:cxn modelId="{F4C5EF77-CDA3-450A-8A2B-4599EA7BAD6F}" srcId="{C7161328-1509-4529-92BF-437FDDA2264C}" destId="{39EB444B-5ACC-46C2-AF5E-F980C94BD97F}" srcOrd="0" destOrd="0" parTransId="{A14E7836-9C12-4B3A-8402-147D8762FC2C}" sibTransId="{3515A455-F1E7-4350-A752-F2A6145ED427}"/>
    <dgm:cxn modelId="{59248695-CDC9-4008-A0AA-61613B80138C}" type="presOf" srcId="{B5D518D9-6B6F-4239-8095-9990B533577D}" destId="{56FB9407-CF86-4612-9EF8-B37C07F5A8F5}" srcOrd="0" destOrd="0" presId="urn:microsoft.com/office/officeart/2005/8/layout/default"/>
    <dgm:cxn modelId="{A66FF095-2AA7-4424-BE98-4BC1770DF95E}" type="presOf" srcId="{39EB444B-5ACC-46C2-AF5E-F980C94BD97F}" destId="{96FEC8F7-995D-41CE-A32B-200030A0214A}" srcOrd="0" destOrd="0" presId="urn:microsoft.com/office/officeart/2005/8/layout/default"/>
    <dgm:cxn modelId="{F0C992F0-40AB-418D-BA5F-EC56C0AA0A96}" type="presOf" srcId="{702FC5E2-F345-4936-9924-E461D1F7D5BA}" destId="{8A6FE110-1916-4C57-91F3-8F2E0A897940}" srcOrd="0" destOrd="0" presId="urn:microsoft.com/office/officeart/2005/8/layout/default"/>
    <dgm:cxn modelId="{8B41DEF3-0896-4005-937C-AD248E370DF8}" srcId="{C7161328-1509-4529-92BF-437FDDA2264C}" destId="{702FC5E2-F345-4936-9924-E461D1F7D5BA}" srcOrd="4" destOrd="0" parTransId="{B2B1492B-4032-40B3-A6D8-8832CDE984CB}" sibTransId="{83CF82DC-53B1-4A53-A5CB-970D1F6BEADB}"/>
    <dgm:cxn modelId="{F80139FF-8668-4B69-BE28-28B4784B4E06}" srcId="{C7161328-1509-4529-92BF-437FDDA2264C}" destId="{CF656CC4-8641-4D68-9142-CC17B8140A77}" srcOrd="2" destOrd="0" parTransId="{00A8245D-1EBA-4E25-8429-2A11BC8F9EF9}" sibTransId="{5EB37A69-1CA0-41CC-A734-8AAE67B18B21}"/>
    <dgm:cxn modelId="{4759BDC8-E463-4C46-A350-05D93EB99297}" type="presParOf" srcId="{DD8E44F3-09CC-4342-AD9C-E9AEB4BE574F}" destId="{96FEC8F7-995D-41CE-A32B-200030A0214A}" srcOrd="0" destOrd="0" presId="urn:microsoft.com/office/officeart/2005/8/layout/default"/>
    <dgm:cxn modelId="{CF58973E-BD5E-4C6E-9A45-DD12C69E7093}" type="presParOf" srcId="{DD8E44F3-09CC-4342-AD9C-E9AEB4BE574F}" destId="{4958F699-E0DA-428A-BF5C-DBD272C5940B}" srcOrd="1" destOrd="0" presId="urn:microsoft.com/office/officeart/2005/8/layout/default"/>
    <dgm:cxn modelId="{B9E109B8-397A-456D-9898-C79E991EA7FB}" type="presParOf" srcId="{DD8E44F3-09CC-4342-AD9C-E9AEB4BE574F}" destId="{56FB9407-CF86-4612-9EF8-B37C07F5A8F5}" srcOrd="2" destOrd="0" presId="urn:microsoft.com/office/officeart/2005/8/layout/default"/>
    <dgm:cxn modelId="{79669A79-8468-477E-B70C-512847FDCA72}" type="presParOf" srcId="{DD8E44F3-09CC-4342-AD9C-E9AEB4BE574F}" destId="{CE5E2ED0-F907-4DC8-97CF-98E3FD4CF71D}" srcOrd="3" destOrd="0" presId="urn:microsoft.com/office/officeart/2005/8/layout/default"/>
    <dgm:cxn modelId="{C79F8295-B8F9-4503-A131-44F681B67573}" type="presParOf" srcId="{DD8E44F3-09CC-4342-AD9C-E9AEB4BE574F}" destId="{CACC6801-0B76-4546-8F95-569CD4DCE48D}" srcOrd="4" destOrd="0" presId="urn:microsoft.com/office/officeart/2005/8/layout/default"/>
    <dgm:cxn modelId="{C55975FB-BF59-4F5A-888A-6B9FB2343EDF}" type="presParOf" srcId="{DD8E44F3-09CC-4342-AD9C-E9AEB4BE574F}" destId="{732C222C-58CD-44A0-9199-1EDEEE8797CB}" srcOrd="5" destOrd="0" presId="urn:microsoft.com/office/officeart/2005/8/layout/default"/>
    <dgm:cxn modelId="{8DA8C850-33C5-44F4-97CB-6610899C7C91}" type="presParOf" srcId="{DD8E44F3-09CC-4342-AD9C-E9AEB4BE574F}" destId="{07C29A1D-09EC-4E7C-8140-892317C027AC}" srcOrd="6" destOrd="0" presId="urn:microsoft.com/office/officeart/2005/8/layout/default"/>
    <dgm:cxn modelId="{DD487F3D-BE8D-43C8-ACB0-803C320675B2}" type="presParOf" srcId="{DD8E44F3-09CC-4342-AD9C-E9AEB4BE574F}" destId="{89DFBF05-25BC-42D7-960D-762C9C9DF222}" srcOrd="7" destOrd="0" presId="urn:microsoft.com/office/officeart/2005/8/layout/default"/>
    <dgm:cxn modelId="{3375808B-1C83-419F-B294-CF888A10A87F}" type="presParOf" srcId="{DD8E44F3-09CC-4342-AD9C-E9AEB4BE574F}" destId="{8A6FE110-1916-4C57-91F3-8F2E0A89794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7161328-1509-4529-92BF-437FDDA2264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vi-VN"/>
        </a:p>
      </dgm:t>
    </dgm:pt>
    <dgm:pt modelId="{39EB444B-5ACC-46C2-AF5E-F980C94BD97F}">
      <dgm:prSet phldrT="[Văn bản]"/>
      <dgm:spPr/>
      <dgm:t>
        <a:bodyPr/>
        <a:lstStyle/>
        <a:p>
          <a:pPr algn="ctr"/>
          <a:r>
            <a:rPr lang="en-US"/>
            <a:t>Thể loại mã 0</a:t>
          </a:r>
          <a:endParaRPr lang="vi-VN"/>
        </a:p>
      </dgm:t>
    </dgm:pt>
    <dgm:pt modelId="{A14E7836-9C12-4B3A-8402-147D8762FC2C}" type="parTrans" cxnId="{F4C5EF77-CDA3-450A-8A2B-4599EA7BAD6F}">
      <dgm:prSet/>
      <dgm:spPr/>
      <dgm:t>
        <a:bodyPr/>
        <a:lstStyle/>
        <a:p>
          <a:endParaRPr lang="vi-VN"/>
        </a:p>
      </dgm:t>
    </dgm:pt>
    <dgm:pt modelId="{3515A455-F1E7-4350-A752-F2A6145ED427}" type="sibTrans" cxnId="{F4C5EF77-CDA3-450A-8A2B-4599EA7BAD6F}">
      <dgm:prSet/>
      <dgm:spPr/>
      <dgm:t>
        <a:bodyPr/>
        <a:lstStyle/>
        <a:p>
          <a:endParaRPr lang="vi-VN"/>
        </a:p>
      </dgm:t>
    </dgm:pt>
    <dgm:pt modelId="{B5D518D9-6B6F-4239-8095-9990B533577D}">
      <dgm:prSet phldrT="[Văn bản]"/>
      <dgm:spPr/>
      <dgm:t>
        <a:bodyPr/>
        <a:lstStyle/>
        <a:p>
          <a:r>
            <a:rPr lang="en-US"/>
            <a:t>Thể loại mã 1</a:t>
          </a:r>
          <a:endParaRPr lang="vi-VN"/>
        </a:p>
      </dgm:t>
    </dgm:pt>
    <dgm:pt modelId="{02E1E6D8-21BD-41A8-BA48-D9876EBE8DA7}" type="parTrans" cxnId="{49E2C04D-84D3-48B2-84E3-0235028CAF30}">
      <dgm:prSet/>
      <dgm:spPr/>
      <dgm:t>
        <a:bodyPr/>
        <a:lstStyle/>
        <a:p>
          <a:endParaRPr lang="vi-VN"/>
        </a:p>
      </dgm:t>
    </dgm:pt>
    <dgm:pt modelId="{B7B12F56-8BAF-41F9-AA6D-4E06A5145E27}" type="sibTrans" cxnId="{49E2C04D-84D3-48B2-84E3-0235028CAF30}">
      <dgm:prSet/>
      <dgm:spPr/>
      <dgm:t>
        <a:bodyPr/>
        <a:lstStyle/>
        <a:p>
          <a:endParaRPr lang="vi-VN"/>
        </a:p>
      </dgm:t>
    </dgm:pt>
    <dgm:pt modelId="{CF656CC4-8641-4D68-9142-CC17B8140A77}">
      <dgm:prSet phldrT="[Văn bản]"/>
      <dgm:spPr/>
      <dgm:t>
        <a:bodyPr/>
        <a:lstStyle/>
        <a:p>
          <a:r>
            <a:rPr lang="en-US"/>
            <a:t>Thể loại mã 2</a:t>
          </a:r>
          <a:endParaRPr lang="vi-VN"/>
        </a:p>
      </dgm:t>
    </dgm:pt>
    <dgm:pt modelId="{00A8245D-1EBA-4E25-8429-2A11BC8F9EF9}" type="parTrans" cxnId="{F80139FF-8668-4B69-BE28-28B4784B4E06}">
      <dgm:prSet/>
      <dgm:spPr/>
      <dgm:t>
        <a:bodyPr/>
        <a:lstStyle/>
        <a:p>
          <a:endParaRPr lang="vi-VN"/>
        </a:p>
      </dgm:t>
    </dgm:pt>
    <dgm:pt modelId="{5EB37A69-1CA0-41CC-A734-8AAE67B18B21}" type="sibTrans" cxnId="{F80139FF-8668-4B69-BE28-28B4784B4E06}">
      <dgm:prSet/>
      <dgm:spPr/>
      <dgm:t>
        <a:bodyPr/>
        <a:lstStyle/>
        <a:p>
          <a:endParaRPr lang="vi-VN"/>
        </a:p>
      </dgm:t>
    </dgm:pt>
    <dgm:pt modelId="{D9730A26-5813-4AA7-897C-F48D373CEBCA}">
      <dgm:prSet phldrT="[Văn bản]"/>
      <dgm:spPr/>
      <dgm:t>
        <a:bodyPr/>
        <a:lstStyle/>
        <a:p>
          <a:r>
            <a:rPr lang="en-US"/>
            <a:t>Thể loại mã 3</a:t>
          </a:r>
          <a:endParaRPr lang="vi-VN"/>
        </a:p>
      </dgm:t>
    </dgm:pt>
    <dgm:pt modelId="{745EE5DB-087E-496A-8147-ECB3F77C64A4}" type="parTrans" cxnId="{CEE96D4C-E6B7-42A7-A2ED-0D92A554ACCF}">
      <dgm:prSet/>
      <dgm:spPr/>
      <dgm:t>
        <a:bodyPr/>
        <a:lstStyle/>
        <a:p>
          <a:endParaRPr lang="vi-VN"/>
        </a:p>
      </dgm:t>
    </dgm:pt>
    <dgm:pt modelId="{D1CDD019-68EB-4C37-803C-3A72DD9B4D00}" type="sibTrans" cxnId="{CEE96D4C-E6B7-42A7-A2ED-0D92A554ACCF}">
      <dgm:prSet/>
      <dgm:spPr/>
      <dgm:t>
        <a:bodyPr/>
        <a:lstStyle/>
        <a:p>
          <a:endParaRPr lang="vi-VN"/>
        </a:p>
      </dgm:t>
    </dgm:pt>
    <dgm:pt modelId="{702FC5E2-F345-4936-9924-E461D1F7D5BA}">
      <dgm:prSet phldrT="[Văn bản]"/>
      <dgm:spPr/>
      <dgm:t>
        <a:bodyPr/>
        <a:lstStyle/>
        <a:p>
          <a:r>
            <a:rPr lang="en-US"/>
            <a:t>Thể loại mã 4</a:t>
          </a:r>
          <a:endParaRPr lang="vi-VN"/>
        </a:p>
      </dgm:t>
    </dgm:pt>
    <dgm:pt modelId="{B2B1492B-4032-40B3-A6D8-8832CDE984CB}" type="parTrans" cxnId="{8B41DEF3-0896-4005-937C-AD248E370DF8}">
      <dgm:prSet/>
      <dgm:spPr/>
      <dgm:t>
        <a:bodyPr/>
        <a:lstStyle/>
        <a:p>
          <a:endParaRPr lang="vi-VN"/>
        </a:p>
      </dgm:t>
    </dgm:pt>
    <dgm:pt modelId="{83CF82DC-53B1-4A53-A5CB-970D1F6BEADB}" type="sibTrans" cxnId="{8B41DEF3-0896-4005-937C-AD248E370DF8}">
      <dgm:prSet/>
      <dgm:spPr/>
      <dgm:t>
        <a:bodyPr/>
        <a:lstStyle/>
        <a:p>
          <a:endParaRPr lang="vi-VN"/>
        </a:p>
      </dgm:t>
    </dgm:pt>
    <dgm:pt modelId="{DD8E44F3-09CC-4342-AD9C-E9AEB4BE574F}" type="pres">
      <dgm:prSet presAssocID="{C7161328-1509-4529-92BF-437FDDA2264C}" presName="diagram" presStyleCnt="0">
        <dgm:presLayoutVars>
          <dgm:dir/>
          <dgm:resizeHandles val="exact"/>
        </dgm:presLayoutVars>
      </dgm:prSet>
      <dgm:spPr/>
    </dgm:pt>
    <dgm:pt modelId="{96FEC8F7-995D-41CE-A32B-200030A0214A}" type="pres">
      <dgm:prSet presAssocID="{39EB444B-5ACC-46C2-AF5E-F980C94BD97F}" presName="node" presStyleLbl="node1" presStyleIdx="0" presStyleCnt="5">
        <dgm:presLayoutVars>
          <dgm:bulletEnabled val="1"/>
        </dgm:presLayoutVars>
      </dgm:prSet>
      <dgm:spPr/>
    </dgm:pt>
    <dgm:pt modelId="{4958F699-E0DA-428A-BF5C-DBD272C5940B}" type="pres">
      <dgm:prSet presAssocID="{3515A455-F1E7-4350-A752-F2A6145ED427}" presName="sibTrans" presStyleCnt="0"/>
      <dgm:spPr/>
    </dgm:pt>
    <dgm:pt modelId="{56FB9407-CF86-4612-9EF8-B37C07F5A8F5}" type="pres">
      <dgm:prSet presAssocID="{B5D518D9-6B6F-4239-8095-9990B533577D}" presName="node" presStyleLbl="node1" presStyleIdx="1" presStyleCnt="5">
        <dgm:presLayoutVars>
          <dgm:bulletEnabled val="1"/>
        </dgm:presLayoutVars>
      </dgm:prSet>
      <dgm:spPr/>
    </dgm:pt>
    <dgm:pt modelId="{CE5E2ED0-F907-4DC8-97CF-98E3FD4CF71D}" type="pres">
      <dgm:prSet presAssocID="{B7B12F56-8BAF-41F9-AA6D-4E06A5145E27}" presName="sibTrans" presStyleCnt="0"/>
      <dgm:spPr/>
    </dgm:pt>
    <dgm:pt modelId="{CACC6801-0B76-4546-8F95-569CD4DCE48D}" type="pres">
      <dgm:prSet presAssocID="{CF656CC4-8641-4D68-9142-CC17B8140A77}" presName="node" presStyleLbl="node1" presStyleIdx="2" presStyleCnt="5">
        <dgm:presLayoutVars>
          <dgm:bulletEnabled val="1"/>
        </dgm:presLayoutVars>
      </dgm:prSet>
      <dgm:spPr/>
    </dgm:pt>
    <dgm:pt modelId="{732C222C-58CD-44A0-9199-1EDEEE8797CB}" type="pres">
      <dgm:prSet presAssocID="{5EB37A69-1CA0-41CC-A734-8AAE67B18B21}" presName="sibTrans" presStyleCnt="0"/>
      <dgm:spPr/>
    </dgm:pt>
    <dgm:pt modelId="{07C29A1D-09EC-4E7C-8140-892317C027AC}" type="pres">
      <dgm:prSet presAssocID="{D9730A26-5813-4AA7-897C-F48D373CEBCA}" presName="node" presStyleLbl="node1" presStyleIdx="3" presStyleCnt="5">
        <dgm:presLayoutVars>
          <dgm:bulletEnabled val="1"/>
        </dgm:presLayoutVars>
      </dgm:prSet>
      <dgm:spPr/>
    </dgm:pt>
    <dgm:pt modelId="{89DFBF05-25BC-42D7-960D-762C9C9DF222}" type="pres">
      <dgm:prSet presAssocID="{D1CDD019-68EB-4C37-803C-3A72DD9B4D00}" presName="sibTrans" presStyleCnt="0"/>
      <dgm:spPr/>
    </dgm:pt>
    <dgm:pt modelId="{8A6FE110-1916-4C57-91F3-8F2E0A897940}" type="pres">
      <dgm:prSet presAssocID="{702FC5E2-F345-4936-9924-E461D1F7D5BA}" presName="node" presStyleLbl="node1" presStyleIdx="4" presStyleCnt="5">
        <dgm:presLayoutVars>
          <dgm:bulletEnabled val="1"/>
        </dgm:presLayoutVars>
      </dgm:prSet>
      <dgm:spPr/>
    </dgm:pt>
  </dgm:ptLst>
  <dgm:cxnLst>
    <dgm:cxn modelId="{8EC00B2F-AB75-452B-BDFB-F61D7523FEDF}" type="presOf" srcId="{C7161328-1509-4529-92BF-437FDDA2264C}" destId="{DD8E44F3-09CC-4342-AD9C-E9AEB4BE574F}" srcOrd="0" destOrd="0" presId="urn:microsoft.com/office/officeart/2005/8/layout/default"/>
    <dgm:cxn modelId="{A048B73C-5245-4A85-B18E-FDC652A28AFD}" type="presOf" srcId="{CF656CC4-8641-4D68-9142-CC17B8140A77}" destId="{CACC6801-0B76-4546-8F95-569CD4DCE48D}" srcOrd="0" destOrd="0" presId="urn:microsoft.com/office/officeart/2005/8/layout/default"/>
    <dgm:cxn modelId="{CEE96D4C-E6B7-42A7-A2ED-0D92A554ACCF}" srcId="{C7161328-1509-4529-92BF-437FDDA2264C}" destId="{D9730A26-5813-4AA7-897C-F48D373CEBCA}" srcOrd="3" destOrd="0" parTransId="{745EE5DB-087E-496A-8147-ECB3F77C64A4}" sibTransId="{D1CDD019-68EB-4C37-803C-3A72DD9B4D00}"/>
    <dgm:cxn modelId="{49E2C04D-84D3-48B2-84E3-0235028CAF30}" srcId="{C7161328-1509-4529-92BF-437FDDA2264C}" destId="{B5D518D9-6B6F-4239-8095-9990B533577D}" srcOrd="1" destOrd="0" parTransId="{02E1E6D8-21BD-41A8-BA48-D9876EBE8DA7}" sibTransId="{B7B12F56-8BAF-41F9-AA6D-4E06A5145E27}"/>
    <dgm:cxn modelId="{70A3D674-485D-4B71-9B62-B46FA85249D1}" type="presOf" srcId="{D9730A26-5813-4AA7-897C-F48D373CEBCA}" destId="{07C29A1D-09EC-4E7C-8140-892317C027AC}" srcOrd="0" destOrd="0" presId="urn:microsoft.com/office/officeart/2005/8/layout/default"/>
    <dgm:cxn modelId="{F4C5EF77-CDA3-450A-8A2B-4599EA7BAD6F}" srcId="{C7161328-1509-4529-92BF-437FDDA2264C}" destId="{39EB444B-5ACC-46C2-AF5E-F980C94BD97F}" srcOrd="0" destOrd="0" parTransId="{A14E7836-9C12-4B3A-8402-147D8762FC2C}" sibTransId="{3515A455-F1E7-4350-A752-F2A6145ED427}"/>
    <dgm:cxn modelId="{59248695-CDC9-4008-A0AA-61613B80138C}" type="presOf" srcId="{B5D518D9-6B6F-4239-8095-9990B533577D}" destId="{56FB9407-CF86-4612-9EF8-B37C07F5A8F5}" srcOrd="0" destOrd="0" presId="urn:microsoft.com/office/officeart/2005/8/layout/default"/>
    <dgm:cxn modelId="{A66FF095-2AA7-4424-BE98-4BC1770DF95E}" type="presOf" srcId="{39EB444B-5ACC-46C2-AF5E-F980C94BD97F}" destId="{96FEC8F7-995D-41CE-A32B-200030A0214A}" srcOrd="0" destOrd="0" presId="urn:microsoft.com/office/officeart/2005/8/layout/default"/>
    <dgm:cxn modelId="{F0C992F0-40AB-418D-BA5F-EC56C0AA0A96}" type="presOf" srcId="{702FC5E2-F345-4936-9924-E461D1F7D5BA}" destId="{8A6FE110-1916-4C57-91F3-8F2E0A897940}" srcOrd="0" destOrd="0" presId="urn:microsoft.com/office/officeart/2005/8/layout/default"/>
    <dgm:cxn modelId="{8B41DEF3-0896-4005-937C-AD248E370DF8}" srcId="{C7161328-1509-4529-92BF-437FDDA2264C}" destId="{702FC5E2-F345-4936-9924-E461D1F7D5BA}" srcOrd="4" destOrd="0" parTransId="{B2B1492B-4032-40B3-A6D8-8832CDE984CB}" sibTransId="{83CF82DC-53B1-4A53-A5CB-970D1F6BEADB}"/>
    <dgm:cxn modelId="{F80139FF-8668-4B69-BE28-28B4784B4E06}" srcId="{C7161328-1509-4529-92BF-437FDDA2264C}" destId="{CF656CC4-8641-4D68-9142-CC17B8140A77}" srcOrd="2" destOrd="0" parTransId="{00A8245D-1EBA-4E25-8429-2A11BC8F9EF9}" sibTransId="{5EB37A69-1CA0-41CC-A734-8AAE67B18B21}"/>
    <dgm:cxn modelId="{4759BDC8-E463-4C46-A350-05D93EB99297}" type="presParOf" srcId="{DD8E44F3-09CC-4342-AD9C-E9AEB4BE574F}" destId="{96FEC8F7-995D-41CE-A32B-200030A0214A}" srcOrd="0" destOrd="0" presId="urn:microsoft.com/office/officeart/2005/8/layout/default"/>
    <dgm:cxn modelId="{CF58973E-BD5E-4C6E-9A45-DD12C69E7093}" type="presParOf" srcId="{DD8E44F3-09CC-4342-AD9C-E9AEB4BE574F}" destId="{4958F699-E0DA-428A-BF5C-DBD272C5940B}" srcOrd="1" destOrd="0" presId="urn:microsoft.com/office/officeart/2005/8/layout/default"/>
    <dgm:cxn modelId="{B9E109B8-397A-456D-9898-C79E991EA7FB}" type="presParOf" srcId="{DD8E44F3-09CC-4342-AD9C-E9AEB4BE574F}" destId="{56FB9407-CF86-4612-9EF8-B37C07F5A8F5}" srcOrd="2" destOrd="0" presId="urn:microsoft.com/office/officeart/2005/8/layout/default"/>
    <dgm:cxn modelId="{79669A79-8468-477E-B70C-512847FDCA72}" type="presParOf" srcId="{DD8E44F3-09CC-4342-AD9C-E9AEB4BE574F}" destId="{CE5E2ED0-F907-4DC8-97CF-98E3FD4CF71D}" srcOrd="3" destOrd="0" presId="urn:microsoft.com/office/officeart/2005/8/layout/default"/>
    <dgm:cxn modelId="{C79F8295-B8F9-4503-A131-44F681B67573}" type="presParOf" srcId="{DD8E44F3-09CC-4342-AD9C-E9AEB4BE574F}" destId="{CACC6801-0B76-4546-8F95-569CD4DCE48D}" srcOrd="4" destOrd="0" presId="urn:microsoft.com/office/officeart/2005/8/layout/default"/>
    <dgm:cxn modelId="{C55975FB-BF59-4F5A-888A-6B9FB2343EDF}" type="presParOf" srcId="{DD8E44F3-09CC-4342-AD9C-E9AEB4BE574F}" destId="{732C222C-58CD-44A0-9199-1EDEEE8797CB}" srcOrd="5" destOrd="0" presId="urn:microsoft.com/office/officeart/2005/8/layout/default"/>
    <dgm:cxn modelId="{8DA8C850-33C5-44F4-97CB-6610899C7C91}" type="presParOf" srcId="{DD8E44F3-09CC-4342-AD9C-E9AEB4BE574F}" destId="{07C29A1D-09EC-4E7C-8140-892317C027AC}" srcOrd="6" destOrd="0" presId="urn:microsoft.com/office/officeart/2005/8/layout/default"/>
    <dgm:cxn modelId="{DD487F3D-BE8D-43C8-ACB0-803C320675B2}" type="presParOf" srcId="{DD8E44F3-09CC-4342-AD9C-E9AEB4BE574F}" destId="{89DFBF05-25BC-42D7-960D-762C9C9DF222}" srcOrd="7" destOrd="0" presId="urn:microsoft.com/office/officeart/2005/8/layout/default"/>
    <dgm:cxn modelId="{3375808B-1C83-419F-B294-CF888A10A87F}" type="presParOf" srcId="{DD8E44F3-09CC-4342-AD9C-E9AEB4BE574F}" destId="{8A6FE110-1916-4C57-91F3-8F2E0A89794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979C4-2CA2-4668-8155-6EF5F20689CA}">
      <dsp:nvSpPr>
        <dsp:cNvPr id="0" name=""/>
        <dsp:cNvSpPr/>
      </dsp:nvSpPr>
      <dsp:spPr>
        <a:xfrm>
          <a:off x="7143" y="2038751"/>
          <a:ext cx="2135187" cy="1341164"/>
        </a:xfrm>
        <a:prstGeom prst="roundRect">
          <a:avLst>
            <a:gd name="adj" fmla="val 10000"/>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Tên từ</a:t>
          </a:r>
          <a:endParaRPr lang="vi-VN" sz="2400" kern="1200"/>
        </a:p>
      </dsp:txBody>
      <dsp:txXfrm>
        <a:off x="46424" y="2078032"/>
        <a:ext cx="2056625" cy="1262602"/>
      </dsp:txXfrm>
    </dsp:sp>
    <dsp:sp modelId="{498257AA-A459-4E54-A0B6-E17DF5AED7FF}">
      <dsp:nvSpPr>
        <dsp:cNvPr id="0" name=""/>
        <dsp:cNvSpPr/>
      </dsp:nvSpPr>
      <dsp:spPr>
        <a:xfrm>
          <a:off x="2355850" y="2444570"/>
          <a:ext cx="452659" cy="529526"/>
        </a:xfrm>
        <a:prstGeom prst="rightArrow">
          <a:avLst>
            <a:gd name="adj1" fmla="val 60000"/>
            <a:gd name="adj2" fmla="val 50000"/>
          </a:avLst>
        </a:prstGeom>
        <a:noFill/>
        <a:ln w="9525" cap="flat" cmpd="sng" algn="ctr">
          <a:solidFill>
            <a:schemeClr val="accent5"/>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5"/>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vi-VN" sz="1400" kern="1200"/>
        </a:p>
      </dsp:txBody>
      <dsp:txXfrm>
        <a:off x="2355850" y="2550475"/>
        <a:ext cx="316861" cy="317716"/>
      </dsp:txXfrm>
    </dsp:sp>
    <dsp:sp modelId="{B7B1B54D-5037-4B90-B13C-13C60E7A8E7A}">
      <dsp:nvSpPr>
        <dsp:cNvPr id="0" name=""/>
        <dsp:cNvSpPr/>
      </dsp:nvSpPr>
      <dsp:spPr>
        <a:xfrm>
          <a:off x="2996406" y="2038751"/>
          <a:ext cx="2135187" cy="1341164"/>
        </a:xfrm>
        <a:prstGeom prst="roundRect">
          <a:avLst>
            <a:gd name="adj" fmla="val 10000"/>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BK Encyclopedia</a:t>
          </a:r>
          <a:endParaRPr lang="vi-VN" sz="2400" kern="1200"/>
        </a:p>
      </dsp:txBody>
      <dsp:txXfrm>
        <a:off x="3035687" y="2078032"/>
        <a:ext cx="2056625" cy="1262602"/>
      </dsp:txXfrm>
    </dsp:sp>
    <dsp:sp modelId="{A7BF0AFF-9A99-4E01-A1ED-FA9F35986376}">
      <dsp:nvSpPr>
        <dsp:cNvPr id="0" name=""/>
        <dsp:cNvSpPr/>
      </dsp:nvSpPr>
      <dsp:spPr>
        <a:xfrm>
          <a:off x="5345112" y="2444570"/>
          <a:ext cx="452659" cy="529526"/>
        </a:xfrm>
        <a:prstGeom prst="rightArrow">
          <a:avLst>
            <a:gd name="adj1" fmla="val 60000"/>
            <a:gd name="adj2" fmla="val 50000"/>
          </a:avLst>
        </a:prstGeom>
        <a:noFill/>
        <a:ln w="9525" cap="flat" cmpd="sng" algn="ctr">
          <a:solidFill>
            <a:schemeClr val="accent5"/>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5"/>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vi-VN" sz="1400" kern="1200"/>
        </a:p>
      </dsp:txBody>
      <dsp:txXfrm>
        <a:off x="5345112" y="2550475"/>
        <a:ext cx="316861" cy="317716"/>
      </dsp:txXfrm>
    </dsp:sp>
    <dsp:sp modelId="{E3F7068E-68AA-4381-B7D1-80401295BB20}">
      <dsp:nvSpPr>
        <dsp:cNvPr id="0" name=""/>
        <dsp:cNvSpPr/>
      </dsp:nvSpPr>
      <dsp:spPr>
        <a:xfrm>
          <a:off x="5985668" y="2038751"/>
          <a:ext cx="2135187" cy="1341164"/>
        </a:xfrm>
        <a:prstGeom prst="roundRect">
          <a:avLst>
            <a:gd name="adj" fmla="val 10000"/>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Đưa ra thông tin của từ, hoặc thông báo không có từ trong từ điển</a:t>
          </a:r>
          <a:endParaRPr lang="vi-VN" sz="1800" kern="1200"/>
        </a:p>
      </dsp:txBody>
      <dsp:txXfrm>
        <a:off x="6024949" y="2078032"/>
        <a:ext cx="2056625" cy="1262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34E0F-4241-4E04-9B98-AF9F703BD06B}">
      <dsp:nvSpPr>
        <dsp:cNvPr id="0" name=""/>
        <dsp:cNvSpPr/>
      </dsp:nvSpPr>
      <dsp:spPr>
        <a:xfrm>
          <a:off x="2956229" y="1161569"/>
          <a:ext cx="193370" cy="847147"/>
        </a:xfrm>
        <a:custGeom>
          <a:avLst/>
          <a:gdLst/>
          <a:ahLst/>
          <a:cxnLst/>
          <a:rect l="0" t="0" r="0" b="0"/>
          <a:pathLst>
            <a:path>
              <a:moveTo>
                <a:pt x="193370" y="0"/>
              </a:moveTo>
              <a:lnTo>
                <a:pt x="193370" y="847147"/>
              </a:lnTo>
              <a:lnTo>
                <a:pt x="0" y="84714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E23AEA-A084-4B4E-9B9C-F24621B1FC1C}">
      <dsp:nvSpPr>
        <dsp:cNvPr id="0" name=""/>
        <dsp:cNvSpPr/>
      </dsp:nvSpPr>
      <dsp:spPr>
        <a:xfrm>
          <a:off x="3149600" y="1161569"/>
          <a:ext cx="2228365" cy="1694294"/>
        </a:xfrm>
        <a:custGeom>
          <a:avLst/>
          <a:gdLst/>
          <a:ahLst/>
          <a:cxnLst/>
          <a:rect l="0" t="0" r="0" b="0"/>
          <a:pathLst>
            <a:path>
              <a:moveTo>
                <a:pt x="0" y="0"/>
              </a:moveTo>
              <a:lnTo>
                <a:pt x="0" y="1500923"/>
              </a:lnTo>
              <a:lnTo>
                <a:pt x="2228365" y="1500923"/>
              </a:lnTo>
              <a:lnTo>
                <a:pt x="2228365" y="169429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293F0B-E160-4059-84D9-85665133A69A}">
      <dsp:nvSpPr>
        <dsp:cNvPr id="0" name=""/>
        <dsp:cNvSpPr/>
      </dsp:nvSpPr>
      <dsp:spPr>
        <a:xfrm>
          <a:off x="3103880" y="1161569"/>
          <a:ext cx="91440" cy="1694294"/>
        </a:xfrm>
        <a:custGeom>
          <a:avLst/>
          <a:gdLst/>
          <a:ahLst/>
          <a:cxnLst/>
          <a:rect l="0" t="0" r="0" b="0"/>
          <a:pathLst>
            <a:path>
              <a:moveTo>
                <a:pt x="45720" y="0"/>
              </a:moveTo>
              <a:lnTo>
                <a:pt x="45720" y="169429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DD64C2-7ACD-420A-931E-7EBA1E9F27E7}">
      <dsp:nvSpPr>
        <dsp:cNvPr id="0" name=""/>
        <dsp:cNvSpPr/>
      </dsp:nvSpPr>
      <dsp:spPr>
        <a:xfrm>
          <a:off x="921234" y="1161569"/>
          <a:ext cx="2228365" cy="1694294"/>
        </a:xfrm>
        <a:custGeom>
          <a:avLst/>
          <a:gdLst/>
          <a:ahLst/>
          <a:cxnLst/>
          <a:rect l="0" t="0" r="0" b="0"/>
          <a:pathLst>
            <a:path>
              <a:moveTo>
                <a:pt x="2228365" y="0"/>
              </a:moveTo>
              <a:lnTo>
                <a:pt x="2228365" y="1500923"/>
              </a:lnTo>
              <a:lnTo>
                <a:pt x="0" y="1500923"/>
              </a:lnTo>
              <a:lnTo>
                <a:pt x="0" y="169429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FFE37-ABA7-4B4A-8DF3-C33FE436A649}">
      <dsp:nvSpPr>
        <dsp:cNvPr id="0" name=""/>
        <dsp:cNvSpPr/>
      </dsp:nvSpPr>
      <dsp:spPr>
        <a:xfrm>
          <a:off x="2228787" y="240757"/>
          <a:ext cx="1841624" cy="92081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main</a:t>
          </a:r>
          <a:endParaRPr lang="vi-VN" sz="2300" kern="1200"/>
        </a:p>
      </dsp:txBody>
      <dsp:txXfrm>
        <a:off x="2228787" y="240757"/>
        <a:ext cx="1841624" cy="920812"/>
      </dsp:txXfrm>
    </dsp:sp>
    <dsp:sp modelId="{50FAAF19-653B-4CA3-9312-C66B79041200}">
      <dsp:nvSpPr>
        <dsp:cNvPr id="0" name=""/>
        <dsp:cNvSpPr/>
      </dsp:nvSpPr>
      <dsp:spPr>
        <a:xfrm>
          <a:off x="422" y="2855863"/>
          <a:ext cx="1841624" cy="92081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Các hàm liên quan tới word </a:t>
          </a:r>
          <a:endParaRPr lang="vi-VN" sz="2300" kern="1200"/>
        </a:p>
      </dsp:txBody>
      <dsp:txXfrm>
        <a:off x="422" y="2855863"/>
        <a:ext cx="1841624" cy="920812"/>
      </dsp:txXfrm>
    </dsp:sp>
    <dsp:sp modelId="{615AA973-FB78-41A5-9530-82CD3D39AB51}">
      <dsp:nvSpPr>
        <dsp:cNvPr id="0" name=""/>
        <dsp:cNvSpPr/>
      </dsp:nvSpPr>
      <dsp:spPr>
        <a:xfrm>
          <a:off x="2228787" y="2855863"/>
          <a:ext cx="1841624" cy="92081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Các hàm liên quan tới type</a:t>
          </a:r>
          <a:endParaRPr lang="vi-VN" sz="2300" kern="1200"/>
        </a:p>
      </dsp:txBody>
      <dsp:txXfrm>
        <a:off x="2228787" y="2855863"/>
        <a:ext cx="1841624" cy="920812"/>
      </dsp:txXfrm>
    </dsp:sp>
    <dsp:sp modelId="{23F9F4EF-C0D8-4FDF-AC72-5991610331FE}">
      <dsp:nvSpPr>
        <dsp:cNvPr id="0" name=""/>
        <dsp:cNvSpPr/>
      </dsp:nvSpPr>
      <dsp:spPr>
        <a:xfrm>
          <a:off x="4457153" y="2855863"/>
          <a:ext cx="1841624" cy="92081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Các hàm phụ trợ khác</a:t>
          </a:r>
          <a:endParaRPr lang="vi-VN" sz="2300" kern="1200"/>
        </a:p>
      </dsp:txBody>
      <dsp:txXfrm>
        <a:off x="4457153" y="2855863"/>
        <a:ext cx="1841624" cy="920812"/>
      </dsp:txXfrm>
    </dsp:sp>
    <dsp:sp modelId="{57B2F694-CD46-43F5-8EC4-FFE16FFDCE46}">
      <dsp:nvSpPr>
        <dsp:cNvPr id="0" name=""/>
        <dsp:cNvSpPr/>
      </dsp:nvSpPr>
      <dsp:spPr>
        <a:xfrm>
          <a:off x="1114605" y="1548310"/>
          <a:ext cx="1841624" cy="92081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menu</a:t>
          </a:r>
          <a:endParaRPr lang="vi-VN" sz="2300" kern="1200"/>
        </a:p>
      </dsp:txBody>
      <dsp:txXfrm>
        <a:off x="1114605" y="1548310"/>
        <a:ext cx="1841624" cy="920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8B433-EE4F-42AE-A7C2-8A3855975A09}">
      <dsp:nvSpPr>
        <dsp:cNvPr id="0" name=""/>
        <dsp:cNvSpPr/>
      </dsp:nvSpPr>
      <dsp:spPr>
        <a:xfrm>
          <a:off x="5003856" y="32039"/>
          <a:ext cx="1121761" cy="112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bg1">
                  <a:lumMod val="95000"/>
                </a:schemeClr>
              </a:solidFill>
            </a:rPr>
            <a:t>Hàm Tìm kiếm (find)</a:t>
          </a:r>
          <a:endParaRPr lang="vi-VN" sz="1900" b="1" kern="1200">
            <a:solidFill>
              <a:schemeClr val="bg1">
                <a:lumMod val="95000"/>
              </a:schemeClr>
            </a:solidFill>
          </a:endParaRPr>
        </a:p>
      </dsp:txBody>
      <dsp:txXfrm>
        <a:off x="5003856" y="32039"/>
        <a:ext cx="1121761" cy="1121761"/>
      </dsp:txXfrm>
    </dsp:sp>
    <dsp:sp modelId="{5C520BBB-3BCE-4591-A5A5-563D4C964AE1}">
      <dsp:nvSpPr>
        <dsp:cNvPr id="0" name=""/>
        <dsp:cNvSpPr/>
      </dsp:nvSpPr>
      <dsp:spPr>
        <a:xfrm>
          <a:off x="2360517" y="-959"/>
          <a:ext cx="4211538" cy="4211538"/>
        </a:xfrm>
        <a:prstGeom prst="circularArrow">
          <a:avLst>
            <a:gd name="adj1" fmla="val 5194"/>
            <a:gd name="adj2" fmla="val 335458"/>
            <a:gd name="adj3" fmla="val 21295096"/>
            <a:gd name="adj4" fmla="val 19764614"/>
            <a:gd name="adj5" fmla="val 606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753FBE9-981B-46DB-A5AA-61830B8609A5}">
      <dsp:nvSpPr>
        <dsp:cNvPr id="0" name=""/>
        <dsp:cNvSpPr/>
      </dsp:nvSpPr>
      <dsp:spPr>
        <a:xfrm>
          <a:off x="5682737" y="2121418"/>
          <a:ext cx="1121761" cy="112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bg1">
                  <a:lumMod val="95000"/>
                </a:schemeClr>
              </a:solidFill>
            </a:rPr>
            <a:t>Hàm Thêm</a:t>
          </a:r>
        </a:p>
        <a:p>
          <a:pPr marL="0" lvl="0" indent="0" algn="ctr" defTabSz="844550">
            <a:lnSpc>
              <a:spcPct val="90000"/>
            </a:lnSpc>
            <a:spcBef>
              <a:spcPct val="0"/>
            </a:spcBef>
            <a:spcAft>
              <a:spcPct val="35000"/>
            </a:spcAft>
            <a:buNone/>
          </a:pPr>
          <a:r>
            <a:rPr lang="en-US" sz="1900" b="1" kern="1200">
              <a:solidFill>
                <a:schemeClr val="bg1">
                  <a:lumMod val="95000"/>
                </a:schemeClr>
              </a:solidFill>
            </a:rPr>
            <a:t>(add)</a:t>
          </a:r>
          <a:endParaRPr lang="vi-VN" sz="1900" b="1" kern="1200">
            <a:solidFill>
              <a:schemeClr val="bg1">
                <a:lumMod val="95000"/>
              </a:schemeClr>
            </a:solidFill>
          </a:endParaRPr>
        </a:p>
      </dsp:txBody>
      <dsp:txXfrm>
        <a:off x="5682737" y="2121418"/>
        <a:ext cx="1121761" cy="1121761"/>
      </dsp:txXfrm>
    </dsp:sp>
    <dsp:sp modelId="{744C0F78-A617-4A98-BDE9-1F64E4762EF1}">
      <dsp:nvSpPr>
        <dsp:cNvPr id="0" name=""/>
        <dsp:cNvSpPr/>
      </dsp:nvSpPr>
      <dsp:spPr>
        <a:xfrm>
          <a:off x="2360517" y="-959"/>
          <a:ext cx="4211538" cy="4211538"/>
        </a:xfrm>
        <a:prstGeom prst="circularArrow">
          <a:avLst>
            <a:gd name="adj1" fmla="val 5194"/>
            <a:gd name="adj2" fmla="val 335458"/>
            <a:gd name="adj3" fmla="val 4016620"/>
            <a:gd name="adj4" fmla="val 2251668"/>
            <a:gd name="adj5" fmla="val 606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BF07B01-ED45-4D3D-93C6-6A71823A013E}">
      <dsp:nvSpPr>
        <dsp:cNvPr id="0" name=""/>
        <dsp:cNvSpPr/>
      </dsp:nvSpPr>
      <dsp:spPr>
        <a:xfrm>
          <a:off x="3905405" y="3412725"/>
          <a:ext cx="1121761" cy="112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bg1">
                  <a:lumMod val="95000"/>
                </a:schemeClr>
              </a:solidFill>
            </a:rPr>
            <a:t>Hàm Sửa</a:t>
          </a:r>
        </a:p>
        <a:p>
          <a:pPr marL="0" lvl="0" indent="0" algn="ctr" defTabSz="844550">
            <a:lnSpc>
              <a:spcPct val="90000"/>
            </a:lnSpc>
            <a:spcBef>
              <a:spcPct val="0"/>
            </a:spcBef>
            <a:spcAft>
              <a:spcPct val="35000"/>
            </a:spcAft>
            <a:buNone/>
          </a:pPr>
          <a:r>
            <a:rPr lang="en-US" sz="1900" b="1" kern="1200">
              <a:solidFill>
                <a:schemeClr val="bg1">
                  <a:lumMod val="95000"/>
                </a:schemeClr>
              </a:solidFill>
            </a:rPr>
            <a:t>(edit)</a:t>
          </a:r>
          <a:endParaRPr lang="vi-VN" sz="1900" b="1" kern="1200">
            <a:solidFill>
              <a:schemeClr val="bg1">
                <a:lumMod val="95000"/>
              </a:schemeClr>
            </a:solidFill>
          </a:endParaRPr>
        </a:p>
      </dsp:txBody>
      <dsp:txXfrm>
        <a:off x="3905405" y="3412725"/>
        <a:ext cx="1121761" cy="1121761"/>
      </dsp:txXfrm>
    </dsp:sp>
    <dsp:sp modelId="{563F0FA9-1957-43D0-9EA2-6FC40ECAA1BC}">
      <dsp:nvSpPr>
        <dsp:cNvPr id="0" name=""/>
        <dsp:cNvSpPr/>
      </dsp:nvSpPr>
      <dsp:spPr>
        <a:xfrm>
          <a:off x="2360517" y="-959"/>
          <a:ext cx="4211538" cy="4211538"/>
        </a:xfrm>
        <a:prstGeom prst="circularArrow">
          <a:avLst>
            <a:gd name="adj1" fmla="val 5194"/>
            <a:gd name="adj2" fmla="val 335458"/>
            <a:gd name="adj3" fmla="val 8212874"/>
            <a:gd name="adj4" fmla="val 6447922"/>
            <a:gd name="adj5" fmla="val 606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EF2D66D-CAE1-4220-AD2A-94DF8132ACAE}">
      <dsp:nvSpPr>
        <dsp:cNvPr id="0" name=""/>
        <dsp:cNvSpPr/>
      </dsp:nvSpPr>
      <dsp:spPr>
        <a:xfrm flipH="1">
          <a:off x="1400386" y="2121418"/>
          <a:ext cx="2577135" cy="112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bg1">
                  <a:lumMod val="95000"/>
                </a:schemeClr>
              </a:solidFill>
            </a:rPr>
            <a:t> Hàm In</a:t>
          </a:r>
        </a:p>
        <a:p>
          <a:pPr marL="0" lvl="0" indent="0" algn="ctr" defTabSz="844550">
            <a:lnSpc>
              <a:spcPct val="90000"/>
            </a:lnSpc>
            <a:spcBef>
              <a:spcPct val="0"/>
            </a:spcBef>
            <a:spcAft>
              <a:spcPct val="35000"/>
            </a:spcAft>
            <a:buNone/>
          </a:pPr>
          <a:r>
            <a:rPr lang="en-US" sz="1900" b="1" kern="1200">
              <a:solidFill>
                <a:schemeClr val="bg1">
                  <a:lumMod val="95000"/>
                </a:schemeClr>
              </a:solidFill>
            </a:rPr>
            <a:t>(print)</a:t>
          </a:r>
          <a:endParaRPr lang="vi-VN" sz="1900" b="1" kern="1200">
            <a:solidFill>
              <a:schemeClr val="bg1">
                <a:lumMod val="95000"/>
              </a:schemeClr>
            </a:solidFill>
          </a:endParaRPr>
        </a:p>
      </dsp:txBody>
      <dsp:txXfrm>
        <a:off x="1400386" y="2121418"/>
        <a:ext cx="2577135" cy="1121761"/>
      </dsp:txXfrm>
    </dsp:sp>
    <dsp:sp modelId="{212084F1-5ACA-4580-857B-CA17F4DBF5AE}">
      <dsp:nvSpPr>
        <dsp:cNvPr id="0" name=""/>
        <dsp:cNvSpPr/>
      </dsp:nvSpPr>
      <dsp:spPr>
        <a:xfrm>
          <a:off x="2360517" y="-959"/>
          <a:ext cx="4211538" cy="4211538"/>
        </a:xfrm>
        <a:prstGeom prst="circularArrow">
          <a:avLst>
            <a:gd name="adj1" fmla="val 5194"/>
            <a:gd name="adj2" fmla="val 335458"/>
            <a:gd name="adj3" fmla="val 12299928"/>
            <a:gd name="adj4" fmla="val 10769446"/>
            <a:gd name="adj5" fmla="val 606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4B12A6E-AD49-4ADE-AC37-CB1A8DDD123E}">
      <dsp:nvSpPr>
        <dsp:cNvPr id="0" name=""/>
        <dsp:cNvSpPr/>
      </dsp:nvSpPr>
      <dsp:spPr>
        <a:xfrm>
          <a:off x="2806954" y="32039"/>
          <a:ext cx="1121761" cy="1121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bg1">
                  <a:lumMod val="95000"/>
                </a:schemeClr>
              </a:solidFill>
            </a:rPr>
            <a:t>Hàm Xóa</a:t>
          </a:r>
        </a:p>
        <a:p>
          <a:pPr marL="0" lvl="0" indent="0" algn="ctr" defTabSz="844550">
            <a:lnSpc>
              <a:spcPct val="90000"/>
            </a:lnSpc>
            <a:spcBef>
              <a:spcPct val="0"/>
            </a:spcBef>
            <a:spcAft>
              <a:spcPct val="35000"/>
            </a:spcAft>
            <a:buNone/>
          </a:pPr>
          <a:r>
            <a:rPr lang="en-US" sz="1900" b="1" kern="1200">
              <a:solidFill>
                <a:schemeClr val="bg1">
                  <a:lumMod val="95000"/>
                </a:schemeClr>
              </a:solidFill>
            </a:rPr>
            <a:t>(delete)</a:t>
          </a:r>
          <a:endParaRPr lang="vi-VN" sz="1900" b="1" kern="1200">
            <a:solidFill>
              <a:schemeClr val="bg1">
                <a:lumMod val="95000"/>
              </a:schemeClr>
            </a:solidFill>
          </a:endParaRPr>
        </a:p>
      </dsp:txBody>
      <dsp:txXfrm>
        <a:off x="2806954" y="32039"/>
        <a:ext cx="1121761" cy="1121761"/>
      </dsp:txXfrm>
    </dsp:sp>
    <dsp:sp modelId="{31286B72-FB0A-4058-B356-74A55AA54BC1}">
      <dsp:nvSpPr>
        <dsp:cNvPr id="0" name=""/>
        <dsp:cNvSpPr/>
      </dsp:nvSpPr>
      <dsp:spPr>
        <a:xfrm>
          <a:off x="2360517" y="-959"/>
          <a:ext cx="4211538" cy="4211538"/>
        </a:xfrm>
        <a:prstGeom prst="circularArrow">
          <a:avLst>
            <a:gd name="adj1" fmla="val 5194"/>
            <a:gd name="adj2" fmla="val 335458"/>
            <a:gd name="adj3" fmla="val 16867602"/>
            <a:gd name="adj4" fmla="val 15196940"/>
            <a:gd name="adj5" fmla="val 606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623E7-81A4-4AF5-A86E-602EF3AD08D3}">
      <dsp:nvSpPr>
        <dsp:cNvPr id="0" name=""/>
        <dsp:cNvSpPr/>
      </dsp:nvSpPr>
      <dsp:spPr>
        <a:xfrm>
          <a:off x="0" y="0"/>
          <a:ext cx="373491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AEEEA-6F85-4767-AA53-871F75E487F5}">
      <dsp:nvSpPr>
        <dsp:cNvPr id="0" name=""/>
        <dsp:cNvSpPr/>
      </dsp:nvSpPr>
      <dsp:spPr>
        <a:xfrm>
          <a:off x="0" y="0"/>
          <a:ext cx="3734914" cy="54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solidFill>
                <a:schemeClr val="bg1"/>
              </a:solidFill>
            </a:rPr>
            <a:t>Các hàm đọc dữ liệu đầu vào</a:t>
          </a:r>
          <a:endParaRPr lang="vi-VN" sz="1500" b="1" kern="1200">
            <a:solidFill>
              <a:schemeClr val="bg1"/>
            </a:solidFill>
          </a:endParaRPr>
        </a:p>
      </dsp:txBody>
      <dsp:txXfrm>
        <a:off x="0" y="0"/>
        <a:ext cx="3734914" cy="542247"/>
      </dsp:txXfrm>
    </dsp:sp>
    <dsp:sp modelId="{F1EF485C-DA59-4654-8947-DF957EFF8354}">
      <dsp:nvSpPr>
        <dsp:cNvPr id="0" name=""/>
        <dsp:cNvSpPr/>
      </dsp:nvSpPr>
      <dsp:spPr>
        <a:xfrm>
          <a:off x="0" y="542247"/>
          <a:ext cx="373491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4DA4F6-84B6-447C-958C-08C7F2C497C8}">
      <dsp:nvSpPr>
        <dsp:cNvPr id="0" name=""/>
        <dsp:cNvSpPr/>
      </dsp:nvSpPr>
      <dsp:spPr>
        <a:xfrm>
          <a:off x="0" y="542247"/>
          <a:ext cx="3734914" cy="54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solidFill>
                <a:schemeClr val="bg1"/>
              </a:solidFill>
            </a:rPr>
            <a:t>Hàm lưu dữ liệu</a:t>
          </a:r>
          <a:endParaRPr lang="vi-VN" sz="1500" b="1" kern="1200">
            <a:solidFill>
              <a:schemeClr val="bg1"/>
            </a:solidFill>
          </a:endParaRPr>
        </a:p>
      </dsp:txBody>
      <dsp:txXfrm>
        <a:off x="0" y="542247"/>
        <a:ext cx="3734914" cy="542247"/>
      </dsp:txXfrm>
    </dsp:sp>
    <dsp:sp modelId="{44CBAA2F-F897-44F4-BFF6-E16A28117AE5}">
      <dsp:nvSpPr>
        <dsp:cNvPr id="0" name=""/>
        <dsp:cNvSpPr/>
      </dsp:nvSpPr>
      <dsp:spPr>
        <a:xfrm>
          <a:off x="0" y="1084494"/>
          <a:ext cx="373491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026872-2D29-44BF-8440-BD823703A58B}">
      <dsp:nvSpPr>
        <dsp:cNvPr id="0" name=""/>
        <dsp:cNvSpPr/>
      </dsp:nvSpPr>
      <dsp:spPr>
        <a:xfrm>
          <a:off x="0" y="1084495"/>
          <a:ext cx="3734914" cy="54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solidFill>
                <a:schemeClr val="bg1"/>
              </a:solidFill>
            </a:rPr>
            <a:t>Các hàm xử lý đầu vào, so sánh, sắp xếp</a:t>
          </a:r>
          <a:endParaRPr lang="vi-VN" sz="1500" b="1" kern="1200">
            <a:solidFill>
              <a:schemeClr val="bg1"/>
            </a:solidFill>
          </a:endParaRPr>
        </a:p>
      </dsp:txBody>
      <dsp:txXfrm>
        <a:off x="0" y="1084495"/>
        <a:ext cx="3734914" cy="542247"/>
      </dsp:txXfrm>
    </dsp:sp>
    <dsp:sp modelId="{574D4F39-9C68-4D54-811F-D07EE5263BCA}">
      <dsp:nvSpPr>
        <dsp:cNvPr id="0" name=""/>
        <dsp:cNvSpPr/>
      </dsp:nvSpPr>
      <dsp:spPr>
        <a:xfrm>
          <a:off x="0" y="1626742"/>
          <a:ext cx="373491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4CCC70-9BD3-4592-A5EE-0FE634ACA6CE}">
      <dsp:nvSpPr>
        <dsp:cNvPr id="0" name=""/>
        <dsp:cNvSpPr/>
      </dsp:nvSpPr>
      <dsp:spPr>
        <a:xfrm>
          <a:off x="0" y="1626742"/>
          <a:ext cx="3734914" cy="542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vi-VN" sz="1500" kern="1200">
            <a:solidFill>
              <a:schemeClr val="bg1"/>
            </a:solidFill>
          </a:endParaRPr>
        </a:p>
      </dsp:txBody>
      <dsp:txXfrm>
        <a:off x="0" y="1626742"/>
        <a:ext cx="3734914" cy="5422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6135E-E81B-41E9-81A8-0704D142B070}">
      <dsp:nvSpPr>
        <dsp:cNvPr id="0" name=""/>
        <dsp:cNvSpPr/>
      </dsp:nvSpPr>
      <dsp:spPr>
        <a:xfrm>
          <a:off x="0" y="2170"/>
          <a:ext cx="9880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7634DE-5A10-4A88-A8BC-64F4822D0677}">
      <dsp:nvSpPr>
        <dsp:cNvPr id="0" name=""/>
        <dsp:cNvSpPr/>
      </dsp:nvSpPr>
      <dsp:spPr>
        <a:xfrm>
          <a:off x="0" y="2170"/>
          <a:ext cx="1249678" cy="4440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u="none" kern="1200">
              <a:solidFill>
                <a:schemeClr val="bg1"/>
              </a:solidFill>
            </a:rPr>
            <a:t>Chức </a:t>
          </a:r>
        </a:p>
        <a:p>
          <a:pPr marL="0" lvl="0" indent="0" algn="l" defTabSz="1244600">
            <a:lnSpc>
              <a:spcPct val="90000"/>
            </a:lnSpc>
            <a:spcBef>
              <a:spcPct val="0"/>
            </a:spcBef>
            <a:spcAft>
              <a:spcPct val="35000"/>
            </a:spcAft>
            <a:buNone/>
          </a:pPr>
          <a:r>
            <a:rPr lang="en-US" sz="2800" u="none" kern="1200">
              <a:solidFill>
                <a:schemeClr val="bg1"/>
              </a:solidFill>
            </a:rPr>
            <a:t>năng </a:t>
          </a:r>
        </a:p>
        <a:p>
          <a:pPr marL="0" lvl="0" indent="0" algn="l" defTabSz="1244600">
            <a:lnSpc>
              <a:spcPct val="90000"/>
            </a:lnSpc>
            <a:spcBef>
              <a:spcPct val="0"/>
            </a:spcBef>
            <a:spcAft>
              <a:spcPct val="35000"/>
            </a:spcAft>
            <a:buNone/>
          </a:pPr>
          <a:r>
            <a:rPr lang="en-US" sz="2800" u="none" kern="1200">
              <a:solidFill>
                <a:schemeClr val="bg1"/>
              </a:solidFill>
            </a:rPr>
            <a:t>cơ </a:t>
          </a:r>
        </a:p>
        <a:p>
          <a:pPr marL="0" lvl="0" indent="0" algn="l" defTabSz="1244600">
            <a:lnSpc>
              <a:spcPct val="90000"/>
            </a:lnSpc>
            <a:spcBef>
              <a:spcPct val="0"/>
            </a:spcBef>
            <a:spcAft>
              <a:spcPct val="35000"/>
            </a:spcAft>
            <a:buNone/>
          </a:pPr>
          <a:r>
            <a:rPr lang="en-US" sz="2800" u="none" kern="1200">
              <a:solidFill>
                <a:schemeClr val="bg1"/>
              </a:solidFill>
            </a:rPr>
            <a:t>bản</a:t>
          </a:r>
        </a:p>
        <a:p>
          <a:pPr marL="0" lvl="0" indent="0" algn="l" defTabSz="1244600">
            <a:lnSpc>
              <a:spcPct val="90000"/>
            </a:lnSpc>
            <a:spcBef>
              <a:spcPct val="0"/>
            </a:spcBef>
            <a:spcAft>
              <a:spcPct val="35000"/>
            </a:spcAft>
            <a:buNone/>
          </a:pPr>
          <a:r>
            <a:rPr lang="en-US" sz="2800" u="none" kern="1200">
              <a:solidFill>
                <a:schemeClr val="bg1"/>
              </a:solidFill>
            </a:rPr>
            <a:t>của</a:t>
          </a:r>
        </a:p>
        <a:p>
          <a:pPr marL="0" lvl="0" indent="0" algn="l" defTabSz="1244600">
            <a:lnSpc>
              <a:spcPct val="90000"/>
            </a:lnSpc>
            <a:spcBef>
              <a:spcPct val="0"/>
            </a:spcBef>
            <a:spcAft>
              <a:spcPct val="35000"/>
            </a:spcAft>
            <a:buNone/>
          </a:pPr>
          <a:r>
            <a:rPr lang="en-US" sz="2800" u="none" kern="1200">
              <a:solidFill>
                <a:schemeClr val="bg1"/>
              </a:solidFill>
            </a:rPr>
            <a:t>hệ </a:t>
          </a:r>
        </a:p>
        <a:p>
          <a:pPr marL="0" lvl="0" indent="0" algn="l" defTabSz="1244600">
            <a:lnSpc>
              <a:spcPct val="90000"/>
            </a:lnSpc>
            <a:spcBef>
              <a:spcPct val="0"/>
            </a:spcBef>
            <a:spcAft>
              <a:spcPct val="35000"/>
            </a:spcAft>
            <a:buNone/>
          </a:pPr>
          <a:r>
            <a:rPr lang="en-US" sz="2800" u="none" kern="1200">
              <a:solidFill>
                <a:schemeClr val="bg1"/>
              </a:solidFill>
            </a:rPr>
            <a:t>thống: </a:t>
          </a:r>
          <a:endParaRPr lang="vi-VN" sz="2800" u="none" kern="1200"/>
        </a:p>
      </dsp:txBody>
      <dsp:txXfrm>
        <a:off x="0" y="2170"/>
        <a:ext cx="1249678" cy="4440658"/>
      </dsp:txXfrm>
    </dsp:sp>
    <dsp:sp modelId="{9B0AF383-8CF7-4FE5-895C-4BFD75555029}">
      <dsp:nvSpPr>
        <dsp:cNvPr id="0" name=""/>
        <dsp:cNvSpPr/>
      </dsp:nvSpPr>
      <dsp:spPr>
        <a:xfrm>
          <a:off x="1397887" y="32147"/>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Font typeface="+mj-lt"/>
            <a:buNone/>
          </a:pPr>
          <a:r>
            <a:rPr lang="vi-VN" sz="2400" kern="1200">
              <a:solidFill>
                <a:schemeClr val="bg1"/>
              </a:solidFill>
            </a:rPr>
            <a:t>Gõ vào một từ và hiển thị tất cả các thông tin của từ đó</a:t>
          </a:r>
        </a:p>
      </dsp:txBody>
      <dsp:txXfrm>
        <a:off x="1397887" y="32147"/>
        <a:ext cx="7756271" cy="599532"/>
      </dsp:txXfrm>
    </dsp:sp>
    <dsp:sp modelId="{49C4A69C-FD31-4879-B696-B2A9BF3A329A}">
      <dsp:nvSpPr>
        <dsp:cNvPr id="0" name=""/>
        <dsp:cNvSpPr/>
      </dsp:nvSpPr>
      <dsp:spPr>
        <a:xfrm>
          <a:off x="1249678" y="631679"/>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4704C0-F264-4808-BEE7-44CB0D4AC26D}">
      <dsp:nvSpPr>
        <dsp:cNvPr id="0" name=""/>
        <dsp:cNvSpPr/>
      </dsp:nvSpPr>
      <dsp:spPr>
        <a:xfrm>
          <a:off x="1397887" y="661655"/>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kern="1200">
              <a:solidFill>
                <a:schemeClr val="bg1"/>
              </a:solidFill>
            </a:rPr>
            <a:t>Thêm từ</a:t>
          </a:r>
        </a:p>
      </dsp:txBody>
      <dsp:txXfrm>
        <a:off x="1397887" y="661655"/>
        <a:ext cx="7756271" cy="599532"/>
      </dsp:txXfrm>
    </dsp:sp>
    <dsp:sp modelId="{65311A19-B131-4E1D-8274-416B68125A1F}">
      <dsp:nvSpPr>
        <dsp:cNvPr id="0" name=""/>
        <dsp:cNvSpPr/>
      </dsp:nvSpPr>
      <dsp:spPr>
        <a:xfrm>
          <a:off x="1249678" y="1261188"/>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6BD5A1-798D-47F4-BD09-5495FD2C0ACE}">
      <dsp:nvSpPr>
        <dsp:cNvPr id="0" name=""/>
        <dsp:cNvSpPr/>
      </dsp:nvSpPr>
      <dsp:spPr>
        <a:xfrm>
          <a:off x="1397887" y="1291164"/>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kern="1200">
              <a:solidFill>
                <a:schemeClr val="bg1"/>
              </a:solidFill>
            </a:rPr>
            <a:t>Thêm thể loại</a:t>
          </a:r>
        </a:p>
      </dsp:txBody>
      <dsp:txXfrm>
        <a:off x="1397887" y="1291164"/>
        <a:ext cx="7756271" cy="599532"/>
      </dsp:txXfrm>
    </dsp:sp>
    <dsp:sp modelId="{5B05315A-9CC1-41A7-9F49-6B672E06B552}">
      <dsp:nvSpPr>
        <dsp:cNvPr id="0" name=""/>
        <dsp:cNvSpPr/>
      </dsp:nvSpPr>
      <dsp:spPr>
        <a:xfrm>
          <a:off x="1249678" y="1890696"/>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58C8ED-BFE0-438B-8C5C-94B7FC5AD33D}">
      <dsp:nvSpPr>
        <dsp:cNvPr id="0" name=""/>
        <dsp:cNvSpPr/>
      </dsp:nvSpPr>
      <dsp:spPr>
        <a:xfrm>
          <a:off x="1397887" y="1920673"/>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kern="1200">
              <a:solidFill>
                <a:schemeClr val="bg1"/>
              </a:solidFill>
            </a:rPr>
            <a:t>Thống kê tất cả các từ trong một thể loại nào đó</a:t>
          </a:r>
        </a:p>
      </dsp:txBody>
      <dsp:txXfrm>
        <a:off x="1397887" y="1920673"/>
        <a:ext cx="7756271" cy="599532"/>
      </dsp:txXfrm>
    </dsp:sp>
    <dsp:sp modelId="{2CF1BE0B-8C41-47B6-B39E-B5A5ADF0D12F}">
      <dsp:nvSpPr>
        <dsp:cNvPr id="0" name=""/>
        <dsp:cNvSpPr/>
      </dsp:nvSpPr>
      <dsp:spPr>
        <a:xfrm>
          <a:off x="1249678" y="2520205"/>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8F0705-DB09-4657-9769-0A1CF2C08DCF}">
      <dsp:nvSpPr>
        <dsp:cNvPr id="0" name=""/>
        <dsp:cNvSpPr/>
      </dsp:nvSpPr>
      <dsp:spPr>
        <a:xfrm>
          <a:off x="1397887" y="2550182"/>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kern="1200">
              <a:solidFill>
                <a:schemeClr val="bg1"/>
              </a:solidFill>
            </a:rPr>
            <a:t>Sửa, xóa từ</a:t>
          </a:r>
        </a:p>
      </dsp:txBody>
      <dsp:txXfrm>
        <a:off x="1397887" y="2550182"/>
        <a:ext cx="7756271" cy="599532"/>
      </dsp:txXfrm>
    </dsp:sp>
    <dsp:sp modelId="{660C96EF-52CB-40F3-85AC-3A64746748F3}">
      <dsp:nvSpPr>
        <dsp:cNvPr id="0" name=""/>
        <dsp:cNvSpPr/>
      </dsp:nvSpPr>
      <dsp:spPr>
        <a:xfrm>
          <a:off x="1249678" y="3149714"/>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0D41EA-68E5-4DAE-B377-399982C76CD2}">
      <dsp:nvSpPr>
        <dsp:cNvPr id="0" name=""/>
        <dsp:cNvSpPr/>
      </dsp:nvSpPr>
      <dsp:spPr>
        <a:xfrm>
          <a:off x="1397887" y="3179691"/>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kern="1200">
              <a:solidFill>
                <a:schemeClr val="bg1"/>
              </a:solidFill>
            </a:rPr>
            <a:t>Sửa, xóa thể loại</a:t>
          </a:r>
        </a:p>
      </dsp:txBody>
      <dsp:txXfrm>
        <a:off x="1397887" y="3179691"/>
        <a:ext cx="7756271" cy="599532"/>
      </dsp:txXfrm>
    </dsp:sp>
    <dsp:sp modelId="{390AB153-EEFE-4F8D-B108-CCFC1DEC6C40}">
      <dsp:nvSpPr>
        <dsp:cNvPr id="0" name=""/>
        <dsp:cNvSpPr/>
      </dsp:nvSpPr>
      <dsp:spPr>
        <a:xfrm>
          <a:off x="1249678" y="3779223"/>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792DA6-C4D5-4BFE-A859-590CC42BEBA4}">
      <dsp:nvSpPr>
        <dsp:cNvPr id="0" name=""/>
        <dsp:cNvSpPr/>
      </dsp:nvSpPr>
      <dsp:spPr>
        <a:xfrm>
          <a:off x="1397887" y="3809200"/>
          <a:ext cx="7756271" cy="599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vi-VN" sz="2400" kern="1200">
              <a:solidFill>
                <a:schemeClr val="bg1"/>
              </a:solidFill>
            </a:rPr>
            <a:t>Thoát chương trình</a:t>
          </a:r>
          <a:endParaRPr lang="en-US" sz="2400" kern="1200">
            <a:solidFill>
              <a:schemeClr val="bg1"/>
            </a:solidFill>
          </a:endParaRPr>
        </a:p>
        <a:p>
          <a:pPr marL="0" lvl="0" indent="0" algn="l" defTabSz="1066800">
            <a:lnSpc>
              <a:spcPct val="90000"/>
            </a:lnSpc>
            <a:spcBef>
              <a:spcPct val="0"/>
            </a:spcBef>
            <a:spcAft>
              <a:spcPct val="35000"/>
            </a:spcAft>
            <a:buNone/>
          </a:pPr>
          <a:endParaRPr lang="vi-VN" sz="2400" kern="1200">
            <a:solidFill>
              <a:schemeClr val="bg1"/>
            </a:solidFill>
          </a:endParaRPr>
        </a:p>
      </dsp:txBody>
      <dsp:txXfrm>
        <a:off x="1397887" y="3809200"/>
        <a:ext cx="7756271" cy="599532"/>
      </dsp:txXfrm>
    </dsp:sp>
    <dsp:sp modelId="{131E95CD-1498-4C21-AF0D-A9ED4A864765}">
      <dsp:nvSpPr>
        <dsp:cNvPr id="0" name=""/>
        <dsp:cNvSpPr/>
      </dsp:nvSpPr>
      <dsp:spPr>
        <a:xfrm>
          <a:off x="1249678" y="4408732"/>
          <a:ext cx="79044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EC8F7-995D-41CE-A32B-200030A0214A}">
      <dsp:nvSpPr>
        <dsp:cNvPr id="0" name=""/>
        <dsp:cNvSpPr/>
      </dsp:nvSpPr>
      <dsp:spPr>
        <a:xfrm>
          <a:off x="1308197"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Từ 0</a:t>
          </a:r>
          <a:endParaRPr lang="vi-VN" sz="2300" kern="1200"/>
        </a:p>
      </dsp:txBody>
      <dsp:txXfrm>
        <a:off x="1308197" y="10"/>
        <a:ext cx="910130" cy="546078"/>
      </dsp:txXfrm>
    </dsp:sp>
    <dsp:sp modelId="{56FB9407-CF86-4612-9EF8-B37C07F5A8F5}">
      <dsp:nvSpPr>
        <dsp:cNvPr id="0" name=""/>
        <dsp:cNvSpPr/>
      </dsp:nvSpPr>
      <dsp:spPr>
        <a:xfrm>
          <a:off x="2309341"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Từ 1</a:t>
          </a:r>
          <a:endParaRPr lang="vi-VN" sz="2300" kern="1200"/>
        </a:p>
      </dsp:txBody>
      <dsp:txXfrm>
        <a:off x="2309341" y="10"/>
        <a:ext cx="910130" cy="546078"/>
      </dsp:txXfrm>
    </dsp:sp>
    <dsp:sp modelId="{CACC6801-0B76-4546-8F95-569CD4DCE48D}">
      <dsp:nvSpPr>
        <dsp:cNvPr id="0" name=""/>
        <dsp:cNvSpPr/>
      </dsp:nvSpPr>
      <dsp:spPr>
        <a:xfrm>
          <a:off x="3310484"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Từ 2</a:t>
          </a:r>
          <a:endParaRPr lang="vi-VN" sz="2300" kern="1200"/>
        </a:p>
      </dsp:txBody>
      <dsp:txXfrm>
        <a:off x="3310484" y="10"/>
        <a:ext cx="910130" cy="546078"/>
      </dsp:txXfrm>
    </dsp:sp>
    <dsp:sp modelId="{07C29A1D-09EC-4E7C-8140-892317C027AC}">
      <dsp:nvSpPr>
        <dsp:cNvPr id="0" name=""/>
        <dsp:cNvSpPr/>
      </dsp:nvSpPr>
      <dsp:spPr>
        <a:xfrm>
          <a:off x="4311628"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Từ 3</a:t>
          </a:r>
          <a:endParaRPr lang="vi-VN" sz="2300" kern="1200"/>
        </a:p>
      </dsp:txBody>
      <dsp:txXfrm>
        <a:off x="4311628" y="10"/>
        <a:ext cx="910130" cy="546078"/>
      </dsp:txXfrm>
    </dsp:sp>
    <dsp:sp modelId="{8A6FE110-1916-4C57-91F3-8F2E0A897940}">
      <dsp:nvSpPr>
        <dsp:cNvPr id="0" name=""/>
        <dsp:cNvSpPr/>
      </dsp:nvSpPr>
      <dsp:spPr>
        <a:xfrm>
          <a:off x="5312771"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Từ 4</a:t>
          </a:r>
          <a:endParaRPr lang="vi-VN" sz="2300" kern="1200"/>
        </a:p>
      </dsp:txBody>
      <dsp:txXfrm>
        <a:off x="5312771" y="10"/>
        <a:ext cx="910130" cy="5460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EC8F7-995D-41CE-A32B-200030A0214A}">
      <dsp:nvSpPr>
        <dsp:cNvPr id="0" name=""/>
        <dsp:cNvSpPr/>
      </dsp:nvSpPr>
      <dsp:spPr>
        <a:xfrm>
          <a:off x="1308197"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Thể loại mã 0</a:t>
          </a:r>
          <a:endParaRPr lang="vi-VN" sz="1400" kern="1200"/>
        </a:p>
      </dsp:txBody>
      <dsp:txXfrm>
        <a:off x="1308197" y="10"/>
        <a:ext cx="910130" cy="546078"/>
      </dsp:txXfrm>
    </dsp:sp>
    <dsp:sp modelId="{56FB9407-CF86-4612-9EF8-B37C07F5A8F5}">
      <dsp:nvSpPr>
        <dsp:cNvPr id="0" name=""/>
        <dsp:cNvSpPr/>
      </dsp:nvSpPr>
      <dsp:spPr>
        <a:xfrm>
          <a:off x="2309341"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Thể loại mã 1</a:t>
          </a:r>
          <a:endParaRPr lang="vi-VN" sz="1400" kern="1200"/>
        </a:p>
      </dsp:txBody>
      <dsp:txXfrm>
        <a:off x="2309341" y="10"/>
        <a:ext cx="910130" cy="546078"/>
      </dsp:txXfrm>
    </dsp:sp>
    <dsp:sp modelId="{CACC6801-0B76-4546-8F95-569CD4DCE48D}">
      <dsp:nvSpPr>
        <dsp:cNvPr id="0" name=""/>
        <dsp:cNvSpPr/>
      </dsp:nvSpPr>
      <dsp:spPr>
        <a:xfrm>
          <a:off x="3310484"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Thể loại mã 2</a:t>
          </a:r>
          <a:endParaRPr lang="vi-VN" sz="1400" kern="1200"/>
        </a:p>
      </dsp:txBody>
      <dsp:txXfrm>
        <a:off x="3310484" y="10"/>
        <a:ext cx="910130" cy="546078"/>
      </dsp:txXfrm>
    </dsp:sp>
    <dsp:sp modelId="{07C29A1D-09EC-4E7C-8140-892317C027AC}">
      <dsp:nvSpPr>
        <dsp:cNvPr id="0" name=""/>
        <dsp:cNvSpPr/>
      </dsp:nvSpPr>
      <dsp:spPr>
        <a:xfrm>
          <a:off x="4311628"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Thể loại mã 3</a:t>
          </a:r>
          <a:endParaRPr lang="vi-VN" sz="1400" kern="1200"/>
        </a:p>
      </dsp:txBody>
      <dsp:txXfrm>
        <a:off x="4311628" y="10"/>
        <a:ext cx="910130" cy="546078"/>
      </dsp:txXfrm>
    </dsp:sp>
    <dsp:sp modelId="{8A6FE110-1916-4C57-91F3-8F2E0A897940}">
      <dsp:nvSpPr>
        <dsp:cNvPr id="0" name=""/>
        <dsp:cNvSpPr/>
      </dsp:nvSpPr>
      <dsp:spPr>
        <a:xfrm>
          <a:off x="5312771" y="10"/>
          <a:ext cx="910130" cy="546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Thể loại mã 4</a:t>
          </a:r>
          <a:endParaRPr lang="vi-VN" sz="1400" kern="1200"/>
        </a:p>
      </dsp:txBody>
      <dsp:txXfrm>
        <a:off x="5312771" y="10"/>
        <a:ext cx="910130" cy="5460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phụ đề của Bản cái</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14/05/2017</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46153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14/05/2017</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256209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14/05/2017</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78683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5423867" y="86091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5423867" y="176817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8" name="円/楕円 7"/>
          <p:cNvSpPr/>
          <p:nvPr userDrawn="1"/>
        </p:nvSpPr>
        <p:spPr>
          <a:xfrm>
            <a:off x="5423867" y="267543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9" name="円/楕円 8"/>
          <p:cNvSpPr/>
          <p:nvPr userDrawn="1"/>
        </p:nvSpPr>
        <p:spPr>
          <a:xfrm>
            <a:off x="5423867" y="358269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0" name="円/楕円 9"/>
          <p:cNvSpPr/>
          <p:nvPr userDrawn="1"/>
        </p:nvSpPr>
        <p:spPr>
          <a:xfrm>
            <a:off x="5423867" y="448995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1" name="円/楕円 10"/>
          <p:cNvSpPr/>
          <p:nvPr userDrawn="1"/>
        </p:nvSpPr>
        <p:spPr>
          <a:xfrm>
            <a:off x="5423867" y="5397219"/>
            <a:ext cx="432085"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6</a:t>
            </a:r>
            <a:endParaRPr kumimoji="1" lang="ja-JP" altLang="en-US" sz="1200" dirty="0"/>
          </a:p>
        </p:txBody>
      </p:sp>
      <p:sp>
        <p:nvSpPr>
          <p:cNvPr id="12" name="テキスト プレースホルダー 6"/>
          <p:cNvSpPr>
            <a:spLocks noGrp="1"/>
          </p:cNvSpPr>
          <p:nvPr>
            <p:ph type="body" sz="quarter" idx="15" hasCustomPrompt="1"/>
          </p:nvPr>
        </p:nvSpPr>
        <p:spPr>
          <a:xfrm>
            <a:off x="6000739" y="692696"/>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17274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6000739" y="5234790"/>
            <a:ext cx="5520334" cy="624069"/>
          </a:xfrm>
        </p:spPr>
        <p:txBody>
          <a:bodyPr anchor="b">
            <a:normAutofit/>
          </a:bodyPr>
          <a:lstStyle>
            <a:lvl1pPr algn="l">
              <a:defRPr sz="24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6000739" y="571484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1601115"/>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081168"/>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2509534"/>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2989587"/>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3417952"/>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3898005"/>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326371"/>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480642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59049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5423867" y="1460623"/>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5423867" y="2367883"/>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8" name="円/楕円 7"/>
          <p:cNvSpPr/>
          <p:nvPr userDrawn="1"/>
        </p:nvSpPr>
        <p:spPr>
          <a:xfrm>
            <a:off x="5423867" y="3275143"/>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9" name="円/楕円 8"/>
          <p:cNvSpPr/>
          <p:nvPr userDrawn="1"/>
        </p:nvSpPr>
        <p:spPr>
          <a:xfrm>
            <a:off x="5423867" y="4182403"/>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0" name="円/楕円 9"/>
          <p:cNvSpPr/>
          <p:nvPr userDrawn="1"/>
        </p:nvSpPr>
        <p:spPr>
          <a:xfrm>
            <a:off x="5423867" y="5089663"/>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2" name="テキスト プレースホルダー 6"/>
          <p:cNvSpPr>
            <a:spLocks noGrp="1"/>
          </p:cNvSpPr>
          <p:nvPr>
            <p:ph type="body" sz="quarter" idx="15" hasCustomPrompt="1"/>
          </p:nvPr>
        </p:nvSpPr>
        <p:spPr>
          <a:xfrm>
            <a:off x="6000739" y="1292401"/>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77245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2200820"/>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68087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3109238"/>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3589291"/>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4017657"/>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4497710"/>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926076"/>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540612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781468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0" y="0"/>
            <a:ext cx="12192000" cy="22288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タイトル 1"/>
          <p:cNvSpPr>
            <a:spLocks noGrp="1"/>
          </p:cNvSpPr>
          <p:nvPr>
            <p:ph type="title" hasCustomPrompt="1"/>
          </p:nvPr>
        </p:nvSpPr>
        <p:spPr>
          <a:xfrm>
            <a:off x="589918" y="618779"/>
            <a:ext cx="11012164" cy="1135327"/>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474906" y="2852936"/>
            <a:ext cx="2448484" cy="244827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円/楕円 7"/>
          <p:cNvSpPr/>
          <p:nvPr userDrawn="1"/>
        </p:nvSpPr>
        <p:spPr>
          <a:xfrm>
            <a:off x="2458657" y="2929025"/>
            <a:ext cx="591181" cy="591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9" name="テキスト プレースホルダー 6"/>
          <p:cNvSpPr>
            <a:spLocks noGrp="1"/>
          </p:cNvSpPr>
          <p:nvPr>
            <p:ph type="body" sz="quarter" idx="15" hasCustomPrompt="1"/>
          </p:nvPr>
        </p:nvSpPr>
        <p:spPr>
          <a:xfrm>
            <a:off x="546164" y="3626611"/>
            <a:ext cx="2305969" cy="624069"/>
          </a:xfrm>
        </p:spPr>
        <p:txBody>
          <a:bodyPr anchor="b">
            <a:normAutofit/>
          </a:bodyPr>
          <a:lstStyle>
            <a:lvl1pPr algn="ctr">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546164"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3023392"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2" name="円/楕円 11"/>
          <p:cNvSpPr/>
          <p:nvPr userDrawn="1"/>
        </p:nvSpPr>
        <p:spPr>
          <a:xfrm>
            <a:off x="3359458" y="2852936"/>
            <a:ext cx="2448484" cy="2448272"/>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userDrawn="1"/>
        </p:nvSpPr>
        <p:spPr>
          <a:xfrm>
            <a:off x="5343209" y="2929025"/>
            <a:ext cx="591181" cy="5911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14" name="テキスト プレースホルダー 6"/>
          <p:cNvSpPr>
            <a:spLocks noGrp="1"/>
          </p:cNvSpPr>
          <p:nvPr>
            <p:ph type="body" sz="quarter" idx="17" hasCustomPrompt="1"/>
          </p:nvPr>
        </p:nvSpPr>
        <p:spPr>
          <a:xfrm>
            <a:off x="3430717" y="3626611"/>
            <a:ext cx="2305969" cy="624069"/>
          </a:xfrm>
        </p:spPr>
        <p:txBody>
          <a:bodyPr anchor="b">
            <a:normAutofit/>
          </a:bodyPr>
          <a:lstStyle>
            <a:lvl1pPr algn="ctr">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3430717"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5903962"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7" name="円/楕円 16"/>
          <p:cNvSpPr/>
          <p:nvPr userDrawn="1"/>
        </p:nvSpPr>
        <p:spPr>
          <a:xfrm>
            <a:off x="6240028" y="2852936"/>
            <a:ext cx="2448484" cy="244827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8223779" y="2929025"/>
            <a:ext cx="591181" cy="591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19" name="テキスト プレースホルダー 6"/>
          <p:cNvSpPr>
            <a:spLocks noGrp="1"/>
          </p:cNvSpPr>
          <p:nvPr>
            <p:ph type="body" sz="quarter" idx="19" hasCustomPrompt="1"/>
          </p:nvPr>
        </p:nvSpPr>
        <p:spPr>
          <a:xfrm>
            <a:off x="6311287" y="3626611"/>
            <a:ext cx="2305969" cy="624069"/>
          </a:xfrm>
        </p:spPr>
        <p:txBody>
          <a:bodyPr anchor="b">
            <a:normAutofit/>
          </a:bodyPr>
          <a:lstStyle>
            <a:lvl1pPr algn="ctr">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6311287"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8788514"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2" name="円/楕円 21"/>
          <p:cNvSpPr/>
          <p:nvPr userDrawn="1"/>
        </p:nvSpPr>
        <p:spPr>
          <a:xfrm>
            <a:off x="9124581" y="2852936"/>
            <a:ext cx="2448484" cy="244827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円/楕円 22"/>
          <p:cNvSpPr/>
          <p:nvPr userDrawn="1"/>
        </p:nvSpPr>
        <p:spPr>
          <a:xfrm>
            <a:off x="11108331" y="2929025"/>
            <a:ext cx="591181" cy="5911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24" name="テキスト プレースホルダー 6"/>
          <p:cNvSpPr>
            <a:spLocks noGrp="1"/>
          </p:cNvSpPr>
          <p:nvPr>
            <p:ph type="body" sz="quarter" idx="21" hasCustomPrompt="1"/>
          </p:nvPr>
        </p:nvSpPr>
        <p:spPr>
          <a:xfrm>
            <a:off x="9195839" y="3626611"/>
            <a:ext cx="2305969" cy="624069"/>
          </a:xfrm>
        </p:spPr>
        <p:txBody>
          <a:bodyPr anchor="b">
            <a:normAutofit/>
          </a:bodyPr>
          <a:lstStyle>
            <a:lvl1pPr algn="ctr">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195839"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20314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6240028" y="4021440"/>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正方形/長方形 4"/>
          <p:cNvSpPr/>
          <p:nvPr userDrawn="1"/>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7895" y="410998"/>
            <a:ext cx="6385263"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5711924" y="122324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6"/>
          <p:cNvSpPr>
            <a:spLocks noGrp="1"/>
          </p:cNvSpPr>
          <p:nvPr>
            <p:ph type="body" sz="quarter" idx="16" hasCustomPrompt="1"/>
          </p:nvPr>
        </p:nvSpPr>
        <p:spPr>
          <a:xfrm>
            <a:off x="5567895" y="1271694"/>
            <a:ext cx="6385263" cy="623628"/>
          </a:xfrm>
        </p:spPr>
        <p:txBody>
          <a:bodyPr anchor="t">
            <a:noAutofit/>
          </a:bodyPr>
          <a:lstStyle>
            <a:lvl1pPr algn="l">
              <a:defRPr sz="2133"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2180861"/>
            <a:ext cx="6385263" cy="1104123"/>
          </a:xfrm>
        </p:spPr>
        <p:txBody>
          <a:bodyPr anchor="b">
            <a:normAutofit/>
          </a:bodyPr>
          <a:lstStyle>
            <a:lvl1pPr algn="l">
              <a:defRPr sz="1333"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6463699" y="4245091"/>
            <a:ext cx="416830" cy="416794"/>
          </a:xfrm>
        </p:spPr>
        <p:txBody>
          <a:bodyPr>
            <a:normAutofit/>
          </a:bodyPr>
          <a:lstStyle>
            <a:lvl1pPr>
              <a:defRPr sz="1067"/>
            </a:lvl1pPr>
          </a:lstStyle>
          <a:p>
            <a:r>
              <a:rPr kumimoji="1" lang="en-US" altLang="ja-JP" dirty="0"/>
              <a:t>Icon</a:t>
            </a:r>
            <a:endParaRPr kumimoji="1" lang="ja-JP" altLang="en-US" dirty="0"/>
          </a:p>
        </p:txBody>
      </p:sp>
      <p:sp>
        <p:nvSpPr>
          <p:cNvPr id="12" name="円/楕円 11"/>
          <p:cNvSpPr/>
          <p:nvPr userDrawn="1"/>
        </p:nvSpPr>
        <p:spPr>
          <a:xfrm>
            <a:off x="8223672" y="4021439"/>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userDrawn="1"/>
        </p:nvSpPr>
        <p:spPr>
          <a:xfrm>
            <a:off x="10206507" y="402143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図プレースホルダー 12"/>
          <p:cNvSpPr>
            <a:spLocks noGrp="1"/>
          </p:cNvSpPr>
          <p:nvPr>
            <p:ph type="pic" sz="quarter" idx="18" hasCustomPrompt="1"/>
          </p:nvPr>
        </p:nvSpPr>
        <p:spPr>
          <a:xfrm>
            <a:off x="8447343" y="4245090"/>
            <a:ext cx="416830" cy="41679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0430178" y="4245090"/>
            <a:ext cx="416830" cy="41679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5864702" y="4981987"/>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7844213" y="4981987"/>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9822430" y="4980424"/>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888726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正方形/長方形 19"/>
          <p:cNvSpPr/>
          <p:nvPr userDrawn="1"/>
        </p:nvSpPr>
        <p:spPr>
          <a:xfrm>
            <a:off x="-529" y="1796819"/>
            <a:ext cx="12192000" cy="16321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1">
                  <a:lumMod val="50000"/>
                </a:schemeClr>
              </a:solidFill>
            </a:endParaRPr>
          </a:p>
        </p:txBody>
      </p:sp>
      <p:sp>
        <p:nvSpPr>
          <p:cNvPr id="2" name="タイトル 1"/>
          <p:cNvSpPr>
            <a:spLocks noGrp="1"/>
          </p:cNvSpPr>
          <p:nvPr>
            <p:ph type="title" hasCustomPrompt="1"/>
          </p:nvPr>
        </p:nvSpPr>
        <p:spPr>
          <a:xfrm>
            <a:off x="5567895" y="1796818"/>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5663914" y="270757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6"/>
          <p:cNvSpPr>
            <a:spLocks noGrp="1"/>
          </p:cNvSpPr>
          <p:nvPr>
            <p:ph type="body" sz="quarter" idx="16" hasCustomPrompt="1"/>
          </p:nvPr>
        </p:nvSpPr>
        <p:spPr>
          <a:xfrm>
            <a:off x="5567895" y="2756019"/>
            <a:ext cx="6385263" cy="623628"/>
          </a:xfrm>
        </p:spPr>
        <p:txBody>
          <a:bodyPr anchor="t">
            <a:noAutofit/>
          </a:bodyPr>
          <a:lstStyle>
            <a:lvl1pPr algn="l">
              <a:defRPr sz="2133"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3573016"/>
            <a:ext cx="6385263" cy="2112235"/>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22302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380" y="2036846"/>
            <a:ext cx="4094123" cy="1165789"/>
          </a:xfrm>
        </p:spPr>
        <p:txBody>
          <a:bodyPr>
            <a:noAutofit/>
          </a:bodyPr>
          <a:lstStyle>
            <a:lvl1pPr algn="r">
              <a:defRPr sz="5334">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4232380" y="3943396"/>
            <a:ext cx="452768" cy="4527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円/楕円 5"/>
          <p:cNvSpPr/>
          <p:nvPr userDrawn="1"/>
        </p:nvSpPr>
        <p:spPr>
          <a:xfrm>
            <a:off x="5082888" y="2481227"/>
            <a:ext cx="576114" cy="5760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円/楕円 6"/>
          <p:cNvSpPr/>
          <p:nvPr userDrawn="1"/>
        </p:nvSpPr>
        <p:spPr>
          <a:xfrm>
            <a:off x="4858968" y="3264304"/>
            <a:ext cx="905536" cy="9054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5964292" y="2180862"/>
            <a:ext cx="399576" cy="3995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テキスト プレースホルダー 6"/>
          <p:cNvSpPr>
            <a:spLocks noGrp="1"/>
          </p:cNvSpPr>
          <p:nvPr>
            <p:ph type="body" sz="quarter" idx="14" hasCustomPrompt="1"/>
          </p:nvPr>
        </p:nvSpPr>
        <p:spPr>
          <a:xfrm>
            <a:off x="6104751" y="2862132"/>
            <a:ext cx="5176275" cy="205503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0785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0" y="1"/>
            <a:ext cx="12192000" cy="3525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2192000" cy="34290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1728247" y="2612910"/>
            <a:ext cx="1632324" cy="1632182"/>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5274593" y="2612910"/>
            <a:ext cx="1632324" cy="1632182"/>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8833654" y="2612910"/>
            <a:ext cx="1632324" cy="1632182"/>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2256352"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9361758"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5802697"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152134" y="4293096"/>
            <a:ext cx="280748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4701637" y="4293096"/>
            <a:ext cx="2807486"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8263855" y="4291533"/>
            <a:ext cx="2807486"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006993"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4509661"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8112399" y="4877768"/>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1468805" y="4821155"/>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正方形/長方形 22"/>
          <p:cNvSpPr/>
          <p:nvPr userDrawn="1"/>
        </p:nvSpPr>
        <p:spPr>
          <a:xfrm>
            <a:off x="4971474" y="482115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8574211" y="482115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2"/>
              </a:solidFill>
            </a:endParaRPr>
          </a:p>
        </p:txBody>
      </p:sp>
      <p:sp>
        <p:nvSpPr>
          <p:cNvPr id="25"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052230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507515" y="2235200"/>
            <a:ext cx="2614118" cy="2207491"/>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a:off x="6216084" y="2235200"/>
            <a:ext cx="2614118" cy="2983346"/>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a:off x="9070366" y="2235200"/>
            <a:ext cx="2614119" cy="3334327"/>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1"/>
            <a:ext cx="12192000" cy="22351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a:off x="3361799" y="1"/>
            <a:ext cx="2614118" cy="4839854"/>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ボックス 22"/>
          <p:cNvSpPr txBox="1"/>
          <p:nvPr userDrawn="1"/>
        </p:nvSpPr>
        <p:spPr>
          <a:xfrm>
            <a:off x="544464" y="1591203"/>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3404909" y="1591202"/>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6265353" y="1591202"/>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9125796" y="1591201"/>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6187841" y="165600"/>
            <a:ext cx="5496644"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6331870" y="9336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テキスト プレースホルダー 6"/>
          <p:cNvSpPr>
            <a:spLocks noGrp="1"/>
          </p:cNvSpPr>
          <p:nvPr>
            <p:ph type="body" sz="quarter" idx="20" hasCustomPrompt="1"/>
          </p:nvPr>
        </p:nvSpPr>
        <p:spPr>
          <a:xfrm>
            <a:off x="542497"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552174" y="2789893"/>
            <a:ext cx="2486414" cy="1206374"/>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3395114"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404792" y="2789893"/>
            <a:ext cx="2486414" cy="1652798"/>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6247732"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6257409" y="2789893"/>
            <a:ext cx="2486414" cy="1932088"/>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119704" y="2368150"/>
            <a:ext cx="2463701"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9110027" y="2789893"/>
            <a:ext cx="2486414" cy="2348165"/>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411496" y="5399314"/>
            <a:ext cx="8491372" cy="87085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507515" y="5332488"/>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テキスト プレースホルダー 6"/>
          <p:cNvSpPr>
            <a:spLocks noGrp="1"/>
          </p:cNvSpPr>
          <p:nvPr>
            <p:ph type="body" sz="quarter" idx="13" hasCustomPrompt="1"/>
          </p:nvPr>
        </p:nvSpPr>
        <p:spPr>
          <a:xfrm>
            <a:off x="6216084" y="1028734"/>
            <a:ext cx="5399723"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244033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ội dung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50F3923E-A305-4946-8D99-74AF2A60D4A4}" type="datetimeFigureOut">
              <a:rPr lang="en-US" smtClean="0"/>
              <a:t>14/05/2017</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13152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6"/>
          <p:cNvSpPr/>
          <p:nvPr userDrawn="1"/>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円/楕円 23"/>
          <p:cNvSpPr/>
          <p:nvPr userDrawn="1"/>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6" name="正方形/長方形 2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60574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5"/>
          <p:cNvSpPr>
            <a:spLocks noGrp="1"/>
          </p:cNvSpPr>
          <p:nvPr>
            <p:ph type="body" sz="quarter" idx="14" hasCustomPrompt="1"/>
          </p:nvPr>
        </p:nvSpPr>
        <p:spPr>
          <a:xfrm>
            <a:off x="5663914" y="1604798"/>
            <a:ext cx="720142" cy="480053"/>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6143753" y="2036569"/>
            <a:ext cx="192023" cy="28858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テキスト プレースホルダー 6"/>
          <p:cNvSpPr>
            <a:spLocks noGrp="1"/>
          </p:cNvSpPr>
          <p:nvPr>
            <p:ph type="body" sz="quarter" idx="23" hasCustomPrompt="1"/>
          </p:nvPr>
        </p:nvSpPr>
        <p:spPr>
          <a:xfrm>
            <a:off x="5807943" y="1527544"/>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6457140" y="1604798"/>
            <a:ext cx="5158665"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6480075" y="2132856"/>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6576095" y="2084851"/>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5"/>
          <p:cNvSpPr>
            <a:spLocks noGrp="1"/>
          </p:cNvSpPr>
          <p:nvPr>
            <p:ph type="body" sz="quarter" idx="25" hasCustomPrompt="1"/>
          </p:nvPr>
        </p:nvSpPr>
        <p:spPr>
          <a:xfrm>
            <a:off x="5655822" y="2761722"/>
            <a:ext cx="720142" cy="480053"/>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6135660" y="3193494"/>
            <a:ext cx="192023" cy="288586"/>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p:ph type="body" sz="quarter" idx="26" hasCustomPrompt="1"/>
          </p:nvPr>
        </p:nvSpPr>
        <p:spPr>
          <a:xfrm>
            <a:off x="5799850" y="2684469"/>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6449048" y="2761722"/>
            <a:ext cx="5158665"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6471983" y="328978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6568002" y="324177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5"/>
          <p:cNvSpPr>
            <a:spLocks noGrp="1"/>
          </p:cNvSpPr>
          <p:nvPr>
            <p:ph type="body" sz="quarter" idx="29" hasCustomPrompt="1"/>
          </p:nvPr>
        </p:nvSpPr>
        <p:spPr>
          <a:xfrm>
            <a:off x="5663914" y="3856252"/>
            <a:ext cx="720142" cy="480053"/>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6143753" y="4288023"/>
            <a:ext cx="192023" cy="288586"/>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テキスト プレースホルダー 6"/>
          <p:cNvSpPr>
            <a:spLocks noGrp="1"/>
          </p:cNvSpPr>
          <p:nvPr>
            <p:ph type="body" sz="quarter" idx="30" hasCustomPrompt="1"/>
          </p:nvPr>
        </p:nvSpPr>
        <p:spPr>
          <a:xfrm>
            <a:off x="5807943" y="3778998"/>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6457140" y="3856252"/>
            <a:ext cx="5158665" cy="480053"/>
          </a:xfrm>
        </p:spPr>
        <p:txBody>
          <a:bodyPr anchor="t">
            <a:noAutofit/>
          </a:bodyPr>
          <a:lstStyle>
            <a:lvl1pPr algn="l">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6480075" y="438431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6576095" y="433630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5"/>
          <p:cNvSpPr>
            <a:spLocks noGrp="1"/>
          </p:cNvSpPr>
          <p:nvPr>
            <p:ph type="body" sz="quarter" idx="33" hasCustomPrompt="1"/>
          </p:nvPr>
        </p:nvSpPr>
        <p:spPr>
          <a:xfrm>
            <a:off x="5660126" y="5013176"/>
            <a:ext cx="720142" cy="480053"/>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6139964" y="5444948"/>
            <a:ext cx="192023" cy="288586"/>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テキスト プレースホルダー 6"/>
          <p:cNvSpPr>
            <a:spLocks noGrp="1"/>
          </p:cNvSpPr>
          <p:nvPr>
            <p:ph type="body" sz="quarter" idx="34" hasCustomPrompt="1"/>
          </p:nvPr>
        </p:nvSpPr>
        <p:spPr>
          <a:xfrm>
            <a:off x="5804155" y="4935923"/>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6453352" y="5013176"/>
            <a:ext cx="5158665"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6476287" y="5541235"/>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6572307" y="549323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653496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6480076" y="2998260"/>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テキスト プレースホルダー 6"/>
          <p:cNvSpPr>
            <a:spLocks noGrp="1"/>
          </p:cNvSpPr>
          <p:nvPr>
            <p:ph type="body" sz="quarter" idx="24" hasCustomPrompt="1"/>
          </p:nvPr>
        </p:nvSpPr>
        <p:spPr>
          <a:xfrm>
            <a:off x="6396517" y="3135085"/>
            <a:ext cx="5331292" cy="2012647"/>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122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タイトル 1"/>
          <p:cNvSpPr>
            <a:spLocks noGrp="1"/>
          </p:cNvSpPr>
          <p:nvPr>
            <p:ph type="title" hasCustomPrompt="1"/>
          </p:nvPr>
        </p:nvSpPr>
        <p:spPr>
          <a:xfrm>
            <a:off x="407213" y="782320"/>
            <a:ext cx="5281045" cy="5471965"/>
          </a:xfrm>
        </p:spPr>
        <p:txBody>
          <a:bodyPr>
            <a:normAutofit/>
          </a:bodyPr>
          <a:lstStyle>
            <a:lvl1pPr algn="ctr">
              <a:defRPr sz="48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6396517" y="1657533"/>
            <a:ext cx="5331292" cy="3542935"/>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362704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2192000" cy="3429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619179" y="0"/>
            <a:ext cx="5476292" cy="6858000"/>
          </a:xfrm>
        </p:spPr>
        <p:txBody>
          <a:bodyPr>
            <a:normAutofit/>
          </a:bodyPr>
          <a:lstStyle>
            <a:lvl1pPr>
              <a:defRPr sz="1333"/>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553329"/>
            <a:ext cx="5327768" cy="281002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6480076" y="3584340"/>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テキスト プレースホルダー 6"/>
          <p:cNvSpPr>
            <a:spLocks noGrp="1"/>
          </p:cNvSpPr>
          <p:nvPr>
            <p:ph type="body" sz="quarter" idx="24" hasCustomPrompt="1"/>
          </p:nvPr>
        </p:nvSpPr>
        <p:spPr>
          <a:xfrm>
            <a:off x="6396517" y="3664893"/>
            <a:ext cx="5331292" cy="2012647"/>
          </a:xfrm>
        </p:spPr>
        <p:txBody>
          <a:bodyPr anchor="t">
            <a:noAutofit/>
          </a:bodyPr>
          <a:lstStyle>
            <a:lvl1pPr algn="l">
              <a:defRPr sz="1333"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740293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25457" y="29028"/>
            <a:ext cx="2400208" cy="3077029"/>
          </a:xfrm>
        </p:spPr>
        <p:txBody>
          <a:bodyPr/>
          <a:lstStyle>
            <a:lvl1pPr>
              <a:defRPr sz="12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2458716" y="3137733"/>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4891974"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7326093" y="3137962"/>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9758492"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25457" y="3137962"/>
            <a:ext cx="2400208" cy="30768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正方形/長方形 10"/>
          <p:cNvSpPr/>
          <p:nvPr userDrawn="1"/>
        </p:nvSpPr>
        <p:spPr>
          <a:xfrm>
            <a:off x="2458716" y="29257"/>
            <a:ext cx="2400208" cy="30768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正方形/長方形 11"/>
          <p:cNvSpPr/>
          <p:nvPr userDrawn="1"/>
        </p:nvSpPr>
        <p:spPr>
          <a:xfrm>
            <a:off x="4891974" y="3137962"/>
            <a:ext cx="2400208"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正方形/長方形 12"/>
          <p:cNvSpPr/>
          <p:nvPr userDrawn="1"/>
        </p:nvSpPr>
        <p:spPr>
          <a:xfrm>
            <a:off x="7326093" y="29257"/>
            <a:ext cx="2400208" cy="30768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正方形/長方形 13"/>
          <p:cNvSpPr/>
          <p:nvPr userDrawn="1"/>
        </p:nvSpPr>
        <p:spPr>
          <a:xfrm>
            <a:off x="9758492" y="3138191"/>
            <a:ext cx="2400208" cy="30768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図プレースホルダー 7"/>
          <p:cNvSpPr>
            <a:spLocks noGrp="1"/>
          </p:cNvSpPr>
          <p:nvPr>
            <p:ph type="pic" sz="quarter" idx="17" hasCustomPrompt="1"/>
          </p:nvPr>
        </p:nvSpPr>
        <p:spPr>
          <a:xfrm>
            <a:off x="969490"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3402748"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5836006"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0702524"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8270126"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27729"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42534"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2490018" y="854137"/>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2604823"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7357395" y="854138"/>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7472200"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4912383"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5027187"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9779760"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9894565" y="4357163"/>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049863" y="2934372"/>
            <a:ext cx="301223" cy="301197"/>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5919773" y="2934372"/>
            <a:ext cx="301223" cy="301197"/>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0782897" y="2934372"/>
            <a:ext cx="301223" cy="301197"/>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3508209" y="3003352"/>
            <a:ext cx="301223" cy="301197"/>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8350498" y="3003352"/>
            <a:ext cx="301223" cy="301197"/>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809609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9839" y="2194554"/>
            <a:ext cx="12192000" cy="2194553"/>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正方形/長方形 5"/>
          <p:cNvSpPr/>
          <p:nvPr userDrawn="1"/>
        </p:nvSpPr>
        <p:spPr>
          <a:xfrm>
            <a:off x="-4795" y="2481740"/>
            <a:ext cx="12192000" cy="162018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正方形/長方形 6"/>
          <p:cNvSpPr/>
          <p:nvPr userDrawn="1"/>
        </p:nvSpPr>
        <p:spPr>
          <a:xfrm>
            <a:off x="0" y="0"/>
            <a:ext cx="12192000" cy="2194553"/>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正方形/長方形 7"/>
          <p:cNvSpPr/>
          <p:nvPr userDrawn="1"/>
        </p:nvSpPr>
        <p:spPr>
          <a:xfrm>
            <a:off x="1" y="278650"/>
            <a:ext cx="12182160" cy="162018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図プレースホルダー 13"/>
          <p:cNvSpPr>
            <a:spLocks noGrp="1"/>
          </p:cNvSpPr>
          <p:nvPr>
            <p:ph type="pic" sz="quarter" idx="13" hasCustomPrompt="1"/>
          </p:nvPr>
        </p:nvSpPr>
        <p:spPr>
          <a:xfrm>
            <a:off x="6096000" y="2194554"/>
            <a:ext cx="6093811" cy="2194553"/>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6093811" cy="2194553"/>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6100680" y="838956"/>
            <a:ext cx="5666442" cy="876805"/>
          </a:xfrm>
        </p:spPr>
        <p:txBody>
          <a:bodyPr anchor="t">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6100680" y="452670"/>
            <a:ext cx="5666442" cy="515469"/>
          </a:xfrm>
        </p:spPr>
        <p:txBody>
          <a:bodyPr anchor="t">
            <a:noAutofit/>
          </a:bodyPr>
          <a:lstStyle>
            <a:lvl1pPr algn="l">
              <a:lnSpc>
                <a:spcPct val="120000"/>
              </a:lnSpc>
              <a:defRPr sz="2133"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399552" y="3062960"/>
            <a:ext cx="5666442" cy="846094"/>
          </a:xfrm>
        </p:spPr>
        <p:txBody>
          <a:bodyPr anchor="t">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399552" y="2676673"/>
            <a:ext cx="5666442" cy="515469"/>
          </a:xfrm>
        </p:spPr>
        <p:txBody>
          <a:bodyPr anchor="t">
            <a:noAutofit/>
          </a:bodyPr>
          <a:lstStyle>
            <a:lvl1pPr algn="l">
              <a:lnSpc>
                <a:spcPct val="120000"/>
              </a:lnSpc>
              <a:defRPr sz="2133"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286850" y="4533123"/>
            <a:ext cx="11618299" cy="80210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286850" y="5397219"/>
            <a:ext cx="11618299" cy="891307"/>
          </a:xfrm>
        </p:spPr>
        <p:txBody>
          <a:bodyPr>
            <a:noAutofit/>
          </a:bodyPr>
          <a:lstStyle>
            <a:lvl1pPr algn="ctr">
              <a:defRPr sz="1333"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5039790" y="5301208"/>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943769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9" name="グループ化 28"/>
          <p:cNvGrpSpPr/>
          <p:nvPr userDrawn="1"/>
        </p:nvGrpSpPr>
        <p:grpSpPr>
          <a:xfrm>
            <a:off x="5513687" y="1790105"/>
            <a:ext cx="4002631" cy="605404"/>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7" name="グループ化 36"/>
          <p:cNvGrpSpPr/>
          <p:nvPr userDrawn="1"/>
        </p:nvGrpSpPr>
        <p:grpSpPr>
          <a:xfrm>
            <a:off x="2126189" y="2932452"/>
            <a:ext cx="4002631" cy="605404"/>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44" name="グループ化 43"/>
          <p:cNvGrpSpPr/>
          <p:nvPr userDrawn="1"/>
        </p:nvGrpSpPr>
        <p:grpSpPr>
          <a:xfrm>
            <a:off x="5523363" y="4074799"/>
            <a:ext cx="4002631" cy="605404"/>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58" name="グループ化 57"/>
          <p:cNvGrpSpPr/>
          <p:nvPr userDrawn="1"/>
        </p:nvGrpSpPr>
        <p:grpSpPr>
          <a:xfrm>
            <a:off x="2116512" y="5217147"/>
            <a:ext cx="4002631" cy="605404"/>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126189" y="647757"/>
            <a:ext cx="4002631" cy="605404"/>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テキスト プレースホルダー 6"/>
          <p:cNvSpPr>
            <a:spLocks noGrp="1"/>
          </p:cNvSpPr>
          <p:nvPr>
            <p:ph type="body" sz="quarter" idx="21" hasCustomPrompt="1"/>
          </p:nvPr>
        </p:nvSpPr>
        <p:spPr>
          <a:xfrm>
            <a:off x="2507970" y="705766"/>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5826091" y="0"/>
            <a:ext cx="2571" cy="694750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5606336" y="730723"/>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33" name="テキスト プレースホルダー 6"/>
          <p:cNvSpPr>
            <a:spLocks noGrp="1"/>
          </p:cNvSpPr>
          <p:nvPr>
            <p:ph type="body" sz="quarter" idx="22" hasCustomPrompt="1"/>
          </p:nvPr>
        </p:nvSpPr>
        <p:spPr>
          <a:xfrm>
            <a:off x="6119142" y="1848113"/>
            <a:ext cx="3094447" cy="480053"/>
          </a:xfrm>
        </p:spPr>
        <p:txBody>
          <a:bodyPr anchor="ctr">
            <a:noAutofit/>
          </a:bodyPr>
          <a:lstStyle>
            <a:lvl1pPr algn="l">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5605986" y="1873071"/>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p>
        </p:txBody>
      </p:sp>
      <p:sp>
        <p:nvSpPr>
          <p:cNvPr id="35" name="テキスト プレースホルダー 6"/>
          <p:cNvSpPr>
            <a:spLocks noGrp="1"/>
          </p:cNvSpPr>
          <p:nvPr>
            <p:ph type="body" sz="quarter" idx="28" hasCustomPrompt="1"/>
          </p:nvPr>
        </p:nvSpPr>
        <p:spPr>
          <a:xfrm>
            <a:off x="1252485" y="1266840"/>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6119142" y="2409188"/>
            <a:ext cx="4180340" cy="908075"/>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507970" y="2990460"/>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5606336" y="3015418"/>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43" name="テキスト プレースホルダー 6"/>
          <p:cNvSpPr>
            <a:spLocks noGrp="1"/>
          </p:cNvSpPr>
          <p:nvPr>
            <p:ph type="body" sz="quarter" idx="31" hasCustomPrompt="1"/>
          </p:nvPr>
        </p:nvSpPr>
        <p:spPr>
          <a:xfrm>
            <a:off x="1252485" y="3551535"/>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6128819" y="4132808"/>
            <a:ext cx="3094447" cy="480053"/>
          </a:xfrm>
        </p:spPr>
        <p:txBody>
          <a:bodyPr anchor="ctr">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5615663" y="4157765"/>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p>
        </p:txBody>
      </p:sp>
      <p:sp>
        <p:nvSpPr>
          <p:cNvPr id="50" name="テキスト プレースホルダー 6"/>
          <p:cNvSpPr>
            <a:spLocks noGrp="1"/>
          </p:cNvSpPr>
          <p:nvPr>
            <p:ph type="body" sz="quarter" idx="33" hasCustomPrompt="1"/>
          </p:nvPr>
        </p:nvSpPr>
        <p:spPr>
          <a:xfrm>
            <a:off x="6128819" y="4693883"/>
            <a:ext cx="4180340" cy="908075"/>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498293" y="5275155"/>
            <a:ext cx="2926334"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5596660" y="5300113"/>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64" name="テキスト プレースホルダー 6"/>
          <p:cNvSpPr>
            <a:spLocks noGrp="1"/>
          </p:cNvSpPr>
          <p:nvPr>
            <p:ph type="body" sz="quarter" idx="35" hasCustomPrompt="1"/>
          </p:nvPr>
        </p:nvSpPr>
        <p:spPr>
          <a:xfrm>
            <a:off x="1242808" y="5836230"/>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341593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1371381" y="2612423"/>
            <a:ext cx="4002631" cy="605404"/>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7" name="グループ化 36"/>
          <p:cNvGrpSpPr/>
          <p:nvPr userDrawn="1"/>
        </p:nvGrpSpPr>
        <p:grpSpPr>
          <a:xfrm>
            <a:off x="1371381" y="3505608"/>
            <a:ext cx="4002631" cy="605404"/>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44" name="グループ化 43"/>
          <p:cNvGrpSpPr/>
          <p:nvPr userDrawn="1"/>
        </p:nvGrpSpPr>
        <p:grpSpPr>
          <a:xfrm>
            <a:off x="1371381" y="4398793"/>
            <a:ext cx="4002631" cy="605404"/>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58" name="グループ化 57"/>
          <p:cNvGrpSpPr/>
          <p:nvPr userDrawn="1"/>
        </p:nvGrpSpPr>
        <p:grpSpPr>
          <a:xfrm>
            <a:off x="1371381" y="5291979"/>
            <a:ext cx="4002631" cy="605404"/>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1371381" y="1719237"/>
            <a:ext cx="4002631" cy="605404"/>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テキスト プレースホルダー 6"/>
          <p:cNvSpPr>
            <a:spLocks noGrp="1"/>
          </p:cNvSpPr>
          <p:nvPr>
            <p:ph type="body" sz="quarter" idx="21" hasCustomPrompt="1"/>
          </p:nvPr>
        </p:nvSpPr>
        <p:spPr>
          <a:xfrm>
            <a:off x="1753162" y="1777246"/>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5070932" y="0"/>
            <a:ext cx="351" cy="6858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4851353" y="1802203"/>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33" name="テキスト プレースホルダー 6"/>
          <p:cNvSpPr>
            <a:spLocks noGrp="1"/>
          </p:cNvSpPr>
          <p:nvPr>
            <p:ph type="body" sz="quarter" idx="22" hasCustomPrompt="1"/>
          </p:nvPr>
        </p:nvSpPr>
        <p:spPr>
          <a:xfrm>
            <a:off x="1761220" y="2651357"/>
            <a:ext cx="2918277" cy="518201"/>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4851353" y="2695389"/>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p>
        </p:txBody>
      </p:sp>
      <p:sp>
        <p:nvSpPr>
          <p:cNvPr id="35" name="テキスト プレースホルダー 6"/>
          <p:cNvSpPr>
            <a:spLocks noGrp="1"/>
          </p:cNvSpPr>
          <p:nvPr>
            <p:ph type="body" sz="quarter" idx="28" hasCustomPrompt="1"/>
          </p:nvPr>
        </p:nvSpPr>
        <p:spPr>
          <a:xfrm>
            <a:off x="5455094" y="1729877"/>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5455094" y="2623063"/>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1753162" y="3563616"/>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4851353" y="3588574"/>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43" name="テキスト プレースホルダー 6"/>
          <p:cNvSpPr>
            <a:spLocks noGrp="1"/>
          </p:cNvSpPr>
          <p:nvPr>
            <p:ph type="body" sz="quarter" idx="31" hasCustomPrompt="1"/>
          </p:nvPr>
        </p:nvSpPr>
        <p:spPr>
          <a:xfrm>
            <a:off x="5455094" y="3516248"/>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1761220" y="4437728"/>
            <a:ext cx="2918277" cy="518201"/>
          </a:xfrm>
        </p:spPr>
        <p:txBody>
          <a:bodyPr anchor="ctr">
            <a:noAutofit/>
          </a:bodyPr>
          <a:lstStyle>
            <a:lvl1pPr algn="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4851353" y="4481759"/>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p>
        </p:txBody>
      </p:sp>
      <p:sp>
        <p:nvSpPr>
          <p:cNvPr id="50" name="テキスト プレースホルダー 6"/>
          <p:cNvSpPr>
            <a:spLocks noGrp="1"/>
          </p:cNvSpPr>
          <p:nvPr>
            <p:ph type="body" sz="quarter" idx="33" hasCustomPrompt="1"/>
          </p:nvPr>
        </p:nvSpPr>
        <p:spPr>
          <a:xfrm>
            <a:off x="5455094" y="4409433"/>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1753162" y="5349987"/>
            <a:ext cx="2926334"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4851353" y="5374945"/>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64" name="テキスト プレースホルダー 6"/>
          <p:cNvSpPr>
            <a:spLocks noGrp="1"/>
          </p:cNvSpPr>
          <p:nvPr>
            <p:ph type="body" sz="quarter" idx="35" hasCustomPrompt="1"/>
          </p:nvPr>
        </p:nvSpPr>
        <p:spPr>
          <a:xfrm>
            <a:off x="5455094" y="5302619"/>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タイトル 1"/>
          <p:cNvSpPr>
            <a:spLocks noGrp="1"/>
          </p:cNvSpPr>
          <p:nvPr>
            <p:ph type="title" hasCustomPrompt="1"/>
          </p:nvPr>
        </p:nvSpPr>
        <p:spPr>
          <a:xfrm>
            <a:off x="589917" y="304800"/>
            <a:ext cx="11012164" cy="774095"/>
          </a:xfrm>
        </p:spPr>
        <p:txBody>
          <a:bodyPr>
            <a:noAutofit/>
          </a:bodyPr>
          <a:lstStyle>
            <a:lvl1pPr algn="ctr">
              <a:defRPr sz="44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4119431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1"/>
            <a:ext cx="12192000" cy="15886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57087" y="254920"/>
            <a:ext cx="7528289" cy="6280786"/>
          </a:xfrm>
          <a:prstGeom prst="rect">
            <a:avLst/>
          </a:prstGeom>
        </p:spPr>
      </p:pic>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5671632" y="165600"/>
            <a:ext cx="6400455" cy="8016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415673" y="1777246"/>
            <a:ext cx="3801965"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415673" y="2274824"/>
            <a:ext cx="3805712" cy="930195"/>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351013" y="3910846"/>
            <a:ext cx="2392426" cy="480053"/>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351014" y="4408424"/>
            <a:ext cx="2394783" cy="1576742"/>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8746941" y="3395313"/>
            <a:ext cx="3137544" cy="480053"/>
          </a:xfrm>
        </p:spPr>
        <p:txBody>
          <a:bodyPr anchor="ctr">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8747595" y="3892891"/>
            <a:ext cx="3140636" cy="2064569"/>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4239859" y="5259362"/>
            <a:ext cx="2263105"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3482412" y="5756941"/>
            <a:ext cx="3024576" cy="930195"/>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4239859" y="1944914"/>
            <a:ext cx="1016088" cy="87086"/>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2761912" y="4184073"/>
            <a:ext cx="855284" cy="193964"/>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6502964" y="5338626"/>
            <a:ext cx="517285" cy="160763"/>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6713029" y="3519055"/>
            <a:ext cx="2033911" cy="116285"/>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5805363" y="9336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テキスト プレースホルダー 6"/>
          <p:cNvSpPr>
            <a:spLocks noGrp="1"/>
          </p:cNvSpPr>
          <p:nvPr>
            <p:ph type="body" sz="quarter" idx="13" hasCustomPrompt="1"/>
          </p:nvPr>
        </p:nvSpPr>
        <p:spPr>
          <a:xfrm>
            <a:off x="5689576" y="1028734"/>
            <a:ext cx="6401885"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1958726" y="2191454"/>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正方形/長方形 36"/>
          <p:cNvSpPr/>
          <p:nvPr userDrawn="1"/>
        </p:nvSpPr>
        <p:spPr>
          <a:xfrm>
            <a:off x="490012" y="432079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正方形/長方形 37"/>
          <p:cNvSpPr/>
          <p:nvPr userDrawn="1"/>
        </p:nvSpPr>
        <p:spPr>
          <a:xfrm>
            <a:off x="4254931" y="569203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正方形/長方形 38"/>
          <p:cNvSpPr/>
          <p:nvPr userDrawn="1"/>
        </p:nvSpPr>
        <p:spPr>
          <a:xfrm>
            <a:off x="8834850" y="3817053"/>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50996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Chỗ dành sẵn cho Ngày tháng 3"/>
          <p:cNvSpPr>
            <a:spLocks noGrp="1"/>
          </p:cNvSpPr>
          <p:nvPr>
            <p:ph type="dt" sz="half" idx="10"/>
          </p:nvPr>
        </p:nvSpPr>
        <p:spPr/>
        <p:txBody>
          <a:bodyPr/>
          <a:lstStyle/>
          <a:p>
            <a:fld id="{50F3923E-A305-4946-8D99-74AF2A60D4A4}" type="datetimeFigureOut">
              <a:rPr lang="en-US" smtClean="0"/>
              <a:t>14/05/2017</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780036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rot="2700000">
            <a:off x="916918" y="3006603"/>
            <a:ext cx="8564501" cy="5621275"/>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6504" y="607423"/>
            <a:ext cx="2762129" cy="5643155"/>
          </a:xfrm>
          <a:prstGeom prst="rect">
            <a:avLst/>
          </a:prstGeom>
          <a:effectLst/>
        </p:spPr>
      </p:pic>
      <p:sp>
        <p:nvSpPr>
          <p:cNvPr id="6" name="図プレースホルダー 2"/>
          <p:cNvSpPr>
            <a:spLocks noGrp="1"/>
          </p:cNvSpPr>
          <p:nvPr>
            <p:ph type="pic" sz="quarter" idx="12" hasCustomPrompt="1"/>
          </p:nvPr>
        </p:nvSpPr>
        <p:spPr>
          <a:xfrm>
            <a:off x="1637404" y="1338942"/>
            <a:ext cx="2350742" cy="4211501"/>
          </a:xfrm>
        </p:spPr>
        <p:txBody>
          <a:bodyPr>
            <a:normAutofit/>
          </a:bodyPr>
          <a:lstStyle>
            <a:lvl1pPr>
              <a:defRPr sz="1333"/>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4424339" y="1297577"/>
            <a:ext cx="7287487"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4511768"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テキスト プレースホルダー 6"/>
          <p:cNvSpPr>
            <a:spLocks noGrp="1"/>
          </p:cNvSpPr>
          <p:nvPr>
            <p:ph type="body" sz="quarter" idx="24" hasCustomPrompt="1"/>
          </p:nvPr>
        </p:nvSpPr>
        <p:spPr>
          <a:xfrm>
            <a:off x="4424338" y="3664893"/>
            <a:ext cx="7303471" cy="2012647"/>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976760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userDrawn="1"/>
        </p:nvSpPr>
        <p:spPr>
          <a:xfrm rot="2700000">
            <a:off x="451884" y="4446244"/>
            <a:ext cx="5397865" cy="3542866"/>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60735" y="884900"/>
            <a:ext cx="3923154" cy="5577586"/>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9359" y="2934136"/>
            <a:ext cx="1740860" cy="3556657"/>
          </a:xfrm>
          <a:prstGeom prst="rect">
            <a:avLst/>
          </a:prstGeom>
          <a:effectLst/>
        </p:spPr>
      </p:pic>
      <p:sp>
        <p:nvSpPr>
          <p:cNvPr id="6" name="図プレースホルダー 2"/>
          <p:cNvSpPr>
            <a:spLocks noGrp="1"/>
          </p:cNvSpPr>
          <p:nvPr>
            <p:ph type="pic" sz="quarter" idx="12" hasCustomPrompt="1"/>
          </p:nvPr>
        </p:nvSpPr>
        <p:spPr>
          <a:xfrm>
            <a:off x="2627241" y="1410336"/>
            <a:ext cx="3393082" cy="4507865"/>
          </a:xfrm>
        </p:spPr>
        <p:txBody>
          <a:bodyPr>
            <a:normAutofit/>
          </a:bodyPr>
          <a:lstStyle>
            <a:lvl1pPr>
              <a:defRPr sz="1333"/>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920049" y="3409648"/>
            <a:ext cx="1453023" cy="2620312"/>
          </a:xfrm>
        </p:spPr>
        <p:txBody>
          <a:bodyPr>
            <a:normAutofit/>
          </a:bodyPr>
          <a:lstStyle>
            <a:lvl1pPr>
              <a:defRPr sz="1333"/>
            </a:lvl1pPr>
          </a:lstStyle>
          <a:p>
            <a:r>
              <a:rPr kumimoji="1" lang="en-US" altLang="ja-JP" dirty="0"/>
              <a:t>Add an image</a:t>
            </a:r>
            <a:endParaRPr kumimoji="1" lang="ja-JP" altLang="en-US" dirty="0"/>
          </a:p>
        </p:txBody>
      </p:sp>
      <p:sp>
        <p:nvSpPr>
          <p:cNvPr id="9" name="正方形/長方形 8"/>
          <p:cNvSpPr/>
          <p:nvPr userDrawn="1"/>
        </p:nvSpPr>
        <p:spPr>
          <a:xfrm rot="2700000">
            <a:off x="2920582" y="3058410"/>
            <a:ext cx="8253541" cy="6018152"/>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タイトル プレースホルダー 1"/>
          <p:cNvSpPr>
            <a:spLocks noGrp="1"/>
          </p:cNvSpPr>
          <p:nvPr>
            <p:ph type="title" hasCustomPrompt="1"/>
          </p:nvPr>
        </p:nvSpPr>
        <p:spPr>
          <a:xfrm>
            <a:off x="6517560" y="1297577"/>
            <a:ext cx="5185191"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6582653"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テキスト プレースホルダー 6"/>
          <p:cNvSpPr>
            <a:spLocks noGrp="1"/>
          </p:cNvSpPr>
          <p:nvPr>
            <p:ph type="body" sz="quarter" idx="24" hasCustomPrompt="1"/>
          </p:nvPr>
        </p:nvSpPr>
        <p:spPr>
          <a:xfrm>
            <a:off x="6522320" y="3664893"/>
            <a:ext cx="5196564" cy="2012647"/>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508276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0" y="0"/>
            <a:ext cx="12192000" cy="413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正方形/長方形 1"/>
          <p:cNvSpPr/>
          <p:nvPr userDrawn="1"/>
        </p:nvSpPr>
        <p:spPr>
          <a:xfrm rot="2700000">
            <a:off x="4479169" y="1543335"/>
            <a:ext cx="5569813" cy="4260120"/>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42" hasCustomPrompt="1"/>
          </p:nvPr>
        </p:nvSpPr>
        <p:spPr>
          <a:xfrm>
            <a:off x="286850" y="5321905"/>
            <a:ext cx="11618299" cy="974393"/>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4714934" y="607422"/>
            <a:ext cx="2762129" cy="3529149"/>
          </a:xfrm>
          <a:prstGeom prst="rect">
            <a:avLst/>
          </a:prstGeom>
          <a:effectLst/>
        </p:spPr>
      </p:pic>
      <p:sp>
        <p:nvSpPr>
          <p:cNvPr id="8" name="図プレースホルダー 2"/>
          <p:cNvSpPr>
            <a:spLocks noGrp="1"/>
          </p:cNvSpPr>
          <p:nvPr>
            <p:ph type="pic" sz="quarter" idx="12" hasCustomPrompt="1"/>
          </p:nvPr>
        </p:nvSpPr>
        <p:spPr>
          <a:xfrm>
            <a:off x="4915835" y="1338942"/>
            <a:ext cx="2350742" cy="2797629"/>
          </a:xfrm>
        </p:spPr>
        <p:txBody>
          <a:bodyPr>
            <a:normAutofit/>
          </a:bodyPr>
          <a:lstStyle>
            <a:lvl1pPr>
              <a:defRPr sz="1333"/>
            </a:lvl1pPr>
          </a:lstStyle>
          <a:p>
            <a:r>
              <a:rPr kumimoji="1" lang="en-US" altLang="ja-JP" dirty="0"/>
              <a:t>Add an image</a:t>
            </a:r>
            <a:endParaRPr kumimoji="1" lang="ja-JP" altLang="en-US" dirty="0"/>
          </a:p>
        </p:txBody>
      </p:sp>
      <p:sp>
        <p:nvSpPr>
          <p:cNvPr id="22" name="円/楕円 21"/>
          <p:cNvSpPr/>
          <p:nvPr userDrawn="1"/>
        </p:nvSpPr>
        <p:spPr>
          <a:xfrm>
            <a:off x="3435346" y="1132172"/>
            <a:ext cx="933774" cy="9336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図プレースホルダー 7"/>
          <p:cNvSpPr>
            <a:spLocks noGrp="1"/>
          </p:cNvSpPr>
          <p:nvPr>
            <p:ph type="pic" sz="quarter" idx="18" hasCustomPrompt="1"/>
          </p:nvPr>
        </p:nvSpPr>
        <p:spPr>
          <a:xfrm>
            <a:off x="3680729" y="1377534"/>
            <a:ext cx="443008" cy="442969"/>
          </a:xfrm>
        </p:spPr>
        <p:txBody>
          <a:bodyPr>
            <a:normAutofit/>
          </a:bodyPr>
          <a:lstStyle>
            <a:lvl1pPr>
              <a:defRPr sz="8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552158" y="1126561"/>
            <a:ext cx="2807486" cy="480053"/>
          </a:xfrm>
        </p:spPr>
        <p:txBody>
          <a:bodyPr anchor="t">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522559" y="1490244"/>
            <a:ext cx="2840190" cy="597393"/>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3435346" y="2636820"/>
            <a:ext cx="933774" cy="9336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図プレースホルダー 7"/>
          <p:cNvSpPr>
            <a:spLocks noGrp="1"/>
          </p:cNvSpPr>
          <p:nvPr>
            <p:ph type="pic" sz="quarter" idx="43" hasCustomPrompt="1"/>
          </p:nvPr>
        </p:nvSpPr>
        <p:spPr>
          <a:xfrm>
            <a:off x="3680728" y="2882181"/>
            <a:ext cx="443008" cy="442969"/>
          </a:xfrm>
        </p:spPr>
        <p:txBody>
          <a:bodyPr>
            <a:normAutofit/>
          </a:bodyPr>
          <a:lstStyle>
            <a:lvl1pPr>
              <a:defRPr sz="8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552157" y="2631208"/>
            <a:ext cx="2807486" cy="480053"/>
          </a:xfrm>
        </p:spPr>
        <p:txBody>
          <a:bodyPr anchor="t">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522558" y="2994892"/>
            <a:ext cx="2840190" cy="597393"/>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7833557" y="1129752"/>
            <a:ext cx="933774" cy="933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3"/>
              </a:solidFill>
            </a:endParaRPr>
          </a:p>
        </p:txBody>
      </p:sp>
      <p:sp>
        <p:nvSpPr>
          <p:cNvPr id="34" name="図プレースホルダー 7"/>
          <p:cNvSpPr>
            <a:spLocks noGrp="1"/>
          </p:cNvSpPr>
          <p:nvPr>
            <p:ph type="pic" sz="quarter" idx="46" hasCustomPrompt="1"/>
          </p:nvPr>
        </p:nvSpPr>
        <p:spPr>
          <a:xfrm>
            <a:off x="8078939" y="1375114"/>
            <a:ext cx="443008" cy="442969"/>
          </a:xfrm>
        </p:spPr>
        <p:txBody>
          <a:bodyPr>
            <a:normAutofit/>
          </a:bodyPr>
          <a:lstStyle>
            <a:lvl1pPr>
              <a:defRPr sz="8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8859890" y="1124141"/>
            <a:ext cx="2807486" cy="480053"/>
          </a:xfrm>
        </p:spPr>
        <p:txBody>
          <a:bodyPr anchor="t">
            <a:noAutofit/>
          </a:bodyPr>
          <a:lstStyle>
            <a:lvl1pPr algn="l">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8859322" y="1487824"/>
            <a:ext cx="2840190" cy="597393"/>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7833557" y="2636819"/>
            <a:ext cx="933774" cy="9336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図プレースホルダー 7"/>
          <p:cNvSpPr>
            <a:spLocks noGrp="1"/>
          </p:cNvSpPr>
          <p:nvPr>
            <p:ph type="pic" sz="quarter" idx="49" hasCustomPrompt="1"/>
          </p:nvPr>
        </p:nvSpPr>
        <p:spPr>
          <a:xfrm>
            <a:off x="8078939" y="2882180"/>
            <a:ext cx="443008" cy="442969"/>
          </a:xfrm>
        </p:spPr>
        <p:txBody>
          <a:bodyPr>
            <a:normAutofit/>
          </a:bodyPr>
          <a:lstStyle>
            <a:lvl1pPr>
              <a:defRPr sz="8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8859890" y="2631208"/>
            <a:ext cx="2807486" cy="480053"/>
          </a:xfrm>
        </p:spPr>
        <p:txBody>
          <a:bodyPr anchor="t">
            <a:noAutofit/>
          </a:bodyPr>
          <a:lstStyle>
            <a:lvl1pPr algn="l">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8859322" y="2994891"/>
            <a:ext cx="2840190" cy="597393"/>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27879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正方形/長方形 43"/>
          <p:cNvSpPr/>
          <p:nvPr userDrawn="1"/>
        </p:nvSpPr>
        <p:spPr>
          <a:xfrm rot="18900000">
            <a:off x="2589422" y="1388046"/>
            <a:ext cx="7803078" cy="9237913"/>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userDrawn="1">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451887" y="1595852"/>
            <a:ext cx="6932503" cy="3897377"/>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grpSp>
        <p:nvGrpSpPr>
          <p:cNvPr id="38" name="グループ化 37"/>
          <p:cNvGrpSpPr/>
          <p:nvPr userDrawn="1"/>
        </p:nvGrpSpPr>
        <p:grpSpPr>
          <a:xfrm>
            <a:off x="451888" y="1200182"/>
            <a:ext cx="6932502" cy="395670"/>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sp>
        <p:nvSpPr>
          <p:cNvPr id="40" name="タイトル プレースホルダー 1"/>
          <p:cNvSpPr>
            <a:spLocks noGrp="1"/>
          </p:cNvSpPr>
          <p:nvPr>
            <p:ph type="title" hasCustomPrompt="1"/>
          </p:nvPr>
        </p:nvSpPr>
        <p:spPr>
          <a:xfrm>
            <a:off x="7584294" y="553329"/>
            <a:ext cx="4128817" cy="2810021"/>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7632304"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テキスト プレースホルダー 6"/>
          <p:cNvSpPr>
            <a:spLocks noGrp="1"/>
          </p:cNvSpPr>
          <p:nvPr>
            <p:ph type="body" sz="quarter" idx="24" hasCustomPrompt="1"/>
          </p:nvPr>
        </p:nvSpPr>
        <p:spPr>
          <a:xfrm>
            <a:off x="7597612" y="3664893"/>
            <a:ext cx="4131548" cy="2308390"/>
          </a:xfrm>
        </p:spPr>
        <p:txBody>
          <a:bodyPr anchor="t">
            <a:noAutofit/>
          </a:bodyPr>
          <a:lstStyle>
            <a:lvl1pPr algn="l">
              <a:defRPr sz="1333"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628683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2192000" cy="2989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454820" y="657984"/>
            <a:ext cx="11467281" cy="2254549"/>
          </a:xfrm>
          <a:prstGeom prst="rect">
            <a:avLst/>
          </a:prstGeom>
        </p:spPr>
        <p:txBody>
          <a:bodyPr vert="horz" lIns="163275" tIns="81638" rIns="163275" bIns="81638" rtlCol="0" anchor="b">
            <a:noAutofit/>
          </a:bodyPr>
          <a:lstStyle>
            <a:lvl1pPr>
              <a:defRPr sz="12001"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454821" y="3047999"/>
            <a:ext cx="5380428" cy="3028647"/>
          </a:xfrm>
        </p:spPr>
        <p:txBody>
          <a:bodyPr anchor="t">
            <a:noAutofit/>
          </a:bodyPr>
          <a:lstStyle>
            <a:lvl1pPr algn="l">
              <a:lnSpc>
                <a:spcPct val="100000"/>
              </a:lnSpc>
              <a:spcBef>
                <a:spcPts val="0"/>
              </a:spcBef>
              <a:defRPr sz="48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5846069" y="3173789"/>
            <a:ext cx="6076032" cy="289318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6800318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0" y="4088193"/>
            <a:ext cx="12192000" cy="3047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3" name="円/楕円 22"/>
          <p:cNvSpPr/>
          <p:nvPr userDrawn="1"/>
        </p:nvSpPr>
        <p:spPr>
          <a:xfrm>
            <a:off x="1169670" y="4644571"/>
            <a:ext cx="1170920" cy="117081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7" name="円/楕円 26"/>
          <p:cNvSpPr/>
          <p:nvPr userDrawn="1"/>
        </p:nvSpPr>
        <p:spPr>
          <a:xfrm>
            <a:off x="931967" y="1067225"/>
            <a:ext cx="4603599" cy="4603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円/楕円 1"/>
          <p:cNvSpPr/>
          <p:nvPr userDrawn="1"/>
        </p:nvSpPr>
        <p:spPr>
          <a:xfrm>
            <a:off x="1097441" y="1212190"/>
            <a:ext cx="4603599" cy="4603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円/楕円 24"/>
          <p:cNvSpPr/>
          <p:nvPr userDrawn="1"/>
        </p:nvSpPr>
        <p:spPr>
          <a:xfrm>
            <a:off x="5144857" y="1289337"/>
            <a:ext cx="936251" cy="936169"/>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4" name="円/楕円 23"/>
          <p:cNvSpPr/>
          <p:nvPr userDrawn="1"/>
        </p:nvSpPr>
        <p:spPr>
          <a:xfrm>
            <a:off x="593885" y="5602870"/>
            <a:ext cx="575785" cy="575735"/>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010044" y="1125614"/>
            <a:ext cx="4602939" cy="4602539"/>
          </a:xfrm>
          <a:prstGeom prst="ellipse">
            <a:avLst/>
          </a:prstGeom>
          <a:solidFill>
            <a:schemeClr val="accent5">
              <a:lumMod val="20000"/>
              <a:lumOff val="80000"/>
            </a:schemeClr>
          </a:solidFill>
          <a:ln w="38100">
            <a:solidFill>
              <a:schemeClr val="accent5"/>
            </a:solidFill>
          </a:ln>
        </p:spPr>
        <p:txBody>
          <a:bodyPr>
            <a:normAutofit/>
          </a:bodyPr>
          <a:lstStyle>
            <a:lvl1pPr>
              <a:defRPr sz="12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6095471" y="1654626"/>
            <a:ext cx="5826630" cy="1016005"/>
          </a:xfrm>
          <a:prstGeom prst="rect">
            <a:avLst/>
          </a:prstGeom>
        </p:spPr>
        <p:txBody>
          <a:bodyPr vert="horz" lIns="163275" tIns="81638" rIns="163275" bIns="81638" rtlCol="0" anchor="b">
            <a:noAutofit/>
          </a:bodyPr>
          <a:lstStyle>
            <a:lvl1pPr>
              <a:defRPr sz="5334"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6095471" y="2804269"/>
            <a:ext cx="789091" cy="7890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図プレースホルダー 12"/>
          <p:cNvSpPr>
            <a:spLocks noGrp="1"/>
          </p:cNvSpPr>
          <p:nvPr>
            <p:ph type="pic" sz="quarter" idx="20" hasCustomPrompt="1"/>
          </p:nvPr>
        </p:nvSpPr>
        <p:spPr>
          <a:xfrm>
            <a:off x="6305887" y="3014668"/>
            <a:ext cx="368259" cy="368227"/>
          </a:xfrm>
        </p:spPr>
        <p:txBody>
          <a:bodyPr>
            <a:normAutofit/>
          </a:bodyPr>
          <a:lstStyle>
            <a:lvl1pPr>
              <a:defRPr sz="1067"/>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6977139" y="2804270"/>
            <a:ext cx="4944962" cy="789022"/>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6305887" y="4272573"/>
            <a:ext cx="368259" cy="368227"/>
          </a:xfrm>
        </p:spPr>
        <p:txBody>
          <a:bodyPr>
            <a:normAutofit/>
          </a:bodyPr>
          <a:lstStyle>
            <a:lvl1pPr>
              <a:defRPr sz="1067"/>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6681990" y="4265376"/>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9184804" y="4272573"/>
            <a:ext cx="368259" cy="368227"/>
          </a:xfrm>
        </p:spPr>
        <p:txBody>
          <a:bodyPr>
            <a:normAutofit/>
          </a:bodyPr>
          <a:lstStyle>
            <a:lvl1pPr>
              <a:defRPr sz="1067"/>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9560906" y="4265376"/>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6305887" y="4848307"/>
            <a:ext cx="368259" cy="368227"/>
          </a:xfrm>
        </p:spPr>
        <p:txBody>
          <a:bodyPr>
            <a:normAutofit/>
          </a:bodyPr>
          <a:lstStyle>
            <a:lvl1pPr>
              <a:defRPr sz="1067"/>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6681990" y="4841109"/>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9184804" y="4848307"/>
            <a:ext cx="368259" cy="368227"/>
          </a:xfrm>
        </p:spPr>
        <p:txBody>
          <a:bodyPr>
            <a:normAutofit/>
          </a:bodyPr>
          <a:lstStyle>
            <a:lvl1pPr>
              <a:defRPr sz="1067"/>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9560906" y="4841109"/>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6035497" y="1158692"/>
            <a:ext cx="336278" cy="33624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Tree>
    <p:extLst>
      <p:ext uri="{BB962C8B-B14F-4D97-AF65-F5344CB8AC3E}">
        <p14:creationId xmlns:p14="http://schemas.microsoft.com/office/powerpoint/2010/main" val="20917449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4102754" y="1687675"/>
            <a:ext cx="2704733" cy="5028221"/>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85" name="グループ化 84"/>
          <p:cNvGrpSpPr/>
          <p:nvPr userDrawn="1"/>
        </p:nvGrpSpPr>
        <p:grpSpPr>
          <a:xfrm>
            <a:off x="1398021" y="1689293"/>
            <a:ext cx="2704733" cy="5028221"/>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8" name="直角三角形 25"/>
          <p:cNvSpPr/>
          <p:nvPr userDrawn="1"/>
        </p:nvSpPr>
        <p:spPr>
          <a:xfrm rot="16200000" flipH="1">
            <a:off x="589910" y="-589912"/>
            <a:ext cx="2923613" cy="4103437"/>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8" name="フリーフォーム 67"/>
          <p:cNvSpPr/>
          <p:nvPr userDrawn="1"/>
        </p:nvSpPr>
        <p:spPr>
          <a:xfrm>
            <a:off x="4103435" y="1689293"/>
            <a:ext cx="667644" cy="1234321"/>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561868" y="3175947"/>
            <a:ext cx="2979697" cy="4103437"/>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直角三角形 29"/>
          <p:cNvSpPr/>
          <p:nvPr userDrawn="1"/>
        </p:nvSpPr>
        <p:spPr>
          <a:xfrm rot="16200000" flipH="1">
            <a:off x="561868" y="645622"/>
            <a:ext cx="2979697" cy="4103437"/>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直角三角形 32"/>
          <p:cNvSpPr/>
          <p:nvPr userDrawn="1"/>
        </p:nvSpPr>
        <p:spPr>
          <a:xfrm rot="16200000" flipH="1">
            <a:off x="561869" y="1910784"/>
            <a:ext cx="2979696" cy="4103436"/>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6" name="フリーフォーム 65"/>
          <p:cNvSpPr/>
          <p:nvPr userDrawn="1"/>
        </p:nvSpPr>
        <p:spPr>
          <a:xfrm>
            <a:off x="4103434" y="2665751"/>
            <a:ext cx="1351017" cy="1521264"/>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63" name="フリーフォーム 62"/>
          <p:cNvSpPr/>
          <p:nvPr userDrawn="1"/>
        </p:nvSpPr>
        <p:spPr>
          <a:xfrm>
            <a:off x="4103435" y="3639102"/>
            <a:ext cx="2034968" cy="1812382"/>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grpSp>
        <p:nvGrpSpPr>
          <p:cNvPr id="9" name="グループ化 8"/>
          <p:cNvGrpSpPr/>
          <p:nvPr userDrawn="1"/>
        </p:nvGrpSpPr>
        <p:grpSpPr>
          <a:xfrm>
            <a:off x="4103433" y="4613276"/>
            <a:ext cx="2704733" cy="2104237"/>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grpSp>
      <p:sp>
        <p:nvSpPr>
          <p:cNvPr id="59" name="テキスト プレースホルダー 6"/>
          <p:cNvSpPr>
            <a:spLocks noGrp="1"/>
          </p:cNvSpPr>
          <p:nvPr>
            <p:ph type="body" sz="quarter" idx="24" hasCustomPrompt="1"/>
          </p:nvPr>
        </p:nvSpPr>
        <p:spPr>
          <a:xfrm rot="1380000">
            <a:off x="853258" y="1149611"/>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853258" y="2418205"/>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853258" y="3686799"/>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853258" y="4955394"/>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4120370" y="2335395"/>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01</a:t>
            </a:r>
            <a:endParaRPr kumimoji="1" lang="ja-JP" altLang="en-US" sz="2667" dirty="0">
              <a:solidFill>
                <a:schemeClr val="bg1"/>
              </a:solidFill>
            </a:endParaRPr>
          </a:p>
        </p:txBody>
      </p:sp>
      <p:sp>
        <p:nvSpPr>
          <p:cNvPr id="65" name="テキスト ボックス 64"/>
          <p:cNvSpPr txBox="1"/>
          <p:nvPr userDrawn="1"/>
        </p:nvSpPr>
        <p:spPr>
          <a:xfrm>
            <a:off x="4476330" y="3438303"/>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02</a:t>
            </a:r>
            <a:endParaRPr kumimoji="1" lang="ja-JP" altLang="en-US" sz="2667" dirty="0">
              <a:solidFill>
                <a:schemeClr val="bg1"/>
              </a:solidFill>
            </a:endParaRPr>
          </a:p>
        </p:txBody>
      </p:sp>
      <p:sp>
        <p:nvSpPr>
          <p:cNvPr id="67" name="テキスト ボックス 66"/>
          <p:cNvSpPr txBox="1"/>
          <p:nvPr userDrawn="1"/>
        </p:nvSpPr>
        <p:spPr>
          <a:xfrm>
            <a:off x="4847285" y="4548907"/>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03</a:t>
            </a:r>
            <a:endParaRPr kumimoji="1" lang="ja-JP" altLang="en-US" sz="2667" dirty="0">
              <a:solidFill>
                <a:schemeClr val="bg1"/>
              </a:solidFill>
            </a:endParaRPr>
          </a:p>
        </p:txBody>
      </p:sp>
      <p:sp>
        <p:nvSpPr>
          <p:cNvPr id="69" name="テキスト ボックス 68"/>
          <p:cNvSpPr txBox="1"/>
          <p:nvPr userDrawn="1"/>
        </p:nvSpPr>
        <p:spPr>
          <a:xfrm>
            <a:off x="5200100" y="5643334"/>
            <a:ext cx="553357"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04</a:t>
            </a:r>
            <a:endParaRPr kumimoji="1" lang="ja-JP" altLang="en-US" sz="2667" dirty="0">
              <a:solidFill>
                <a:schemeClr val="bg1"/>
              </a:solidFill>
            </a:endParaRPr>
          </a:p>
        </p:txBody>
      </p:sp>
      <p:sp>
        <p:nvSpPr>
          <p:cNvPr id="70" name="図プレースホルダー 7"/>
          <p:cNvSpPr>
            <a:spLocks noGrp="1"/>
          </p:cNvSpPr>
          <p:nvPr>
            <p:ph type="pic" sz="quarter" idx="18" hasCustomPrompt="1"/>
          </p:nvPr>
        </p:nvSpPr>
        <p:spPr>
          <a:xfrm rot="1380000">
            <a:off x="3366224" y="1900900"/>
            <a:ext cx="443008" cy="442969"/>
          </a:xfrm>
        </p:spPr>
        <p:txBody>
          <a:bodyPr>
            <a:normAutofit/>
          </a:bodyPr>
          <a:lstStyle>
            <a:lvl1pPr>
              <a:defRPr sz="8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3366224" y="3168130"/>
            <a:ext cx="443008" cy="442969"/>
          </a:xfrm>
        </p:spPr>
        <p:txBody>
          <a:bodyPr>
            <a:normAutofit/>
          </a:bodyPr>
          <a:lstStyle>
            <a:lvl1pPr>
              <a:defRPr sz="8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3366224" y="4435361"/>
            <a:ext cx="443008" cy="442969"/>
          </a:xfrm>
        </p:spPr>
        <p:txBody>
          <a:bodyPr>
            <a:normAutofit/>
          </a:bodyPr>
          <a:lstStyle>
            <a:lvl1pPr>
              <a:defRPr sz="8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3366224" y="5702592"/>
            <a:ext cx="443008" cy="442969"/>
          </a:xfrm>
        </p:spPr>
        <p:txBody>
          <a:bodyPr>
            <a:normAutofit/>
          </a:bodyPr>
          <a:lstStyle>
            <a:lvl1pPr>
              <a:defRPr sz="8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4801788" y="1642182"/>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5509613" y="2597005"/>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6195126" y="3551828"/>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6830906" y="4506651"/>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タイトル プレースホルダー 1"/>
          <p:cNvSpPr>
            <a:spLocks noGrp="1"/>
          </p:cNvSpPr>
          <p:nvPr>
            <p:ph type="title" hasCustomPrompt="1"/>
          </p:nvPr>
        </p:nvSpPr>
        <p:spPr>
          <a:xfrm>
            <a:off x="4029376" y="164638"/>
            <a:ext cx="78440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4077385" y="1028734"/>
            <a:ext cx="7773384"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4125395"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2214668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5"/>
          <p:cNvSpPr/>
          <p:nvPr userDrawn="1"/>
        </p:nvSpPr>
        <p:spPr>
          <a:xfrm>
            <a:off x="1771139" y="1896217"/>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1771139" y="2789402"/>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p>
        </p:txBody>
      </p:sp>
      <p:sp>
        <p:nvSpPr>
          <p:cNvPr id="8" name="テキスト プレースホルダー 6"/>
          <p:cNvSpPr>
            <a:spLocks noGrp="1"/>
          </p:cNvSpPr>
          <p:nvPr>
            <p:ph type="body" sz="quarter" idx="28" hasCustomPrompt="1"/>
          </p:nvPr>
        </p:nvSpPr>
        <p:spPr>
          <a:xfrm>
            <a:off x="2374879" y="1823891"/>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2374879" y="2717076"/>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1771139" y="3682587"/>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11" name="テキスト プレースホルダー 6"/>
          <p:cNvSpPr>
            <a:spLocks noGrp="1"/>
          </p:cNvSpPr>
          <p:nvPr>
            <p:ph type="body" sz="quarter" idx="31" hasCustomPrompt="1"/>
          </p:nvPr>
        </p:nvSpPr>
        <p:spPr>
          <a:xfrm>
            <a:off x="2374879" y="3610261"/>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1771139" y="4575773"/>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p>
        </p:txBody>
      </p:sp>
      <p:sp>
        <p:nvSpPr>
          <p:cNvPr id="13" name="テキスト プレースホルダー 6"/>
          <p:cNvSpPr>
            <a:spLocks noGrp="1"/>
          </p:cNvSpPr>
          <p:nvPr>
            <p:ph type="body" sz="quarter" idx="33" hasCustomPrompt="1"/>
          </p:nvPr>
        </p:nvSpPr>
        <p:spPr>
          <a:xfrm>
            <a:off x="2374879" y="4503447"/>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1771139" y="5468958"/>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5" name="テキスト プレースホルダー 6"/>
          <p:cNvSpPr>
            <a:spLocks noGrp="1"/>
          </p:cNvSpPr>
          <p:nvPr>
            <p:ph type="body" sz="quarter" idx="35" hasCustomPrompt="1"/>
          </p:nvPr>
        </p:nvSpPr>
        <p:spPr>
          <a:xfrm>
            <a:off x="2374879" y="5396632"/>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タイトル 1"/>
          <p:cNvSpPr>
            <a:spLocks noGrp="1"/>
          </p:cNvSpPr>
          <p:nvPr>
            <p:ph type="title" hasCustomPrompt="1"/>
          </p:nvPr>
        </p:nvSpPr>
        <p:spPr>
          <a:xfrm>
            <a:off x="589917" y="304800"/>
            <a:ext cx="11012164" cy="774095"/>
          </a:xfrm>
        </p:spPr>
        <p:txBody>
          <a:bodyPr>
            <a:noAutofit/>
          </a:bodyPr>
          <a:lstStyle>
            <a:lvl1pPr algn="ctr">
              <a:defRPr sz="44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3878499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7072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19"/>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4" name="円/楕円 3"/>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円/楕円 11"/>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12"/>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円/楕円 13"/>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293196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ội dung 2"/>
          <p:cNvSpPr>
            <a:spLocks noGrp="1"/>
          </p:cNvSpPr>
          <p:nvPr>
            <p:ph sz="half" idx="1"/>
          </p:nvPr>
        </p:nvSpPr>
        <p:spPr>
          <a:xfrm>
            <a:off x="838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p:nvPr>
        </p:nvSpPr>
        <p:spPr>
          <a:xfrm>
            <a:off x="6172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p:cNvSpPr>
            <a:spLocks noGrp="1"/>
          </p:cNvSpPr>
          <p:nvPr>
            <p:ph type="dt" sz="half" idx="10"/>
          </p:nvPr>
        </p:nvSpPr>
        <p:spPr/>
        <p:txBody>
          <a:bodyPr/>
          <a:lstStyle/>
          <a:p>
            <a:fld id="{50F3923E-A305-4946-8D99-74AF2A60D4A4}" type="datetimeFigureOut">
              <a:rPr lang="en-US" smtClean="0"/>
              <a:t>14/05/2017</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1418681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正方形/長方形 7"/>
          <p:cNvSpPr/>
          <p:nvPr userDrawn="1"/>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userDrawn="1"/>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userDrawn="1"/>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17" name="グループ化 16"/>
          <p:cNvGrpSpPr>
            <a:grpSpLocks noChangeAspect="1"/>
          </p:cNvGrpSpPr>
          <p:nvPr userDrawn="1"/>
        </p:nvGrpSpPr>
        <p:grpSpPr>
          <a:xfrm rot="11994079">
            <a:off x="4295315"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0" name="グループ化 19"/>
          <p:cNvGrpSpPr>
            <a:grpSpLocks noChangeAspect="1"/>
          </p:cNvGrpSpPr>
          <p:nvPr userDrawn="1"/>
        </p:nvGrpSpPr>
        <p:grpSpPr>
          <a:xfrm rot="3600000">
            <a:off x="4175471" y="1373228"/>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6" name="グループ化 25"/>
          <p:cNvGrpSpPr>
            <a:grpSpLocks noChangeAspect="1"/>
          </p:cNvGrpSpPr>
          <p:nvPr userDrawn="1"/>
        </p:nvGrpSpPr>
        <p:grpSpPr>
          <a:xfrm rot="7511662">
            <a:off x="3935471" y="1133207"/>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19"/>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12901162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4"/>
            <a:ext cx="10370052" cy="1952029"/>
          </a:xfrm>
        </p:spPr>
        <p:txBody>
          <a:bodyPr anchor="b">
            <a:normAutofit/>
          </a:bodyPr>
          <a:lstStyle>
            <a:lvl1pPr marL="0" indent="0" algn="ctr">
              <a:buNone/>
              <a:defRPr sz="1333">
                <a:solidFill>
                  <a:schemeClr val="tx1">
                    <a:tint val="75000"/>
                  </a:schemeClr>
                </a:solidFill>
                <a:latin typeface="Open Sans Light" panose="020B0306030504020204" pitchFamily="34" charset="0"/>
                <a:cs typeface="Open Sans Light" panose="020B0306030504020204" pitchFamily="34" charset="0"/>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0"/>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3536527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5"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4"/>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09"/>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2"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11779006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18"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69"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6" y="5186020"/>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6" y="5530537"/>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3"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5"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1"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09" y="4790962"/>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8710581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4067009" y="311508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1247041" y="77546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円/楕円 27"/>
          <p:cNvSpPr/>
          <p:nvPr userDrawn="1"/>
        </p:nvSpPr>
        <p:spPr>
          <a:xfrm>
            <a:off x="845583" y="117073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0" name="円/楕円 29"/>
          <p:cNvSpPr/>
          <p:nvPr userDrawn="1"/>
        </p:nvSpPr>
        <p:spPr>
          <a:xfrm>
            <a:off x="1137774" y="69269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1"/>
          <p:cNvSpPr>
            <a:spLocks noGrp="1"/>
          </p:cNvSpPr>
          <p:nvPr>
            <p:ph type="title" hasCustomPrompt="1"/>
          </p:nvPr>
        </p:nvSpPr>
        <p:spPr>
          <a:xfrm>
            <a:off x="5031040" y="740702"/>
            <a:ext cx="6385263" cy="900605"/>
          </a:xfrm>
        </p:spPr>
        <p:txBody>
          <a:bodyPr anchor="b">
            <a:normAutofit/>
          </a:bodyPr>
          <a:lstStyle>
            <a:lvl1pPr>
              <a:defRPr sz="44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5127059" y="165145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テキスト プレースホルダー 6"/>
          <p:cNvSpPr>
            <a:spLocks noGrp="1"/>
          </p:cNvSpPr>
          <p:nvPr>
            <p:ph type="body" sz="quarter" idx="16" hasCustomPrompt="1"/>
          </p:nvPr>
        </p:nvSpPr>
        <p:spPr>
          <a:xfrm>
            <a:off x="5031040" y="1699902"/>
            <a:ext cx="6385263" cy="623628"/>
          </a:xfrm>
        </p:spPr>
        <p:txBody>
          <a:bodyPr anchor="t">
            <a:noAutofit/>
          </a:bodyPr>
          <a:lstStyle>
            <a:lvl1pPr algn="l">
              <a:defRPr sz="2133"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1" y="77546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8" name="円/楕円 7"/>
          <p:cNvSpPr/>
          <p:nvPr userDrawn="1"/>
        </p:nvSpPr>
        <p:spPr>
          <a:xfrm>
            <a:off x="5403649" y="2559169"/>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図プレースホルダー 12"/>
          <p:cNvSpPr>
            <a:spLocks noGrp="1"/>
          </p:cNvSpPr>
          <p:nvPr>
            <p:ph type="pic" sz="quarter" idx="17" hasCustomPrompt="1"/>
          </p:nvPr>
        </p:nvSpPr>
        <p:spPr>
          <a:xfrm>
            <a:off x="5627320"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0" name="円/楕円 9"/>
          <p:cNvSpPr/>
          <p:nvPr userDrawn="1"/>
        </p:nvSpPr>
        <p:spPr>
          <a:xfrm>
            <a:off x="7147592" y="2559168"/>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userDrawn="1"/>
        </p:nvSpPr>
        <p:spPr>
          <a:xfrm>
            <a:off x="8880551" y="255916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図プレースホルダー 12"/>
          <p:cNvSpPr>
            <a:spLocks noGrp="1"/>
          </p:cNvSpPr>
          <p:nvPr>
            <p:ph type="pic" sz="quarter" idx="18" hasCustomPrompt="1"/>
          </p:nvPr>
        </p:nvSpPr>
        <p:spPr>
          <a:xfrm>
            <a:off x="7371263"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2" y="2782819"/>
            <a:ext cx="416830" cy="416794"/>
          </a:xfrm>
        </p:spPr>
        <p:txBody>
          <a:bodyPr>
            <a:normAutofit/>
          </a:bodyPr>
          <a:lstStyle>
            <a:lvl1pPr>
              <a:defRPr sz="1067"/>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3" y="3519717"/>
            <a:ext cx="1632323" cy="623628"/>
          </a:xfrm>
        </p:spPr>
        <p:txBody>
          <a:bodyPr anchor="t">
            <a:noAutofit/>
          </a:bodyPr>
          <a:lstStyle>
            <a:lvl1pPr algn="ctr">
              <a:defRPr sz="16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6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5" y="3518153"/>
            <a:ext cx="1632323" cy="623628"/>
          </a:xfrm>
        </p:spPr>
        <p:txBody>
          <a:bodyPr anchor="t">
            <a:noAutofit/>
          </a:bodyPr>
          <a:lstStyle>
            <a:lvl1pPr algn="ctr">
              <a:defRPr sz="16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6" y="4197086"/>
            <a:ext cx="10601349" cy="1344149"/>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5685251"/>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図プレースホルダー 12"/>
          <p:cNvSpPr>
            <a:spLocks noGrp="1"/>
          </p:cNvSpPr>
          <p:nvPr>
            <p:ph type="pic" sz="quarter" idx="23" hasCustomPrompt="1"/>
          </p:nvPr>
        </p:nvSpPr>
        <p:spPr>
          <a:xfrm>
            <a:off x="2677571"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3"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0" y="5848759"/>
            <a:ext cx="416830" cy="416794"/>
          </a:xfrm>
        </p:spPr>
        <p:txBody>
          <a:bodyPr>
            <a:normAutofit/>
          </a:bodyPr>
          <a:lstStyle>
            <a:lvl1pPr>
              <a:defRPr sz="1067"/>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0"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8"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4"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382869" y="67945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1301673"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2" name="正方形/長方形 3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円/楕円 33"/>
          <p:cNvSpPr/>
          <p:nvPr userDrawn="1"/>
        </p:nvSpPr>
        <p:spPr>
          <a:xfrm>
            <a:off x="4735518" y="285898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16140495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3429000"/>
            <a:ext cx="3482702"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47" y="0"/>
            <a:ext cx="3482702"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1" y="3498416"/>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5581880" y="440917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9" name="テキスト プレースホルダー 6"/>
          <p:cNvSpPr>
            <a:spLocks noGrp="1"/>
          </p:cNvSpPr>
          <p:nvPr>
            <p:ph type="body" sz="quarter" idx="16" hasCustomPrompt="1"/>
          </p:nvPr>
        </p:nvSpPr>
        <p:spPr>
          <a:xfrm>
            <a:off x="5485861" y="4457617"/>
            <a:ext cx="6385263" cy="623628"/>
          </a:xfrm>
        </p:spPr>
        <p:txBody>
          <a:bodyPr anchor="t">
            <a:noAutofit/>
          </a:bodyPr>
          <a:lstStyle>
            <a:lvl1pPr algn="l">
              <a:defRPr sz="2133"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140283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2999"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2999"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7" y="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7" y="1715400"/>
            <a:ext cx="1744951" cy="1713600"/>
          </a:xfrm>
          <a:solidFill>
            <a:schemeClr val="accent2">
              <a:lumMod val="60000"/>
              <a:lumOff val="40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7"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2"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2"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2" y="3429000"/>
            <a:ext cx="1744951" cy="1713600"/>
          </a:xfrm>
          <a:solidFill>
            <a:schemeClr val="accent6"/>
          </a:solidFill>
        </p:spPr>
        <p:txBody>
          <a:bodyPr>
            <a:normAutofit/>
          </a:bodyPr>
          <a:lstStyle>
            <a:lvl1pPr>
              <a:defRPr sz="1067"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6" y="34290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2"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610811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0202367" y="401413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0" name="円/楕円 19"/>
          <p:cNvSpPr/>
          <p:nvPr userDrawn="1"/>
        </p:nvSpPr>
        <p:spPr>
          <a:xfrm>
            <a:off x="1184136" y="2516899"/>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円/楕円 20"/>
          <p:cNvSpPr/>
          <p:nvPr userDrawn="1"/>
        </p:nvSpPr>
        <p:spPr>
          <a:xfrm>
            <a:off x="413027" y="2228867"/>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円/楕円 21"/>
          <p:cNvSpPr/>
          <p:nvPr userDrawn="1"/>
        </p:nvSpPr>
        <p:spPr>
          <a:xfrm>
            <a:off x="2386628"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円/楕円 22"/>
          <p:cNvSpPr/>
          <p:nvPr userDrawn="1"/>
        </p:nvSpPr>
        <p:spPr>
          <a:xfrm>
            <a:off x="10985753" y="38804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12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4" y="29028"/>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3" y="29028"/>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12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35"/>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3547989"/>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22" hasCustomPrompt="1"/>
          </p:nvPr>
        </p:nvSpPr>
        <p:spPr>
          <a:xfrm>
            <a:off x="483852" y="3596435"/>
            <a:ext cx="11215678" cy="623628"/>
          </a:xfrm>
        </p:spPr>
        <p:txBody>
          <a:bodyPr anchor="t">
            <a:noAutofit/>
          </a:bodyPr>
          <a:lstStyle>
            <a:lvl1pPr algn="ctr">
              <a:defRPr sz="2133"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Tree>
    <p:extLst>
      <p:ext uri="{BB962C8B-B14F-4D97-AF65-F5344CB8AC3E}">
        <p14:creationId xmlns:p14="http://schemas.microsoft.com/office/powerpoint/2010/main" val="469191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34292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図プレースホルダー 3"/>
          <p:cNvSpPr>
            <a:spLocks noGrp="1"/>
          </p:cNvSpPr>
          <p:nvPr>
            <p:ph type="pic" sz="quarter" idx="12" hasCustomPrompt="1"/>
          </p:nvPr>
        </p:nvSpPr>
        <p:spPr>
          <a:xfrm>
            <a:off x="0" y="3429000"/>
            <a:ext cx="6095471"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27" y="0"/>
            <a:ext cx="474668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6095471"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3"/>
          <p:cNvSpPr>
            <a:spLocks noGrp="1"/>
          </p:cNvSpPr>
          <p:nvPr>
            <p:ph type="pic" sz="quarter" idx="15" hasCustomPrompt="1"/>
          </p:nvPr>
        </p:nvSpPr>
        <p:spPr>
          <a:xfrm>
            <a:off x="8832541" y="3429000"/>
            <a:ext cx="3353115"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2" y="500675"/>
            <a:ext cx="3120617" cy="1044621"/>
          </a:xfrm>
        </p:spPr>
        <p:txBody>
          <a:bodyPr anchor="b">
            <a:normAutofit/>
          </a:bodyPr>
          <a:lstStyle>
            <a:lvl1pPr algn="ctr">
              <a:defRPr sz="24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2" y="1701716"/>
            <a:ext cx="3120618" cy="1487257"/>
          </a:xfrm>
        </p:spPr>
        <p:txBody>
          <a:bodyPr anchor="t">
            <a:noAutofit/>
          </a:bodyPr>
          <a:lstStyle>
            <a:lvl1pPr algn="ctr">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19" y="3573016"/>
            <a:ext cx="2544503" cy="3120347"/>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288465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userDrawn="1"/>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2465" y="2967732"/>
            <a:ext cx="672846" cy="1009181"/>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4309" y="2971388"/>
            <a:ext cx="654562" cy="1005525"/>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77184" y="2773940"/>
            <a:ext cx="804488" cy="1202973"/>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397501" y="2470455"/>
            <a:ext cx="707584" cy="1506459"/>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30572" y="2419264"/>
            <a:ext cx="782549" cy="1557650"/>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8371" y="2188907"/>
            <a:ext cx="780720" cy="1788006"/>
          </a:xfrm>
          <a:prstGeom prst="rect">
            <a:avLst/>
          </a:prstGeom>
        </p:spPr>
      </p:pic>
      <p:sp>
        <p:nvSpPr>
          <p:cNvPr id="29" name="テキスト プレースホルダー 6"/>
          <p:cNvSpPr>
            <a:spLocks noGrp="1"/>
          </p:cNvSpPr>
          <p:nvPr>
            <p:ph type="body" sz="quarter" idx="21" hasCustomPrompt="1"/>
          </p:nvPr>
        </p:nvSpPr>
        <p:spPr>
          <a:xfrm>
            <a:off x="695256" y="1945551"/>
            <a:ext cx="2926334" cy="480053"/>
          </a:xfrm>
        </p:spPr>
        <p:txBody>
          <a:bodyPr anchor="ctr">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4"/>
            <a:ext cx="2926334" cy="480053"/>
          </a:xfrm>
        </p:spPr>
        <p:txBody>
          <a:bodyPr anchor="ctr">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78" y="1011208"/>
            <a:ext cx="2926334" cy="480053"/>
          </a:xfrm>
        </p:spPr>
        <p:txBody>
          <a:bodyPr anchor="ctr">
            <a:noAutofit/>
          </a:bodyPr>
          <a:lstStyle>
            <a:lvl1pPr algn="ct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3" y="1590874"/>
            <a:ext cx="2926334" cy="480053"/>
          </a:xfrm>
        </p:spPr>
        <p:txBody>
          <a:bodyPr anchor="ctr">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0" y="804077"/>
            <a:ext cx="2926334" cy="480053"/>
          </a:xfrm>
        </p:spPr>
        <p:txBody>
          <a:bodyPr anchor="ctr">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3" y="431542"/>
            <a:ext cx="2926334" cy="480053"/>
          </a:xfrm>
        </p:spPr>
        <p:txBody>
          <a:bodyPr anchor="ctr">
            <a:noAutofit/>
          </a:bodyPr>
          <a:lstStyle>
            <a:lvl1pPr algn="ct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2158423" y="2425604"/>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3617196" y="1944914"/>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5269588" y="1364343"/>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6713029" y="2098914"/>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8321845" y="1507999"/>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テキスト プレースホルダー 6"/>
          <p:cNvSpPr>
            <a:spLocks noGrp="1"/>
          </p:cNvSpPr>
          <p:nvPr>
            <p:ph type="body" sz="quarter" idx="42" hasCustomPrompt="1"/>
          </p:nvPr>
        </p:nvSpPr>
        <p:spPr>
          <a:xfrm>
            <a:off x="286850" y="5321905"/>
            <a:ext cx="11618299" cy="1112762"/>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17860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hỗ dành sẵn cho Nội dung 3"/>
          <p:cNvSpPr>
            <a:spLocks noGrp="1"/>
          </p:cNvSpPr>
          <p:nvPr>
            <p:ph sz="half" idx="2"/>
          </p:nvPr>
        </p:nvSpPr>
        <p:spPr>
          <a:xfrm>
            <a:off x="839788" y="2505075"/>
            <a:ext cx="5157787"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p:txBody>
          <a:bodyPr/>
          <a:lstStyle/>
          <a:p>
            <a:fld id="{50F3923E-A305-4946-8D99-74AF2A60D4A4}" type="datetimeFigureOut">
              <a:rPr lang="en-US" smtClean="0"/>
              <a:t>14/05/2017</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771982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5343196" y="37273"/>
            <a:ext cx="6848804" cy="4481941"/>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5199"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00775" y="1017730"/>
            <a:ext cx="1187142" cy="3501485"/>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4519215"/>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タイトル 1"/>
          <p:cNvSpPr>
            <a:spLocks noGrp="1"/>
          </p:cNvSpPr>
          <p:nvPr userDrawn="1">
            <p:ph type="title" hasCustomPrompt="1"/>
          </p:nvPr>
        </p:nvSpPr>
        <p:spPr>
          <a:xfrm>
            <a:off x="483852" y="4637788"/>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5015257" y="5548542"/>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テキスト プレースホルダー 6"/>
          <p:cNvSpPr>
            <a:spLocks noGrp="1"/>
          </p:cNvSpPr>
          <p:nvPr userDrawn="1">
            <p:ph type="body" sz="quarter" idx="42" hasCustomPrompt="1"/>
          </p:nvPr>
        </p:nvSpPr>
        <p:spPr>
          <a:xfrm>
            <a:off x="7768456" y="397384"/>
            <a:ext cx="4036642" cy="821816"/>
          </a:xfrm>
        </p:spPr>
        <p:txBody>
          <a:bodyPr>
            <a:noAutofit/>
          </a:bodyPr>
          <a:lstStyle>
            <a:lvl1pPr algn="l">
              <a:defRPr sz="44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305322" y="397384"/>
            <a:ext cx="3786740" cy="821816"/>
          </a:xfrm>
        </p:spPr>
        <p:txBody>
          <a:bodyPr>
            <a:noAutofit/>
          </a:bodyPr>
          <a:lstStyle>
            <a:lvl1pPr algn="r">
              <a:defRPr sz="44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286850" y="5688607"/>
            <a:ext cx="11618299" cy="998520"/>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727632" y="193040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357147" y="2121850"/>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テキスト プレースホルダー 6"/>
          <p:cNvSpPr>
            <a:spLocks noGrp="1"/>
          </p:cNvSpPr>
          <p:nvPr userDrawn="1">
            <p:ph type="body" sz="quarter" idx="46" hasCustomPrompt="1"/>
          </p:nvPr>
        </p:nvSpPr>
        <p:spPr>
          <a:xfrm>
            <a:off x="727632" y="2697019"/>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361179" y="2888469"/>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userDrawn="1">
            <p:ph type="body" sz="quarter" idx="47" hasCustomPrompt="1"/>
          </p:nvPr>
        </p:nvSpPr>
        <p:spPr>
          <a:xfrm>
            <a:off x="727632" y="3463637"/>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357147"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userDrawn="1">
            <p:ph type="body" sz="quarter" idx="48" hasCustomPrompt="1"/>
          </p:nvPr>
        </p:nvSpPr>
        <p:spPr>
          <a:xfrm>
            <a:off x="8372931" y="1932505"/>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8002447" y="2123955"/>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userDrawn="1">
            <p:ph type="body" sz="quarter" idx="49" hasCustomPrompt="1"/>
          </p:nvPr>
        </p:nvSpPr>
        <p:spPr>
          <a:xfrm>
            <a:off x="8372931" y="2699124"/>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8002447" y="2890573"/>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6"/>
          <p:cNvSpPr>
            <a:spLocks noGrp="1"/>
          </p:cNvSpPr>
          <p:nvPr userDrawn="1">
            <p:ph type="body" sz="quarter" idx="50" hasCustomPrompt="1"/>
          </p:nvPr>
        </p:nvSpPr>
        <p:spPr>
          <a:xfrm>
            <a:off x="8372931" y="3465742"/>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8002447" y="3657191"/>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正方形/長方形 29"/>
          <p:cNvSpPr/>
          <p:nvPr userDrawn="1"/>
        </p:nvSpPr>
        <p:spPr>
          <a:xfrm>
            <a:off x="2133262" y="1225923"/>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正方形/長方形 30"/>
          <p:cNvSpPr/>
          <p:nvPr userDrawn="1"/>
        </p:nvSpPr>
        <p:spPr>
          <a:xfrm>
            <a:off x="7370735" y="1225923"/>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14283526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6398" y="308653"/>
            <a:ext cx="5274870" cy="4272731"/>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67620" y="950241"/>
            <a:ext cx="2554068" cy="3631143"/>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51718" y="1804275"/>
            <a:ext cx="1363426" cy="2777109"/>
          </a:xfrm>
          <a:prstGeom prst="rect">
            <a:avLst/>
          </a:prstGeom>
        </p:spPr>
      </p:pic>
      <p:sp>
        <p:nvSpPr>
          <p:cNvPr id="11" name="図プレースホルダー 8"/>
          <p:cNvSpPr>
            <a:spLocks noGrp="1"/>
          </p:cNvSpPr>
          <p:nvPr>
            <p:ph type="pic" sz="quarter" idx="12" hasCustomPrompt="1"/>
          </p:nvPr>
        </p:nvSpPr>
        <p:spPr>
          <a:xfrm>
            <a:off x="2263469" y="2157779"/>
            <a:ext cx="1139924" cy="2070100"/>
          </a:xfrm>
        </p:spPr>
        <p:txBody>
          <a:bodyPr>
            <a:normAutofit/>
          </a:bodyPr>
          <a:lstStyle>
            <a:lvl1pPr>
              <a:defRPr sz="1067"/>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2" y="488673"/>
            <a:ext cx="4890968" cy="2704156"/>
          </a:xfrm>
        </p:spPr>
        <p:txBody>
          <a:bodyPr>
            <a:normAutofit/>
          </a:bodyPr>
          <a:lstStyle>
            <a:lvl1pPr>
              <a:defRPr sz="1067"/>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1067"/>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0"/>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7" y="542516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42" hasCustomPrompt="1"/>
          </p:nvPr>
        </p:nvSpPr>
        <p:spPr>
          <a:xfrm>
            <a:off x="286850" y="5621862"/>
            <a:ext cx="11618299" cy="1006329"/>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999097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0" y="4233333"/>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タイトル プレースホルダー 1"/>
          <p:cNvSpPr>
            <a:spLocks noGrp="1"/>
          </p:cNvSpPr>
          <p:nvPr>
            <p:ph type="title" hasCustomPrompt="1"/>
          </p:nvPr>
        </p:nvSpPr>
        <p:spPr>
          <a:xfrm>
            <a:off x="2048598" y="164638"/>
            <a:ext cx="9567208" cy="80210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19"/>
          <p:cNvSpPr>
            <a:spLocks noGrp="1"/>
          </p:cNvSpPr>
          <p:nvPr>
            <p:ph type="pic" sz="quarter" idx="12" hasCustomPrompt="1"/>
          </p:nvPr>
        </p:nvSpPr>
        <p:spPr>
          <a:xfrm>
            <a:off x="535412" y="2170492"/>
            <a:ext cx="5690094" cy="3200400"/>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sp>
        <p:nvSpPr>
          <p:cNvPr id="16" name="角丸四角形 7"/>
          <p:cNvSpPr/>
          <p:nvPr userDrawn="1"/>
        </p:nvSpPr>
        <p:spPr>
          <a:xfrm>
            <a:off x="535562" y="1845583"/>
            <a:ext cx="5690094"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userDrawn="1"/>
        </p:nvSpPr>
        <p:spPr>
          <a:xfrm>
            <a:off x="535562" y="2128010"/>
            <a:ext cx="5690094"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8" name="グループ化 17"/>
          <p:cNvGrpSpPr/>
          <p:nvPr userDrawn="1"/>
        </p:nvGrpSpPr>
        <p:grpSpPr>
          <a:xfrm>
            <a:off x="657131" y="1938114"/>
            <a:ext cx="361981" cy="95250"/>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2" name="グループ化 21"/>
          <p:cNvGrpSpPr/>
          <p:nvPr userDrawn="1"/>
        </p:nvGrpSpPr>
        <p:grpSpPr>
          <a:xfrm>
            <a:off x="5972541" y="1922238"/>
            <a:ext cx="133362" cy="1270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8" name="正方形/長方形 37"/>
          <p:cNvSpPr/>
          <p:nvPr userDrawn="1"/>
        </p:nvSpPr>
        <p:spPr>
          <a:xfrm rot="2700000">
            <a:off x="1592122" y="2906409"/>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userDrawn="1"/>
        </p:nvSpPr>
        <p:spPr>
          <a:xfrm>
            <a:off x="6582653" y="439614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テキスト プレースホルダー 6"/>
          <p:cNvSpPr>
            <a:spLocks noGrp="1"/>
          </p:cNvSpPr>
          <p:nvPr>
            <p:ph type="body" sz="quarter" idx="24" hasCustomPrompt="1"/>
          </p:nvPr>
        </p:nvSpPr>
        <p:spPr>
          <a:xfrm>
            <a:off x="6522320" y="4476698"/>
            <a:ext cx="5196564" cy="1500769"/>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8" y="1857789"/>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6582654" y="2049239"/>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テキスト プレースホルダー 6"/>
          <p:cNvSpPr>
            <a:spLocks noGrp="1"/>
          </p:cNvSpPr>
          <p:nvPr>
            <p:ph type="body" sz="quarter" idx="49" hasCustomPrompt="1"/>
          </p:nvPr>
        </p:nvSpPr>
        <p:spPr>
          <a:xfrm>
            <a:off x="6953138" y="2624408"/>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6582654" y="2815857"/>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50" hasCustomPrompt="1"/>
          </p:nvPr>
        </p:nvSpPr>
        <p:spPr>
          <a:xfrm>
            <a:off x="6953138" y="3391026"/>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6582654" y="3582475"/>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円/楕円 36"/>
          <p:cNvSpPr/>
          <p:nvPr userDrawn="1"/>
        </p:nvSpPr>
        <p:spPr>
          <a:xfrm>
            <a:off x="1555534" y="905648"/>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13"/>
          <p:cNvSpPr/>
          <p:nvPr userDrawn="1"/>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userDrawn="1"/>
        </p:nvSpPr>
        <p:spPr>
          <a:xfrm>
            <a:off x="681974" y="681271"/>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1207829" y="149092"/>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円/楕円 43"/>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659183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36577457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0" y="5708953"/>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01269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073180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4596492"/>
            <a:ext cx="11583405" cy="1035050"/>
          </a:xfrm>
        </p:spPr>
        <p:txBody>
          <a:bodyPr anchor="ctr">
            <a:noAutofit/>
          </a:bodyPr>
          <a:lstStyle>
            <a:lvl1pPr algn="ctr">
              <a:lnSpc>
                <a:spcPct val="100000"/>
              </a:lnSpc>
              <a:spcBef>
                <a:spcPts val="0"/>
              </a:spcBef>
              <a:defRPr sz="6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804648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48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677635"/>
            <a:ext cx="11583405" cy="1035050"/>
          </a:xfrm>
        </p:spPr>
        <p:txBody>
          <a:bodyPr anchor="ctr">
            <a:noAutofit/>
          </a:bodyPr>
          <a:lstStyle>
            <a:lvl1pPr algn="ctr">
              <a:lnSpc>
                <a:spcPct val="100000"/>
              </a:lnSpc>
              <a:spcBef>
                <a:spcPts val="0"/>
              </a:spcBef>
              <a:defRPr sz="4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3794633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4440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03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fld id="{50F3923E-A305-4946-8D99-74AF2A60D4A4}" type="datetimeFigureOut">
              <a:rPr lang="en-US" smtClean="0"/>
              <a:t>14/05/2017</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35070119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2" y="1886858"/>
            <a:ext cx="11218899" cy="2912533"/>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15663115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正方形/長方形 1"/>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5"/>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9306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50F3923E-A305-4946-8D99-74AF2A60D4A4}" type="datetimeFigureOut">
              <a:rPr lang="en-US" smtClean="0"/>
              <a:t>14/05/2017</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184503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Chỗ dành sẵn cho Ngày tháng 4"/>
          <p:cNvSpPr>
            <a:spLocks noGrp="1"/>
          </p:cNvSpPr>
          <p:nvPr>
            <p:ph type="dt" sz="half" idx="10"/>
          </p:nvPr>
        </p:nvSpPr>
        <p:spPr/>
        <p:txBody>
          <a:bodyPr/>
          <a:lstStyle/>
          <a:p>
            <a:fld id="{50F3923E-A305-4946-8D99-74AF2A60D4A4}" type="datetimeFigureOut">
              <a:rPr lang="en-US" smtClean="0"/>
              <a:t>14/05/2017</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289314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Chỗ dành sẵn cho Ngày tháng 4"/>
          <p:cNvSpPr>
            <a:spLocks noGrp="1"/>
          </p:cNvSpPr>
          <p:nvPr>
            <p:ph type="dt" sz="half" idx="10"/>
          </p:nvPr>
        </p:nvSpPr>
        <p:spPr/>
        <p:txBody>
          <a:bodyPr/>
          <a:lstStyle/>
          <a:p>
            <a:fld id="{50F3923E-A305-4946-8D99-74AF2A60D4A4}" type="datetimeFigureOut">
              <a:rPr lang="en-US" smtClean="0"/>
              <a:t>14/05/2017</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2D31AFFD-521C-4F04-B97C-3298760D614D}" type="slidenum">
              <a:rPr lang="en-US" smtClean="0"/>
              <a:t>‹#›</a:t>
            </a:fld>
            <a:endParaRPr lang="en-US"/>
          </a:p>
        </p:txBody>
      </p:sp>
    </p:spTree>
    <p:extLst>
      <p:ext uri="{BB962C8B-B14F-4D97-AF65-F5344CB8AC3E}">
        <p14:creationId xmlns:p14="http://schemas.microsoft.com/office/powerpoint/2010/main" val="408444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3923E-A305-4946-8D99-74AF2A60D4A4}" type="datetimeFigureOut">
              <a:rPr lang="en-US" smtClean="0"/>
              <a:t>14/05/2017</a:t>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1AFFD-521C-4F04-B97C-3298760D614D}" type="slidenum">
              <a:rPr lang="en-US" smtClean="0"/>
              <a:t>‹#›</a:t>
            </a:fld>
            <a:endParaRPr lang="en-US"/>
          </a:p>
        </p:txBody>
      </p:sp>
    </p:spTree>
    <p:extLst>
      <p:ext uri="{BB962C8B-B14F-4D97-AF65-F5344CB8AC3E}">
        <p14:creationId xmlns:p14="http://schemas.microsoft.com/office/powerpoint/2010/main" val="1408539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1" y="164638"/>
            <a:ext cx="11006206"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円/楕円 14"/>
          <p:cNvSpPr/>
          <p:nvPr userDrawn="1"/>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円/楕円 19"/>
          <p:cNvSpPr/>
          <p:nvPr userDrawn="1"/>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6452591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7" y="164638"/>
            <a:ext cx="10959484"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9355260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0.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60.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0.xml"/><Relationship Id="rId5" Type="http://schemas.openxmlformats.org/officeDocument/2006/relationships/image" Target="../media/image27.jpg"/><Relationship Id="rId4" Type="http://schemas.openxmlformats.org/officeDocument/2006/relationships/image" Target="../media/image26.jp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Hình ảnh 4" descr="Ảnh có chứa văn bản&#10;&#10;Mô tả được tạo với mức tin cậy rất ca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910" y="640080"/>
            <a:ext cx="3779650" cy="5578816"/>
          </a:xfrm>
          <a:prstGeom prst="rect">
            <a:avLst/>
          </a:prstGeom>
        </p:spPr>
      </p:pic>
      <p:sp>
        <p:nvSpPr>
          <p:cNvPr id="55" name="Rectangle 5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A5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Hộp Văn bản 5"/>
          <p:cNvSpPr txBox="1"/>
          <p:nvPr/>
        </p:nvSpPr>
        <p:spPr>
          <a:xfrm>
            <a:off x="280272" y="1997469"/>
            <a:ext cx="4753611" cy="2863039"/>
          </a:xfrm>
          <a:prstGeom prst="rect">
            <a:avLst/>
          </a:prstGeom>
        </p:spPr>
        <p:txBody>
          <a:bodyPr vert="horz" lIns="91440" tIns="45720" rIns="91440" bIns="45720" rtlCol="0" anchor="ctr">
            <a:normAutofit fontScale="55000" lnSpcReduction="20000"/>
          </a:bodyPr>
          <a:lstStyle/>
          <a:p>
            <a:pPr algn="r">
              <a:lnSpc>
                <a:spcPct val="170000"/>
              </a:lnSpc>
              <a:spcBef>
                <a:spcPct val="0"/>
              </a:spcBef>
            </a:pPr>
            <a:r>
              <a:rPr lang="en-US" sz="5400" kern="1200" dirty="0">
                <a:solidFill>
                  <a:srgbClr val="FFFFFF"/>
                </a:solidFill>
                <a:latin typeface="+mj-lt"/>
                <a:ea typeface="+mj-ea"/>
                <a:cs typeface="+mj-cs"/>
              </a:rPr>
              <a:t>BÁO CÁO </a:t>
            </a:r>
          </a:p>
          <a:p>
            <a:pPr algn="r">
              <a:lnSpc>
                <a:spcPct val="170000"/>
              </a:lnSpc>
              <a:spcBef>
                <a:spcPct val="0"/>
              </a:spcBef>
            </a:pPr>
            <a:r>
              <a:rPr lang="en-US" sz="5400" kern="1200" dirty="0">
                <a:solidFill>
                  <a:srgbClr val="FFFFFF"/>
                </a:solidFill>
                <a:latin typeface="+mj-lt"/>
                <a:ea typeface="+mj-ea"/>
                <a:cs typeface="+mj-cs"/>
              </a:rPr>
              <a:t>BÀI TẬP LỚN </a:t>
            </a:r>
          </a:p>
          <a:p>
            <a:pPr algn="r">
              <a:lnSpc>
                <a:spcPct val="170000"/>
              </a:lnSpc>
              <a:spcBef>
                <a:spcPct val="0"/>
              </a:spcBef>
            </a:pPr>
            <a:r>
              <a:rPr lang="en-US" sz="5400" kern="1200" dirty="0">
                <a:solidFill>
                  <a:srgbClr val="FFFFFF"/>
                </a:solidFill>
                <a:latin typeface="+mj-lt"/>
                <a:ea typeface="+mj-ea"/>
                <a:cs typeface="+mj-cs"/>
              </a:rPr>
              <a:t>MÔN KỸ THUẬT LẬP TRÌNH</a:t>
            </a:r>
          </a:p>
        </p:txBody>
      </p:sp>
      <p:sp>
        <p:nvSpPr>
          <p:cNvPr id="7" name="Hộp Văn bản 6"/>
          <p:cNvSpPr txBox="1"/>
          <p:nvPr/>
        </p:nvSpPr>
        <p:spPr>
          <a:xfrm>
            <a:off x="506437" y="393895"/>
            <a:ext cx="4527447" cy="584775"/>
          </a:xfrm>
          <a:prstGeom prst="rect">
            <a:avLst/>
          </a:prstGeom>
          <a:noFill/>
        </p:spPr>
        <p:txBody>
          <a:bodyPr wrap="squar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TR</a:t>
            </a:r>
            <a:r>
              <a:rPr lang="vi-VN" dirty="0">
                <a:solidFill>
                  <a:schemeClr val="bg1">
                    <a:lumMod val="95000"/>
                  </a:schemeClr>
                </a:solidFill>
                <a:latin typeface="Times New Roman" panose="02020603050405020304" pitchFamily="18" charset="0"/>
                <a:cs typeface="Times New Roman" panose="02020603050405020304" pitchFamily="18" charset="0"/>
              </a:rPr>
              <a:t>Ư</a:t>
            </a:r>
            <a:r>
              <a:rPr lang="en-US" dirty="0">
                <a:solidFill>
                  <a:schemeClr val="bg1">
                    <a:lumMod val="95000"/>
                  </a:schemeClr>
                </a:solidFill>
                <a:latin typeface="Times New Roman" panose="02020603050405020304" pitchFamily="18" charset="0"/>
                <a:cs typeface="Times New Roman" panose="02020603050405020304" pitchFamily="18" charset="0"/>
              </a:rPr>
              <a:t>ỜNG ĐẠI HỌC BÁCH KHOA HÀ NỘI</a:t>
            </a:r>
          </a:p>
          <a:p>
            <a:pPr algn="ctr"/>
            <a:r>
              <a:rPr lang="en-US" sz="1400" dirty="0">
                <a:solidFill>
                  <a:schemeClr val="bg1">
                    <a:lumMod val="95000"/>
                  </a:schemeClr>
                </a:solidFill>
                <a:latin typeface="Times New Roman" panose="02020603050405020304" pitchFamily="18" charset="0"/>
                <a:cs typeface="Times New Roman" panose="02020603050405020304" pitchFamily="18" charset="0"/>
              </a:rPr>
              <a:t>VIỆN CÔNG NGHỆ THÔNG TIN VÀ TRUYỀN THÔNG</a:t>
            </a:r>
          </a:p>
        </p:txBody>
      </p:sp>
      <p:sp>
        <p:nvSpPr>
          <p:cNvPr id="8" name="Hộp Văn bản 7"/>
          <p:cNvSpPr txBox="1"/>
          <p:nvPr/>
        </p:nvSpPr>
        <p:spPr>
          <a:xfrm>
            <a:off x="280273" y="4976962"/>
            <a:ext cx="4979773" cy="1295868"/>
          </a:xfrm>
          <a:prstGeom prst="rect">
            <a:avLst/>
          </a:prstGeom>
          <a:noFill/>
        </p:spPr>
        <p:txBody>
          <a:bodyPr wrap="square" rtlCol="0">
            <a:spAutoFit/>
          </a:bodyPr>
          <a:lstStyle/>
          <a:p>
            <a:pPr>
              <a:lnSpc>
                <a:spcPct val="150000"/>
              </a:lnSpc>
            </a:pPr>
            <a:r>
              <a:rPr lang="en-US" dirty="0">
                <a:solidFill>
                  <a:schemeClr val="bg1">
                    <a:lumMod val="95000"/>
                  </a:schemeClr>
                </a:solidFill>
              </a:rPr>
              <a:t>TÊN ĐỀ TÀI: THIẾT KẾ TỪ ĐIỂN  BKENCYCLOPEDIA</a:t>
            </a:r>
          </a:p>
          <a:p>
            <a:pPr>
              <a:lnSpc>
                <a:spcPct val="150000"/>
              </a:lnSpc>
            </a:pPr>
            <a:r>
              <a:rPr lang="en-US" dirty="0">
                <a:solidFill>
                  <a:schemeClr val="bg1">
                    <a:lumMod val="95000"/>
                  </a:schemeClr>
                </a:solidFill>
              </a:rPr>
              <a:t>MÃ ĐỀ TÀI: 4</a:t>
            </a:r>
          </a:p>
          <a:p>
            <a:pPr>
              <a:lnSpc>
                <a:spcPct val="150000"/>
              </a:lnSpc>
            </a:pPr>
            <a:r>
              <a:rPr lang="en-US" dirty="0">
                <a:solidFill>
                  <a:schemeClr val="bg1">
                    <a:lumMod val="95000"/>
                  </a:schemeClr>
                </a:solidFill>
              </a:rPr>
              <a:t>NHÓM BÁO CÁO: 1 – THỨ 6 – CN20162</a:t>
            </a:r>
          </a:p>
        </p:txBody>
      </p:sp>
    </p:spTree>
    <p:extLst>
      <p:ext uri="{BB962C8B-B14F-4D97-AF65-F5344CB8AC3E}">
        <p14:creationId xmlns:p14="http://schemas.microsoft.com/office/powerpoint/2010/main" val="3165053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582707" y="1000899"/>
            <a:ext cx="11218899" cy="1532238"/>
          </a:xfrm>
        </p:spPr>
        <p:txBody>
          <a:bodyPr>
            <a:normAutofit/>
          </a:bodyPr>
          <a:lstStyle/>
          <a:p>
            <a:r>
              <a:rPr lang="en-US" sz="2000">
                <a:solidFill>
                  <a:srgbClr val="FFFF00"/>
                </a:solidFill>
              </a:rPr>
              <a:t>“ Thay thế cho cuốn từ điển truyền thống, dày hàng nghìn trang, </a:t>
            </a:r>
            <a:br>
              <a:rPr lang="en-US" sz="2000">
                <a:solidFill>
                  <a:srgbClr val="FFFF00"/>
                </a:solidFill>
              </a:rPr>
            </a:br>
            <a:r>
              <a:rPr lang="en-US" sz="2000">
                <a:solidFill>
                  <a:srgbClr val="FFFF00"/>
                </a:solidFill>
              </a:rPr>
              <a:t>từ điển số hiện nay là giải pháp số một “   </a:t>
            </a:r>
            <a:endParaRPr lang="en-US" sz="1050">
              <a:solidFill>
                <a:srgbClr val="FFFF00"/>
              </a:solidFill>
            </a:endParaRPr>
          </a:p>
        </p:txBody>
      </p:sp>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pPr marL="342900" indent="-342900">
              <a:buAutoNum type="arabicPeriod"/>
            </a:pPr>
            <a:r>
              <a:rPr lang="en-US">
                <a:solidFill>
                  <a:schemeClr val="bg1">
                    <a:lumMod val="95000"/>
                  </a:schemeClr>
                </a:solidFill>
              </a:rPr>
              <a:t> Khảo sát</a:t>
            </a:r>
          </a:p>
          <a:p>
            <a:r>
              <a:rPr lang="en-US">
                <a:solidFill>
                  <a:schemeClr val="bg1">
                    <a:lumMod val="95000"/>
                  </a:schemeClr>
                </a:solidFill>
              </a:rPr>
              <a:t>1.1  Mô tả các yêu cầu</a:t>
            </a:r>
          </a:p>
        </p:txBody>
      </p:sp>
      <p:sp>
        <p:nvSpPr>
          <p:cNvPr id="5" name="Hộp Văn bản 4"/>
          <p:cNvSpPr txBox="1"/>
          <p:nvPr/>
        </p:nvSpPr>
        <p:spPr>
          <a:xfrm>
            <a:off x="1000897" y="2362886"/>
            <a:ext cx="10800709"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chemeClr val="bg1">
                    <a:lumMod val="95000"/>
                  </a:schemeClr>
                </a:solidFill>
              </a:rPr>
              <a:t>Xây dựng ứng dụng Từ điển Bách Khoa toàn thư BKEncyclopedia</a:t>
            </a:r>
            <a:endParaRPr lang="en-US">
              <a:solidFill>
                <a:schemeClr val="bg1">
                  <a:lumMod val="95000"/>
                </a:schemeClr>
              </a:solidFill>
            </a:endParaRPr>
          </a:p>
          <a:p>
            <a:pPr>
              <a:lnSpc>
                <a:spcPct val="150000"/>
              </a:lnSpc>
            </a:pPr>
            <a:r>
              <a:rPr lang="en-US">
                <a:solidFill>
                  <a:schemeClr val="bg1">
                    <a:lumMod val="95000"/>
                  </a:schemeClr>
                </a:solidFill>
              </a:rPr>
              <a:t>Định nghĩa : Từ điển là ứ</a:t>
            </a:r>
            <a:r>
              <a:rPr lang="vi-VN">
                <a:solidFill>
                  <a:schemeClr val="bg1">
                    <a:lumMod val="95000"/>
                  </a:schemeClr>
                </a:solidFill>
              </a:rPr>
              <a:t>ng dụng cho phép người dùng gõ vào một từ và ứng dụng sẽ hiển thị tất cả các nội dung của từ đó</a:t>
            </a:r>
            <a:r>
              <a:rPr lang="en-US">
                <a:solidFill>
                  <a:schemeClr val="bg1">
                    <a:lumMod val="95000"/>
                  </a:schemeClr>
                </a:solidFill>
              </a:rPr>
              <a:t> </a:t>
            </a:r>
            <a:r>
              <a:rPr lang="vi-VN">
                <a:solidFill>
                  <a:schemeClr val="bg1">
                    <a:lumMod val="95000"/>
                  </a:schemeClr>
                </a:solidFill>
              </a:rPr>
              <a:t>. Mỗi một từ có thể thuộc một thể loại </a:t>
            </a:r>
            <a:r>
              <a:rPr lang="en-US">
                <a:solidFill>
                  <a:schemeClr val="bg1">
                    <a:lumMod val="95000"/>
                  </a:schemeClr>
                </a:solidFill>
              </a:rPr>
              <a:t>và có nôi dung </a:t>
            </a:r>
            <a:r>
              <a:rPr lang="vi-VN">
                <a:solidFill>
                  <a:schemeClr val="bg1">
                    <a:lumMod val="95000"/>
                  </a:schemeClr>
                </a:solidFill>
              </a:rPr>
              <a:t>nhất định. </a:t>
            </a:r>
            <a:endParaRPr lang="en-US">
              <a:solidFill>
                <a:schemeClr val="bg1">
                  <a:lumMod val="95000"/>
                </a:schemeClr>
              </a:solidFill>
            </a:endParaRPr>
          </a:p>
          <a:p>
            <a:pPr>
              <a:lnSpc>
                <a:spcPct val="150000"/>
              </a:lnSpc>
            </a:pPr>
            <a:endParaRPr lang="en-US">
              <a:solidFill>
                <a:schemeClr val="bg1">
                  <a:lumMod val="95000"/>
                </a:schemeClr>
              </a:solidFill>
            </a:endParaRPr>
          </a:p>
        </p:txBody>
      </p:sp>
      <p:graphicFrame>
        <p:nvGraphicFramePr>
          <p:cNvPr id="6" name="Sơ đồ 5"/>
          <p:cNvGraphicFramePr/>
          <p:nvPr>
            <p:extLst>
              <p:ext uri="{D42A27DB-BD31-4B8C-83A1-F6EECF244321}">
                <p14:modId xmlns:p14="http://schemas.microsoft.com/office/powerpoint/2010/main" val="2141123723"/>
              </p:ext>
            </p:extLst>
          </p:nvPr>
        </p:nvGraphicFramePr>
        <p:xfrm>
          <a:off x="2128156" y="253313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Hộp Văn bản 6"/>
          <p:cNvSpPr txBox="1"/>
          <p:nvPr/>
        </p:nvSpPr>
        <p:spPr>
          <a:xfrm>
            <a:off x="2323070" y="5943600"/>
            <a:ext cx="1779373" cy="400110"/>
          </a:xfrm>
          <a:prstGeom prst="rect">
            <a:avLst/>
          </a:prstGeom>
          <a:noFill/>
        </p:spPr>
        <p:txBody>
          <a:bodyPr wrap="square" rtlCol="0">
            <a:spAutoFit/>
          </a:bodyPr>
          <a:lstStyle/>
          <a:p>
            <a:pPr algn="ctr"/>
            <a:r>
              <a:rPr lang="en-US" sz="2000">
                <a:solidFill>
                  <a:schemeClr val="bg1">
                    <a:lumMod val="95000"/>
                  </a:schemeClr>
                </a:solidFill>
              </a:rPr>
              <a:t>INPUT</a:t>
            </a:r>
          </a:p>
        </p:txBody>
      </p:sp>
      <p:sp>
        <p:nvSpPr>
          <p:cNvPr id="8" name="Hộp Văn bản 7"/>
          <p:cNvSpPr txBox="1"/>
          <p:nvPr/>
        </p:nvSpPr>
        <p:spPr>
          <a:xfrm>
            <a:off x="8359822" y="5970660"/>
            <a:ext cx="1779373" cy="400110"/>
          </a:xfrm>
          <a:prstGeom prst="rect">
            <a:avLst/>
          </a:prstGeom>
          <a:noFill/>
        </p:spPr>
        <p:txBody>
          <a:bodyPr wrap="square" rtlCol="0">
            <a:spAutoFit/>
          </a:bodyPr>
          <a:lstStyle/>
          <a:p>
            <a:pPr algn="ctr"/>
            <a:r>
              <a:rPr lang="en-US" sz="2000">
                <a:solidFill>
                  <a:schemeClr val="bg1">
                    <a:lumMod val="95000"/>
                  </a:schemeClr>
                </a:solidFill>
              </a:rPr>
              <a:t>OUTPUT</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1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35572" y="1145755"/>
            <a:ext cx="11218899" cy="778474"/>
          </a:xfrm>
        </p:spPr>
        <p:txBody>
          <a:bodyPr>
            <a:normAutofit/>
          </a:bodyPr>
          <a:lstStyle/>
          <a:p>
            <a:r>
              <a:rPr lang="en-US" sz="1800">
                <a:solidFill>
                  <a:schemeClr val="bg1">
                    <a:lumMod val="95000"/>
                  </a:schemeClr>
                </a:solidFill>
              </a:rPr>
              <a:t>Input của từ điển gồm 2 file đầu vào .txt</a:t>
            </a:r>
          </a:p>
        </p:txBody>
      </p:sp>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pPr marL="342900" indent="-342900">
              <a:buAutoNum type="arabicPeriod"/>
            </a:pPr>
            <a:r>
              <a:rPr lang="en-US">
                <a:solidFill>
                  <a:schemeClr val="bg1">
                    <a:lumMod val="95000"/>
                  </a:schemeClr>
                </a:solidFill>
              </a:rPr>
              <a:t> Khảo sát</a:t>
            </a:r>
          </a:p>
          <a:p>
            <a:r>
              <a:rPr lang="en-US">
                <a:solidFill>
                  <a:schemeClr val="bg1">
                    <a:lumMod val="95000"/>
                  </a:schemeClr>
                </a:solidFill>
              </a:rPr>
              <a:t>1.2  Mô tả định dạng input của hệ thống</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Hộp Văn bản 2"/>
          <p:cNvSpPr txBox="1"/>
          <p:nvPr/>
        </p:nvSpPr>
        <p:spPr>
          <a:xfrm>
            <a:off x="742826" y="2375250"/>
            <a:ext cx="5202195" cy="4606389"/>
          </a:xfrm>
          <a:prstGeom prst="rect">
            <a:avLst/>
          </a:prstGeom>
          <a:noFill/>
        </p:spPr>
        <p:txBody>
          <a:bodyPr wrap="square" rtlCol="0">
            <a:spAutoFit/>
          </a:bodyPr>
          <a:lstStyle/>
          <a:p>
            <a:pPr marL="285750" indent="-285750">
              <a:lnSpc>
                <a:spcPts val="2160"/>
              </a:lnSpc>
              <a:buFont typeface="Arial" panose="020B0604020202020204" pitchFamily="34" charset="0"/>
              <a:buChar char="•"/>
            </a:pPr>
            <a:r>
              <a:rPr lang="vi-VN">
                <a:solidFill>
                  <a:schemeClr val="bg1">
                    <a:lumMod val="95000"/>
                  </a:schemeClr>
                </a:solidFill>
              </a:rPr>
              <a:t>Danh sách các thể loại được lưu trong một file có cấu trúc như sau:</a:t>
            </a:r>
            <a:endParaRPr lang="en-US">
              <a:solidFill>
                <a:schemeClr val="bg1">
                  <a:lumMod val="95000"/>
                </a:schemeClr>
              </a:solidFill>
            </a:endParaRPr>
          </a:p>
          <a:p>
            <a:pPr marL="285750" indent="-285750">
              <a:lnSpc>
                <a:spcPts val="2160"/>
              </a:lnSpc>
              <a:buFont typeface="Arial" panose="020B0604020202020204" pitchFamily="34" charset="0"/>
              <a:buChar char="•"/>
            </a:pPr>
            <a:endParaRPr lang="en-US">
              <a:solidFill>
                <a:schemeClr val="bg1">
                  <a:lumMod val="95000"/>
                </a:schemeClr>
              </a:solidFill>
            </a:endParaRPr>
          </a:p>
          <a:p>
            <a:pPr latinLnBrk="1">
              <a:lnSpc>
                <a:spcPts val="2160"/>
              </a:lnSpc>
            </a:pPr>
            <a:r>
              <a:rPr lang="vi-VN">
                <a:solidFill>
                  <a:schemeClr val="accent2">
                    <a:lumMod val="60000"/>
                    <a:lumOff val="40000"/>
                  </a:schemeClr>
                </a:solidFill>
              </a:rPr>
              <a:t>Mã thể loại</a:t>
            </a:r>
            <a:br>
              <a:rPr lang="vi-VN">
                <a:solidFill>
                  <a:schemeClr val="accent2">
                    <a:lumMod val="60000"/>
                    <a:lumOff val="40000"/>
                  </a:schemeClr>
                </a:solidFill>
              </a:rPr>
            </a:br>
            <a:r>
              <a:rPr lang="vi-VN">
                <a:solidFill>
                  <a:schemeClr val="accent2">
                    <a:lumMod val="60000"/>
                    <a:lumOff val="40000"/>
                  </a:schemeClr>
                </a:solidFill>
              </a:rPr>
              <a:t>Tên thể loại</a:t>
            </a:r>
            <a:br>
              <a:rPr lang="vi-VN">
                <a:solidFill>
                  <a:schemeClr val="accent2">
                    <a:lumMod val="60000"/>
                    <a:lumOff val="40000"/>
                  </a:schemeClr>
                </a:solidFill>
              </a:rPr>
            </a:br>
            <a:r>
              <a:rPr lang="vi-VN">
                <a:solidFill>
                  <a:schemeClr val="accent2">
                    <a:lumMod val="60000"/>
                    <a:lumOff val="40000"/>
                  </a:schemeClr>
                </a:solidFill>
              </a:rPr>
              <a:t>Các trường, phân cách bằng dấu ;</a:t>
            </a:r>
            <a:endParaRPr lang="en-US">
              <a:solidFill>
                <a:schemeClr val="accent2">
                  <a:lumMod val="60000"/>
                  <a:lumOff val="40000"/>
                </a:schemeClr>
              </a:solidFill>
            </a:endParaRPr>
          </a:p>
          <a:p>
            <a:pPr latinLnBrk="1">
              <a:lnSpc>
                <a:spcPts val="2160"/>
              </a:lnSpc>
            </a:pPr>
            <a:endParaRPr lang="en-US">
              <a:solidFill>
                <a:schemeClr val="accent2">
                  <a:lumMod val="60000"/>
                  <a:lumOff val="40000"/>
                </a:schemeClr>
              </a:solidFill>
            </a:endParaRPr>
          </a:p>
          <a:p>
            <a:pPr marL="285750" indent="-285750">
              <a:lnSpc>
                <a:spcPts val="2160"/>
              </a:lnSpc>
              <a:buFont typeface="Arial" panose="020B0604020202020204" pitchFamily="34" charset="0"/>
              <a:buChar char="•"/>
            </a:pPr>
            <a:r>
              <a:rPr lang="vi-VN">
                <a:solidFill>
                  <a:schemeClr val="bg1">
                    <a:lumMod val="95000"/>
                  </a:schemeClr>
                </a:solidFill>
              </a:rPr>
              <a:t>Ví dụ</a:t>
            </a:r>
            <a:endParaRPr lang="en-US">
              <a:solidFill>
                <a:schemeClr val="bg1">
                  <a:lumMod val="95000"/>
                </a:schemeClr>
              </a:solidFill>
            </a:endParaRPr>
          </a:p>
          <a:p>
            <a:pPr latinLnBrk="1">
              <a:lnSpc>
                <a:spcPts val="2160"/>
              </a:lnSpc>
            </a:pPr>
            <a:r>
              <a:rPr lang="vi-VN">
                <a:solidFill>
                  <a:schemeClr val="accent2">
                    <a:lumMod val="60000"/>
                    <a:lumOff val="40000"/>
                  </a:schemeClr>
                </a:solidFill>
              </a:rPr>
              <a:t>1</a:t>
            </a:r>
            <a:br>
              <a:rPr lang="vi-VN">
                <a:solidFill>
                  <a:schemeClr val="accent2">
                    <a:lumMod val="60000"/>
                    <a:lumOff val="40000"/>
                  </a:schemeClr>
                </a:solidFill>
              </a:rPr>
            </a:br>
            <a:r>
              <a:rPr lang="vi-VN">
                <a:solidFill>
                  <a:schemeClr val="accent2">
                    <a:lumMod val="60000"/>
                    <a:lumOff val="40000"/>
                  </a:schemeClr>
                </a:solidFill>
              </a:rPr>
              <a:t>Quốc gia</a:t>
            </a:r>
            <a:br>
              <a:rPr lang="vi-VN">
                <a:solidFill>
                  <a:schemeClr val="accent2">
                    <a:lumMod val="60000"/>
                    <a:lumOff val="40000"/>
                  </a:schemeClr>
                </a:solidFill>
              </a:rPr>
            </a:br>
            <a:r>
              <a:rPr lang="vi-VN">
                <a:solidFill>
                  <a:schemeClr val="accent2">
                    <a:lumMod val="60000"/>
                    <a:lumOff val="40000"/>
                  </a:schemeClr>
                </a:solidFill>
              </a:rPr>
              <a:t>thủ đô;đơn vị tiền tệ; dân số;diện tích;lịch sử phát triển;</a:t>
            </a:r>
            <a:br>
              <a:rPr lang="vi-VN">
                <a:solidFill>
                  <a:schemeClr val="accent2">
                    <a:lumMod val="60000"/>
                    <a:lumOff val="40000"/>
                  </a:schemeClr>
                </a:solidFill>
              </a:rPr>
            </a:br>
            <a:r>
              <a:rPr lang="vi-VN">
                <a:solidFill>
                  <a:schemeClr val="accent2">
                    <a:lumMod val="60000"/>
                    <a:lumOff val="40000"/>
                  </a:schemeClr>
                </a:solidFill>
              </a:rPr>
              <a:t>2</a:t>
            </a:r>
            <a:br>
              <a:rPr lang="vi-VN">
                <a:solidFill>
                  <a:schemeClr val="accent2">
                    <a:lumMod val="60000"/>
                    <a:lumOff val="40000"/>
                  </a:schemeClr>
                </a:solidFill>
              </a:rPr>
            </a:br>
            <a:r>
              <a:rPr lang="vi-VN">
                <a:solidFill>
                  <a:schemeClr val="accent2">
                    <a:lumMod val="60000"/>
                    <a:lumOff val="40000"/>
                  </a:schemeClr>
                </a:solidFill>
              </a:rPr>
              <a:t>Công ty</a:t>
            </a:r>
            <a:br>
              <a:rPr lang="vi-VN">
                <a:solidFill>
                  <a:schemeClr val="accent2">
                    <a:lumMod val="60000"/>
                    <a:lumOff val="40000"/>
                  </a:schemeClr>
                </a:solidFill>
              </a:rPr>
            </a:br>
            <a:r>
              <a:rPr lang="vi-VN">
                <a:solidFill>
                  <a:schemeClr val="accent2">
                    <a:lumMod val="60000"/>
                    <a:lumOff val="40000"/>
                  </a:schemeClr>
                </a:solidFill>
              </a:rPr>
              <a:t>tổng giám đốc;giá trị công ty;lịch sử phát triển</a:t>
            </a:r>
            <a:r>
              <a:rPr lang="en-US">
                <a:solidFill>
                  <a:schemeClr val="accent2">
                    <a:lumMod val="60000"/>
                    <a:lumOff val="40000"/>
                  </a:schemeClr>
                </a:solidFill>
              </a:rPr>
              <a:t>;</a:t>
            </a:r>
            <a:r>
              <a:rPr lang="vi-VN">
                <a:solidFill>
                  <a:schemeClr val="accent2">
                    <a:lumMod val="60000"/>
                    <a:lumOff val="40000"/>
                  </a:schemeClr>
                </a:solidFill>
              </a:rPr>
              <a:t> </a:t>
            </a:r>
            <a:endParaRPr lang="en-US">
              <a:solidFill>
                <a:schemeClr val="accent2">
                  <a:lumMod val="60000"/>
                  <a:lumOff val="40000"/>
                </a:schemeClr>
              </a:solidFill>
            </a:endParaRPr>
          </a:p>
          <a:p>
            <a:pPr>
              <a:lnSpc>
                <a:spcPts val="2160"/>
              </a:lnSpc>
            </a:pPr>
            <a:endParaRPr lang="en-US"/>
          </a:p>
        </p:txBody>
      </p:sp>
      <p:sp>
        <p:nvSpPr>
          <p:cNvPr id="9" name="Hình chữ nhật 8"/>
          <p:cNvSpPr/>
          <p:nvPr/>
        </p:nvSpPr>
        <p:spPr>
          <a:xfrm>
            <a:off x="742826" y="3101545"/>
            <a:ext cx="5327182" cy="102561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en-US"/>
          </a:p>
        </p:txBody>
      </p:sp>
      <p:sp>
        <p:nvSpPr>
          <p:cNvPr id="11" name="Hình chữ nhật 10"/>
          <p:cNvSpPr/>
          <p:nvPr/>
        </p:nvSpPr>
        <p:spPr>
          <a:xfrm>
            <a:off x="768818" y="4678444"/>
            <a:ext cx="5327182" cy="194477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accent4"/>
                </a:solidFill>
                <a:latin typeface="+mn-lt"/>
                <a:ea typeface="+mn-ea"/>
                <a:cs typeface="+mn-cs"/>
              </a:defRPr>
            </a:lvl1pPr>
            <a:lvl2pPr marL="457200" algn="l" defTabSz="914400" rtl="0" eaLnBrk="1" latinLnBrk="0" hangingPunct="1">
              <a:defRPr sz="1800" kern="1200">
                <a:solidFill>
                  <a:schemeClr val="accent4"/>
                </a:solidFill>
                <a:latin typeface="+mn-lt"/>
                <a:ea typeface="+mn-ea"/>
                <a:cs typeface="+mn-cs"/>
              </a:defRPr>
            </a:lvl2pPr>
            <a:lvl3pPr marL="914400" algn="l" defTabSz="914400" rtl="0" eaLnBrk="1" latinLnBrk="0" hangingPunct="1">
              <a:defRPr sz="1800" kern="1200">
                <a:solidFill>
                  <a:schemeClr val="accent4"/>
                </a:solidFill>
                <a:latin typeface="+mn-lt"/>
                <a:ea typeface="+mn-ea"/>
                <a:cs typeface="+mn-cs"/>
              </a:defRPr>
            </a:lvl3pPr>
            <a:lvl4pPr marL="1371600" algn="l" defTabSz="914400" rtl="0" eaLnBrk="1" latinLnBrk="0" hangingPunct="1">
              <a:defRPr sz="1800" kern="1200">
                <a:solidFill>
                  <a:schemeClr val="accent4"/>
                </a:solidFill>
                <a:latin typeface="+mn-lt"/>
                <a:ea typeface="+mn-ea"/>
                <a:cs typeface="+mn-cs"/>
              </a:defRPr>
            </a:lvl4pPr>
            <a:lvl5pPr marL="1828800" algn="l" defTabSz="914400" rtl="0" eaLnBrk="1" latinLnBrk="0" hangingPunct="1">
              <a:defRPr sz="1800" kern="1200">
                <a:solidFill>
                  <a:schemeClr val="accent4"/>
                </a:solidFill>
                <a:latin typeface="+mn-lt"/>
                <a:ea typeface="+mn-ea"/>
                <a:cs typeface="+mn-cs"/>
              </a:defRPr>
            </a:lvl5pPr>
            <a:lvl6pPr marL="2286000" algn="l" defTabSz="914400" rtl="0" eaLnBrk="1" latinLnBrk="0" hangingPunct="1">
              <a:defRPr sz="1800" kern="1200">
                <a:solidFill>
                  <a:schemeClr val="accent4"/>
                </a:solidFill>
                <a:latin typeface="+mn-lt"/>
                <a:ea typeface="+mn-ea"/>
                <a:cs typeface="+mn-cs"/>
              </a:defRPr>
            </a:lvl6pPr>
            <a:lvl7pPr marL="2743200" algn="l" defTabSz="914400" rtl="0" eaLnBrk="1" latinLnBrk="0" hangingPunct="1">
              <a:defRPr sz="1800" kern="1200">
                <a:solidFill>
                  <a:schemeClr val="accent4"/>
                </a:solidFill>
                <a:latin typeface="+mn-lt"/>
                <a:ea typeface="+mn-ea"/>
                <a:cs typeface="+mn-cs"/>
              </a:defRPr>
            </a:lvl7pPr>
            <a:lvl8pPr marL="3200400" algn="l" defTabSz="914400" rtl="0" eaLnBrk="1" latinLnBrk="0" hangingPunct="1">
              <a:defRPr sz="1800" kern="1200">
                <a:solidFill>
                  <a:schemeClr val="accent4"/>
                </a:solidFill>
                <a:latin typeface="+mn-lt"/>
                <a:ea typeface="+mn-ea"/>
                <a:cs typeface="+mn-cs"/>
              </a:defRPr>
            </a:lvl8pPr>
            <a:lvl9pPr marL="3657600" algn="l" defTabSz="914400" rtl="0" eaLnBrk="1" latinLnBrk="0" hangingPunct="1">
              <a:defRPr sz="1800" kern="1200">
                <a:solidFill>
                  <a:schemeClr val="accent4"/>
                </a:solidFill>
                <a:latin typeface="+mn-lt"/>
                <a:ea typeface="+mn-ea"/>
                <a:cs typeface="+mn-cs"/>
              </a:defRPr>
            </a:lvl9pPr>
          </a:lstStyle>
          <a:p>
            <a:pPr algn="ctr"/>
            <a:endParaRPr kumimoji="1" lang="en-US"/>
          </a:p>
        </p:txBody>
      </p:sp>
      <p:sp>
        <p:nvSpPr>
          <p:cNvPr id="12" name="Hình chữ nhật 11"/>
          <p:cNvSpPr/>
          <p:nvPr/>
        </p:nvSpPr>
        <p:spPr>
          <a:xfrm>
            <a:off x="3281430" y="1273787"/>
            <a:ext cx="5327182" cy="65044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accent4"/>
                </a:solidFill>
                <a:latin typeface="+mn-lt"/>
                <a:ea typeface="+mn-ea"/>
                <a:cs typeface="+mn-cs"/>
              </a:defRPr>
            </a:lvl1pPr>
            <a:lvl2pPr marL="457200" algn="l" defTabSz="914400" rtl="0" eaLnBrk="1" latinLnBrk="0" hangingPunct="1">
              <a:defRPr sz="1800" kern="1200">
                <a:solidFill>
                  <a:schemeClr val="accent4"/>
                </a:solidFill>
                <a:latin typeface="+mn-lt"/>
                <a:ea typeface="+mn-ea"/>
                <a:cs typeface="+mn-cs"/>
              </a:defRPr>
            </a:lvl2pPr>
            <a:lvl3pPr marL="914400" algn="l" defTabSz="914400" rtl="0" eaLnBrk="1" latinLnBrk="0" hangingPunct="1">
              <a:defRPr sz="1800" kern="1200">
                <a:solidFill>
                  <a:schemeClr val="accent4"/>
                </a:solidFill>
                <a:latin typeface="+mn-lt"/>
                <a:ea typeface="+mn-ea"/>
                <a:cs typeface="+mn-cs"/>
              </a:defRPr>
            </a:lvl3pPr>
            <a:lvl4pPr marL="1371600" algn="l" defTabSz="914400" rtl="0" eaLnBrk="1" latinLnBrk="0" hangingPunct="1">
              <a:defRPr sz="1800" kern="1200">
                <a:solidFill>
                  <a:schemeClr val="accent4"/>
                </a:solidFill>
                <a:latin typeface="+mn-lt"/>
                <a:ea typeface="+mn-ea"/>
                <a:cs typeface="+mn-cs"/>
              </a:defRPr>
            </a:lvl4pPr>
            <a:lvl5pPr marL="1828800" algn="l" defTabSz="914400" rtl="0" eaLnBrk="1" latinLnBrk="0" hangingPunct="1">
              <a:defRPr sz="1800" kern="1200">
                <a:solidFill>
                  <a:schemeClr val="accent4"/>
                </a:solidFill>
                <a:latin typeface="+mn-lt"/>
                <a:ea typeface="+mn-ea"/>
                <a:cs typeface="+mn-cs"/>
              </a:defRPr>
            </a:lvl5pPr>
            <a:lvl6pPr marL="2286000" algn="l" defTabSz="914400" rtl="0" eaLnBrk="1" latinLnBrk="0" hangingPunct="1">
              <a:defRPr sz="1800" kern="1200">
                <a:solidFill>
                  <a:schemeClr val="accent4"/>
                </a:solidFill>
                <a:latin typeface="+mn-lt"/>
                <a:ea typeface="+mn-ea"/>
                <a:cs typeface="+mn-cs"/>
              </a:defRPr>
            </a:lvl6pPr>
            <a:lvl7pPr marL="2743200" algn="l" defTabSz="914400" rtl="0" eaLnBrk="1" latinLnBrk="0" hangingPunct="1">
              <a:defRPr sz="1800" kern="1200">
                <a:solidFill>
                  <a:schemeClr val="accent4"/>
                </a:solidFill>
                <a:latin typeface="+mn-lt"/>
                <a:ea typeface="+mn-ea"/>
                <a:cs typeface="+mn-cs"/>
              </a:defRPr>
            </a:lvl7pPr>
            <a:lvl8pPr marL="3200400" algn="l" defTabSz="914400" rtl="0" eaLnBrk="1" latinLnBrk="0" hangingPunct="1">
              <a:defRPr sz="1800" kern="1200">
                <a:solidFill>
                  <a:schemeClr val="accent4"/>
                </a:solidFill>
                <a:latin typeface="+mn-lt"/>
                <a:ea typeface="+mn-ea"/>
                <a:cs typeface="+mn-cs"/>
              </a:defRPr>
            </a:lvl8pPr>
            <a:lvl9pPr marL="3657600" algn="l" defTabSz="914400" rtl="0" eaLnBrk="1" latinLnBrk="0" hangingPunct="1">
              <a:defRPr sz="1800" kern="1200">
                <a:solidFill>
                  <a:schemeClr val="accent4"/>
                </a:solidFill>
                <a:latin typeface="+mn-lt"/>
                <a:ea typeface="+mn-ea"/>
                <a:cs typeface="+mn-cs"/>
              </a:defRPr>
            </a:lvl9pPr>
          </a:lstStyle>
          <a:p>
            <a:pPr algn="ctr"/>
            <a:endParaRPr kumimoji="1" lang="en-US"/>
          </a:p>
        </p:txBody>
      </p:sp>
      <p:sp>
        <p:nvSpPr>
          <p:cNvPr id="13" name="Hộp Văn bản 12"/>
          <p:cNvSpPr txBox="1"/>
          <p:nvPr/>
        </p:nvSpPr>
        <p:spPr>
          <a:xfrm>
            <a:off x="6820930" y="2375250"/>
            <a:ext cx="4905632" cy="4801314"/>
          </a:xfrm>
          <a:prstGeom prst="rect">
            <a:avLst/>
          </a:prstGeom>
          <a:noFill/>
        </p:spPr>
        <p:txBody>
          <a:bodyPr wrap="square" rtlCol="0">
            <a:spAutoFit/>
          </a:bodyPr>
          <a:lstStyle/>
          <a:p>
            <a:pPr marL="285750" indent="-285750">
              <a:buFont typeface="Arial" panose="020B0604020202020204" pitchFamily="34" charset="0"/>
              <a:buChar char="•"/>
            </a:pPr>
            <a:r>
              <a:rPr lang="vi-VN">
                <a:solidFill>
                  <a:schemeClr val="bg1"/>
                </a:solidFill>
              </a:rPr>
              <a:t>Danh sách các từ được lưu vào một file khác, có cấu trúc như sau</a:t>
            </a:r>
            <a:r>
              <a:rPr lang="en-US">
                <a:solidFill>
                  <a:schemeClr val="bg1"/>
                </a:solidFill>
              </a:rPr>
              <a:t>:</a:t>
            </a:r>
          </a:p>
          <a:p>
            <a:pPr marL="285750" indent="-285750">
              <a:buFont typeface="Arial" panose="020B0604020202020204" pitchFamily="34" charset="0"/>
              <a:buChar char="•"/>
            </a:pPr>
            <a:endParaRPr lang="en-US">
              <a:solidFill>
                <a:schemeClr val="bg1"/>
              </a:solidFill>
            </a:endParaRPr>
          </a:p>
          <a:p>
            <a:pPr latinLnBrk="1"/>
            <a:r>
              <a:rPr lang="vi-VN">
                <a:solidFill>
                  <a:schemeClr val="accent2">
                    <a:lumMod val="60000"/>
                    <a:lumOff val="40000"/>
                  </a:schemeClr>
                </a:solidFill>
              </a:rPr>
              <a:t>Từ</a:t>
            </a:r>
            <a:br>
              <a:rPr lang="vi-VN">
                <a:solidFill>
                  <a:schemeClr val="accent2">
                    <a:lumMod val="60000"/>
                    <a:lumOff val="40000"/>
                  </a:schemeClr>
                </a:solidFill>
              </a:rPr>
            </a:br>
            <a:r>
              <a:rPr lang="vi-VN">
                <a:solidFill>
                  <a:schemeClr val="accent2">
                    <a:lumMod val="60000"/>
                    <a:lumOff val="40000"/>
                  </a:schemeClr>
                </a:solidFill>
              </a:rPr>
              <a:t>Mã thể loại</a:t>
            </a:r>
            <a:br>
              <a:rPr lang="vi-VN">
                <a:solidFill>
                  <a:schemeClr val="accent2">
                    <a:lumMod val="60000"/>
                    <a:lumOff val="40000"/>
                  </a:schemeClr>
                </a:solidFill>
              </a:rPr>
            </a:br>
            <a:r>
              <a:rPr lang="vi-VN">
                <a:solidFill>
                  <a:schemeClr val="accent2">
                    <a:lumMod val="60000"/>
                    <a:lumOff val="40000"/>
                  </a:schemeClr>
                </a:solidFill>
              </a:rPr>
              <a:t>Giá trị các trường</a:t>
            </a:r>
            <a:endParaRPr lang="en-US">
              <a:solidFill>
                <a:schemeClr val="accent2">
                  <a:lumMod val="60000"/>
                  <a:lumOff val="40000"/>
                </a:schemeClr>
              </a:solidFill>
            </a:endParaRPr>
          </a:p>
          <a:p>
            <a:pPr latinLnBrk="1"/>
            <a:endParaRPr lang="en-US">
              <a:solidFill>
                <a:schemeClr val="accent2">
                  <a:lumMod val="60000"/>
                  <a:lumOff val="40000"/>
                </a:schemeClr>
              </a:solidFill>
            </a:endParaRPr>
          </a:p>
          <a:p>
            <a:pPr marL="285750" indent="-285750">
              <a:buFont typeface="Arial" panose="020B0604020202020204" pitchFamily="34" charset="0"/>
              <a:buChar char="•"/>
            </a:pPr>
            <a:r>
              <a:rPr lang="vi-VN">
                <a:solidFill>
                  <a:schemeClr val="bg1"/>
                </a:solidFill>
              </a:rPr>
              <a:t>Ví dụ</a:t>
            </a:r>
            <a:endParaRPr lang="en-US">
              <a:solidFill>
                <a:schemeClr val="bg1"/>
              </a:solidFill>
            </a:endParaRPr>
          </a:p>
          <a:p>
            <a:endParaRPr lang="en-US">
              <a:solidFill>
                <a:schemeClr val="bg1"/>
              </a:solidFill>
            </a:endParaRPr>
          </a:p>
          <a:p>
            <a:pPr latinLnBrk="1"/>
            <a:r>
              <a:rPr lang="vi-VN">
                <a:solidFill>
                  <a:schemeClr val="accent2">
                    <a:lumMod val="60000"/>
                    <a:lumOff val="40000"/>
                  </a:schemeClr>
                </a:solidFill>
              </a:rPr>
              <a:t>Toyota</a:t>
            </a:r>
            <a:br>
              <a:rPr lang="vi-VN">
                <a:solidFill>
                  <a:schemeClr val="accent2">
                    <a:lumMod val="60000"/>
                    <a:lumOff val="40000"/>
                  </a:schemeClr>
                </a:solidFill>
              </a:rPr>
            </a:br>
            <a:r>
              <a:rPr lang="vi-VN">
                <a:solidFill>
                  <a:schemeClr val="accent2">
                    <a:lumMod val="60000"/>
                    <a:lumOff val="40000"/>
                  </a:schemeClr>
                </a:solidFill>
              </a:rPr>
              <a:t>2</a:t>
            </a:r>
            <a:br>
              <a:rPr lang="vi-VN">
                <a:solidFill>
                  <a:schemeClr val="accent2">
                    <a:lumMod val="60000"/>
                    <a:lumOff val="40000"/>
                  </a:schemeClr>
                </a:solidFill>
              </a:rPr>
            </a:br>
            <a:r>
              <a:rPr lang="vi-VN">
                <a:solidFill>
                  <a:schemeClr val="accent2">
                    <a:lumMod val="60000"/>
                    <a:lumOff val="40000"/>
                  </a:schemeClr>
                </a:solidFill>
              </a:rPr>
              <a:t>Akio Toyoda</a:t>
            </a:r>
            <a:br>
              <a:rPr lang="vi-VN">
                <a:solidFill>
                  <a:schemeClr val="accent2">
                    <a:lumMod val="60000"/>
                    <a:lumOff val="40000"/>
                  </a:schemeClr>
                </a:solidFill>
              </a:rPr>
            </a:br>
            <a:r>
              <a:rPr lang="vi-VN">
                <a:solidFill>
                  <a:schemeClr val="accent2">
                    <a:lumMod val="60000"/>
                    <a:lumOff val="40000"/>
                  </a:schemeClr>
                </a:solidFill>
              </a:rPr>
              <a:t>202860000000</a:t>
            </a:r>
            <a:br>
              <a:rPr lang="vi-VN">
                <a:solidFill>
                  <a:schemeClr val="accent2">
                    <a:lumMod val="60000"/>
                    <a:lumOff val="40000"/>
                  </a:schemeClr>
                </a:solidFill>
              </a:rPr>
            </a:br>
            <a:r>
              <a:rPr lang="vi-VN">
                <a:solidFill>
                  <a:schemeClr val="accent2">
                    <a:lumMod val="60000"/>
                    <a:lumOff val="40000"/>
                  </a:schemeClr>
                </a:solidFill>
              </a:rPr>
              <a:t>Toyota was started in 1933 as a division of Toyoda</a:t>
            </a:r>
            <a:br>
              <a:rPr lang="vi-VN">
                <a:solidFill>
                  <a:schemeClr val="accent2">
                    <a:lumMod val="60000"/>
                    <a:lumOff val="40000"/>
                  </a:schemeClr>
                </a:solidFill>
              </a:rPr>
            </a:br>
            <a:br>
              <a:rPr lang="vi-VN">
                <a:solidFill>
                  <a:schemeClr val="bg1"/>
                </a:solidFill>
              </a:rPr>
            </a:br>
            <a:endParaRPr lang="en-US">
              <a:solidFill>
                <a:schemeClr val="bg1"/>
              </a:solidFill>
            </a:endParaRPr>
          </a:p>
        </p:txBody>
      </p:sp>
      <p:sp>
        <p:nvSpPr>
          <p:cNvPr id="14" name="Hình chữ nhật 13"/>
          <p:cNvSpPr/>
          <p:nvPr/>
        </p:nvSpPr>
        <p:spPr>
          <a:xfrm>
            <a:off x="6820930" y="3101545"/>
            <a:ext cx="4905632" cy="102561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en-US"/>
          </a:p>
        </p:txBody>
      </p:sp>
      <p:sp>
        <p:nvSpPr>
          <p:cNvPr id="15" name="Hình chữ nhật 14"/>
          <p:cNvSpPr/>
          <p:nvPr/>
        </p:nvSpPr>
        <p:spPr>
          <a:xfrm>
            <a:off x="6820930" y="4678444"/>
            <a:ext cx="4905631" cy="194477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en-US"/>
          </a:p>
        </p:txBody>
      </p:sp>
    </p:spTree>
    <p:extLst>
      <p:ext uri="{BB962C8B-B14F-4D97-AF65-F5344CB8AC3E}">
        <p14:creationId xmlns:p14="http://schemas.microsoft.com/office/powerpoint/2010/main" val="423803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r>
              <a:rPr lang="en-US"/>
              <a:t>Phần 2 : Phân tích yêu cầu</a:t>
            </a:r>
          </a:p>
        </p:txBody>
      </p:sp>
      <p:sp>
        <p:nvSpPr>
          <p:cNvPr id="4" name="Chỗ dành sẵn cho Văn bản 3"/>
          <p:cNvSpPr>
            <a:spLocks noGrp="1"/>
          </p:cNvSpPr>
          <p:nvPr>
            <p:ph type="body" sz="quarter" idx="10"/>
          </p:nvPr>
        </p:nvSpPr>
        <p:spPr>
          <a:xfrm>
            <a:off x="2903839" y="3879124"/>
            <a:ext cx="6697362" cy="1298356"/>
          </a:xfrm>
        </p:spPr>
        <p:txBody>
          <a:bodyPr/>
          <a:lstStyle/>
          <a:p>
            <a:pPr algn="l"/>
            <a:r>
              <a:rPr lang="en-US"/>
              <a:t>2.1 Biểu đồ mô hình chung của hệ thống</a:t>
            </a:r>
          </a:p>
          <a:p>
            <a:pPr algn="l"/>
            <a:r>
              <a:rPr lang="en-US"/>
              <a:t>2.2 Biểu đồ mô hình chức năng của hệ thống</a:t>
            </a:r>
          </a:p>
        </p:txBody>
      </p:sp>
    </p:spTree>
    <p:extLst>
      <p:ext uri="{BB962C8B-B14F-4D97-AF65-F5344CB8AC3E}">
        <p14:creationId xmlns:p14="http://schemas.microsoft.com/office/powerpoint/2010/main" val="182885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2.1  Biểu đồ mô hình chung của hệ thống</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789802" y="1179212"/>
            <a:ext cx="6499654" cy="400110"/>
          </a:xfrm>
          <a:prstGeom prst="rect">
            <a:avLst/>
          </a:prstGeom>
          <a:noFill/>
        </p:spPr>
        <p:txBody>
          <a:bodyPr wrap="square" rtlCol="0">
            <a:spAutoFit/>
          </a:bodyPr>
          <a:lstStyle/>
          <a:p>
            <a:r>
              <a:rPr lang="en-US" sz="2000" u="sng">
                <a:solidFill>
                  <a:schemeClr val="bg1">
                    <a:lumMod val="95000"/>
                  </a:schemeClr>
                </a:solidFill>
              </a:rPr>
              <a:t>Mô hình của hệ thống:</a:t>
            </a:r>
          </a:p>
        </p:txBody>
      </p:sp>
      <p:sp>
        <p:nvSpPr>
          <p:cNvPr id="3" name="Hộp Văn bản 2"/>
          <p:cNvSpPr txBox="1"/>
          <p:nvPr/>
        </p:nvSpPr>
        <p:spPr>
          <a:xfrm>
            <a:off x="3492500" y="1736012"/>
            <a:ext cx="4584700" cy="707886"/>
          </a:xfrm>
          <a:prstGeom prst="rect">
            <a:avLst/>
          </a:prstGeom>
          <a:noFill/>
        </p:spPr>
        <p:txBody>
          <a:bodyPr wrap="square" rtlCol="0">
            <a:spAutoFit/>
          </a:bodyPr>
          <a:lstStyle/>
          <a:p>
            <a:pPr algn="ctr"/>
            <a:r>
              <a:rPr lang="en-US" sz="2000">
                <a:solidFill>
                  <a:schemeClr val="bg1"/>
                </a:solidFill>
              </a:rPr>
              <a:t>Xây dựng Top Down Design &amp; modularity lập trình</a:t>
            </a:r>
          </a:p>
        </p:txBody>
      </p:sp>
      <p:graphicFrame>
        <p:nvGraphicFramePr>
          <p:cNvPr id="19" name="Sơ đồ 18"/>
          <p:cNvGraphicFramePr/>
          <p:nvPr>
            <p:extLst>
              <p:ext uri="{D42A27DB-BD31-4B8C-83A1-F6EECF244321}">
                <p14:modId xmlns:p14="http://schemas.microsoft.com/office/powerpoint/2010/main" val="3995553642"/>
              </p:ext>
            </p:extLst>
          </p:nvPr>
        </p:nvGraphicFramePr>
        <p:xfrm>
          <a:off x="2794000" y="2443898"/>
          <a:ext cx="6299200" cy="4017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1" name="Đường nối Thẳng 20"/>
          <p:cNvCxnSpPr>
            <a:cxnSpLocks/>
          </p:cNvCxnSpPr>
          <p:nvPr/>
        </p:nvCxnSpPr>
        <p:spPr>
          <a:xfrm>
            <a:off x="5956300" y="3644900"/>
            <a:ext cx="0" cy="16256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Đường nối Thẳng 21"/>
          <p:cNvCxnSpPr>
            <a:cxnSpLocks/>
          </p:cNvCxnSpPr>
          <p:nvPr/>
        </p:nvCxnSpPr>
        <p:spPr>
          <a:xfrm flipV="1">
            <a:off x="3683000" y="5092700"/>
            <a:ext cx="0" cy="17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Đường nối Thẳng 22"/>
          <p:cNvCxnSpPr>
            <a:cxnSpLocks/>
          </p:cNvCxnSpPr>
          <p:nvPr/>
        </p:nvCxnSpPr>
        <p:spPr>
          <a:xfrm flipH="1">
            <a:off x="3670300" y="5092700"/>
            <a:ext cx="45085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24" name="Đường nối Thẳng 23"/>
          <p:cNvCxnSpPr>
            <a:cxnSpLocks/>
          </p:cNvCxnSpPr>
          <p:nvPr/>
        </p:nvCxnSpPr>
        <p:spPr>
          <a:xfrm>
            <a:off x="8178800" y="5092700"/>
            <a:ext cx="0" cy="17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Đường nối Thẳng 24"/>
          <p:cNvCxnSpPr>
            <a:cxnSpLocks/>
          </p:cNvCxnSpPr>
          <p:nvPr/>
        </p:nvCxnSpPr>
        <p:spPr>
          <a:xfrm>
            <a:off x="5740400" y="4445000"/>
            <a:ext cx="215900"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823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2.1  Biểu đồ mô hình chung của hệ thống</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789802" y="1179212"/>
            <a:ext cx="6499654" cy="400110"/>
          </a:xfrm>
          <a:prstGeom prst="rect">
            <a:avLst/>
          </a:prstGeom>
          <a:noFill/>
        </p:spPr>
        <p:txBody>
          <a:bodyPr wrap="square" rtlCol="0">
            <a:spAutoFit/>
          </a:bodyPr>
          <a:lstStyle/>
          <a:p>
            <a:r>
              <a:rPr lang="en-US" sz="2000" u="sng">
                <a:solidFill>
                  <a:schemeClr val="bg1">
                    <a:lumMod val="95000"/>
                  </a:schemeClr>
                </a:solidFill>
              </a:rPr>
              <a:t>Cụ thể :</a:t>
            </a:r>
          </a:p>
        </p:txBody>
      </p:sp>
      <p:graphicFrame>
        <p:nvGraphicFramePr>
          <p:cNvPr id="7" name="Sơ đồ 6"/>
          <p:cNvGraphicFramePr/>
          <p:nvPr>
            <p:extLst>
              <p:ext uri="{D42A27DB-BD31-4B8C-83A1-F6EECF244321}">
                <p14:modId xmlns:p14="http://schemas.microsoft.com/office/powerpoint/2010/main" val="2325975820"/>
              </p:ext>
            </p:extLst>
          </p:nvPr>
        </p:nvGraphicFramePr>
        <p:xfrm>
          <a:off x="-1618617" y="1973654"/>
          <a:ext cx="8204886" cy="4534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Hộp Văn bản 7"/>
          <p:cNvSpPr txBox="1"/>
          <p:nvPr/>
        </p:nvSpPr>
        <p:spPr>
          <a:xfrm>
            <a:off x="2157284" y="3724020"/>
            <a:ext cx="1462216" cy="830997"/>
          </a:xfrm>
          <a:prstGeom prst="rect">
            <a:avLst/>
          </a:prstGeom>
          <a:noFill/>
        </p:spPr>
        <p:txBody>
          <a:bodyPr wrap="square" rtlCol="0">
            <a:spAutoFit/>
          </a:bodyPr>
          <a:lstStyle/>
          <a:p>
            <a:pPr algn="ctr"/>
            <a:r>
              <a:rPr lang="en-US" sz="2400" b="1">
                <a:solidFill>
                  <a:srgbClr val="FFFF00"/>
                </a:solidFill>
              </a:rPr>
              <a:t>Từ </a:t>
            </a:r>
          </a:p>
          <a:p>
            <a:pPr algn="ctr"/>
            <a:r>
              <a:rPr lang="en-US" sz="2400" b="1">
                <a:solidFill>
                  <a:srgbClr val="FFFF00"/>
                </a:solidFill>
              </a:rPr>
              <a:t>Thể Loại</a:t>
            </a:r>
          </a:p>
        </p:txBody>
      </p:sp>
      <p:sp>
        <p:nvSpPr>
          <p:cNvPr id="14" name="Dấu Cộng 13"/>
          <p:cNvSpPr/>
          <p:nvPr/>
        </p:nvSpPr>
        <p:spPr>
          <a:xfrm>
            <a:off x="5731617" y="3793223"/>
            <a:ext cx="728765" cy="692588"/>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aphicFrame>
        <p:nvGraphicFramePr>
          <p:cNvPr id="15" name="Sơ đồ 14"/>
          <p:cNvGraphicFramePr/>
          <p:nvPr>
            <p:extLst/>
          </p:nvPr>
        </p:nvGraphicFramePr>
        <p:xfrm>
          <a:off x="7289456" y="3266610"/>
          <a:ext cx="3734914" cy="2168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Hộp Văn bản 2"/>
          <p:cNvSpPr txBox="1"/>
          <p:nvPr/>
        </p:nvSpPr>
        <p:spPr>
          <a:xfrm>
            <a:off x="7289456" y="1596544"/>
            <a:ext cx="3213100" cy="646331"/>
          </a:xfrm>
          <a:prstGeom prst="rect">
            <a:avLst/>
          </a:prstGeom>
          <a:noFill/>
        </p:spPr>
        <p:txBody>
          <a:bodyPr wrap="square" rtlCol="0">
            <a:spAutoFit/>
          </a:bodyPr>
          <a:lstStyle/>
          <a:p>
            <a:r>
              <a:rPr lang="en-US">
                <a:solidFill>
                  <a:schemeClr val="bg1"/>
                </a:solidFill>
              </a:rPr>
              <a:t>Từ &amp; thể loại giống nh</a:t>
            </a:r>
            <a:r>
              <a:rPr lang="vi-VN">
                <a:solidFill>
                  <a:schemeClr val="bg1"/>
                </a:solidFill>
              </a:rPr>
              <a:t>ư</a:t>
            </a:r>
            <a:r>
              <a:rPr lang="en-US">
                <a:solidFill>
                  <a:schemeClr val="bg1"/>
                </a:solidFill>
              </a:rPr>
              <a:t> 2 đối t</a:t>
            </a:r>
            <a:r>
              <a:rPr lang="vi-VN">
                <a:solidFill>
                  <a:schemeClr val="bg1"/>
                </a:solidFill>
              </a:rPr>
              <a:t>ư</a:t>
            </a:r>
            <a:r>
              <a:rPr lang="en-US">
                <a:solidFill>
                  <a:schemeClr val="bg1"/>
                </a:solidFill>
              </a:rPr>
              <a:t>ợng chính của ch</a:t>
            </a:r>
            <a:r>
              <a:rPr lang="vi-VN">
                <a:solidFill>
                  <a:schemeClr val="bg1"/>
                </a:solidFill>
              </a:rPr>
              <a:t>ư</a:t>
            </a:r>
            <a:r>
              <a:rPr lang="en-US">
                <a:solidFill>
                  <a:schemeClr val="bg1"/>
                </a:solidFill>
              </a:rPr>
              <a:t>ơng trình</a:t>
            </a:r>
          </a:p>
        </p:txBody>
      </p:sp>
    </p:spTree>
    <p:extLst>
      <p:ext uri="{BB962C8B-B14F-4D97-AF65-F5344CB8AC3E}">
        <p14:creationId xmlns:p14="http://schemas.microsoft.com/office/powerpoint/2010/main" val="317258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a)    Bảng tổng quan</a:t>
            </a:r>
          </a:p>
        </p:txBody>
      </p:sp>
      <p:cxnSp>
        <p:nvCxnSpPr>
          <p:cNvPr id="10" name="Đường nối Thẳng 9"/>
          <p:cNvCxnSpPr>
            <a:cxnSpLocks/>
          </p:cNvCxnSpPr>
          <p:nvPr/>
        </p:nvCxnSpPr>
        <p:spPr>
          <a:xfrm flipV="1">
            <a:off x="0" y="127257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Sơ đồ 6"/>
          <p:cNvGraphicFramePr/>
          <p:nvPr>
            <p:extLst>
              <p:ext uri="{D42A27DB-BD31-4B8C-83A1-F6EECF244321}">
                <p14:modId xmlns:p14="http://schemas.microsoft.com/office/powerpoint/2010/main" val="3496467198"/>
              </p:ext>
            </p:extLst>
          </p:nvPr>
        </p:nvGraphicFramePr>
        <p:xfrm>
          <a:off x="1193800" y="1587500"/>
          <a:ext cx="9880600" cy="444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059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Hộp Văn bản 4"/>
          <p:cNvSpPr txBox="1"/>
          <p:nvPr/>
        </p:nvSpPr>
        <p:spPr>
          <a:xfrm>
            <a:off x="462288" y="1458099"/>
            <a:ext cx="11267423" cy="369332"/>
          </a:xfrm>
          <a:prstGeom prst="rect">
            <a:avLst/>
          </a:prstGeom>
          <a:noFill/>
        </p:spPr>
        <p:txBody>
          <a:bodyPr wrap="square" rtlCol="0">
            <a:spAutoFit/>
          </a:bodyPr>
          <a:lstStyle/>
          <a:p>
            <a:pPr marL="342900" indent="-342900">
              <a:buAutoNum type="arabicPeriod"/>
            </a:pPr>
            <a:r>
              <a:rPr lang="en-US">
                <a:solidFill>
                  <a:schemeClr val="bg1"/>
                </a:solidFill>
              </a:rPr>
              <a:t>Tìm từ :</a:t>
            </a:r>
          </a:p>
        </p:txBody>
      </p:sp>
      <p:sp>
        <p:nvSpPr>
          <p:cNvPr id="6" name="Hình chữ nhật 5"/>
          <p:cNvSpPr/>
          <p:nvPr/>
        </p:nvSpPr>
        <p:spPr>
          <a:xfrm>
            <a:off x="7228707" y="2323251"/>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printWords(int i)</a:t>
            </a:r>
          </a:p>
        </p:txBody>
      </p:sp>
      <p:sp>
        <p:nvSpPr>
          <p:cNvPr id="8" name="Hình chữ nhật 7"/>
          <p:cNvSpPr/>
          <p:nvPr/>
        </p:nvSpPr>
        <p:spPr>
          <a:xfrm>
            <a:off x="4361937" y="2311057"/>
            <a:ext cx="1618733" cy="605481"/>
          </a:xfrm>
          <a:prstGeom prst="rect">
            <a:avLst/>
          </a:prstGeom>
          <a:noFill/>
          <a:ln w="9525"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b="1"/>
              <a:t>findWord()</a:t>
            </a:r>
          </a:p>
        </p:txBody>
      </p:sp>
      <p:sp>
        <p:nvSpPr>
          <p:cNvPr id="11" name="Hình chữ nhật 10"/>
          <p:cNvSpPr/>
          <p:nvPr/>
        </p:nvSpPr>
        <p:spPr>
          <a:xfrm>
            <a:off x="2273645" y="2311057"/>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checkInput(line)</a:t>
            </a:r>
          </a:p>
        </p:txBody>
      </p:sp>
      <p:sp>
        <p:nvSpPr>
          <p:cNvPr id="9" name="Mũi tên: Phải 8"/>
          <p:cNvSpPr/>
          <p:nvPr/>
        </p:nvSpPr>
        <p:spPr>
          <a:xfrm>
            <a:off x="939115" y="2254422"/>
            <a:ext cx="1334530"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Luồng input</a:t>
            </a:r>
          </a:p>
        </p:txBody>
      </p:sp>
      <p:cxnSp>
        <p:nvCxnSpPr>
          <p:cNvPr id="13" name="Đường kết nối Mũi tên Thẳng 12"/>
          <p:cNvCxnSpPr>
            <a:cxnSpLocks/>
            <a:stCxn id="11" idx="3"/>
            <a:endCxn id="8" idx="1"/>
          </p:cNvCxnSpPr>
          <p:nvPr/>
        </p:nvCxnSpPr>
        <p:spPr>
          <a:xfrm>
            <a:off x="3781170" y="2613798"/>
            <a:ext cx="580767"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4"/>
          <p:cNvCxnSpPr>
            <a:cxnSpLocks/>
            <a:stCxn id="8" idx="3"/>
            <a:endCxn id="6" idx="1"/>
          </p:cNvCxnSpPr>
          <p:nvPr/>
        </p:nvCxnSpPr>
        <p:spPr>
          <a:xfrm>
            <a:off x="5980670" y="2613798"/>
            <a:ext cx="1248037" cy="1219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Hình chữ nhật 15"/>
          <p:cNvSpPr/>
          <p:nvPr/>
        </p:nvSpPr>
        <p:spPr>
          <a:xfrm>
            <a:off x="7228707" y="3357277"/>
            <a:ext cx="1668158"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searchTypeByCode(code)</a:t>
            </a:r>
          </a:p>
        </p:txBody>
      </p:sp>
      <p:sp>
        <p:nvSpPr>
          <p:cNvPr id="17" name="Hình chữ nhật 16"/>
          <p:cNvSpPr/>
          <p:nvPr/>
        </p:nvSpPr>
        <p:spPr>
          <a:xfrm>
            <a:off x="4361937" y="3376845"/>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b="1">
                <a:solidFill>
                  <a:srgbClr val="FFC000"/>
                </a:solidFill>
                <a:highlight>
                  <a:srgbClr val="808000"/>
                </a:highlight>
              </a:rPr>
              <a:t>searchWordByName(name)</a:t>
            </a:r>
          </a:p>
        </p:txBody>
      </p:sp>
      <p:cxnSp>
        <p:nvCxnSpPr>
          <p:cNvPr id="19" name="Đường kết nối Mũi tên Thẳng 18"/>
          <p:cNvCxnSpPr>
            <a:cxnSpLocks/>
          </p:cNvCxnSpPr>
          <p:nvPr/>
        </p:nvCxnSpPr>
        <p:spPr>
          <a:xfrm flipH="1" flipV="1">
            <a:off x="5087896" y="2973173"/>
            <a:ext cx="1" cy="4036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p:cNvCxnSpPr/>
          <p:nvPr/>
        </p:nvCxnSpPr>
        <p:spPr>
          <a:xfrm flipV="1">
            <a:off x="7982469" y="2916538"/>
            <a:ext cx="0" cy="46030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Mũi tên: Phải 21"/>
          <p:cNvSpPr/>
          <p:nvPr/>
        </p:nvSpPr>
        <p:spPr>
          <a:xfrm>
            <a:off x="9531177" y="2254420"/>
            <a:ext cx="1552833"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r>
              <a:rPr kumimoji="1" lang="en-US" sz="1400"/>
              <a:t>Luồng output</a:t>
            </a:r>
          </a:p>
        </p:txBody>
      </p:sp>
      <p:cxnSp>
        <p:nvCxnSpPr>
          <p:cNvPr id="24" name="Đường kết nối Mũi tên Thẳng 23"/>
          <p:cNvCxnSpPr>
            <a:cxnSpLocks/>
            <a:stCxn id="6" idx="3"/>
            <a:endCxn id="22" idx="1"/>
          </p:cNvCxnSpPr>
          <p:nvPr/>
        </p:nvCxnSpPr>
        <p:spPr>
          <a:xfrm flipV="1">
            <a:off x="8736232" y="2613797"/>
            <a:ext cx="794945" cy="1219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Hộp chú thích: Đường với Viền và Thanh có Điểm nhấn 27"/>
          <p:cNvSpPr/>
          <p:nvPr/>
        </p:nvSpPr>
        <p:spPr>
          <a:xfrm>
            <a:off x="7889791" y="4320330"/>
            <a:ext cx="1260387" cy="379772"/>
          </a:xfrm>
          <a:prstGeom prst="accentBorderCallout1">
            <a:avLst>
              <a:gd name="adj1" fmla="val -4026"/>
              <a:gd name="adj2" fmla="val -8333"/>
              <a:gd name="adj3" fmla="val -89231"/>
              <a:gd name="adj4" fmla="val 578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kumimoji="1" lang="en-US" sz="1400"/>
              <a:t>Tìm kiếm nhị phân</a:t>
            </a:r>
          </a:p>
        </p:txBody>
      </p:sp>
      <p:sp>
        <p:nvSpPr>
          <p:cNvPr id="29" name="Hộp chú thích: Đường với Viền và Thanh có Điểm nhấn 28"/>
          <p:cNvSpPr/>
          <p:nvPr/>
        </p:nvSpPr>
        <p:spPr>
          <a:xfrm flipH="1">
            <a:off x="3275675" y="3181673"/>
            <a:ext cx="899777" cy="524695"/>
          </a:xfrm>
          <a:prstGeom prst="accentBorderCallout1">
            <a:avLst>
              <a:gd name="adj1" fmla="val 52720"/>
              <a:gd name="adj2" fmla="val -9273"/>
              <a:gd name="adj3" fmla="val 96762"/>
              <a:gd name="adj4" fmla="val -16002"/>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kumimoji="1" lang="en-US" sz="1400"/>
              <a:t>Tìm kiếm nhị phân</a:t>
            </a:r>
          </a:p>
        </p:txBody>
      </p:sp>
      <p:cxnSp>
        <p:nvCxnSpPr>
          <p:cNvPr id="39" name="Đường kết nối Mũi tên Thẳng 38"/>
          <p:cNvCxnSpPr>
            <a:cxnSpLocks/>
          </p:cNvCxnSpPr>
          <p:nvPr/>
        </p:nvCxnSpPr>
        <p:spPr>
          <a:xfrm>
            <a:off x="2814253" y="4164227"/>
            <a:ext cx="0" cy="121096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Hình chữ nhật 40"/>
          <p:cNvSpPr/>
          <p:nvPr/>
        </p:nvSpPr>
        <p:spPr>
          <a:xfrm>
            <a:off x="5455508" y="4578556"/>
            <a:ext cx="203886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b="1">
                <a:highlight>
                  <a:srgbClr val="808000"/>
                </a:highlight>
              </a:rPr>
              <a:t>findNearWord(name)</a:t>
            </a:r>
          </a:p>
        </p:txBody>
      </p:sp>
      <p:sp>
        <p:nvSpPr>
          <p:cNvPr id="42" name="Hộp chú thích: Đường với Viền và Thanh có Điểm nhấn 41"/>
          <p:cNvSpPr/>
          <p:nvPr/>
        </p:nvSpPr>
        <p:spPr>
          <a:xfrm>
            <a:off x="5653215" y="1505288"/>
            <a:ext cx="1093573" cy="679965"/>
          </a:xfrm>
          <a:prstGeom prst="accentBorderCallout1">
            <a:avLst>
              <a:gd name="adj1" fmla="val 18750"/>
              <a:gd name="adj2" fmla="val -8333"/>
              <a:gd name="adj3" fmla="val 112500"/>
              <a:gd name="adj4" fmla="val -57201"/>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en-US" sz="1400"/>
              <a:t>Tìm kiếm chính xác tên từ</a:t>
            </a:r>
          </a:p>
        </p:txBody>
      </p:sp>
      <p:sp>
        <p:nvSpPr>
          <p:cNvPr id="43" name="Hộp chú thích: Đường với Viền và Thanh có Điểm nhấn 42"/>
          <p:cNvSpPr/>
          <p:nvPr/>
        </p:nvSpPr>
        <p:spPr>
          <a:xfrm>
            <a:off x="3725563" y="4274242"/>
            <a:ext cx="1093573" cy="679965"/>
          </a:xfrm>
          <a:prstGeom prst="accentBorderCallout1">
            <a:avLst>
              <a:gd name="adj1" fmla="val 76902"/>
              <a:gd name="adj2" fmla="val 110311"/>
              <a:gd name="adj3" fmla="val 90693"/>
              <a:gd name="adj4" fmla="val 155228"/>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en-US" sz="1400"/>
              <a:t>Tìm kiếm gần đúng tên từ</a:t>
            </a:r>
          </a:p>
        </p:txBody>
      </p:sp>
      <p:sp>
        <p:nvSpPr>
          <p:cNvPr id="56" name="Hộp Văn bản 55"/>
          <p:cNvSpPr txBox="1"/>
          <p:nvPr/>
        </p:nvSpPr>
        <p:spPr>
          <a:xfrm>
            <a:off x="6306062" y="2344323"/>
            <a:ext cx="881452" cy="261610"/>
          </a:xfrm>
          <a:prstGeom prst="rect">
            <a:avLst/>
          </a:prstGeom>
          <a:noFill/>
        </p:spPr>
        <p:txBody>
          <a:bodyPr wrap="square" rtlCol="0">
            <a:spAutoFit/>
          </a:bodyPr>
          <a:lstStyle/>
          <a:p>
            <a:r>
              <a:rPr lang="en-US" sz="1100">
                <a:solidFill>
                  <a:schemeClr val="bg1"/>
                </a:solidFill>
              </a:rPr>
              <a:t>Tìm thấy</a:t>
            </a:r>
          </a:p>
        </p:txBody>
      </p:sp>
      <p:cxnSp>
        <p:nvCxnSpPr>
          <p:cNvPr id="58" name="Đường kết nối Mũi tên Thẳng 57"/>
          <p:cNvCxnSpPr>
            <a:cxnSpLocks/>
            <a:endCxn id="41" idx="0"/>
          </p:cNvCxnSpPr>
          <p:nvPr/>
        </p:nvCxnSpPr>
        <p:spPr>
          <a:xfrm>
            <a:off x="6474941" y="2670434"/>
            <a:ext cx="0" cy="190812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Đường nối Thẳng 72"/>
          <p:cNvCxnSpPr>
            <a:stCxn id="41" idx="3"/>
          </p:cNvCxnSpPr>
          <p:nvPr/>
        </p:nvCxnSpPr>
        <p:spPr>
          <a:xfrm flipV="1">
            <a:off x="7494373" y="4881296"/>
            <a:ext cx="1822622"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8" name="Đường kết nối Mũi tên Thẳng 77"/>
          <p:cNvCxnSpPr/>
          <p:nvPr/>
        </p:nvCxnSpPr>
        <p:spPr>
          <a:xfrm flipV="1">
            <a:off x="9316995" y="2605933"/>
            <a:ext cx="0" cy="22753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Hình chữ nhật 79"/>
          <p:cNvSpPr/>
          <p:nvPr/>
        </p:nvSpPr>
        <p:spPr>
          <a:xfrm>
            <a:off x="1824684" y="5387383"/>
            <a:ext cx="203886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b="1">
                <a:highlight>
                  <a:srgbClr val="808000"/>
                </a:highlight>
              </a:rPr>
              <a:t>findDesWord(name)</a:t>
            </a:r>
          </a:p>
        </p:txBody>
      </p:sp>
      <p:cxnSp>
        <p:nvCxnSpPr>
          <p:cNvPr id="82" name="Đường nối Thẳng 81"/>
          <p:cNvCxnSpPr>
            <a:stCxn id="80" idx="3"/>
          </p:cNvCxnSpPr>
          <p:nvPr/>
        </p:nvCxnSpPr>
        <p:spPr>
          <a:xfrm flipV="1">
            <a:off x="3863549" y="5667105"/>
            <a:ext cx="5453446" cy="2301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Đường kết nối Mũi tên Thẳng 83"/>
          <p:cNvCxnSpPr/>
          <p:nvPr/>
        </p:nvCxnSpPr>
        <p:spPr>
          <a:xfrm flipV="1">
            <a:off x="9316995" y="4889160"/>
            <a:ext cx="0" cy="75360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Hộp chú thích: Đường với Viền và Thanh có Điểm nhấn 85"/>
          <p:cNvSpPr/>
          <p:nvPr/>
        </p:nvSpPr>
        <p:spPr>
          <a:xfrm>
            <a:off x="857743" y="3479822"/>
            <a:ext cx="994719" cy="1681015"/>
          </a:xfrm>
          <a:prstGeom prst="accentBorderCallout1">
            <a:avLst>
              <a:gd name="adj1" fmla="val 43240"/>
              <a:gd name="adj2" fmla="val 113406"/>
              <a:gd name="adj3" fmla="val 112188"/>
              <a:gd name="adj4" fmla="val 165394"/>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en-US" sz="1400"/>
              <a:t>Tìm kiếm từ theo mô tả, ( tìm trong các tr</a:t>
            </a:r>
            <a:r>
              <a:rPr kumimoji="1" lang="vi-VN" sz="1400"/>
              <a:t>ư</a:t>
            </a:r>
            <a:r>
              <a:rPr kumimoji="1" lang="en-US" sz="1400"/>
              <a:t>ờng của từ )</a:t>
            </a:r>
          </a:p>
        </p:txBody>
      </p:sp>
      <p:sp>
        <p:nvSpPr>
          <p:cNvPr id="87" name="Hộp Văn bản 86"/>
          <p:cNvSpPr txBox="1"/>
          <p:nvPr/>
        </p:nvSpPr>
        <p:spPr>
          <a:xfrm rot="5400000">
            <a:off x="6108596" y="3621406"/>
            <a:ext cx="1136237" cy="261610"/>
          </a:xfrm>
          <a:prstGeom prst="rect">
            <a:avLst/>
          </a:prstGeom>
          <a:noFill/>
        </p:spPr>
        <p:txBody>
          <a:bodyPr wrap="square" rtlCol="0">
            <a:spAutoFit/>
          </a:bodyPr>
          <a:lstStyle/>
          <a:p>
            <a:r>
              <a:rPr lang="en-US" sz="1100">
                <a:solidFill>
                  <a:schemeClr val="bg1"/>
                </a:solidFill>
              </a:rPr>
              <a:t>Không tìm thấy</a:t>
            </a:r>
          </a:p>
        </p:txBody>
      </p:sp>
      <p:cxnSp>
        <p:nvCxnSpPr>
          <p:cNvPr id="90" name="Đường nối Thẳng 89"/>
          <p:cNvCxnSpPr>
            <a:cxnSpLocks/>
          </p:cNvCxnSpPr>
          <p:nvPr/>
        </p:nvCxnSpPr>
        <p:spPr>
          <a:xfrm>
            <a:off x="2814252" y="4164227"/>
            <a:ext cx="3660689"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Hộp Văn bản 32"/>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b)    Các hàm chức năng chính</a:t>
            </a:r>
          </a:p>
        </p:txBody>
      </p:sp>
    </p:spTree>
    <p:extLst>
      <p:ext uri="{BB962C8B-B14F-4D97-AF65-F5344CB8AC3E}">
        <p14:creationId xmlns:p14="http://schemas.microsoft.com/office/powerpoint/2010/main" val="153182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Hộp Văn bản 4"/>
          <p:cNvSpPr txBox="1"/>
          <p:nvPr/>
        </p:nvSpPr>
        <p:spPr>
          <a:xfrm>
            <a:off x="318605" y="1445104"/>
            <a:ext cx="11267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Open Sans"/>
                <a:cs typeface="+mn-cs"/>
              </a:rPr>
              <a:t>2. </a:t>
            </a:r>
            <a:r>
              <a:rPr kumimoji="0" lang="en-US" sz="1800" b="0" i="0" u="none" strike="noStrike" kern="1200" cap="none" spc="0" normalizeH="0" baseline="0" noProof="0" dirty="0" err="1">
                <a:ln>
                  <a:noFill/>
                </a:ln>
                <a:solidFill>
                  <a:prstClr val="white"/>
                </a:solidFill>
                <a:effectLst/>
                <a:uLnTx/>
                <a:uFillTx/>
                <a:latin typeface="Open Sans"/>
                <a:cs typeface="+mn-cs"/>
              </a:rPr>
              <a:t>Thêm</a:t>
            </a:r>
            <a:r>
              <a:rPr kumimoji="0" lang="en-US" sz="1800" b="0" i="0" u="none" strike="noStrike" kern="1200" cap="none" spc="0" normalizeH="0" baseline="0" noProof="0" dirty="0">
                <a:ln>
                  <a:noFill/>
                </a:ln>
                <a:solidFill>
                  <a:prstClr val="white"/>
                </a:solidFill>
                <a:effectLst/>
                <a:uLnTx/>
                <a:uFillTx/>
                <a:latin typeface="Open Sans"/>
                <a:cs typeface="+mn-cs"/>
              </a:rPr>
              <a:t> </a:t>
            </a:r>
            <a:r>
              <a:rPr kumimoji="0" lang="en-US" sz="1800" b="0" i="0" u="none" strike="noStrike" kern="1200" cap="none" spc="0" normalizeH="0" baseline="0" noProof="0" err="1">
                <a:ln>
                  <a:noFill/>
                </a:ln>
                <a:solidFill>
                  <a:prstClr val="white"/>
                </a:solidFill>
                <a:effectLst/>
                <a:uLnTx/>
                <a:uFillTx/>
                <a:latin typeface="Open Sans"/>
                <a:cs typeface="+mn-cs"/>
              </a:rPr>
              <a:t>từ</a:t>
            </a:r>
            <a:r>
              <a:rPr kumimoji="0" lang="en-US" sz="1800" b="0" i="0" u="none" strike="noStrike" kern="1200" cap="none" spc="0" normalizeH="0" baseline="0" noProof="0">
                <a:ln>
                  <a:noFill/>
                </a:ln>
                <a:solidFill>
                  <a:prstClr val="white"/>
                </a:solidFill>
                <a:effectLst/>
                <a:uLnTx/>
                <a:uFillTx/>
                <a:latin typeface="Open Sans"/>
                <a:cs typeface="+mn-cs"/>
              </a:rPr>
              <a:t>:</a:t>
            </a:r>
            <a:endParaRPr kumimoji="0" lang="en-US" sz="1800" b="0" i="0" u="none" strike="noStrike" kern="1200" cap="none" spc="0" normalizeH="0" baseline="0" noProof="0" dirty="0">
              <a:ln>
                <a:noFill/>
              </a:ln>
              <a:solidFill>
                <a:prstClr val="white"/>
              </a:solidFill>
              <a:effectLst/>
              <a:uLnTx/>
              <a:uFillTx/>
              <a:latin typeface="Open Sans"/>
              <a:cs typeface="+mn-cs"/>
            </a:endParaRPr>
          </a:p>
        </p:txBody>
      </p:sp>
      <p:sp>
        <p:nvSpPr>
          <p:cNvPr id="9" name="Hình chữ nhật 5"/>
          <p:cNvSpPr/>
          <p:nvPr/>
        </p:nvSpPr>
        <p:spPr>
          <a:xfrm>
            <a:off x="692985" y="3452572"/>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addWord</a:t>
            </a:r>
            <a:r>
              <a:rPr kumimoji="1" lang="en-US" sz="1400" b="0" i="0" u="none" strike="noStrike" kern="1200" cap="none" spc="0" normalizeH="0" baseline="0" noProof="0" dirty="0">
                <a:ln>
                  <a:noFill/>
                </a:ln>
                <a:solidFill>
                  <a:srgbClr val="FFA513"/>
                </a:solidFill>
                <a:effectLst/>
                <a:uLnTx/>
                <a:uFillTx/>
                <a:latin typeface="Open Sans"/>
                <a:cs typeface="+mn-cs"/>
              </a:rPr>
              <a:t>()</a:t>
            </a:r>
          </a:p>
        </p:txBody>
      </p:sp>
      <p:sp>
        <p:nvSpPr>
          <p:cNvPr id="11" name="Hình chữ nhật 7"/>
          <p:cNvSpPr/>
          <p:nvPr/>
        </p:nvSpPr>
        <p:spPr>
          <a:xfrm>
            <a:off x="8965900" y="3450339"/>
            <a:ext cx="2437379" cy="605481"/>
          </a:xfrm>
          <a:prstGeom prst="rect">
            <a:avLst/>
          </a:prstGeom>
          <a:noFill/>
          <a:ln w="9525"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dirty="0" err="1">
                <a:ln>
                  <a:noFill/>
                </a:ln>
                <a:solidFill>
                  <a:srgbClr val="FFA513"/>
                </a:solidFill>
                <a:effectLst/>
                <a:highlight>
                  <a:srgbClr val="808000"/>
                </a:highlight>
                <a:uLnTx/>
                <a:uFillTx/>
                <a:latin typeface="Open Sans"/>
                <a:cs typeface="+mn-cs"/>
              </a:rPr>
              <a:t>addWord</a:t>
            </a:r>
            <a:r>
              <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rPr>
              <a:t>(word </a:t>
            </a:r>
            <a:r>
              <a:rPr kumimoji="1" lang="en-US" sz="1400" b="1" i="0" u="none" strike="noStrike" kern="1200" cap="none" spc="0" normalizeH="0" baseline="0" noProof="0" dirty="0" err="1">
                <a:ln>
                  <a:noFill/>
                </a:ln>
                <a:solidFill>
                  <a:srgbClr val="FFA513"/>
                </a:solidFill>
                <a:effectLst/>
                <a:highlight>
                  <a:srgbClr val="808000"/>
                </a:highlight>
                <a:uLnTx/>
                <a:uFillTx/>
                <a:latin typeface="Open Sans"/>
                <a:cs typeface="+mn-cs"/>
              </a:rPr>
              <a:t>newword</a:t>
            </a:r>
            <a:r>
              <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rPr>
              <a:t>)</a:t>
            </a:r>
          </a:p>
        </p:txBody>
      </p:sp>
      <p:sp>
        <p:nvSpPr>
          <p:cNvPr id="12" name="Hình chữ nhật 10"/>
          <p:cNvSpPr/>
          <p:nvPr/>
        </p:nvSpPr>
        <p:spPr>
          <a:xfrm>
            <a:off x="4379226" y="2808108"/>
            <a:ext cx="134473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err="1">
                <a:ln>
                  <a:noFill/>
                </a:ln>
                <a:solidFill>
                  <a:srgbClr val="FFA513"/>
                </a:solidFill>
                <a:effectLst/>
                <a:uLnTx/>
                <a:uFillTx/>
                <a:latin typeface="Open Sans"/>
                <a:cs typeface="+mn-cs"/>
              </a:rPr>
              <a:t>checkInput</a:t>
            </a:r>
            <a:r>
              <a:rPr kumimoji="1" lang="en-US" sz="1400" b="0" i="0" u="none" strike="noStrike" kern="1200" cap="none" spc="0" normalizeH="0" baseline="0" noProof="0">
                <a:ln>
                  <a:noFill/>
                </a:ln>
                <a:solidFill>
                  <a:srgbClr val="FFA513"/>
                </a:solidFill>
                <a:effectLst/>
                <a:uLnTx/>
                <a:uFillTx/>
                <a:latin typeface="Open Sans"/>
                <a:cs typeface="+mn-cs"/>
              </a:rPr>
              <a:t>()</a:t>
            </a:r>
            <a:endParaRPr kumimoji="1" lang="en-US" sz="1400" b="0" i="0" u="none" strike="noStrike" kern="1200" cap="none" spc="0" normalizeH="0" baseline="0" noProof="0" dirty="0">
              <a:ln>
                <a:noFill/>
              </a:ln>
              <a:solidFill>
                <a:srgbClr val="FFA513"/>
              </a:solidFill>
              <a:effectLst/>
              <a:uLnTx/>
              <a:uFillTx/>
              <a:latin typeface="Open Sans"/>
              <a:cs typeface="+mn-cs"/>
            </a:endParaRPr>
          </a:p>
        </p:txBody>
      </p:sp>
      <p:sp>
        <p:nvSpPr>
          <p:cNvPr id="13" name="Mũi tên: Phải 8"/>
          <p:cNvSpPr/>
          <p:nvPr/>
        </p:nvSpPr>
        <p:spPr>
          <a:xfrm rot="16200000">
            <a:off x="2524559" y="5587580"/>
            <a:ext cx="1257448"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a:ln>
                  <a:noFill/>
                </a:ln>
                <a:solidFill>
                  <a:srgbClr val="FFA513"/>
                </a:solidFill>
                <a:effectLst/>
                <a:uLnTx/>
                <a:uFillTx/>
                <a:latin typeface="Open Sans"/>
                <a:cs typeface="+mn-cs"/>
              </a:rPr>
              <a:t>Luồng input</a:t>
            </a:r>
          </a:p>
        </p:txBody>
      </p:sp>
      <p:cxnSp>
        <p:nvCxnSpPr>
          <p:cNvPr id="14" name="Đường kết nối Mũi tên Thẳng 12"/>
          <p:cNvCxnSpPr>
            <a:cxnSpLocks/>
          </p:cNvCxnSpPr>
          <p:nvPr/>
        </p:nvCxnSpPr>
        <p:spPr>
          <a:xfrm>
            <a:off x="3153283" y="1995386"/>
            <a:ext cx="0" cy="34849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Hình chữ nhật 15"/>
          <p:cNvSpPr/>
          <p:nvPr/>
        </p:nvSpPr>
        <p:spPr>
          <a:xfrm>
            <a:off x="6371446" y="2851960"/>
            <a:ext cx="1705226" cy="497189"/>
          </a:xfrm>
          <a:prstGeom prst="rect">
            <a:avLst/>
          </a:prstGeom>
          <a:noFill/>
          <a:ln w="9525"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searchTypeByCode</a:t>
            </a:r>
            <a:r>
              <a:rPr kumimoji="1" lang="en-US" sz="1400" b="0" i="0" u="none" strike="noStrike" kern="1200" cap="none" spc="0" normalizeH="0" baseline="0" noProof="0" dirty="0">
                <a:ln>
                  <a:noFill/>
                </a:ln>
                <a:solidFill>
                  <a:srgbClr val="FFA513"/>
                </a:solidFill>
                <a:effectLst/>
                <a:uLnTx/>
                <a:uFillTx/>
                <a:latin typeface="Open Sans"/>
                <a:cs typeface="+mn-cs"/>
              </a:rPr>
              <a:t>(code)</a:t>
            </a:r>
          </a:p>
        </p:txBody>
      </p:sp>
      <p:cxnSp>
        <p:nvCxnSpPr>
          <p:cNvPr id="18" name="Đường kết nối Mũi tên Thẳng 18"/>
          <p:cNvCxnSpPr>
            <a:cxnSpLocks/>
            <a:stCxn id="39" idx="3"/>
            <a:endCxn id="99" idx="1"/>
          </p:cNvCxnSpPr>
          <p:nvPr/>
        </p:nvCxnSpPr>
        <p:spPr>
          <a:xfrm>
            <a:off x="3731741" y="3755312"/>
            <a:ext cx="647485" cy="77360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a:stCxn id="12" idx="3"/>
            <a:endCxn id="16" idx="1"/>
          </p:cNvCxnSpPr>
          <p:nvPr/>
        </p:nvCxnSpPr>
        <p:spPr>
          <a:xfrm flipV="1">
            <a:off x="5723961" y="3100555"/>
            <a:ext cx="647485" cy="1029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Hộp chú thích: Đường với Viền và Thanh có Điểm nhấn 28"/>
          <p:cNvSpPr/>
          <p:nvPr/>
        </p:nvSpPr>
        <p:spPr>
          <a:xfrm flipH="1">
            <a:off x="6966426" y="3702479"/>
            <a:ext cx="1039445" cy="414281"/>
          </a:xfrm>
          <a:prstGeom prst="accentBorderCallout1">
            <a:avLst>
              <a:gd name="adj1" fmla="val -8373"/>
              <a:gd name="adj2" fmla="val 110205"/>
              <a:gd name="adj3" fmla="val -88218"/>
              <a:gd name="adj4" fmla="val 67504"/>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5BB8D1"/>
                </a:solidFill>
                <a:effectLst/>
                <a:uLnTx/>
                <a:uFillTx/>
                <a:latin typeface="Open Sans"/>
                <a:cs typeface="+mn-cs"/>
              </a:rPr>
              <a:t>Tìm</a:t>
            </a:r>
            <a:r>
              <a:rPr kumimoji="1" lang="en-US" sz="1400" b="0" i="0" u="none" strike="noStrike" kern="1200" cap="none" spc="0" normalizeH="0" baseline="0" noProof="0" dirty="0">
                <a:ln>
                  <a:noFill/>
                </a:ln>
                <a:solidFill>
                  <a:srgbClr val="5BB8D1"/>
                </a:solidFill>
                <a:effectLst/>
                <a:uLnTx/>
                <a:uFillTx/>
                <a:latin typeface="Open Sans"/>
                <a:cs typeface="+mn-cs"/>
              </a:rPr>
              <a:t> </a:t>
            </a:r>
            <a:r>
              <a:rPr kumimoji="1" lang="en-US" sz="1400" b="0" i="0" u="none" strike="noStrike" kern="1200" cap="none" spc="0" normalizeH="0" baseline="0" noProof="0" dirty="0" err="1">
                <a:ln>
                  <a:noFill/>
                </a:ln>
                <a:solidFill>
                  <a:srgbClr val="5BB8D1"/>
                </a:solidFill>
                <a:effectLst/>
                <a:uLnTx/>
                <a:uFillTx/>
                <a:latin typeface="Open Sans"/>
                <a:cs typeface="+mn-cs"/>
              </a:rPr>
              <a:t>kiếm</a:t>
            </a:r>
            <a:r>
              <a:rPr kumimoji="1" lang="en-US" sz="1400" b="0" i="0" u="none" strike="noStrike" kern="1200" cap="none" spc="0" normalizeH="0" baseline="0" noProof="0" dirty="0">
                <a:ln>
                  <a:noFill/>
                </a:ln>
                <a:solidFill>
                  <a:srgbClr val="5BB8D1"/>
                </a:solidFill>
                <a:effectLst/>
                <a:uLnTx/>
                <a:uFillTx/>
                <a:latin typeface="Open Sans"/>
                <a:cs typeface="+mn-cs"/>
              </a:rPr>
              <a:t> </a:t>
            </a:r>
            <a:r>
              <a:rPr kumimoji="1" lang="en-US" sz="1400" b="0" i="0" u="none" strike="noStrike" kern="1200" cap="none" spc="0" normalizeH="0" baseline="0" noProof="0" dirty="0" err="1">
                <a:ln>
                  <a:noFill/>
                </a:ln>
                <a:solidFill>
                  <a:srgbClr val="5BB8D1"/>
                </a:solidFill>
                <a:effectLst/>
                <a:uLnTx/>
                <a:uFillTx/>
                <a:latin typeface="Open Sans"/>
                <a:cs typeface="+mn-cs"/>
              </a:rPr>
              <a:t>nhị</a:t>
            </a:r>
            <a:r>
              <a:rPr kumimoji="1" lang="en-US" sz="1400" b="0" i="0" u="none" strike="noStrike" kern="1200" cap="none" spc="0" normalizeH="0" baseline="0" noProof="0" dirty="0">
                <a:ln>
                  <a:noFill/>
                </a:ln>
                <a:solidFill>
                  <a:srgbClr val="5BB8D1"/>
                </a:solidFill>
                <a:effectLst/>
                <a:uLnTx/>
                <a:uFillTx/>
                <a:latin typeface="Open Sans"/>
                <a:cs typeface="+mn-cs"/>
              </a:rPr>
              <a:t> </a:t>
            </a:r>
            <a:r>
              <a:rPr kumimoji="1" lang="en-US" sz="1400" b="0" i="0" u="none" strike="noStrike" kern="1200" cap="none" spc="0" normalizeH="0" baseline="0" noProof="0" dirty="0" err="1">
                <a:ln>
                  <a:noFill/>
                </a:ln>
                <a:solidFill>
                  <a:srgbClr val="5BB8D1"/>
                </a:solidFill>
                <a:effectLst/>
                <a:uLnTx/>
                <a:uFillTx/>
                <a:latin typeface="Open Sans"/>
                <a:cs typeface="+mn-cs"/>
              </a:rPr>
              <a:t>phân</a:t>
            </a:r>
            <a:endParaRPr kumimoji="1" lang="en-US" sz="1400" b="0" i="0" u="none" strike="noStrike" kern="1200" cap="none" spc="0" normalizeH="0" baseline="0" noProof="0" dirty="0">
              <a:ln>
                <a:noFill/>
              </a:ln>
              <a:solidFill>
                <a:srgbClr val="5BB8D1"/>
              </a:solidFill>
              <a:effectLst/>
              <a:uLnTx/>
              <a:uFillTx/>
              <a:latin typeface="Open Sans"/>
              <a:cs typeface="+mn-cs"/>
            </a:endParaRPr>
          </a:p>
        </p:txBody>
      </p:sp>
      <p:cxnSp>
        <p:nvCxnSpPr>
          <p:cNvPr id="5" name="Đường nối Thẳng 4"/>
          <p:cNvCxnSpPr>
            <a:cxnSpLocks/>
            <a:stCxn id="9" idx="3"/>
          </p:cNvCxnSpPr>
          <p:nvPr/>
        </p:nvCxnSpPr>
        <p:spPr>
          <a:xfrm flipV="1">
            <a:off x="2200510" y="2555284"/>
            <a:ext cx="374318" cy="120002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Đường nối Thẳng 26"/>
          <p:cNvCxnSpPr>
            <a:cxnSpLocks/>
            <a:stCxn id="9" idx="3"/>
            <a:endCxn id="39" idx="1"/>
          </p:cNvCxnSpPr>
          <p:nvPr/>
        </p:nvCxnSpPr>
        <p:spPr>
          <a:xfrm flipV="1">
            <a:off x="2200510" y="3755312"/>
            <a:ext cx="374318"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Đường nối Thẳng 27"/>
          <p:cNvCxnSpPr>
            <a:cxnSpLocks/>
            <a:stCxn id="38" idx="1"/>
            <a:endCxn id="9" idx="3"/>
          </p:cNvCxnSpPr>
          <p:nvPr/>
        </p:nvCxnSpPr>
        <p:spPr>
          <a:xfrm flipH="1" flipV="1">
            <a:off x="2200510" y="3755313"/>
            <a:ext cx="374318" cy="146112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3" name="Hình chữ nhật 32"/>
          <p:cNvSpPr/>
          <p:nvPr/>
        </p:nvSpPr>
        <p:spPr>
          <a:xfrm>
            <a:off x="2574828" y="2314025"/>
            <a:ext cx="1156913"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Nhập thể loại</a:t>
            </a:r>
          </a:p>
        </p:txBody>
      </p:sp>
      <p:sp>
        <p:nvSpPr>
          <p:cNvPr id="38" name="Hình chữ nhật 37"/>
          <p:cNvSpPr/>
          <p:nvPr/>
        </p:nvSpPr>
        <p:spPr>
          <a:xfrm>
            <a:off x="2574828" y="4937389"/>
            <a:ext cx="1156913"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Nhập các tr</a:t>
            </a:r>
            <a:r>
              <a:rPr kumimoji="1" lang="vi-VN" sz="1200"/>
              <a:t>ư</a:t>
            </a:r>
            <a:r>
              <a:rPr kumimoji="1" lang="en-US" sz="1200"/>
              <a:t>ờng</a:t>
            </a:r>
          </a:p>
        </p:txBody>
      </p:sp>
      <p:sp>
        <p:nvSpPr>
          <p:cNvPr id="39" name="Hình chữ nhật 38"/>
          <p:cNvSpPr/>
          <p:nvPr/>
        </p:nvSpPr>
        <p:spPr>
          <a:xfrm>
            <a:off x="2574828" y="3476266"/>
            <a:ext cx="1156913"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Nhập tên từ</a:t>
            </a:r>
          </a:p>
        </p:txBody>
      </p:sp>
      <p:cxnSp>
        <p:nvCxnSpPr>
          <p:cNvPr id="42" name="Đường nối Thẳng 41"/>
          <p:cNvCxnSpPr>
            <a:stCxn id="38" idx="0"/>
            <a:endCxn id="39" idx="2"/>
          </p:cNvCxnSpPr>
          <p:nvPr/>
        </p:nvCxnSpPr>
        <p:spPr>
          <a:xfrm flipV="1">
            <a:off x="3153285" y="4034358"/>
            <a:ext cx="0" cy="90303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a:cxnSpLocks/>
            <a:stCxn id="39" idx="0"/>
            <a:endCxn id="33" idx="2"/>
          </p:cNvCxnSpPr>
          <p:nvPr/>
        </p:nvCxnSpPr>
        <p:spPr>
          <a:xfrm flipV="1">
            <a:off x="3153285" y="2872117"/>
            <a:ext cx="0" cy="6041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Đường nối Thẳng 73"/>
          <p:cNvCxnSpPr>
            <a:cxnSpLocks/>
            <a:endCxn id="16" idx="0"/>
          </p:cNvCxnSpPr>
          <p:nvPr/>
        </p:nvCxnSpPr>
        <p:spPr>
          <a:xfrm>
            <a:off x="7224059" y="1978490"/>
            <a:ext cx="0" cy="87347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Đường nối Thẳng 83"/>
          <p:cNvCxnSpPr>
            <a:cxnSpLocks/>
          </p:cNvCxnSpPr>
          <p:nvPr/>
        </p:nvCxnSpPr>
        <p:spPr>
          <a:xfrm>
            <a:off x="3153283" y="1995386"/>
            <a:ext cx="7017945" cy="2278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Hộp Văn bản 90"/>
          <p:cNvSpPr txBox="1"/>
          <p:nvPr/>
        </p:nvSpPr>
        <p:spPr>
          <a:xfrm>
            <a:off x="4749113" y="2038830"/>
            <a:ext cx="1346886" cy="261610"/>
          </a:xfrm>
          <a:prstGeom prst="rect">
            <a:avLst/>
          </a:prstGeom>
          <a:noFill/>
        </p:spPr>
        <p:txBody>
          <a:bodyPr wrap="square" rtlCol="0">
            <a:spAutoFit/>
          </a:bodyPr>
          <a:lstStyle/>
          <a:p>
            <a:r>
              <a:rPr lang="en-US" sz="1100">
                <a:solidFill>
                  <a:schemeClr val="bg1"/>
                </a:solidFill>
              </a:rPr>
              <a:t>Không tìm thấy</a:t>
            </a:r>
          </a:p>
        </p:txBody>
      </p:sp>
      <p:sp>
        <p:nvSpPr>
          <p:cNvPr id="99" name="Hình chữ nhật 10"/>
          <p:cNvSpPr/>
          <p:nvPr/>
        </p:nvSpPr>
        <p:spPr>
          <a:xfrm>
            <a:off x="4379226" y="4226173"/>
            <a:ext cx="134473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err="1">
                <a:ln>
                  <a:noFill/>
                </a:ln>
                <a:solidFill>
                  <a:srgbClr val="FFA513"/>
                </a:solidFill>
                <a:effectLst/>
                <a:uLnTx/>
                <a:uFillTx/>
                <a:latin typeface="Open Sans"/>
                <a:cs typeface="+mn-cs"/>
              </a:rPr>
              <a:t>checkInput</a:t>
            </a:r>
            <a:r>
              <a:rPr kumimoji="1" lang="en-US" sz="1400" b="0" i="0" u="none" strike="noStrike" kern="1200" cap="none" spc="0" normalizeH="0" baseline="0" noProof="0">
                <a:ln>
                  <a:noFill/>
                </a:ln>
                <a:solidFill>
                  <a:srgbClr val="FFA513"/>
                </a:solidFill>
                <a:effectLst/>
                <a:uLnTx/>
                <a:uFillTx/>
                <a:latin typeface="Open Sans"/>
                <a:cs typeface="+mn-cs"/>
              </a:rPr>
              <a:t>()</a:t>
            </a:r>
            <a:endParaRPr kumimoji="1" lang="en-US" sz="1400" b="0" i="0" u="none" strike="noStrike" kern="1200" cap="none" spc="0" normalizeH="0" baseline="0" noProof="0" dirty="0">
              <a:ln>
                <a:noFill/>
              </a:ln>
              <a:solidFill>
                <a:srgbClr val="FFA513"/>
              </a:solidFill>
              <a:effectLst/>
              <a:uLnTx/>
              <a:uFillTx/>
              <a:latin typeface="Open Sans"/>
              <a:cs typeface="+mn-cs"/>
            </a:endParaRPr>
          </a:p>
        </p:txBody>
      </p:sp>
      <p:cxnSp>
        <p:nvCxnSpPr>
          <p:cNvPr id="102" name="Đường kết nối Mũi tên Thẳng 18"/>
          <p:cNvCxnSpPr>
            <a:cxnSpLocks/>
            <a:stCxn id="38" idx="3"/>
            <a:endCxn id="99" idx="1"/>
          </p:cNvCxnSpPr>
          <p:nvPr/>
        </p:nvCxnSpPr>
        <p:spPr>
          <a:xfrm flipV="1">
            <a:off x="3731741" y="4528914"/>
            <a:ext cx="647485" cy="68752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Đường kết nối Mũi tên Thẳng 18"/>
          <p:cNvCxnSpPr>
            <a:cxnSpLocks/>
            <a:stCxn id="33" idx="3"/>
            <a:endCxn id="12" idx="1"/>
          </p:cNvCxnSpPr>
          <p:nvPr/>
        </p:nvCxnSpPr>
        <p:spPr>
          <a:xfrm>
            <a:off x="3731741" y="2593071"/>
            <a:ext cx="647485" cy="5177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Đường nối Thẳng 119"/>
          <p:cNvCxnSpPr>
            <a:cxnSpLocks/>
          </p:cNvCxnSpPr>
          <p:nvPr/>
        </p:nvCxnSpPr>
        <p:spPr>
          <a:xfrm>
            <a:off x="5723961" y="4588218"/>
            <a:ext cx="44606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4" name="Đường kết nối Mũi tên Thẳng 133"/>
          <p:cNvCxnSpPr>
            <a:cxnSpLocks/>
            <a:endCxn id="11" idx="0"/>
          </p:cNvCxnSpPr>
          <p:nvPr/>
        </p:nvCxnSpPr>
        <p:spPr>
          <a:xfrm>
            <a:off x="10157867" y="2018628"/>
            <a:ext cx="26723" cy="143171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Đường kết nối Mũi tên Thẳng 147"/>
          <p:cNvCxnSpPr>
            <a:cxnSpLocks/>
            <a:endCxn id="11" idx="2"/>
          </p:cNvCxnSpPr>
          <p:nvPr/>
        </p:nvCxnSpPr>
        <p:spPr>
          <a:xfrm flipV="1">
            <a:off x="10182084" y="4055820"/>
            <a:ext cx="2506" cy="53239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Hộp Văn bản 30"/>
          <p:cNvSpPr txBox="1"/>
          <p:nvPr/>
        </p:nvSpPr>
        <p:spPr>
          <a:xfrm>
            <a:off x="7958369" y="2038830"/>
            <a:ext cx="1346886" cy="261610"/>
          </a:xfrm>
          <a:prstGeom prst="rect">
            <a:avLst/>
          </a:prstGeom>
          <a:noFill/>
        </p:spPr>
        <p:txBody>
          <a:bodyPr wrap="square" rtlCol="0">
            <a:spAutoFit/>
          </a:bodyPr>
          <a:lstStyle/>
          <a:p>
            <a:r>
              <a:rPr lang="en-US" sz="1100">
                <a:solidFill>
                  <a:schemeClr val="bg1"/>
                </a:solidFill>
              </a:rPr>
              <a:t>Tìm thấy</a:t>
            </a:r>
          </a:p>
        </p:txBody>
      </p:sp>
      <p:sp>
        <p:nvSpPr>
          <p:cNvPr id="32" name="Hộp Văn bản 31"/>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b)    Các hàm chức năng chính</a:t>
            </a:r>
          </a:p>
        </p:txBody>
      </p:sp>
    </p:spTree>
    <p:extLst>
      <p:ext uri="{BB962C8B-B14F-4D97-AF65-F5344CB8AC3E}">
        <p14:creationId xmlns:p14="http://schemas.microsoft.com/office/powerpoint/2010/main" val="344499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Hộp Văn bản 4"/>
          <p:cNvSpPr txBox="1"/>
          <p:nvPr/>
        </p:nvSpPr>
        <p:spPr>
          <a:xfrm>
            <a:off x="318605" y="1445104"/>
            <a:ext cx="11267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Open Sans"/>
              </a:rPr>
              <a:t>3. Sửa từ</a:t>
            </a:r>
            <a:endParaRPr kumimoji="0" lang="en-US" sz="1800" b="0" i="0" u="none" strike="noStrike" kern="1200" cap="none" spc="0" normalizeH="0" baseline="0" noProof="0" dirty="0">
              <a:ln>
                <a:noFill/>
              </a:ln>
              <a:solidFill>
                <a:prstClr val="white"/>
              </a:solidFill>
              <a:effectLst/>
              <a:uLnTx/>
              <a:uFillTx/>
              <a:latin typeface="Open Sans"/>
              <a:cs typeface="+mn-cs"/>
            </a:endParaRPr>
          </a:p>
        </p:txBody>
      </p:sp>
      <p:sp>
        <p:nvSpPr>
          <p:cNvPr id="13" name="Mũi tên: Phải 8"/>
          <p:cNvSpPr/>
          <p:nvPr/>
        </p:nvSpPr>
        <p:spPr>
          <a:xfrm rot="16200000">
            <a:off x="2780181" y="5597999"/>
            <a:ext cx="1257448" cy="815941"/>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a:ln>
                  <a:noFill/>
                </a:ln>
                <a:solidFill>
                  <a:srgbClr val="FFA513"/>
                </a:solidFill>
                <a:effectLst/>
                <a:uLnTx/>
                <a:uFillTx/>
                <a:latin typeface="Open Sans"/>
                <a:cs typeface="+mn-cs"/>
              </a:rPr>
              <a:t>Luồng input</a:t>
            </a:r>
          </a:p>
        </p:txBody>
      </p:sp>
      <p:sp>
        <p:nvSpPr>
          <p:cNvPr id="33" name="Hình chữ nhật 32"/>
          <p:cNvSpPr/>
          <p:nvPr/>
        </p:nvSpPr>
        <p:spPr>
          <a:xfrm>
            <a:off x="1079660" y="3611484"/>
            <a:ext cx="1156913"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editWord()</a:t>
            </a:r>
          </a:p>
        </p:txBody>
      </p:sp>
      <p:cxnSp>
        <p:nvCxnSpPr>
          <p:cNvPr id="134" name="Đường kết nối Mũi tên Thẳng 133"/>
          <p:cNvCxnSpPr>
            <a:cxnSpLocks/>
            <a:stCxn id="62" idx="3"/>
            <a:endCxn id="76" idx="1"/>
          </p:cNvCxnSpPr>
          <p:nvPr/>
        </p:nvCxnSpPr>
        <p:spPr>
          <a:xfrm flipV="1">
            <a:off x="6363729" y="3883133"/>
            <a:ext cx="1425760" cy="635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Hình chữ nhật 31"/>
          <p:cNvSpPr/>
          <p:nvPr/>
        </p:nvSpPr>
        <p:spPr>
          <a:xfrm>
            <a:off x="2727725" y="2470276"/>
            <a:ext cx="1362361"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Sửa tên từ</a:t>
            </a:r>
          </a:p>
        </p:txBody>
      </p:sp>
      <p:sp>
        <p:nvSpPr>
          <p:cNvPr id="34" name="Hình chữ nhật 33"/>
          <p:cNvSpPr/>
          <p:nvPr/>
        </p:nvSpPr>
        <p:spPr>
          <a:xfrm>
            <a:off x="2756835" y="4669204"/>
            <a:ext cx="1333251"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Sửa các tr</a:t>
            </a:r>
            <a:r>
              <a:rPr kumimoji="1" lang="vi-VN" sz="1200"/>
              <a:t>ư</a:t>
            </a:r>
            <a:r>
              <a:rPr kumimoji="1" lang="en-US" sz="1200"/>
              <a:t>ờng</a:t>
            </a:r>
          </a:p>
        </p:txBody>
      </p:sp>
      <p:sp>
        <p:nvSpPr>
          <p:cNvPr id="35" name="Hình chữ nhật 34"/>
          <p:cNvSpPr/>
          <p:nvPr/>
        </p:nvSpPr>
        <p:spPr>
          <a:xfrm>
            <a:off x="2756836" y="3610438"/>
            <a:ext cx="1333250"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Sửa thể loại</a:t>
            </a:r>
          </a:p>
        </p:txBody>
      </p:sp>
      <p:cxnSp>
        <p:nvCxnSpPr>
          <p:cNvPr id="36" name="Đường kết nối Mũi tên Thẳng 12"/>
          <p:cNvCxnSpPr>
            <a:cxnSpLocks/>
            <a:stCxn id="33" idx="3"/>
            <a:endCxn id="34" idx="1"/>
          </p:cNvCxnSpPr>
          <p:nvPr/>
        </p:nvCxnSpPr>
        <p:spPr>
          <a:xfrm>
            <a:off x="2236573" y="3890530"/>
            <a:ext cx="520262" cy="105772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Đường kết nối Mũi tên Thẳng 12"/>
          <p:cNvCxnSpPr>
            <a:cxnSpLocks/>
            <a:stCxn id="33" idx="3"/>
            <a:endCxn id="35" idx="1"/>
          </p:cNvCxnSpPr>
          <p:nvPr/>
        </p:nvCxnSpPr>
        <p:spPr>
          <a:xfrm flipV="1">
            <a:off x="2236573" y="3889484"/>
            <a:ext cx="520263" cy="1046"/>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12"/>
          <p:cNvCxnSpPr>
            <a:cxnSpLocks/>
            <a:stCxn id="33" idx="3"/>
            <a:endCxn id="32" idx="1"/>
          </p:cNvCxnSpPr>
          <p:nvPr/>
        </p:nvCxnSpPr>
        <p:spPr>
          <a:xfrm flipV="1">
            <a:off x="2236573" y="2749322"/>
            <a:ext cx="491152" cy="114120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Đường kết nối Mũi tên Thẳng 49"/>
          <p:cNvCxnSpPr>
            <a:cxnSpLocks/>
            <a:stCxn id="35" idx="3"/>
            <a:endCxn id="62" idx="1"/>
          </p:cNvCxnSpPr>
          <p:nvPr/>
        </p:nvCxnSpPr>
        <p:spPr>
          <a:xfrm>
            <a:off x="4090086" y="3889484"/>
            <a:ext cx="654908"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5" name="Hộp chú thích: Đường với Viền và Thanh có Điểm nhấn 54"/>
          <p:cNvSpPr/>
          <p:nvPr/>
        </p:nvSpPr>
        <p:spPr>
          <a:xfrm flipH="1">
            <a:off x="5184612" y="2018628"/>
            <a:ext cx="899777" cy="459599"/>
          </a:xfrm>
          <a:prstGeom prst="accentBorderCallout1">
            <a:avLst>
              <a:gd name="adj1" fmla="val 55075"/>
              <a:gd name="adj2" fmla="val 112952"/>
              <a:gd name="adj3" fmla="val 125022"/>
              <a:gd name="adj4" fmla="val 217461"/>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kumimoji="1" lang="en-US" sz="1400"/>
              <a:t>Dịch mảng</a:t>
            </a:r>
          </a:p>
        </p:txBody>
      </p:sp>
      <p:sp>
        <p:nvSpPr>
          <p:cNvPr id="62" name="Hình chữ nhật 61"/>
          <p:cNvSpPr/>
          <p:nvPr/>
        </p:nvSpPr>
        <p:spPr>
          <a:xfrm>
            <a:off x="4744994" y="3610438"/>
            <a:ext cx="1618735"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searchTypeByName</a:t>
            </a:r>
          </a:p>
        </p:txBody>
      </p:sp>
      <p:cxnSp>
        <p:nvCxnSpPr>
          <p:cNvPr id="58" name="Đường kết nối: Mũi tên Gấp khúc 57"/>
          <p:cNvCxnSpPr>
            <a:stCxn id="62" idx="0"/>
            <a:endCxn id="35" idx="0"/>
          </p:cNvCxnSpPr>
          <p:nvPr/>
        </p:nvCxnSpPr>
        <p:spPr>
          <a:xfrm rot="16200000" flipV="1">
            <a:off x="4488912" y="2544987"/>
            <a:ext cx="12700" cy="2130901"/>
          </a:xfrm>
          <a:prstGeom prst="bentConnector3">
            <a:avLst>
              <a:gd name="adj1" fmla="val 199459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Hộp Văn bản 69"/>
          <p:cNvSpPr txBox="1"/>
          <p:nvPr/>
        </p:nvSpPr>
        <p:spPr>
          <a:xfrm>
            <a:off x="3880026" y="3136698"/>
            <a:ext cx="1346886" cy="261610"/>
          </a:xfrm>
          <a:prstGeom prst="rect">
            <a:avLst/>
          </a:prstGeom>
          <a:noFill/>
        </p:spPr>
        <p:txBody>
          <a:bodyPr wrap="square" rtlCol="0">
            <a:spAutoFit/>
          </a:bodyPr>
          <a:lstStyle/>
          <a:p>
            <a:r>
              <a:rPr lang="en-US" sz="1100">
                <a:solidFill>
                  <a:schemeClr val="bg1"/>
                </a:solidFill>
              </a:rPr>
              <a:t>Không tìm thấy</a:t>
            </a:r>
          </a:p>
        </p:txBody>
      </p:sp>
      <p:sp>
        <p:nvSpPr>
          <p:cNvPr id="76" name="Hình chữ nhật 75"/>
          <p:cNvSpPr/>
          <p:nvPr/>
        </p:nvSpPr>
        <p:spPr>
          <a:xfrm>
            <a:off x="7789489" y="3604087"/>
            <a:ext cx="1618735" cy="5580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Sửa tên thể loại</a:t>
            </a:r>
          </a:p>
          <a:p>
            <a:pPr algn="ctr"/>
            <a:r>
              <a:rPr kumimoji="1" lang="en-US" sz="1200"/>
              <a:t>Sửa các tr</a:t>
            </a:r>
            <a:r>
              <a:rPr kumimoji="1" lang="vi-VN" sz="1200"/>
              <a:t>ư</a:t>
            </a:r>
            <a:r>
              <a:rPr kumimoji="1" lang="en-US" sz="1200"/>
              <a:t>ờng</a:t>
            </a:r>
          </a:p>
        </p:txBody>
      </p:sp>
      <p:sp>
        <p:nvSpPr>
          <p:cNvPr id="80" name="Hộp Văn bản 79"/>
          <p:cNvSpPr txBox="1"/>
          <p:nvPr/>
        </p:nvSpPr>
        <p:spPr>
          <a:xfrm>
            <a:off x="6635578" y="3627874"/>
            <a:ext cx="1346886" cy="261610"/>
          </a:xfrm>
          <a:prstGeom prst="rect">
            <a:avLst/>
          </a:prstGeom>
          <a:noFill/>
        </p:spPr>
        <p:txBody>
          <a:bodyPr wrap="square" rtlCol="0">
            <a:spAutoFit/>
          </a:bodyPr>
          <a:lstStyle/>
          <a:p>
            <a:r>
              <a:rPr lang="en-US" sz="1100">
                <a:solidFill>
                  <a:schemeClr val="bg1"/>
                </a:solidFill>
              </a:rPr>
              <a:t>Tìm thấy</a:t>
            </a:r>
          </a:p>
        </p:txBody>
      </p:sp>
      <p:sp>
        <p:nvSpPr>
          <p:cNvPr id="21" name="Hộp Văn bản 20"/>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b)    Các hàm chức năng chính</a:t>
            </a:r>
          </a:p>
        </p:txBody>
      </p:sp>
    </p:spTree>
    <p:extLst>
      <p:ext uri="{BB962C8B-B14F-4D97-AF65-F5344CB8AC3E}">
        <p14:creationId xmlns:p14="http://schemas.microsoft.com/office/powerpoint/2010/main" val="19537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Hộp Văn bản 4"/>
          <p:cNvSpPr txBox="1"/>
          <p:nvPr/>
        </p:nvSpPr>
        <p:spPr>
          <a:xfrm>
            <a:off x="462288" y="1445399"/>
            <a:ext cx="11267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Open Sans"/>
              </a:rPr>
              <a:t>4</a:t>
            </a:r>
            <a:r>
              <a:rPr kumimoji="0" lang="en-US" sz="1800" b="0" i="0" u="none" strike="noStrike" kern="1200" cap="none" spc="0" normalizeH="0" baseline="0" noProof="0">
                <a:ln>
                  <a:noFill/>
                </a:ln>
                <a:solidFill>
                  <a:prstClr val="white"/>
                </a:solidFill>
                <a:effectLst/>
                <a:uLnTx/>
                <a:uFillTx/>
                <a:latin typeface="Open Sans"/>
                <a:cs typeface="+mn-cs"/>
              </a:rPr>
              <a:t>. </a:t>
            </a:r>
            <a:r>
              <a:rPr kumimoji="0" lang="en-US" sz="1800" b="0" i="0" u="none" strike="noStrike" kern="1200" cap="none" spc="0" normalizeH="0" baseline="0" noProof="0" err="1">
                <a:ln>
                  <a:noFill/>
                </a:ln>
                <a:solidFill>
                  <a:prstClr val="white"/>
                </a:solidFill>
                <a:effectLst/>
                <a:uLnTx/>
                <a:uFillTx/>
                <a:latin typeface="Open Sans"/>
                <a:cs typeface="+mn-cs"/>
              </a:rPr>
              <a:t>Xóa</a:t>
            </a:r>
            <a:r>
              <a:rPr kumimoji="0" lang="en-US" sz="1800" b="0" i="0" u="none" strike="noStrike" kern="1200" cap="none" spc="0" normalizeH="0" baseline="0" noProof="0">
                <a:ln>
                  <a:noFill/>
                </a:ln>
                <a:solidFill>
                  <a:prstClr val="white"/>
                </a:solidFill>
                <a:effectLst/>
                <a:uLnTx/>
                <a:uFillTx/>
                <a:latin typeface="Open Sans"/>
                <a:cs typeface="+mn-cs"/>
              </a:rPr>
              <a:t> từ :</a:t>
            </a:r>
            <a:endParaRPr kumimoji="0" lang="en-US" sz="1800" b="0" i="0" u="none" strike="noStrike" kern="1200" cap="none" spc="0" normalizeH="0" baseline="0" noProof="0" dirty="0">
              <a:ln>
                <a:noFill/>
              </a:ln>
              <a:solidFill>
                <a:prstClr val="white"/>
              </a:solidFill>
              <a:effectLst/>
              <a:uLnTx/>
              <a:uFillTx/>
              <a:latin typeface="Open Sans"/>
              <a:cs typeface="+mn-cs"/>
            </a:endParaRPr>
          </a:p>
        </p:txBody>
      </p:sp>
      <p:sp>
        <p:nvSpPr>
          <p:cNvPr id="9" name="Hình chữ nhật 5"/>
          <p:cNvSpPr/>
          <p:nvPr/>
        </p:nvSpPr>
        <p:spPr>
          <a:xfrm>
            <a:off x="5201049" y="2815633"/>
            <a:ext cx="1507525" cy="605481"/>
          </a:xfrm>
          <a:prstGeom prst="rect">
            <a:avLst/>
          </a:prstGeom>
          <a:noFill/>
          <a:ln w="9525"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deleteWord</a:t>
            </a:r>
            <a:r>
              <a:rPr kumimoji="1" lang="en-US" sz="1400" b="0" i="0" u="none" strike="noStrike" kern="1200" cap="none" spc="0" normalizeH="0" baseline="0" noProof="0" dirty="0">
                <a:ln>
                  <a:noFill/>
                </a:ln>
                <a:solidFill>
                  <a:srgbClr val="FFA513"/>
                </a:solidFill>
                <a:effectLst/>
                <a:uLnTx/>
                <a:uFillTx/>
                <a:latin typeface="Open Sans"/>
                <a:cs typeface="+mn-cs"/>
              </a:rPr>
              <a:t>()</a:t>
            </a:r>
          </a:p>
        </p:txBody>
      </p:sp>
      <p:sp>
        <p:nvSpPr>
          <p:cNvPr id="11" name="Hình chữ nhật 7"/>
          <p:cNvSpPr/>
          <p:nvPr/>
        </p:nvSpPr>
        <p:spPr>
          <a:xfrm>
            <a:off x="7205835" y="2790576"/>
            <a:ext cx="1675338" cy="605481"/>
          </a:xfrm>
          <a:prstGeom prst="rect">
            <a:avLst/>
          </a:prstGeom>
          <a:noFill/>
          <a:ln w="9525" cap="flat" cmpd="sng" algn="ctr">
            <a:solidFill>
              <a:schemeClr val="accent5"/>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dirty="0" err="1">
                <a:ln>
                  <a:noFill/>
                </a:ln>
                <a:solidFill>
                  <a:srgbClr val="FFA513"/>
                </a:solidFill>
                <a:effectLst/>
                <a:highlight>
                  <a:srgbClr val="808000"/>
                </a:highlight>
                <a:uLnTx/>
                <a:uFillTx/>
                <a:latin typeface="Open Sans"/>
                <a:cs typeface="+mn-cs"/>
              </a:rPr>
              <a:t>deleteWord</a:t>
            </a:r>
            <a:r>
              <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rPr>
              <a:t>(</a:t>
            </a:r>
            <a:r>
              <a:rPr kumimoji="1" lang="en-US" sz="1400" b="1" i="0" u="none" strike="noStrike" kern="1200" cap="none" spc="0" normalizeH="0" baseline="0" noProof="0" dirty="0" err="1">
                <a:ln>
                  <a:noFill/>
                </a:ln>
                <a:solidFill>
                  <a:srgbClr val="FFA513"/>
                </a:solidFill>
                <a:effectLst/>
                <a:highlight>
                  <a:srgbClr val="808000"/>
                </a:highlight>
                <a:uLnTx/>
                <a:uFillTx/>
                <a:latin typeface="Open Sans"/>
                <a:cs typeface="+mn-cs"/>
              </a:rPr>
              <a:t>int</a:t>
            </a:r>
            <a:r>
              <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rPr>
              <a:t> </a:t>
            </a:r>
            <a:r>
              <a:rPr kumimoji="1" lang="en-US" sz="1400" b="1" i="0" u="none" strike="noStrike" kern="1200" cap="none" spc="0" normalizeH="0" baseline="0" noProof="0" dirty="0" err="1">
                <a:ln>
                  <a:noFill/>
                </a:ln>
                <a:solidFill>
                  <a:srgbClr val="FFA513"/>
                </a:solidFill>
                <a:effectLst/>
                <a:highlight>
                  <a:srgbClr val="808000"/>
                </a:highlight>
                <a:uLnTx/>
                <a:uFillTx/>
                <a:latin typeface="Open Sans"/>
                <a:cs typeface="+mn-cs"/>
              </a:rPr>
              <a:t>i</a:t>
            </a:r>
            <a:r>
              <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rPr>
              <a:t>)</a:t>
            </a:r>
          </a:p>
        </p:txBody>
      </p:sp>
      <p:sp>
        <p:nvSpPr>
          <p:cNvPr id="12" name="Hình chữ nhật 10"/>
          <p:cNvSpPr/>
          <p:nvPr/>
        </p:nvSpPr>
        <p:spPr>
          <a:xfrm>
            <a:off x="3098906" y="2845638"/>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checkInput</a:t>
            </a:r>
            <a:r>
              <a:rPr kumimoji="1" lang="en-US" sz="1400" b="0" i="0" u="none" strike="noStrike" kern="1200" cap="none" spc="0" normalizeH="0" baseline="0" noProof="0" dirty="0">
                <a:ln>
                  <a:noFill/>
                </a:ln>
                <a:solidFill>
                  <a:srgbClr val="FFA513"/>
                </a:solidFill>
                <a:effectLst/>
                <a:uLnTx/>
                <a:uFillTx/>
                <a:latin typeface="Open Sans"/>
                <a:cs typeface="+mn-cs"/>
              </a:rPr>
              <a:t>(line)</a:t>
            </a:r>
          </a:p>
        </p:txBody>
      </p:sp>
      <p:sp>
        <p:nvSpPr>
          <p:cNvPr id="13" name="Mũi tên: Phải 8"/>
          <p:cNvSpPr/>
          <p:nvPr/>
        </p:nvSpPr>
        <p:spPr>
          <a:xfrm>
            <a:off x="1740006" y="2784385"/>
            <a:ext cx="1334530"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Luồng</a:t>
            </a:r>
            <a:r>
              <a:rPr kumimoji="1" lang="en-US" sz="1400" b="0" i="0" u="none" strike="noStrike" kern="1200" cap="none" spc="0" normalizeH="0" baseline="0" noProof="0" dirty="0">
                <a:ln>
                  <a:noFill/>
                </a:ln>
                <a:solidFill>
                  <a:srgbClr val="FFA513"/>
                </a:solidFill>
                <a:effectLst/>
                <a:uLnTx/>
                <a:uFillTx/>
                <a:latin typeface="Open Sans"/>
                <a:cs typeface="+mn-cs"/>
              </a:rPr>
              <a:t> input</a:t>
            </a:r>
          </a:p>
        </p:txBody>
      </p:sp>
      <p:cxnSp>
        <p:nvCxnSpPr>
          <p:cNvPr id="14" name="Đường kết nối Mũi tên Thẳng 12"/>
          <p:cNvCxnSpPr>
            <a:cxnSpLocks/>
          </p:cNvCxnSpPr>
          <p:nvPr/>
        </p:nvCxnSpPr>
        <p:spPr>
          <a:xfrm>
            <a:off x="4620282" y="3139813"/>
            <a:ext cx="580767" cy="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Đường kết nối Mũi tên Thẳng 14"/>
          <p:cNvCxnSpPr>
            <a:cxnSpLocks/>
          </p:cNvCxnSpPr>
          <p:nvPr/>
        </p:nvCxnSpPr>
        <p:spPr>
          <a:xfrm>
            <a:off x="6736276" y="3099836"/>
            <a:ext cx="469559"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Hình chữ nhật 15"/>
          <p:cNvSpPr/>
          <p:nvPr/>
        </p:nvSpPr>
        <p:spPr>
          <a:xfrm>
            <a:off x="5201049" y="3862369"/>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searchWordByName</a:t>
            </a:r>
            <a:r>
              <a:rPr kumimoji="1" lang="en-US" sz="1400" b="0" i="0" u="none" strike="noStrike" kern="1200" cap="none" spc="0" normalizeH="0" baseline="0" noProof="0" dirty="0">
                <a:ln>
                  <a:noFill/>
                </a:ln>
                <a:solidFill>
                  <a:srgbClr val="FFA513"/>
                </a:solidFill>
                <a:effectLst/>
                <a:uLnTx/>
                <a:uFillTx/>
                <a:latin typeface="Open Sans"/>
                <a:cs typeface="+mn-cs"/>
              </a:rPr>
              <a:t>(name)</a:t>
            </a:r>
          </a:p>
        </p:txBody>
      </p:sp>
      <p:cxnSp>
        <p:nvCxnSpPr>
          <p:cNvPr id="18" name="Đường kết nối Mũi tên Thẳng 18"/>
          <p:cNvCxnSpPr>
            <a:cxnSpLocks/>
          </p:cNvCxnSpPr>
          <p:nvPr/>
        </p:nvCxnSpPr>
        <p:spPr>
          <a:xfrm flipH="1" flipV="1">
            <a:off x="5954811" y="3429273"/>
            <a:ext cx="1" cy="40367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ũi tên: Phải 21"/>
          <p:cNvSpPr/>
          <p:nvPr/>
        </p:nvSpPr>
        <p:spPr>
          <a:xfrm>
            <a:off x="9269624" y="2701834"/>
            <a:ext cx="1552833"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a:ln>
                  <a:noFill/>
                </a:ln>
                <a:solidFill>
                  <a:srgbClr val="FFA513"/>
                </a:solidFill>
                <a:effectLst/>
                <a:uLnTx/>
                <a:uFillTx/>
                <a:latin typeface="Open Sans"/>
                <a:cs typeface="+mn-cs"/>
              </a:rPr>
              <a:t>Luồng output</a:t>
            </a:r>
          </a:p>
        </p:txBody>
      </p:sp>
      <p:cxnSp>
        <p:nvCxnSpPr>
          <p:cNvPr id="21" name="Đường kết nối Mũi tên Thẳng 23"/>
          <p:cNvCxnSpPr>
            <a:cxnSpLocks/>
          </p:cNvCxnSpPr>
          <p:nvPr/>
        </p:nvCxnSpPr>
        <p:spPr>
          <a:xfrm>
            <a:off x="8908875" y="3099836"/>
            <a:ext cx="360749"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23219" y="3337481"/>
            <a:ext cx="632236" cy="82762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Hình chữ nhật 5"/>
          <p:cNvSpPr/>
          <p:nvPr/>
        </p:nvSpPr>
        <p:spPr>
          <a:xfrm>
            <a:off x="623560" y="4165110"/>
            <a:ext cx="1655227"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err="1">
                <a:ln>
                  <a:noFill/>
                </a:ln>
                <a:solidFill>
                  <a:srgbClr val="FFA513"/>
                </a:solidFill>
                <a:effectLst/>
                <a:uLnTx/>
                <a:uFillTx/>
                <a:latin typeface="Open Sans"/>
                <a:cs typeface="+mn-cs"/>
              </a:rPr>
              <a:t>printNameWords</a:t>
            </a:r>
            <a:r>
              <a:rPr kumimoji="1" lang="en-US" sz="1400" b="0" i="0" u="none" strike="noStrike" kern="1200" cap="none" spc="0" normalizeH="0" baseline="0" noProof="0" dirty="0">
                <a:ln>
                  <a:noFill/>
                </a:ln>
                <a:solidFill>
                  <a:srgbClr val="FFA513"/>
                </a:solidFill>
                <a:effectLst/>
                <a:uLnTx/>
                <a:uFillTx/>
                <a:latin typeface="Open Sans"/>
                <a:cs typeface="+mn-cs"/>
              </a:rPr>
              <a:t>()</a:t>
            </a:r>
          </a:p>
        </p:txBody>
      </p:sp>
      <p:cxnSp>
        <p:nvCxnSpPr>
          <p:cNvPr id="35" name="Straight Connector 34"/>
          <p:cNvCxnSpPr/>
          <p:nvPr/>
        </p:nvCxnSpPr>
        <p:spPr>
          <a:xfrm>
            <a:off x="8005509" y="3429273"/>
            <a:ext cx="0" cy="3175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203979" y="3768557"/>
            <a:ext cx="1677193" cy="284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7203978" y="3864362"/>
            <a:ext cx="1677193" cy="457925"/>
          </a:xfrm>
          <a:prstGeom prst="roundRect">
            <a:avLst>
              <a:gd name="adj" fmla="val 10000"/>
            </a:avLst>
          </a:prstGeom>
          <a:noFill/>
          <a:ln w="9525"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5BB8D1">
                    <a:lumMod val="75000"/>
                  </a:srgbClr>
                </a:solidFill>
                <a:effectLst/>
                <a:uLnTx/>
                <a:uFillTx/>
                <a:latin typeface="Open Sans"/>
                <a:cs typeface="+mn-cs"/>
              </a:rPr>
              <a:t>Dịch</a:t>
            </a:r>
            <a:r>
              <a:rPr kumimoji="0" lang="en-US" sz="1600" b="0" i="0" u="none" strike="noStrike" kern="1200" cap="none" spc="0" normalizeH="0" baseline="0" noProof="0" dirty="0">
                <a:ln>
                  <a:noFill/>
                </a:ln>
                <a:solidFill>
                  <a:srgbClr val="5BB8D1">
                    <a:lumMod val="75000"/>
                  </a:srgbClr>
                </a:solidFill>
                <a:effectLst/>
                <a:uLnTx/>
                <a:uFillTx/>
                <a:latin typeface="Open Sans"/>
                <a:cs typeface="+mn-cs"/>
              </a:rPr>
              <a:t> </a:t>
            </a:r>
            <a:r>
              <a:rPr kumimoji="0" lang="en-US" sz="1600" b="0" i="0" u="none" strike="noStrike" kern="1200" cap="none" spc="0" normalizeH="0" baseline="0" noProof="0" dirty="0" err="1">
                <a:ln>
                  <a:noFill/>
                </a:ln>
                <a:solidFill>
                  <a:srgbClr val="5BB8D1">
                    <a:lumMod val="75000"/>
                  </a:srgbClr>
                </a:solidFill>
                <a:effectLst/>
                <a:uLnTx/>
                <a:uFillTx/>
                <a:latin typeface="Open Sans"/>
                <a:cs typeface="+mn-cs"/>
              </a:rPr>
              <a:t>mảng</a:t>
            </a:r>
            <a:endParaRPr kumimoji="0" lang="en-US" sz="1600" b="0" i="0" u="none" strike="noStrike" kern="1200" cap="none" spc="0" normalizeH="0" baseline="0" noProof="0" dirty="0">
              <a:ln>
                <a:noFill/>
              </a:ln>
              <a:solidFill>
                <a:srgbClr val="5BB8D1">
                  <a:lumMod val="75000"/>
                </a:srgbClr>
              </a:solidFill>
              <a:effectLst/>
              <a:uLnTx/>
              <a:uFillTx/>
              <a:latin typeface="Open Sans"/>
              <a:cs typeface="+mn-cs"/>
            </a:endParaRPr>
          </a:p>
        </p:txBody>
      </p:sp>
      <p:cxnSp>
        <p:nvCxnSpPr>
          <p:cNvPr id="19" name="Straight Connector 18"/>
          <p:cNvCxnSpPr>
            <a:cxnSpLocks/>
            <a:stCxn id="29" idx="2"/>
          </p:cNvCxnSpPr>
          <p:nvPr/>
        </p:nvCxnSpPr>
        <p:spPr>
          <a:xfrm flipH="1">
            <a:off x="1383702" y="4770591"/>
            <a:ext cx="67472" cy="635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23897" y="5406249"/>
            <a:ext cx="140718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601594" y="5509277"/>
            <a:ext cx="1677193" cy="532630"/>
          </a:xfrm>
          <a:prstGeom prst="roundRect">
            <a:avLst>
              <a:gd name="adj" fmla="val 10000"/>
            </a:avLst>
          </a:prstGeom>
          <a:noFill/>
          <a:ln w="9525"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5BB8D1">
                    <a:lumMod val="75000"/>
                  </a:srgbClr>
                </a:solidFill>
                <a:effectLst/>
                <a:uLnTx/>
                <a:uFillTx/>
                <a:latin typeface="Open Sans"/>
                <a:cs typeface="+mn-cs"/>
              </a:rPr>
              <a:t>Kiểm</a:t>
            </a:r>
            <a:r>
              <a:rPr kumimoji="0" lang="en-US" sz="1400" b="0" i="0" u="none" strike="noStrike" kern="1200" cap="none" spc="0" normalizeH="0" baseline="0" noProof="0" dirty="0">
                <a:ln>
                  <a:noFill/>
                </a:ln>
                <a:solidFill>
                  <a:srgbClr val="5BB8D1">
                    <a:lumMod val="75000"/>
                  </a:srgbClr>
                </a:solidFill>
                <a:effectLst/>
                <a:uLnTx/>
                <a:uFillTx/>
                <a:latin typeface="Open Sans"/>
                <a:cs typeface="+mn-cs"/>
              </a:rPr>
              <a:t> </a:t>
            </a:r>
            <a:r>
              <a:rPr kumimoji="0" lang="en-US" sz="1400" b="0" i="0" u="none" strike="noStrike" kern="1200" cap="none" spc="0" normalizeH="0" baseline="0" noProof="0" dirty="0" err="1">
                <a:ln>
                  <a:noFill/>
                </a:ln>
                <a:solidFill>
                  <a:srgbClr val="5BB8D1">
                    <a:lumMod val="75000"/>
                  </a:srgbClr>
                </a:solidFill>
                <a:effectLst/>
                <a:uLnTx/>
                <a:uFillTx/>
                <a:latin typeface="Open Sans"/>
                <a:cs typeface="+mn-cs"/>
              </a:rPr>
              <a:t>tra</a:t>
            </a:r>
            <a:r>
              <a:rPr kumimoji="0" lang="en-US" sz="1400" b="0" i="0" u="none" strike="noStrike" kern="1200" cap="none" spc="0" normalizeH="0" baseline="0" noProof="0" dirty="0">
                <a:ln>
                  <a:noFill/>
                </a:ln>
                <a:solidFill>
                  <a:srgbClr val="5BB8D1">
                    <a:lumMod val="75000"/>
                  </a:srgbClr>
                </a:solidFill>
                <a:effectLst/>
                <a:uLnTx/>
                <a:uFillTx/>
                <a:latin typeface="Open Sans"/>
                <a:cs typeface="+mn-cs"/>
              </a:rPr>
              <a:t> </a:t>
            </a:r>
            <a:r>
              <a:rPr kumimoji="0" lang="en-US" sz="1400" b="0" i="0" u="none" strike="noStrike" kern="1200" cap="none" spc="0" normalizeH="0" baseline="0" noProof="0" dirty="0" err="1">
                <a:ln>
                  <a:noFill/>
                </a:ln>
                <a:solidFill>
                  <a:srgbClr val="5BB8D1">
                    <a:lumMod val="75000"/>
                  </a:srgbClr>
                </a:solidFill>
                <a:effectLst/>
                <a:uLnTx/>
                <a:uFillTx/>
                <a:latin typeface="Open Sans"/>
                <a:cs typeface="+mn-cs"/>
              </a:rPr>
              <a:t>danh</a:t>
            </a:r>
            <a:r>
              <a:rPr kumimoji="0" lang="en-US" sz="1400" b="0" i="0" u="none" strike="noStrike" kern="1200" cap="none" spc="0" normalizeH="0" baseline="0" noProof="0" dirty="0">
                <a:ln>
                  <a:noFill/>
                </a:ln>
                <a:solidFill>
                  <a:srgbClr val="5BB8D1">
                    <a:lumMod val="75000"/>
                  </a:srgbClr>
                </a:solidFill>
                <a:effectLst/>
                <a:uLnTx/>
                <a:uFillTx/>
                <a:latin typeface="Open Sans"/>
                <a:cs typeface="+mn-cs"/>
              </a:rPr>
              <a:t> </a:t>
            </a:r>
            <a:r>
              <a:rPr kumimoji="0" lang="en-US" sz="1400" b="0" i="0" u="none" strike="noStrike" kern="1200" cap="none" spc="0" normalizeH="0" baseline="0" noProof="0" dirty="0" err="1">
                <a:ln>
                  <a:noFill/>
                </a:ln>
                <a:solidFill>
                  <a:srgbClr val="5BB8D1">
                    <a:lumMod val="75000"/>
                  </a:srgbClr>
                </a:solidFill>
                <a:effectLst/>
                <a:uLnTx/>
                <a:uFillTx/>
                <a:latin typeface="Open Sans"/>
                <a:cs typeface="+mn-cs"/>
              </a:rPr>
              <a:t>sách</a:t>
            </a:r>
            <a:r>
              <a:rPr kumimoji="0" lang="en-US" sz="1400" b="0" i="0" u="none" strike="noStrike" kern="1200" cap="none" spc="0" normalizeH="0" baseline="0" noProof="0" dirty="0">
                <a:ln>
                  <a:noFill/>
                </a:ln>
                <a:solidFill>
                  <a:srgbClr val="5BB8D1">
                    <a:lumMod val="75000"/>
                  </a:srgbClr>
                </a:solidFill>
                <a:effectLst/>
                <a:uLnTx/>
                <a:uFillTx/>
                <a:latin typeface="Open Sans"/>
                <a:cs typeface="+mn-cs"/>
              </a:rPr>
              <a:t> </a:t>
            </a:r>
            <a:r>
              <a:rPr kumimoji="0" lang="en-US" sz="1400" b="0" i="0" u="none" strike="noStrike" kern="1200" cap="none" spc="0" normalizeH="0" baseline="0" noProof="0" dirty="0" err="1">
                <a:ln>
                  <a:noFill/>
                </a:ln>
                <a:solidFill>
                  <a:srgbClr val="5BB8D1">
                    <a:lumMod val="75000"/>
                  </a:srgbClr>
                </a:solidFill>
                <a:effectLst/>
                <a:uLnTx/>
                <a:uFillTx/>
                <a:latin typeface="Open Sans"/>
                <a:cs typeface="+mn-cs"/>
              </a:rPr>
              <a:t>từ</a:t>
            </a: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5BB8D1">
                  <a:lumMod val="75000"/>
                </a:srgbClr>
              </a:solidFill>
              <a:effectLst/>
              <a:uLnTx/>
              <a:uFillTx/>
              <a:latin typeface="Open Sans"/>
              <a:cs typeface="+mn-cs"/>
            </a:endParaRPr>
          </a:p>
        </p:txBody>
      </p:sp>
      <p:sp>
        <p:nvSpPr>
          <p:cNvPr id="23" name="Hộp Văn bản 22"/>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b)    Các hàm chức năng chính</a:t>
            </a:r>
          </a:p>
        </p:txBody>
      </p:sp>
    </p:spTree>
    <p:extLst>
      <p:ext uri="{BB962C8B-B14F-4D97-AF65-F5344CB8AC3E}">
        <p14:creationId xmlns:p14="http://schemas.microsoft.com/office/powerpoint/2010/main" val="78079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hỗ dành sẵn cho Hình ảnh 11" descr="Ảnh có chứa vật dụng&#10;&#10;Mô tả được tạo với mức tin cậy cao"/>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7" name="テキスト プレースホルダー 16"/>
          <p:cNvSpPr>
            <a:spLocks noGrp="1"/>
          </p:cNvSpPr>
          <p:nvPr>
            <p:ph type="body" sz="quarter" idx="11"/>
          </p:nvPr>
        </p:nvSpPr>
        <p:spPr/>
        <p:txBody>
          <a:bodyPr/>
          <a:lstStyle/>
          <a:p>
            <a:r>
              <a:rPr lang="en-US" altLang="ja-JP" dirty="0"/>
              <a:t> </a:t>
            </a:r>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normAutofit lnSpcReduction="10000"/>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pic>
        <p:nvPicPr>
          <p:cNvPr id="23" name="図プレースホルダー 22"/>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l="16220" r="16220"/>
          <a:stretch>
            <a:fillRect/>
          </a:stretch>
        </p:blipFill>
        <p:spPr/>
      </p:pic>
      <p:sp>
        <p:nvSpPr>
          <p:cNvPr id="8" name="テキスト プレースホルダー 7"/>
          <p:cNvSpPr>
            <a:spLocks noGrp="1"/>
          </p:cNvSpPr>
          <p:nvPr>
            <p:ph type="body" sz="quarter" idx="17"/>
          </p:nvPr>
        </p:nvSpPr>
        <p:spPr/>
        <p:txBody>
          <a:bodyPr>
            <a:normAutofit lnSpcReduction="10000"/>
          </a:bodyPr>
          <a:lstStyle/>
          <a:p>
            <a:r>
              <a:rPr lang="en-US" altLang="ja-JP" dirty="0"/>
              <a:t>ABOUT US</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77500" lnSpcReduction="20000"/>
          </a:bodyPr>
          <a:lstStyle/>
          <a:p>
            <a:endParaRPr kumimoji="1" lang="ja-JP" altLang="en-US"/>
          </a:p>
        </p:txBody>
      </p:sp>
      <p:sp>
        <p:nvSpPr>
          <p:cNvPr id="11" name="Hộp Văn bản 10"/>
          <p:cNvSpPr txBox="1"/>
          <p:nvPr/>
        </p:nvSpPr>
        <p:spPr>
          <a:xfrm>
            <a:off x="8241614" y="163740"/>
            <a:ext cx="5597611" cy="2169825"/>
          </a:xfrm>
          <a:prstGeom prst="rect">
            <a:avLst/>
          </a:prstGeom>
          <a:noFill/>
        </p:spPr>
        <p:txBody>
          <a:bodyPr wrap="square" rtlCol="0">
            <a:spAutoFit/>
          </a:bodyPr>
          <a:lstStyle/>
          <a:p>
            <a:pPr>
              <a:lnSpc>
                <a:spcPct val="150000"/>
              </a:lnSpc>
            </a:pPr>
            <a:r>
              <a:rPr lang="en-US" dirty="0">
                <a:solidFill>
                  <a:schemeClr val="bg1"/>
                </a:solidFill>
              </a:rPr>
              <a:t>Đàm </a:t>
            </a:r>
            <a:r>
              <a:rPr lang="en-US">
                <a:solidFill>
                  <a:schemeClr val="bg1"/>
                </a:solidFill>
              </a:rPr>
              <a:t>Minh Tiến     </a:t>
            </a:r>
            <a:r>
              <a:rPr lang="en-US" dirty="0">
                <a:solidFill>
                  <a:schemeClr val="bg1"/>
                </a:solidFill>
              </a:rPr>
              <a:t>20156599</a:t>
            </a:r>
          </a:p>
          <a:p>
            <a:pPr>
              <a:lnSpc>
                <a:spcPct val="150000"/>
              </a:lnSpc>
            </a:pPr>
            <a:r>
              <a:rPr lang="en-US" dirty="0" err="1">
                <a:solidFill>
                  <a:schemeClr val="bg1"/>
                </a:solidFill>
              </a:rPr>
              <a:t>Trịnh</a:t>
            </a:r>
            <a:r>
              <a:rPr lang="en-US">
                <a:solidFill>
                  <a:schemeClr val="bg1"/>
                </a:solidFill>
              </a:rPr>
              <a:t> Văn Tân        20156425</a:t>
            </a:r>
          </a:p>
          <a:p>
            <a:pPr>
              <a:lnSpc>
                <a:spcPct val="150000"/>
              </a:lnSpc>
            </a:pPr>
            <a:r>
              <a:rPr lang="en-US">
                <a:solidFill>
                  <a:schemeClr val="bg1"/>
                </a:solidFill>
              </a:rPr>
              <a:t>Mai Văn Toàn        20156628</a:t>
            </a:r>
          </a:p>
          <a:p>
            <a:pPr>
              <a:lnSpc>
                <a:spcPct val="150000"/>
              </a:lnSpc>
            </a:pPr>
            <a:r>
              <a:rPr lang="en-US">
                <a:solidFill>
                  <a:schemeClr val="bg1"/>
                </a:solidFill>
              </a:rPr>
              <a:t>Trần Trọng Bình     20155142</a:t>
            </a:r>
          </a:p>
          <a:p>
            <a:pPr>
              <a:lnSpc>
                <a:spcPct val="150000"/>
              </a:lnSpc>
            </a:pPr>
            <a:r>
              <a:rPr lang="en-US">
                <a:solidFill>
                  <a:schemeClr val="bg1"/>
                </a:solidFill>
              </a:rPr>
              <a:t>Nguyễn Văn Thái   20156445</a:t>
            </a:r>
          </a:p>
        </p:txBody>
      </p:sp>
      <p:sp>
        <p:nvSpPr>
          <p:cNvPr id="13" name="Hình chữ nhật 12"/>
          <p:cNvSpPr/>
          <p:nvPr/>
        </p:nvSpPr>
        <p:spPr>
          <a:xfrm>
            <a:off x="7581900" y="163740"/>
            <a:ext cx="4310620" cy="230515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en-US"/>
          </a:p>
        </p:txBody>
      </p:sp>
    </p:spTree>
    <p:extLst>
      <p:ext uri="{BB962C8B-B14F-4D97-AF65-F5344CB8AC3E}">
        <p14:creationId xmlns:p14="http://schemas.microsoft.com/office/powerpoint/2010/main" val="2088587445"/>
      </p:ext>
    </p:extLst>
  </p:cSld>
  <p:clrMapOvr>
    <a:masterClrMapping/>
  </p:clrMapOvr>
  <mc:AlternateContent xmlns:mc="http://schemas.openxmlformats.org/markup-compatibility/2006">
    <mc:Choice xmlns:p14="http://schemas.microsoft.com/office/powerpoint/2010/main" Requires="p14">
      <p:transition p14:dur="10" advTm="4273"/>
    </mc:Choice>
    <mc:Fallback>
      <p:transition advTm="427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Open Sans"/>
                <a:cs typeface="+mn-cs"/>
              </a:rPr>
              <a:t>II.    Phân tích thiết kế</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Open Sans"/>
                <a:cs typeface="+mn-cs"/>
              </a:rPr>
              <a:t>3.    Cấu trúc dữ liệu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Open Sans"/>
                <a:cs typeface="+mn-cs"/>
              </a:rPr>
              <a:t>3.1  Mô tả</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95000"/>
                  </a:prstClr>
                </a:solidFill>
                <a:effectLst/>
                <a:uLnTx/>
                <a:uFillTx/>
                <a:latin typeface="Open Sans"/>
                <a:cs typeface="+mn-cs"/>
              </a:rPr>
              <a:t>b)    Các hàm chức năng chính</a:t>
            </a:r>
          </a:p>
        </p:txBody>
      </p:sp>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ight Arrow 4"/>
          <p:cNvSpPr/>
          <p:nvPr/>
        </p:nvSpPr>
        <p:spPr>
          <a:xfrm>
            <a:off x="1137133" y="2253116"/>
            <a:ext cx="1315961" cy="690415"/>
          </a:xfrm>
          <a:prstGeom prst="rightArrow">
            <a:avLst/>
          </a:prstGeom>
          <a:no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dirty="0">
                <a:ln w="0"/>
                <a:solidFill>
                  <a:srgbClr val="FFA513"/>
                </a:solidFill>
                <a:effectLst>
                  <a:outerShdw blurRad="38100" dist="19050" dir="2700000" algn="tl" rotWithShape="0">
                    <a:srgbClr val="1C1C1C">
                      <a:alpha val="40000"/>
                    </a:srgbClr>
                  </a:outerShdw>
                </a:effectLst>
                <a:uLnTx/>
                <a:uFillTx/>
                <a:latin typeface="Open Sans"/>
                <a:cs typeface="+mn-cs"/>
              </a:rPr>
              <a:t>File </a:t>
            </a:r>
            <a:r>
              <a:rPr kumimoji="1" lang="en-US" sz="1400" b="0" i="0" u="none" strike="noStrike" kern="1200" cap="none" spc="0" normalizeH="0" baseline="0" noProof="0" dirty="0">
                <a:ln w="0"/>
                <a:solidFill>
                  <a:srgbClr val="FFA513"/>
                </a:solidFill>
                <a:effectLst>
                  <a:outerShdw blurRad="38100" dist="19050" dir="2700000" algn="tl" rotWithShape="0">
                    <a:srgbClr val="1C1C1C">
                      <a:alpha val="40000"/>
                    </a:srgbClr>
                  </a:outerShdw>
                </a:effectLst>
                <a:uLnTx/>
                <a:uFillTx/>
                <a:latin typeface="Open Sans"/>
                <a:cs typeface="+mn-cs"/>
              </a:rPr>
              <a:t>input</a:t>
            </a:r>
            <a:endParaRPr kumimoji="1" lang="en-US" sz="1600" b="0" i="0" u="none" strike="noStrike" kern="1200" cap="none" spc="0" normalizeH="0" baseline="0" noProof="0" dirty="0">
              <a:ln w="0"/>
              <a:solidFill>
                <a:srgbClr val="FFA513"/>
              </a:solidFill>
              <a:effectLst>
                <a:outerShdw blurRad="38100" dist="19050" dir="2700000" algn="tl" rotWithShape="0">
                  <a:srgbClr val="1C1C1C">
                    <a:alpha val="40000"/>
                  </a:srgbClr>
                </a:outerShdw>
              </a:effectLst>
              <a:uLnTx/>
              <a:uFillTx/>
              <a:latin typeface="Open Sans"/>
              <a:cs typeface="+mn-cs"/>
            </a:endParaRPr>
          </a:p>
        </p:txBody>
      </p:sp>
      <p:sp>
        <p:nvSpPr>
          <p:cNvPr id="6" name="Rectangle 5"/>
          <p:cNvSpPr/>
          <p:nvPr/>
        </p:nvSpPr>
        <p:spPr>
          <a:xfrm>
            <a:off x="5778788" y="3126466"/>
            <a:ext cx="2400861" cy="370958"/>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a:ln>
                  <a:noFill/>
                </a:ln>
                <a:solidFill>
                  <a:srgbClr val="FFA513"/>
                </a:solidFill>
                <a:effectLst/>
                <a:uLnTx/>
                <a:uFillTx/>
                <a:latin typeface="Open Sans"/>
                <a:cs typeface="+mn-cs"/>
              </a:rPr>
              <a:t>divStringSemicolon(</a:t>
            </a:r>
            <a:r>
              <a:rPr kumimoji="1" lang="en-US" sz="1600" b="0" i="0" u="none" strike="noStrike" kern="1200" cap="none" spc="0" normalizeH="0" baseline="0" noProof="0" dirty="0">
                <a:ln>
                  <a:noFill/>
                </a:ln>
                <a:solidFill>
                  <a:srgbClr val="FFA513"/>
                </a:solidFill>
                <a:effectLst/>
                <a:uLnTx/>
                <a:uFillTx/>
                <a:latin typeface="Open Sans"/>
                <a:cs typeface="+mn-cs"/>
              </a:rPr>
              <a:t>line)</a:t>
            </a:r>
          </a:p>
        </p:txBody>
      </p:sp>
      <p:sp>
        <p:nvSpPr>
          <p:cNvPr id="8" name="Rectangle 7"/>
          <p:cNvSpPr/>
          <p:nvPr/>
        </p:nvSpPr>
        <p:spPr>
          <a:xfrm>
            <a:off x="8949961" y="2287671"/>
            <a:ext cx="1934779" cy="56832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rPr>
              <a:t>addType(newtype))</a:t>
            </a:r>
          </a:p>
        </p:txBody>
      </p:sp>
      <p:sp>
        <p:nvSpPr>
          <p:cNvPr id="15" name="Rectangle 14"/>
          <p:cNvSpPr/>
          <p:nvPr/>
        </p:nvSpPr>
        <p:spPr>
          <a:xfrm>
            <a:off x="2201453" y="4044586"/>
            <a:ext cx="940037" cy="54273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a:ln>
                  <a:noFill/>
                </a:ln>
                <a:solidFill>
                  <a:srgbClr val="FFA513"/>
                </a:solidFill>
                <a:effectLst/>
                <a:uLnTx/>
                <a:uFillTx/>
                <a:latin typeface="Open Sans"/>
                <a:cs typeface="+mn-cs"/>
              </a:rPr>
              <a:t>Close</a:t>
            </a:r>
            <a:r>
              <a:rPr kumimoji="1" lang="en-US" sz="1800" b="0" i="0" u="none" strike="noStrike" kern="1200" cap="none" spc="0" normalizeH="0" baseline="0" noProof="0" dirty="0">
                <a:ln>
                  <a:noFill/>
                </a:ln>
                <a:solidFill>
                  <a:srgbClr val="FFA513"/>
                </a:solidFill>
                <a:effectLst/>
                <a:uLnTx/>
                <a:uFillTx/>
                <a:latin typeface="Open Sans"/>
                <a:cs typeface="+mn-cs"/>
              </a:rPr>
              <a:t> </a:t>
            </a:r>
            <a:r>
              <a:rPr kumimoji="1" lang="en-US" sz="1400" b="0" i="0" u="none" strike="noStrike" kern="1200" cap="none" spc="0" normalizeH="0" baseline="0" noProof="0" dirty="0">
                <a:ln>
                  <a:noFill/>
                </a:ln>
                <a:solidFill>
                  <a:srgbClr val="FFA513"/>
                </a:solidFill>
                <a:effectLst/>
                <a:uLnTx/>
                <a:uFillTx/>
                <a:latin typeface="Open Sans"/>
                <a:cs typeface="+mn-cs"/>
              </a:rPr>
              <a:t>file</a:t>
            </a:r>
          </a:p>
        </p:txBody>
      </p:sp>
      <p:cxnSp>
        <p:nvCxnSpPr>
          <p:cNvPr id="17" name="Straight Arrow Connector 16"/>
          <p:cNvCxnSpPr>
            <a:cxnSpLocks/>
            <a:endCxn id="6" idx="1"/>
          </p:cNvCxnSpPr>
          <p:nvPr/>
        </p:nvCxnSpPr>
        <p:spPr>
          <a:xfrm>
            <a:off x="5134522" y="3311945"/>
            <a:ext cx="644266"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a:stCxn id="33" idx="1"/>
            <a:endCxn id="5" idx="3"/>
          </p:cNvCxnSpPr>
          <p:nvPr/>
        </p:nvCxnSpPr>
        <p:spPr>
          <a:xfrm flipH="1">
            <a:off x="2453094" y="2598324"/>
            <a:ext cx="946963"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2671472" y="2612276"/>
            <a:ext cx="0" cy="13754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20627" y="1519542"/>
            <a:ext cx="216758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Open Sans"/>
              </a:rPr>
              <a:t>4</a:t>
            </a:r>
            <a:r>
              <a:rPr kumimoji="0" lang="en-US" sz="1800" b="0" i="0" u="none" strike="noStrike" kern="1200" cap="none" spc="0" normalizeH="0" baseline="0" noProof="0">
                <a:ln>
                  <a:noFill/>
                </a:ln>
                <a:solidFill>
                  <a:prstClr val="white"/>
                </a:solidFill>
                <a:effectLst/>
                <a:uLnTx/>
                <a:uFillTx/>
                <a:latin typeface="Open Sans"/>
                <a:cs typeface="+mn-cs"/>
              </a:rPr>
              <a:t>. Nạp t</a:t>
            </a:r>
            <a:r>
              <a:rPr lang="en-US">
                <a:solidFill>
                  <a:prstClr val="white"/>
                </a:solidFill>
                <a:latin typeface="Open Sans"/>
              </a:rPr>
              <a:t>ừ, thể loại : </a:t>
            </a:r>
            <a:endParaRPr kumimoji="0" lang="en-US" sz="1800" b="0" i="0" u="none" strike="noStrike" kern="1200" cap="none" spc="0" normalizeH="0" baseline="0" noProof="0" dirty="0">
              <a:ln>
                <a:noFill/>
              </a:ln>
              <a:solidFill>
                <a:prstClr val="white"/>
              </a:solidFill>
              <a:effectLst/>
              <a:uLnTx/>
              <a:uFillTx/>
              <a:latin typeface="Open Sans"/>
              <a:cs typeface="+mn-cs"/>
            </a:endParaRPr>
          </a:p>
        </p:txBody>
      </p:sp>
      <p:sp>
        <p:nvSpPr>
          <p:cNvPr id="33" name="Hình chữ nhật 32"/>
          <p:cNvSpPr/>
          <p:nvPr/>
        </p:nvSpPr>
        <p:spPr>
          <a:xfrm>
            <a:off x="3400057" y="1519542"/>
            <a:ext cx="1731428" cy="215756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Đọc ba dòng một</a:t>
            </a:r>
          </a:p>
          <a:p>
            <a:pPr algn="ctr"/>
            <a:endParaRPr kumimoji="1" lang="en-US" sz="1400"/>
          </a:p>
          <a:p>
            <a:pPr algn="ctr"/>
            <a:r>
              <a:rPr kumimoji="1" lang="en-US" sz="1400"/>
              <a:t>Dòng 1: MÃ</a:t>
            </a:r>
          </a:p>
          <a:p>
            <a:pPr algn="ctr"/>
            <a:endParaRPr kumimoji="1" lang="en-US" sz="1400"/>
          </a:p>
          <a:p>
            <a:pPr algn="ctr"/>
            <a:r>
              <a:rPr kumimoji="1" lang="en-US" sz="1400"/>
              <a:t>Dòng 2: TÊN</a:t>
            </a:r>
          </a:p>
          <a:p>
            <a:pPr algn="ctr"/>
            <a:endParaRPr kumimoji="1" lang="en-US" sz="1400"/>
          </a:p>
          <a:p>
            <a:pPr algn="ctr"/>
            <a:r>
              <a:rPr kumimoji="1" lang="en-US" sz="1400"/>
              <a:t>Dòng 3: TR</a:t>
            </a:r>
            <a:r>
              <a:rPr kumimoji="1" lang="vi-VN" sz="1400"/>
              <a:t>Ư</a:t>
            </a:r>
            <a:r>
              <a:rPr kumimoji="1" lang="en-US" sz="1400"/>
              <a:t>ỜNG</a:t>
            </a:r>
          </a:p>
        </p:txBody>
      </p:sp>
      <p:cxnSp>
        <p:nvCxnSpPr>
          <p:cNvPr id="35" name="Đường nối Thẳng 34"/>
          <p:cNvCxnSpPr>
            <a:cxnSpLocks/>
          </p:cNvCxnSpPr>
          <p:nvPr/>
        </p:nvCxnSpPr>
        <p:spPr>
          <a:xfrm>
            <a:off x="3400057" y="2195292"/>
            <a:ext cx="17314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p:cNvCxnSpPr>
            <a:cxnSpLocks/>
          </p:cNvCxnSpPr>
          <p:nvPr/>
        </p:nvCxnSpPr>
        <p:spPr>
          <a:xfrm>
            <a:off x="3400057" y="3023865"/>
            <a:ext cx="17314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a:cxnSpLocks/>
          </p:cNvCxnSpPr>
          <p:nvPr/>
        </p:nvCxnSpPr>
        <p:spPr>
          <a:xfrm>
            <a:off x="3400057" y="2598323"/>
            <a:ext cx="17314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1" name="Straight Connector 18"/>
          <p:cNvCxnSpPr>
            <a:cxnSpLocks/>
          </p:cNvCxnSpPr>
          <p:nvPr/>
        </p:nvCxnSpPr>
        <p:spPr>
          <a:xfrm flipH="1">
            <a:off x="5134456" y="2750724"/>
            <a:ext cx="184476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3" name="Straight Connector 18"/>
          <p:cNvCxnSpPr>
            <a:cxnSpLocks/>
          </p:cNvCxnSpPr>
          <p:nvPr/>
        </p:nvCxnSpPr>
        <p:spPr>
          <a:xfrm flipH="1">
            <a:off x="5131485" y="2408854"/>
            <a:ext cx="1844762"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4" name="Straight Connector 18"/>
          <p:cNvCxnSpPr>
            <a:cxnSpLocks/>
            <a:stCxn id="6" idx="0"/>
          </p:cNvCxnSpPr>
          <p:nvPr/>
        </p:nvCxnSpPr>
        <p:spPr>
          <a:xfrm flipV="1">
            <a:off x="6979219" y="2391918"/>
            <a:ext cx="0" cy="73454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24"/>
          <p:cNvCxnSpPr>
            <a:cxnSpLocks/>
            <a:endCxn id="8" idx="1"/>
          </p:cNvCxnSpPr>
          <p:nvPr/>
        </p:nvCxnSpPr>
        <p:spPr>
          <a:xfrm>
            <a:off x="6976247" y="2571831"/>
            <a:ext cx="1973714" cy="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2" name="Right Arrow 4"/>
          <p:cNvSpPr/>
          <p:nvPr/>
        </p:nvSpPr>
        <p:spPr>
          <a:xfrm>
            <a:off x="1137133" y="5355733"/>
            <a:ext cx="1315961" cy="690415"/>
          </a:xfrm>
          <a:prstGeom prst="rightArrow">
            <a:avLst/>
          </a:prstGeom>
          <a:noFill/>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dirty="0">
                <a:ln w="0"/>
                <a:solidFill>
                  <a:srgbClr val="FFA513"/>
                </a:solidFill>
                <a:effectLst>
                  <a:outerShdw blurRad="38100" dist="19050" dir="2700000" algn="tl" rotWithShape="0">
                    <a:srgbClr val="1C1C1C">
                      <a:alpha val="40000"/>
                    </a:srgbClr>
                  </a:outerShdw>
                </a:effectLst>
                <a:uLnTx/>
                <a:uFillTx/>
                <a:latin typeface="Open Sans"/>
                <a:cs typeface="+mn-cs"/>
              </a:rPr>
              <a:t>File </a:t>
            </a:r>
            <a:r>
              <a:rPr kumimoji="1" lang="en-US" sz="1400" b="0" i="0" u="none" strike="noStrike" kern="1200" cap="none" spc="0" normalizeH="0" baseline="0" noProof="0" dirty="0">
                <a:ln w="0"/>
                <a:solidFill>
                  <a:srgbClr val="FFA513"/>
                </a:solidFill>
                <a:effectLst>
                  <a:outerShdw blurRad="38100" dist="19050" dir="2700000" algn="tl" rotWithShape="0">
                    <a:srgbClr val="1C1C1C">
                      <a:alpha val="40000"/>
                    </a:srgbClr>
                  </a:outerShdw>
                </a:effectLst>
                <a:uLnTx/>
                <a:uFillTx/>
                <a:latin typeface="Open Sans"/>
                <a:cs typeface="+mn-cs"/>
              </a:rPr>
              <a:t>input</a:t>
            </a:r>
            <a:endParaRPr kumimoji="1" lang="en-US" sz="1600" b="0" i="0" u="none" strike="noStrike" kern="1200" cap="none" spc="0" normalizeH="0" baseline="0" noProof="0" dirty="0">
              <a:ln w="0"/>
              <a:solidFill>
                <a:srgbClr val="FFA513"/>
              </a:solidFill>
              <a:effectLst>
                <a:outerShdw blurRad="38100" dist="19050" dir="2700000" algn="tl" rotWithShape="0">
                  <a:srgbClr val="1C1C1C">
                    <a:alpha val="40000"/>
                  </a:srgbClr>
                </a:outerShdw>
              </a:effectLst>
              <a:uLnTx/>
              <a:uFillTx/>
              <a:latin typeface="Open Sans"/>
              <a:cs typeface="+mn-cs"/>
            </a:endParaRPr>
          </a:p>
        </p:txBody>
      </p:sp>
      <p:sp>
        <p:nvSpPr>
          <p:cNvPr id="83" name="Rectangle 14"/>
          <p:cNvSpPr/>
          <p:nvPr/>
        </p:nvSpPr>
        <p:spPr>
          <a:xfrm>
            <a:off x="10884740" y="5434392"/>
            <a:ext cx="940037" cy="54273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i="0" u="none" strike="noStrike" kern="1200" cap="none" spc="0" normalizeH="0" baseline="0" noProof="0" dirty="0">
                <a:ln>
                  <a:noFill/>
                </a:ln>
                <a:solidFill>
                  <a:srgbClr val="FFA513"/>
                </a:solidFill>
                <a:effectLst/>
                <a:uLnTx/>
                <a:uFillTx/>
                <a:latin typeface="Open Sans"/>
                <a:cs typeface="+mn-cs"/>
              </a:rPr>
              <a:t>Close</a:t>
            </a:r>
            <a:r>
              <a:rPr kumimoji="1" lang="en-US" sz="1800" b="0" i="0" u="none" strike="noStrike" kern="1200" cap="none" spc="0" normalizeH="0" baseline="0" noProof="0" dirty="0">
                <a:ln>
                  <a:noFill/>
                </a:ln>
                <a:solidFill>
                  <a:srgbClr val="FFA513"/>
                </a:solidFill>
                <a:effectLst/>
                <a:uLnTx/>
                <a:uFillTx/>
                <a:latin typeface="Open Sans"/>
                <a:cs typeface="+mn-cs"/>
              </a:rPr>
              <a:t> </a:t>
            </a:r>
            <a:r>
              <a:rPr kumimoji="1" lang="en-US" sz="1400" b="0" i="0" u="none" strike="noStrike" kern="1200" cap="none" spc="0" normalizeH="0" baseline="0" noProof="0" dirty="0">
                <a:ln>
                  <a:noFill/>
                </a:ln>
                <a:solidFill>
                  <a:srgbClr val="FFA513"/>
                </a:solidFill>
                <a:effectLst/>
                <a:uLnTx/>
                <a:uFillTx/>
                <a:latin typeface="Open Sans"/>
                <a:cs typeface="+mn-cs"/>
              </a:rPr>
              <a:t>file</a:t>
            </a:r>
          </a:p>
        </p:txBody>
      </p:sp>
      <p:cxnSp>
        <p:nvCxnSpPr>
          <p:cNvPr id="84" name="Straight Connector 18"/>
          <p:cNvCxnSpPr>
            <a:cxnSpLocks/>
          </p:cNvCxnSpPr>
          <p:nvPr/>
        </p:nvCxnSpPr>
        <p:spPr>
          <a:xfrm flipH="1">
            <a:off x="2453093" y="5700940"/>
            <a:ext cx="94696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24"/>
          <p:cNvCxnSpPr>
            <a:cxnSpLocks/>
            <a:endCxn id="15" idx="2"/>
          </p:cNvCxnSpPr>
          <p:nvPr/>
        </p:nvCxnSpPr>
        <p:spPr>
          <a:xfrm flipV="1">
            <a:off x="2671472" y="4587324"/>
            <a:ext cx="0" cy="11136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3" name="Hộp Văn bản 92"/>
          <p:cNvSpPr txBox="1"/>
          <p:nvPr/>
        </p:nvSpPr>
        <p:spPr>
          <a:xfrm>
            <a:off x="2611952" y="2314750"/>
            <a:ext cx="1097584" cy="276999"/>
          </a:xfrm>
          <a:prstGeom prst="rect">
            <a:avLst/>
          </a:prstGeom>
          <a:noFill/>
        </p:spPr>
        <p:txBody>
          <a:bodyPr wrap="square" rtlCol="0">
            <a:spAutoFit/>
          </a:bodyPr>
          <a:lstStyle/>
          <a:p>
            <a:r>
              <a:rPr lang="en-US" sz="1200">
                <a:solidFill>
                  <a:schemeClr val="bg1"/>
                </a:solidFill>
              </a:rPr>
              <a:t>Ch</a:t>
            </a:r>
            <a:r>
              <a:rPr lang="vi-VN" sz="1200">
                <a:solidFill>
                  <a:schemeClr val="bg1"/>
                </a:solidFill>
              </a:rPr>
              <a:t>ư</a:t>
            </a:r>
            <a:r>
              <a:rPr lang="en-US" sz="1200">
                <a:solidFill>
                  <a:schemeClr val="bg1"/>
                </a:solidFill>
              </a:rPr>
              <a:t>a EOF</a:t>
            </a:r>
          </a:p>
        </p:txBody>
      </p:sp>
      <p:sp>
        <p:nvSpPr>
          <p:cNvPr id="94" name="Hộp Văn bản 93"/>
          <p:cNvSpPr txBox="1"/>
          <p:nvPr/>
        </p:nvSpPr>
        <p:spPr>
          <a:xfrm rot="5400000">
            <a:off x="2290032" y="3523845"/>
            <a:ext cx="1097584" cy="276999"/>
          </a:xfrm>
          <a:prstGeom prst="rect">
            <a:avLst/>
          </a:prstGeom>
          <a:noFill/>
        </p:spPr>
        <p:txBody>
          <a:bodyPr wrap="square" rtlCol="0">
            <a:spAutoFit/>
          </a:bodyPr>
          <a:lstStyle/>
          <a:p>
            <a:r>
              <a:rPr lang="en-US" sz="1200">
                <a:solidFill>
                  <a:schemeClr val="bg1"/>
                </a:solidFill>
              </a:rPr>
              <a:t> EOF</a:t>
            </a:r>
          </a:p>
        </p:txBody>
      </p:sp>
      <p:sp>
        <p:nvSpPr>
          <p:cNvPr id="95" name="Hộp Văn bản 94"/>
          <p:cNvSpPr txBox="1"/>
          <p:nvPr/>
        </p:nvSpPr>
        <p:spPr>
          <a:xfrm rot="5400000">
            <a:off x="2290032" y="5322298"/>
            <a:ext cx="1097584" cy="276999"/>
          </a:xfrm>
          <a:prstGeom prst="rect">
            <a:avLst/>
          </a:prstGeom>
          <a:noFill/>
        </p:spPr>
        <p:txBody>
          <a:bodyPr wrap="square" rtlCol="0">
            <a:spAutoFit/>
          </a:bodyPr>
          <a:lstStyle/>
          <a:p>
            <a:r>
              <a:rPr lang="en-US" sz="1200">
                <a:solidFill>
                  <a:schemeClr val="bg1"/>
                </a:solidFill>
              </a:rPr>
              <a:t> EOF</a:t>
            </a:r>
          </a:p>
        </p:txBody>
      </p:sp>
      <p:sp>
        <p:nvSpPr>
          <p:cNvPr id="96" name="Hộp Văn bản 95"/>
          <p:cNvSpPr txBox="1"/>
          <p:nvPr/>
        </p:nvSpPr>
        <p:spPr>
          <a:xfrm>
            <a:off x="2592698" y="5728835"/>
            <a:ext cx="1097584" cy="276999"/>
          </a:xfrm>
          <a:prstGeom prst="rect">
            <a:avLst/>
          </a:prstGeom>
          <a:noFill/>
        </p:spPr>
        <p:txBody>
          <a:bodyPr wrap="square" rtlCol="0">
            <a:spAutoFit/>
          </a:bodyPr>
          <a:lstStyle/>
          <a:p>
            <a:r>
              <a:rPr lang="en-US" sz="1200">
                <a:solidFill>
                  <a:schemeClr val="bg1"/>
                </a:solidFill>
              </a:rPr>
              <a:t>Ch</a:t>
            </a:r>
            <a:r>
              <a:rPr lang="vi-VN" sz="1200">
                <a:solidFill>
                  <a:schemeClr val="bg1"/>
                </a:solidFill>
              </a:rPr>
              <a:t>ư</a:t>
            </a:r>
            <a:r>
              <a:rPr lang="en-US" sz="1200">
                <a:solidFill>
                  <a:schemeClr val="bg1"/>
                </a:solidFill>
              </a:rPr>
              <a:t>a EOF</a:t>
            </a:r>
          </a:p>
        </p:txBody>
      </p:sp>
      <p:sp>
        <p:nvSpPr>
          <p:cNvPr id="100" name="Hình chữ nhật 99"/>
          <p:cNvSpPr/>
          <p:nvPr/>
        </p:nvSpPr>
        <p:spPr>
          <a:xfrm>
            <a:off x="3400056" y="5456042"/>
            <a:ext cx="2741251" cy="48979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Đọc dòng đầu tiên: mã thể loại</a:t>
            </a:r>
          </a:p>
          <a:p>
            <a:pPr algn="ctr"/>
            <a:r>
              <a:rPr kumimoji="1" lang="en-US" sz="1200"/>
              <a:t>Dòng thứ 2: tên từ</a:t>
            </a:r>
          </a:p>
        </p:txBody>
      </p:sp>
      <p:sp>
        <p:nvSpPr>
          <p:cNvPr id="101" name="Rectangle 5"/>
          <p:cNvSpPr/>
          <p:nvPr/>
        </p:nvSpPr>
        <p:spPr>
          <a:xfrm>
            <a:off x="3487844" y="4655552"/>
            <a:ext cx="2565673" cy="370958"/>
          </a:xfrm>
          <a:prstGeom prst="rect">
            <a:avLst/>
          </a:prstGeom>
          <a:noFill/>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i="0" u="none" strike="noStrike" kern="1200" cap="none" spc="0" normalizeH="0" baseline="0" noProof="0">
                <a:ln>
                  <a:noFill/>
                </a:ln>
                <a:solidFill>
                  <a:srgbClr val="FFA513"/>
                </a:solidFill>
                <a:effectLst/>
                <a:uLnTx/>
                <a:uFillTx/>
                <a:latin typeface="Open Sans"/>
                <a:cs typeface="+mn-cs"/>
              </a:rPr>
              <a:t>searchTypeByCode(code)</a:t>
            </a:r>
            <a:endParaRPr kumimoji="1" lang="en-US" sz="1600" b="0" i="0" u="none" strike="noStrike" kern="1200" cap="none" spc="0" normalizeH="0" baseline="0" noProof="0" dirty="0">
              <a:ln>
                <a:noFill/>
              </a:ln>
              <a:solidFill>
                <a:srgbClr val="FFA513"/>
              </a:solidFill>
              <a:effectLst/>
              <a:uLnTx/>
              <a:uFillTx/>
              <a:latin typeface="Open Sans"/>
              <a:cs typeface="+mn-cs"/>
            </a:endParaRPr>
          </a:p>
        </p:txBody>
      </p:sp>
      <p:cxnSp>
        <p:nvCxnSpPr>
          <p:cNvPr id="102" name="Straight Arrow Connector 24"/>
          <p:cNvCxnSpPr>
            <a:cxnSpLocks/>
            <a:stCxn id="100" idx="0"/>
            <a:endCxn id="101" idx="2"/>
          </p:cNvCxnSpPr>
          <p:nvPr/>
        </p:nvCxnSpPr>
        <p:spPr>
          <a:xfrm flipH="1" flipV="1">
            <a:off x="4770681" y="5026510"/>
            <a:ext cx="1" cy="429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 name="Đường kết nối Mũi tên Thẳng 6"/>
          <p:cNvCxnSpPr>
            <a:cxnSpLocks/>
            <a:stCxn id="101" idx="3"/>
            <a:endCxn id="36" idx="1"/>
          </p:cNvCxnSpPr>
          <p:nvPr/>
        </p:nvCxnSpPr>
        <p:spPr>
          <a:xfrm>
            <a:off x="6053517" y="4841031"/>
            <a:ext cx="265631"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Hình chữ nhật 35"/>
          <p:cNvSpPr/>
          <p:nvPr/>
        </p:nvSpPr>
        <p:spPr>
          <a:xfrm>
            <a:off x="6319148" y="4596133"/>
            <a:ext cx="1579716" cy="48979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Đọc các tr</a:t>
            </a:r>
            <a:r>
              <a:rPr kumimoji="1" lang="vi-VN" sz="1200"/>
              <a:t>ư</a:t>
            </a:r>
            <a:r>
              <a:rPr kumimoji="1" lang="en-US" sz="1200"/>
              <a:t>ờng</a:t>
            </a:r>
          </a:p>
        </p:txBody>
      </p:sp>
      <p:sp>
        <p:nvSpPr>
          <p:cNvPr id="43" name="Rectangle 7"/>
          <p:cNvSpPr/>
          <p:nvPr/>
        </p:nvSpPr>
        <p:spPr>
          <a:xfrm>
            <a:off x="8572371" y="5416778"/>
            <a:ext cx="1934779" cy="56832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1" i="0" u="none" strike="noStrike" kern="1200" cap="none" spc="0" normalizeH="0" baseline="0" noProof="0">
                <a:ln>
                  <a:noFill/>
                </a:ln>
                <a:solidFill>
                  <a:srgbClr val="FFA513"/>
                </a:solidFill>
                <a:effectLst/>
                <a:highlight>
                  <a:srgbClr val="808000"/>
                </a:highlight>
                <a:uLnTx/>
                <a:uFillTx/>
                <a:latin typeface="Open Sans"/>
                <a:cs typeface="+mn-cs"/>
              </a:rPr>
              <a:t>add</a:t>
            </a:r>
            <a:r>
              <a:rPr kumimoji="1" lang="en-US" sz="1400" b="1">
                <a:solidFill>
                  <a:srgbClr val="FFA513"/>
                </a:solidFill>
                <a:highlight>
                  <a:srgbClr val="808000"/>
                </a:highlight>
                <a:latin typeface="Open Sans"/>
              </a:rPr>
              <a:t>Word(newword)</a:t>
            </a:r>
            <a:endParaRPr kumimoji="1" lang="en-US" sz="1400" b="1" i="0" u="none" strike="noStrike" kern="1200" cap="none" spc="0" normalizeH="0" baseline="0" noProof="0" dirty="0">
              <a:ln>
                <a:noFill/>
              </a:ln>
              <a:solidFill>
                <a:srgbClr val="FFA513"/>
              </a:solidFill>
              <a:effectLst/>
              <a:highlight>
                <a:srgbClr val="808000"/>
              </a:highlight>
              <a:uLnTx/>
              <a:uFillTx/>
              <a:latin typeface="Open Sans"/>
              <a:cs typeface="+mn-cs"/>
            </a:endParaRPr>
          </a:p>
        </p:txBody>
      </p:sp>
      <p:cxnSp>
        <p:nvCxnSpPr>
          <p:cNvPr id="21" name="Đường kết nối Mũi tên Thẳng 20"/>
          <p:cNvCxnSpPr>
            <a:stCxn id="36" idx="3"/>
            <a:endCxn id="43" idx="1"/>
          </p:cNvCxnSpPr>
          <p:nvPr/>
        </p:nvCxnSpPr>
        <p:spPr>
          <a:xfrm>
            <a:off x="7898864" y="4841031"/>
            <a:ext cx="673507" cy="85990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Đường kết nối Mũi tên Thẳng 22"/>
          <p:cNvCxnSpPr>
            <a:cxnSpLocks/>
            <a:stCxn id="100" idx="3"/>
            <a:endCxn id="43" idx="1"/>
          </p:cNvCxnSpPr>
          <p:nvPr/>
        </p:nvCxnSpPr>
        <p:spPr>
          <a:xfrm flipV="1">
            <a:off x="6141307" y="5700939"/>
            <a:ext cx="2431064"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Đường kết nối Mũi tên Thẳng 25"/>
          <p:cNvCxnSpPr>
            <a:stCxn id="43" idx="3"/>
            <a:endCxn id="83" idx="1"/>
          </p:cNvCxnSpPr>
          <p:nvPr/>
        </p:nvCxnSpPr>
        <p:spPr>
          <a:xfrm>
            <a:off x="10507150" y="5700939"/>
            <a:ext cx="377590" cy="482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371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807" y="1542474"/>
            <a:ext cx="232627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prstClr val="white"/>
                </a:solidFill>
                <a:latin typeface="Open Sans"/>
              </a:rPr>
              <a:t>5</a:t>
            </a:r>
            <a:r>
              <a:rPr kumimoji="0" lang="en-US" sz="1800" b="0" i="0" u="none" strike="noStrike" kern="1200" cap="none" spc="0" normalizeH="0" baseline="0" noProof="0">
                <a:ln>
                  <a:noFill/>
                </a:ln>
                <a:solidFill>
                  <a:prstClr val="white"/>
                </a:solidFill>
                <a:effectLst/>
                <a:uLnTx/>
                <a:uFillTx/>
                <a:latin typeface="Open Sans"/>
                <a:cs typeface="+mn-cs"/>
              </a:rPr>
              <a:t>. Lưu thể loại, l</a:t>
            </a:r>
            <a:r>
              <a:rPr kumimoji="0" lang="vi-VN" sz="1800" b="0" i="0" u="none" strike="noStrike" kern="1200" cap="none" spc="0" normalizeH="0" baseline="0" noProof="0">
                <a:ln>
                  <a:noFill/>
                </a:ln>
                <a:solidFill>
                  <a:prstClr val="white"/>
                </a:solidFill>
                <a:effectLst/>
                <a:uLnTx/>
                <a:uFillTx/>
                <a:latin typeface="Open Sans"/>
                <a:cs typeface="+mn-cs"/>
              </a:rPr>
              <a:t>ư</a:t>
            </a:r>
            <a:r>
              <a:rPr kumimoji="0" lang="en-US" sz="1800" b="0" i="0" u="none" strike="noStrike" kern="1200" cap="none" spc="0" normalizeH="0" baseline="0" noProof="0">
                <a:ln>
                  <a:noFill/>
                </a:ln>
                <a:solidFill>
                  <a:prstClr val="white"/>
                </a:solidFill>
                <a:effectLst/>
                <a:uLnTx/>
                <a:uFillTx/>
                <a:latin typeface="Open Sans"/>
                <a:cs typeface="+mn-cs"/>
              </a:rPr>
              <a:t>u t</a:t>
            </a:r>
            <a:r>
              <a:rPr lang="en-US">
                <a:solidFill>
                  <a:prstClr val="white"/>
                </a:solidFill>
                <a:latin typeface="Open Sans"/>
              </a:rPr>
              <a:t>ừ</a:t>
            </a:r>
            <a:endParaRPr kumimoji="0" lang="en-US" sz="1800" b="0" i="0" u="none" strike="noStrike" kern="1200" cap="none" spc="0" normalizeH="0" baseline="0" noProof="0" dirty="0">
              <a:ln>
                <a:noFill/>
              </a:ln>
              <a:solidFill>
                <a:prstClr val="white"/>
              </a:solidFill>
              <a:effectLst/>
              <a:uLnTx/>
              <a:uFillTx/>
              <a:latin typeface="Open Sans"/>
              <a:cs typeface="+mn-cs"/>
            </a:endParaRPr>
          </a:p>
        </p:txBody>
      </p:sp>
      <p:cxnSp>
        <p:nvCxnSpPr>
          <p:cNvPr id="6" name="Straight Connector 5"/>
          <p:cNvCxnSpPr/>
          <p:nvPr/>
        </p:nvCxnSpPr>
        <p:spPr>
          <a:xfrm>
            <a:off x="0" y="1290975"/>
            <a:ext cx="12263215" cy="512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Hình chữ nhật 14"/>
          <p:cNvSpPr/>
          <p:nvPr/>
        </p:nvSpPr>
        <p:spPr>
          <a:xfrm>
            <a:off x="5538483" y="3311610"/>
            <a:ext cx="1186248" cy="4572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Mở - tạo file</a:t>
            </a:r>
          </a:p>
        </p:txBody>
      </p:sp>
      <p:sp>
        <p:nvSpPr>
          <p:cNvPr id="17" name="Hình chữ nhật 16"/>
          <p:cNvSpPr/>
          <p:nvPr/>
        </p:nvSpPr>
        <p:spPr>
          <a:xfrm>
            <a:off x="5538483" y="2491304"/>
            <a:ext cx="1186248" cy="4572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a:t>File</a:t>
            </a:r>
          </a:p>
        </p:txBody>
      </p:sp>
      <p:cxnSp>
        <p:nvCxnSpPr>
          <p:cNvPr id="19" name="Đường kết nối Mũi tên Thẳng 18"/>
          <p:cNvCxnSpPr>
            <a:cxnSpLocks/>
            <a:stCxn id="15" idx="0"/>
            <a:endCxn id="17" idx="2"/>
          </p:cNvCxnSpPr>
          <p:nvPr/>
        </p:nvCxnSpPr>
        <p:spPr>
          <a:xfrm flipV="1">
            <a:off x="6131607" y="2948504"/>
            <a:ext cx="0" cy="3631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Hình chữ nhật 31"/>
          <p:cNvSpPr/>
          <p:nvPr/>
        </p:nvSpPr>
        <p:spPr>
          <a:xfrm>
            <a:off x="2248930" y="2491304"/>
            <a:ext cx="1186248" cy="4572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200"/>
              <a:t>Cấu trúc dữ liệu</a:t>
            </a:r>
          </a:p>
        </p:txBody>
      </p:sp>
      <p:cxnSp>
        <p:nvCxnSpPr>
          <p:cNvPr id="24" name="Đường kết nối Mũi tên Thẳng 23"/>
          <p:cNvCxnSpPr>
            <a:stCxn id="32" idx="3"/>
            <a:endCxn id="17" idx="1"/>
          </p:cNvCxnSpPr>
          <p:nvPr/>
        </p:nvCxnSpPr>
        <p:spPr>
          <a:xfrm>
            <a:off x="3435178" y="2719904"/>
            <a:ext cx="2103305"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Hộp Văn bản 28"/>
          <p:cNvSpPr txBox="1"/>
          <p:nvPr/>
        </p:nvSpPr>
        <p:spPr>
          <a:xfrm>
            <a:off x="3919747" y="2369398"/>
            <a:ext cx="1618736" cy="307777"/>
          </a:xfrm>
          <a:prstGeom prst="rect">
            <a:avLst/>
          </a:prstGeom>
          <a:noFill/>
        </p:spPr>
        <p:txBody>
          <a:bodyPr wrap="square" rtlCol="0">
            <a:spAutoFit/>
          </a:bodyPr>
          <a:lstStyle/>
          <a:p>
            <a:r>
              <a:rPr lang="en-US" sz="1400">
                <a:solidFill>
                  <a:schemeClr val="bg1"/>
                </a:solidFill>
              </a:rPr>
              <a:t>Luồng vào</a:t>
            </a:r>
          </a:p>
        </p:txBody>
      </p:sp>
      <p:cxnSp>
        <p:nvCxnSpPr>
          <p:cNvPr id="36" name="Đường kết nối Mũi tên Thẳng 35"/>
          <p:cNvCxnSpPr>
            <a:stCxn id="17" idx="3"/>
          </p:cNvCxnSpPr>
          <p:nvPr/>
        </p:nvCxnSpPr>
        <p:spPr>
          <a:xfrm>
            <a:off x="6724731" y="2719904"/>
            <a:ext cx="602826"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Hình chữ nhật 42"/>
          <p:cNvSpPr/>
          <p:nvPr/>
        </p:nvSpPr>
        <p:spPr>
          <a:xfrm>
            <a:off x="7317855" y="2534033"/>
            <a:ext cx="1186248" cy="4572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Đóng file</a:t>
            </a:r>
          </a:p>
        </p:txBody>
      </p:sp>
      <p:sp>
        <p:nvSpPr>
          <p:cNvPr id="45" name="Hình chữ nhật 10"/>
          <p:cNvSpPr/>
          <p:nvPr/>
        </p:nvSpPr>
        <p:spPr>
          <a:xfrm>
            <a:off x="2914144" y="5152801"/>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checkInput(line)</a:t>
            </a:r>
          </a:p>
        </p:txBody>
      </p:sp>
      <p:sp>
        <p:nvSpPr>
          <p:cNvPr id="46" name="Mũi tên: Phải 8"/>
          <p:cNvSpPr/>
          <p:nvPr/>
        </p:nvSpPr>
        <p:spPr>
          <a:xfrm>
            <a:off x="1554823" y="5133888"/>
            <a:ext cx="1334530"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Luồng input</a:t>
            </a:r>
          </a:p>
        </p:txBody>
      </p:sp>
      <p:sp>
        <p:nvSpPr>
          <p:cNvPr id="47" name="Hình chữ nhật 16"/>
          <p:cNvSpPr/>
          <p:nvPr/>
        </p:nvSpPr>
        <p:spPr>
          <a:xfrm>
            <a:off x="4883055" y="5143344"/>
            <a:ext cx="2497104" cy="62439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searchTypeByName</a:t>
            </a:r>
            <a:r>
              <a:rPr kumimoji="1" lang="en-US" sz="1400" dirty="0"/>
              <a:t>(name)</a:t>
            </a:r>
          </a:p>
        </p:txBody>
      </p:sp>
      <p:sp>
        <p:nvSpPr>
          <p:cNvPr id="48" name="Hình chữ nhật 16"/>
          <p:cNvSpPr/>
          <p:nvPr/>
        </p:nvSpPr>
        <p:spPr>
          <a:xfrm>
            <a:off x="7977469" y="5226744"/>
            <a:ext cx="1695963" cy="45308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b="1" dirty="0" err="1">
                <a:highlight>
                  <a:srgbClr val="808000"/>
                </a:highlight>
              </a:rPr>
              <a:t>deleteType</a:t>
            </a:r>
            <a:r>
              <a:rPr kumimoji="1" lang="en-US" sz="1400" b="1" dirty="0">
                <a:highlight>
                  <a:srgbClr val="808000"/>
                </a:highlight>
              </a:rPr>
              <a:t>(code)</a:t>
            </a:r>
          </a:p>
        </p:txBody>
      </p:sp>
      <p:cxnSp>
        <p:nvCxnSpPr>
          <p:cNvPr id="49" name="Đường kết nối Mũi tên Thẳng 18"/>
          <p:cNvCxnSpPr>
            <a:cxnSpLocks/>
            <a:stCxn id="45" idx="3"/>
            <a:endCxn id="47" idx="1"/>
          </p:cNvCxnSpPr>
          <p:nvPr/>
        </p:nvCxnSpPr>
        <p:spPr>
          <a:xfrm flipV="1">
            <a:off x="4421669" y="5455541"/>
            <a:ext cx="461386"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Đường kết nối Mũi tên Thẳng 23"/>
          <p:cNvCxnSpPr>
            <a:cxnSpLocks/>
            <a:stCxn id="47" idx="3"/>
            <a:endCxn id="48" idx="1"/>
          </p:cNvCxnSpPr>
          <p:nvPr/>
        </p:nvCxnSpPr>
        <p:spPr>
          <a:xfrm flipV="1">
            <a:off x="7380159" y="5453284"/>
            <a:ext cx="597310" cy="225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Đường kết nối Mũi tên Thẳng 23"/>
          <p:cNvCxnSpPr>
            <a:cxnSpLocks/>
            <a:stCxn id="48" idx="3"/>
          </p:cNvCxnSpPr>
          <p:nvPr/>
        </p:nvCxnSpPr>
        <p:spPr>
          <a:xfrm>
            <a:off x="9673432" y="5453284"/>
            <a:ext cx="400571"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Đường kết nối: Mũi tên Gấp khúc 51"/>
          <p:cNvCxnSpPr>
            <a:cxnSpLocks/>
            <a:stCxn id="47" idx="2"/>
          </p:cNvCxnSpPr>
          <p:nvPr/>
        </p:nvCxnSpPr>
        <p:spPr>
          <a:xfrm rot="5400000" flipH="1">
            <a:off x="4109375" y="3745506"/>
            <a:ext cx="34702" cy="4009763"/>
          </a:xfrm>
          <a:prstGeom prst="bentConnector4">
            <a:avLst>
              <a:gd name="adj1" fmla="val -1798213"/>
              <a:gd name="adj2" fmla="val 101625"/>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Đường kết nối: Mũi tên Gấp khúc 52"/>
          <p:cNvCxnSpPr>
            <a:cxnSpLocks/>
            <a:stCxn id="47" idx="2"/>
            <a:endCxn id="48" idx="2"/>
          </p:cNvCxnSpPr>
          <p:nvPr/>
        </p:nvCxnSpPr>
        <p:spPr>
          <a:xfrm rot="5400000" flipH="1" flipV="1">
            <a:off x="7434572" y="4376859"/>
            <a:ext cx="87914" cy="2693844"/>
          </a:xfrm>
          <a:prstGeom prst="bentConnector3">
            <a:avLst>
              <a:gd name="adj1" fmla="val -695747"/>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Hộp Văn bản 53"/>
          <p:cNvSpPr txBox="1"/>
          <p:nvPr/>
        </p:nvSpPr>
        <p:spPr>
          <a:xfrm>
            <a:off x="7128137" y="6042393"/>
            <a:ext cx="1991040" cy="307777"/>
          </a:xfrm>
          <a:prstGeom prst="rect">
            <a:avLst/>
          </a:prstGeom>
          <a:noFill/>
        </p:spPr>
        <p:txBody>
          <a:bodyPr wrap="square" rtlCol="0">
            <a:spAutoFit/>
          </a:bodyPr>
          <a:lstStyle/>
          <a:p>
            <a:r>
              <a:rPr lang="en-US" sz="1400">
                <a:solidFill>
                  <a:schemeClr val="bg1"/>
                </a:solidFill>
              </a:rPr>
              <a:t>Tìm thấy</a:t>
            </a:r>
          </a:p>
        </p:txBody>
      </p:sp>
      <p:sp>
        <p:nvSpPr>
          <p:cNvPr id="55" name="Hộp Văn bản 54"/>
          <p:cNvSpPr txBox="1"/>
          <p:nvPr/>
        </p:nvSpPr>
        <p:spPr>
          <a:xfrm>
            <a:off x="1229310" y="4790138"/>
            <a:ext cx="1991040" cy="307777"/>
          </a:xfrm>
          <a:prstGeom prst="rect">
            <a:avLst/>
          </a:prstGeom>
          <a:noFill/>
        </p:spPr>
        <p:txBody>
          <a:bodyPr wrap="square" rtlCol="0">
            <a:spAutoFit/>
          </a:bodyPr>
          <a:lstStyle/>
          <a:p>
            <a:r>
              <a:rPr lang="en-US" sz="1400">
                <a:solidFill>
                  <a:schemeClr val="bg1"/>
                </a:solidFill>
              </a:rPr>
              <a:t>Tên thể loại muốn xóa</a:t>
            </a:r>
          </a:p>
        </p:txBody>
      </p:sp>
      <p:sp>
        <p:nvSpPr>
          <p:cNvPr id="56" name="Hộp Văn bản 55"/>
          <p:cNvSpPr txBox="1"/>
          <p:nvPr/>
        </p:nvSpPr>
        <p:spPr>
          <a:xfrm>
            <a:off x="3164821" y="6080452"/>
            <a:ext cx="1991040" cy="307777"/>
          </a:xfrm>
          <a:prstGeom prst="rect">
            <a:avLst/>
          </a:prstGeom>
          <a:noFill/>
        </p:spPr>
        <p:txBody>
          <a:bodyPr wrap="square" rtlCol="0">
            <a:spAutoFit/>
          </a:bodyPr>
          <a:lstStyle/>
          <a:p>
            <a:r>
              <a:rPr lang="en-US" sz="1400">
                <a:solidFill>
                  <a:schemeClr val="bg1"/>
                </a:solidFill>
              </a:rPr>
              <a:t>Không tìm thấy</a:t>
            </a:r>
          </a:p>
        </p:txBody>
      </p:sp>
      <p:cxnSp>
        <p:nvCxnSpPr>
          <p:cNvPr id="57" name="Đường kết nối: Mũi tên Gấp khúc 56"/>
          <p:cNvCxnSpPr>
            <a:cxnSpLocks/>
          </p:cNvCxnSpPr>
          <p:nvPr/>
        </p:nvCxnSpPr>
        <p:spPr>
          <a:xfrm rot="5400000" flipH="1" flipV="1">
            <a:off x="7434572" y="4386833"/>
            <a:ext cx="87914" cy="2693844"/>
          </a:xfrm>
          <a:prstGeom prst="bentConnector3">
            <a:avLst>
              <a:gd name="adj1" fmla="val -695747"/>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Hộp Văn bản 71"/>
          <p:cNvSpPr txBox="1"/>
          <p:nvPr/>
        </p:nvSpPr>
        <p:spPr>
          <a:xfrm>
            <a:off x="587807" y="4063917"/>
            <a:ext cx="2434281" cy="369332"/>
          </a:xfrm>
          <a:prstGeom prst="rect">
            <a:avLst/>
          </a:prstGeom>
          <a:noFill/>
        </p:spPr>
        <p:txBody>
          <a:bodyPr wrap="square" rtlCol="0">
            <a:spAutoFit/>
          </a:bodyPr>
          <a:lstStyle/>
          <a:p>
            <a:r>
              <a:rPr lang="en-US">
                <a:solidFill>
                  <a:schemeClr val="bg1"/>
                </a:solidFill>
              </a:rPr>
              <a:t>6. Xóa thể loại</a:t>
            </a:r>
          </a:p>
        </p:txBody>
      </p:sp>
      <p:sp>
        <p:nvSpPr>
          <p:cNvPr id="73" name="Hình chữ nhật 16"/>
          <p:cNvSpPr/>
          <p:nvPr/>
        </p:nvSpPr>
        <p:spPr>
          <a:xfrm>
            <a:off x="9877264" y="5226744"/>
            <a:ext cx="2220002" cy="45308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b="1" dirty="0" err="1">
                <a:highlight>
                  <a:srgbClr val="808000"/>
                </a:highlight>
              </a:rPr>
              <a:t>deleteWords</a:t>
            </a:r>
            <a:r>
              <a:rPr kumimoji="1" lang="en-US" sz="1400" b="1" dirty="0">
                <a:highlight>
                  <a:srgbClr val="808000"/>
                </a:highlight>
              </a:rPr>
              <a:t>(</a:t>
            </a:r>
            <a:r>
              <a:rPr kumimoji="1" lang="en-US" sz="1400" b="1" dirty="0" err="1">
                <a:highlight>
                  <a:srgbClr val="808000"/>
                </a:highlight>
              </a:rPr>
              <a:t>Typecode</a:t>
            </a:r>
            <a:r>
              <a:rPr kumimoji="1" lang="en-US" sz="1400" b="1" dirty="0">
                <a:highlight>
                  <a:srgbClr val="808000"/>
                </a:highlight>
              </a:rPr>
              <a:t>)</a:t>
            </a:r>
          </a:p>
        </p:txBody>
      </p:sp>
      <p:sp>
        <p:nvSpPr>
          <p:cNvPr id="74" name="Hộp Văn bản 73"/>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b)    Các hàm chức năng chính</a:t>
            </a:r>
          </a:p>
        </p:txBody>
      </p:sp>
    </p:spTree>
    <p:extLst>
      <p:ext uri="{BB962C8B-B14F-4D97-AF65-F5344CB8AC3E}">
        <p14:creationId xmlns:p14="http://schemas.microsoft.com/office/powerpoint/2010/main" val="189107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Mũi tên: Phải 8"/>
          <p:cNvSpPr/>
          <p:nvPr/>
        </p:nvSpPr>
        <p:spPr>
          <a:xfrm>
            <a:off x="1075036" y="2331995"/>
            <a:ext cx="1334530"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Luồng input</a:t>
            </a:r>
          </a:p>
        </p:txBody>
      </p:sp>
      <p:sp>
        <p:nvSpPr>
          <p:cNvPr id="78" name="Hộp Văn bản 77"/>
          <p:cNvSpPr txBox="1"/>
          <p:nvPr/>
        </p:nvSpPr>
        <p:spPr>
          <a:xfrm>
            <a:off x="691977" y="1631092"/>
            <a:ext cx="2100649" cy="369332"/>
          </a:xfrm>
          <a:prstGeom prst="rect">
            <a:avLst/>
          </a:prstGeom>
          <a:noFill/>
        </p:spPr>
        <p:txBody>
          <a:bodyPr wrap="square" rtlCol="0">
            <a:spAutoFit/>
          </a:bodyPr>
          <a:lstStyle/>
          <a:p>
            <a:r>
              <a:rPr lang="en-US">
                <a:solidFill>
                  <a:schemeClr val="bg1"/>
                </a:solidFill>
              </a:rPr>
              <a:t>7. Thêm thể loại :</a:t>
            </a:r>
          </a:p>
        </p:txBody>
      </p:sp>
      <p:sp>
        <p:nvSpPr>
          <p:cNvPr id="79" name="Hình chữ nhật 10"/>
          <p:cNvSpPr/>
          <p:nvPr/>
        </p:nvSpPr>
        <p:spPr>
          <a:xfrm>
            <a:off x="2409566" y="2388630"/>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checkInput(line)</a:t>
            </a:r>
          </a:p>
        </p:txBody>
      </p:sp>
      <p:cxnSp>
        <p:nvCxnSpPr>
          <p:cNvPr id="84" name="Đường kết nối Mũi tên Thẳng 83"/>
          <p:cNvCxnSpPr>
            <a:cxnSpLocks/>
            <a:stCxn id="79" idx="3"/>
            <a:endCxn id="85" idx="1"/>
          </p:cNvCxnSpPr>
          <p:nvPr/>
        </p:nvCxnSpPr>
        <p:spPr>
          <a:xfrm>
            <a:off x="3917091" y="2691371"/>
            <a:ext cx="2106826"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5" name="Hình chữ nhật 10"/>
          <p:cNvSpPr/>
          <p:nvPr/>
        </p:nvSpPr>
        <p:spPr>
          <a:xfrm>
            <a:off x="6023917" y="2388630"/>
            <a:ext cx="1878229"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searchTypeByName()</a:t>
            </a:r>
          </a:p>
        </p:txBody>
      </p:sp>
      <p:sp>
        <p:nvSpPr>
          <p:cNvPr id="86" name="Hình chữ nhật 10"/>
          <p:cNvSpPr/>
          <p:nvPr/>
        </p:nvSpPr>
        <p:spPr>
          <a:xfrm>
            <a:off x="6023917" y="3476363"/>
            <a:ext cx="1878229"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searchTypeByCode()</a:t>
            </a:r>
          </a:p>
        </p:txBody>
      </p:sp>
      <p:cxnSp>
        <p:nvCxnSpPr>
          <p:cNvPr id="89" name="Đường kết nối: Mũi tên Gấp khúc 88"/>
          <p:cNvCxnSpPr>
            <a:stCxn id="79" idx="3"/>
            <a:endCxn id="86" idx="1"/>
          </p:cNvCxnSpPr>
          <p:nvPr/>
        </p:nvCxnSpPr>
        <p:spPr>
          <a:xfrm>
            <a:off x="3917091" y="2691371"/>
            <a:ext cx="2106826" cy="1087733"/>
          </a:xfrm>
          <a:prstGeom prst="bentConnector3">
            <a:avLst>
              <a:gd name="adj1" fmla="val 13636"/>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1" name="Hộp Văn bản 90"/>
          <p:cNvSpPr txBox="1"/>
          <p:nvPr/>
        </p:nvSpPr>
        <p:spPr>
          <a:xfrm>
            <a:off x="4256903" y="2331993"/>
            <a:ext cx="1624913" cy="307777"/>
          </a:xfrm>
          <a:prstGeom prst="rect">
            <a:avLst/>
          </a:prstGeom>
          <a:noFill/>
        </p:spPr>
        <p:txBody>
          <a:bodyPr wrap="square" rtlCol="0">
            <a:spAutoFit/>
          </a:bodyPr>
          <a:lstStyle/>
          <a:p>
            <a:r>
              <a:rPr lang="en-US" sz="1400">
                <a:solidFill>
                  <a:schemeClr val="bg1"/>
                </a:solidFill>
              </a:rPr>
              <a:t>tên thể loại</a:t>
            </a:r>
          </a:p>
        </p:txBody>
      </p:sp>
      <p:sp>
        <p:nvSpPr>
          <p:cNvPr id="95" name="Hộp Văn bản 94"/>
          <p:cNvSpPr txBox="1"/>
          <p:nvPr/>
        </p:nvSpPr>
        <p:spPr>
          <a:xfrm>
            <a:off x="4256902" y="3371341"/>
            <a:ext cx="1624913" cy="307777"/>
          </a:xfrm>
          <a:prstGeom prst="rect">
            <a:avLst/>
          </a:prstGeom>
          <a:noFill/>
        </p:spPr>
        <p:txBody>
          <a:bodyPr wrap="square" rtlCol="0">
            <a:spAutoFit/>
          </a:bodyPr>
          <a:lstStyle/>
          <a:p>
            <a:r>
              <a:rPr lang="en-US" sz="1400">
                <a:solidFill>
                  <a:schemeClr val="bg1"/>
                </a:solidFill>
              </a:rPr>
              <a:t>mã thể loại</a:t>
            </a:r>
          </a:p>
        </p:txBody>
      </p:sp>
      <p:cxnSp>
        <p:nvCxnSpPr>
          <p:cNvPr id="98" name="Đường kết nối: Mũi tên Gấp khúc 97"/>
          <p:cNvCxnSpPr>
            <a:cxnSpLocks/>
            <a:stCxn id="79" idx="3"/>
            <a:endCxn id="100" idx="0"/>
          </p:cNvCxnSpPr>
          <p:nvPr/>
        </p:nvCxnSpPr>
        <p:spPr>
          <a:xfrm flipV="1">
            <a:off x="3917091" y="2388630"/>
            <a:ext cx="5756190" cy="302741"/>
          </a:xfrm>
          <a:prstGeom prst="bentConnector4">
            <a:avLst>
              <a:gd name="adj1" fmla="val 4705"/>
              <a:gd name="adj2" fmla="val 314285"/>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Hình chữ nhật 10"/>
          <p:cNvSpPr/>
          <p:nvPr/>
        </p:nvSpPr>
        <p:spPr>
          <a:xfrm>
            <a:off x="8734166" y="2388630"/>
            <a:ext cx="1878229"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addType(new type)</a:t>
            </a:r>
          </a:p>
        </p:txBody>
      </p:sp>
      <p:sp>
        <p:nvSpPr>
          <p:cNvPr id="104" name="Hộp Văn bản 103"/>
          <p:cNvSpPr txBox="1"/>
          <p:nvPr/>
        </p:nvSpPr>
        <p:spPr>
          <a:xfrm>
            <a:off x="4361935" y="1389276"/>
            <a:ext cx="1519880" cy="307777"/>
          </a:xfrm>
          <a:prstGeom prst="rect">
            <a:avLst/>
          </a:prstGeom>
          <a:noFill/>
        </p:spPr>
        <p:txBody>
          <a:bodyPr wrap="square" rtlCol="0">
            <a:spAutoFit/>
          </a:bodyPr>
          <a:lstStyle/>
          <a:p>
            <a:r>
              <a:rPr lang="en-US" sz="1400">
                <a:solidFill>
                  <a:schemeClr val="bg1"/>
                </a:solidFill>
              </a:rPr>
              <a:t>các tr</a:t>
            </a:r>
            <a:r>
              <a:rPr lang="vi-VN" sz="1400">
                <a:solidFill>
                  <a:schemeClr val="bg1"/>
                </a:solidFill>
              </a:rPr>
              <a:t>ư</a:t>
            </a:r>
            <a:r>
              <a:rPr lang="en-US" sz="1400">
                <a:solidFill>
                  <a:schemeClr val="bg1"/>
                </a:solidFill>
              </a:rPr>
              <a:t>ờng</a:t>
            </a:r>
          </a:p>
        </p:txBody>
      </p:sp>
      <p:cxnSp>
        <p:nvCxnSpPr>
          <p:cNvPr id="106" name="Đường kết nối Mũi tên Thẳng 105"/>
          <p:cNvCxnSpPr>
            <a:cxnSpLocks/>
            <a:stCxn id="85" idx="3"/>
            <a:endCxn id="100" idx="1"/>
          </p:cNvCxnSpPr>
          <p:nvPr/>
        </p:nvCxnSpPr>
        <p:spPr>
          <a:xfrm>
            <a:off x="7902146" y="2691371"/>
            <a:ext cx="832020" cy="0"/>
          </a:xfrm>
          <a:prstGeom prst="straightConnector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9" name="Đường kết nối: Mũi tên Gấp khúc 108"/>
          <p:cNvCxnSpPr>
            <a:cxnSpLocks/>
            <a:stCxn id="86" idx="3"/>
            <a:endCxn id="100" idx="2"/>
          </p:cNvCxnSpPr>
          <p:nvPr/>
        </p:nvCxnSpPr>
        <p:spPr>
          <a:xfrm flipV="1">
            <a:off x="7902146" y="2994111"/>
            <a:ext cx="1771135" cy="784993"/>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2" name="Hộp Văn bản 111"/>
          <p:cNvSpPr txBox="1"/>
          <p:nvPr/>
        </p:nvSpPr>
        <p:spPr>
          <a:xfrm>
            <a:off x="642549" y="4274407"/>
            <a:ext cx="3614353" cy="369332"/>
          </a:xfrm>
          <a:prstGeom prst="rect">
            <a:avLst/>
          </a:prstGeom>
          <a:noFill/>
        </p:spPr>
        <p:txBody>
          <a:bodyPr wrap="square" rtlCol="0">
            <a:spAutoFit/>
          </a:bodyPr>
          <a:lstStyle/>
          <a:p>
            <a:r>
              <a:rPr lang="en-US">
                <a:solidFill>
                  <a:schemeClr val="bg1"/>
                </a:solidFill>
              </a:rPr>
              <a:t>8. Thống kê từ thuộc một thể loại:</a:t>
            </a:r>
          </a:p>
        </p:txBody>
      </p:sp>
      <p:sp>
        <p:nvSpPr>
          <p:cNvPr id="113" name="Mũi tên: Phải 8"/>
          <p:cNvSpPr/>
          <p:nvPr/>
        </p:nvSpPr>
        <p:spPr>
          <a:xfrm>
            <a:off x="1075036" y="5336057"/>
            <a:ext cx="1334530" cy="718753"/>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Luồng input</a:t>
            </a:r>
          </a:p>
        </p:txBody>
      </p:sp>
      <p:sp>
        <p:nvSpPr>
          <p:cNvPr id="117" name="Hình chữ nhật 10"/>
          <p:cNvSpPr/>
          <p:nvPr/>
        </p:nvSpPr>
        <p:spPr>
          <a:xfrm>
            <a:off x="2449725" y="5392692"/>
            <a:ext cx="1507525"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checkInput(line)</a:t>
            </a:r>
          </a:p>
        </p:txBody>
      </p:sp>
      <p:sp>
        <p:nvSpPr>
          <p:cNvPr id="118" name="Hình chữ nhật 10"/>
          <p:cNvSpPr/>
          <p:nvPr/>
        </p:nvSpPr>
        <p:spPr>
          <a:xfrm>
            <a:off x="4545225" y="5392691"/>
            <a:ext cx="1878229"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searchTypeByName()</a:t>
            </a:r>
          </a:p>
        </p:txBody>
      </p:sp>
      <p:sp>
        <p:nvSpPr>
          <p:cNvPr id="119" name="Hộp Văn bản 118"/>
          <p:cNvSpPr txBox="1"/>
          <p:nvPr/>
        </p:nvSpPr>
        <p:spPr>
          <a:xfrm>
            <a:off x="982361" y="6166128"/>
            <a:ext cx="1519880" cy="307777"/>
          </a:xfrm>
          <a:prstGeom prst="rect">
            <a:avLst/>
          </a:prstGeom>
          <a:noFill/>
        </p:spPr>
        <p:txBody>
          <a:bodyPr wrap="square" rtlCol="0">
            <a:spAutoFit/>
          </a:bodyPr>
          <a:lstStyle/>
          <a:p>
            <a:r>
              <a:rPr lang="en-US" sz="1400">
                <a:solidFill>
                  <a:schemeClr val="bg1"/>
                </a:solidFill>
              </a:rPr>
              <a:t>Tên thể loại</a:t>
            </a:r>
          </a:p>
        </p:txBody>
      </p:sp>
      <p:cxnSp>
        <p:nvCxnSpPr>
          <p:cNvPr id="121" name="Đường kết nối Mũi tên Thẳng 120"/>
          <p:cNvCxnSpPr>
            <a:stCxn id="117" idx="3"/>
            <a:endCxn id="118" idx="1"/>
          </p:cNvCxnSpPr>
          <p:nvPr/>
        </p:nvCxnSpPr>
        <p:spPr>
          <a:xfrm flipV="1">
            <a:off x="3957250" y="5695432"/>
            <a:ext cx="587975"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Đường kết nối: Mũi tên Gấp khúc 122"/>
          <p:cNvCxnSpPr>
            <a:cxnSpLocks/>
            <a:stCxn id="118" idx="0"/>
            <a:endCxn id="113" idx="1"/>
          </p:cNvCxnSpPr>
          <p:nvPr/>
        </p:nvCxnSpPr>
        <p:spPr>
          <a:xfrm rot="16200000" flipH="1" flipV="1">
            <a:off x="3128316" y="3339410"/>
            <a:ext cx="302743" cy="4409304"/>
          </a:xfrm>
          <a:prstGeom prst="bentConnector4">
            <a:avLst>
              <a:gd name="adj1" fmla="val -94217"/>
              <a:gd name="adj2" fmla="val 105184"/>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6" name="Hộp Văn bản 135"/>
          <p:cNvSpPr txBox="1"/>
          <p:nvPr/>
        </p:nvSpPr>
        <p:spPr>
          <a:xfrm>
            <a:off x="2607276" y="4807565"/>
            <a:ext cx="2069755" cy="307777"/>
          </a:xfrm>
          <a:prstGeom prst="rect">
            <a:avLst/>
          </a:prstGeom>
          <a:noFill/>
        </p:spPr>
        <p:txBody>
          <a:bodyPr wrap="square" rtlCol="0">
            <a:spAutoFit/>
          </a:bodyPr>
          <a:lstStyle/>
          <a:p>
            <a:r>
              <a:rPr lang="en-US" sz="1400">
                <a:solidFill>
                  <a:schemeClr val="bg1"/>
                </a:solidFill>
              </a:rPr>
              <a:t>Không có thể loại</a:t>
            </a:r>
          </a:p>
        </p:txBody>
      </p:sp>
      <p:cxnSp>
        <p:nvCxnSpPr>
          <p:cNvPr id="138" name="Đường kết nối Mũi tên Thẳng 137"/>
          <p:cNvCxnSpPr>
            <a:cxnSpLocks/>
            <a:stCxn id="118" idx="3"/>
            <a:endCxn id="140" idx="1"/>
          </p:cNvCxnSpPr>
          <p:nvPr/>
        </p:nvCxnSpPr>
        <p:spPr>
          <a:xfrm flipV="1">
            <a:off x="6423454" y="5695431"/>
            <a:ext cx="2135659" cy="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0" name="Hình chữ nhật 10"/>
          <p:cNvSpPr/>
          <p:nvPr/>
        </p:nvSpPr>
        <p:spPr>
          <a:xfrm>
            <a:off x="8559113" y="5392690"/>
            <a:ext cx="1878229" cy="60548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kumimoji="1" lang="en-US" sz="1400"/>
              <a:t>Duyệt mảng tìm từ</a:t>
            </a:r>
          </a:p>
        </p:txBody>
      </p:sp>
      <p:sp>
        <p:nvSpPr>
          <p:cNvPr id="142" name="Hộp Văn bản 141"/>
          <p:cNvSpPr txBox="1"/>
          <p:nvPr/>
        </p:nvSpPr>
        <p:spPr>
          <a:xfrm>
            <a:off x="6680884" y="5392690"/>
            <a:ext cx="2069755" cy="307777"/>
          </a:xfrm>
          <a:prstGeom prst="rect">
            <a:avLst/>
          </a:prstGeom>
          <a:noFill/>
        </p:spPr>
        <p:txBody>
          <a:bodyPr wrap="square" rtlCol="0">
            <a:spAutoFit/>
          </a:bodyPr>
          <a:lstStyle/>
          <a:p>
            <a:r>
              <a:rPr lang="en-US" sz="1400">
                <a:solidFill>
                  <a:schemeClr val="bg1"/>
                </a:solidFill>
              </a:rPr>
              <a:t>Tìm thấy thể loại</a:t>
            </a:r>
          </a:p>
        </p:txBody>
      </p:sp>
      <p:sp>
        <p:nvSpPr>
          <p:cNvPr id="144" name="Hộp Văn bản 143"/>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2.    Phân tích yêu cầu</a:t>
            </a:r>
          </a:p>
          <a:p>
            <a:r>
              <a:rPr lang="en-US">
                <a:solidFill>
                  <a:schemeClr val="bg1">
                    <a:lumMod val="95000"/>
                  </a:schemeClr>
                </a:solidFill>
              </a:rPr>
              <a:t>2.2  Biểu đồ mô hình chức năng của hệ thống</a:t>
            </a:r>
          </a:p>
          <a:p>
            <a:r>
              <a:rPr lang="en-US">
                <a:solidFill>
                  <a:schemeClr val="bg1">
                    <a:lumMod val="95000"/>
                  </a:schemeClr>
                </a:solidFill>
              </a:rPr>
              <a:t>b)    Các hàm chức năng chính</a:t>
            </a:r>
          </a:p>
        </p:txBody>
      </p:sp>
    </p:spTree>
    <p:extLst>
      <p:ext uri="{BB962C8B-B14F-4D97-AF65-F5344CB8AC3E}">
        <p14:creationId xmlns:p14="http://schemas.microsoft.com/office/powerpoint/2010/main" val="79193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r>
              <a:rPr lang="en-US"/>
              <a:t>Phần 3 : Cấu trúc dữ liệu</a:t>
            </a:r>
          </a:p>
        </p:txBody>
      </p:sp>
      <p:sp>
        <p:nvSpPr>
          <p:cNvPr id="4" name="Chỗ dành sẵn cho Văn bản 3"/>
          <p:cNvSpPr>
            <a:spLocks noGrp="1"/>
          </p:cNvSpPr>
          <p:nvPr>
            <p:ph type="body" sz="quarter" idx="10"/>
          </p:nvPr>
        </p:nvSpPr>
        <p:spPr>
          <a:xfrm>
            <a:off x="4580238" y="3842054"/>
            <a:ext cx="6697362" cy="1298356"/>
          </a:xfrm>
        </p:spPr>
        <p:txBody>
          <a:bodyPr/>
          <a:lstStyle/>
          <a:p>
            <a:pPr algn="l"/>
            <a:r>
              <a:rPr lang="en-US"/>
              <a:t>3.1 Mô tả</a:t>
            </a:r>
          </a:p>
          <a:p>
            <a:pPr algn="l"/>
            <a:r>
              <a:rPr lang="en-US"/>
              <a:t>3.2 Lý do lựa chọn</a:t>
            </a:r>
          </a:p>
        </p:txBody>
      </p:sp>
    </p:spTree>
    <p:extLst>
      <p:ext uri="{BB962C8B-B14F-4D97-AF65-F5344CB8AC3E}">
        <p14:creationId xmlns:p14="http://schemas.microsoft.com/office/powerpoint/2010/main" val="3016495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3.    Cấu trúc dữ liệu</a:t>
            </a:r>
          </a:p>
          <a:p>
            <a:r>
              <a:rPr lang="en-US">
                <a:solidFill>
                  <a:schemeClr val="bg1">
                    <a:lumMod val="95000"/>
                  </a:schemeClr>
                </a:solidFill>
              </a:rPr>
              <a:t>3.1  Mô tả</a:t>
            </a:r>
          </a:p>
          <a:p>
            <a:r>
              <a:rPr lang="en-US">
                <a:solidFill>
                  <a:schemeClr val="bg1">
                    <a:lumMod val="95000"/>
                  </a:schemeClr>
                </a:solidFill>
              </a:rPr>
              <a:t>a)    Cấu trúc dữ liệu</a:t>
            </a:r>
          </a:p>
        </p:txBody>
      </p:sp>
      <p:cxnSp>
        <p:nvCxnSpPr>
          <p:cNvPr id="10" name="Đường nối Thẳng 9"/>
          <p:cNvCxnSpPr>
            <a:cxnSpLocks/>
          </p:cNvCxnSpPr>
          <p:nvPr/>
        </p:nvCxnSpPr>
        <p:spPr>
          <a:xfrm flipV="1">
            <a:off x="0" y="1277898"/>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1" name="Sơ đồ 10"/>
          <p:cNvGraphicFramePr/>
          <p:nvPr>
            <p:extLst>
              <p:ext uri="{D42A27DB-BD31-4B8C-83A1-F6EECF244321}">
                <p14:modId xmlns:p14="http://schemas.microsoft.com/office/powerpoint/2010/main" val="2410271607"/>
              </p:ext>
            </p:extLst>
          </p:nvPr>
        </p:nvGraphicFramePr>
        <p:xfrm>
          <a:off x="1474685" y="3421895"/>
          <a:ext cx="7531100" cy="54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Hộp Văn bản 13"/>
          <p:cNvSpPr txBox="1"/>
          <p:nvPr/>
        </p:nvSpPr>
        <p:spPr>
          <a:xfrm>
            <a:off x="647700" y="1416397"/>
            <a:ext cx="11772900" cy="1287212"/>
          </a:xfrm>
          <a:prstGeom prst="rect">
            <a:avLst/>
          </a:prstGeom>
          <a:noFill/>
        </p:spPr>
        <p:txBody>
          <a:bodyPr wrap="square" rtlCol="0">
            <a:spAutoFit/>
          </a:bodyPr>
          <a:lstStyle/>
          <a:p>
            <a:pPr>
              <a:lnSpc>
                <a:spcPct val="150000"/>
              </a:lnSpc>
            </a:pPr>
            <a:r>
              <a:rPr lang="en-US">
                <a:solidFill>
                  <a:schemeClr val="bg1"/>
                </a:solidFill>
              </a:rPr>
              <a:t>Cấu trúc đ</a:t>
            </a:r>
            <a:r>
              <a:rPr lang="vi-VN">
                <a:solidFill>
                  <a:schemeClr val="bg1"/>
                </a:solidFill>
              </a:rPr>
              <a:t>ư</a:t>
            </a:r>
            <a:r>
              <a:rPr lang="en-US">
                <a:solidFill>
                  <a:schemeClr val="bg1"/>
                </a:solidFill>
              </a:rPr>
              <a:t>ợc bọn em lựa chọn trong bài tập lớn lần này là mảng. Bao gồm 2 mảng chính đ</a:t>
            </a:r>
            <a:r>
              <a:rPr lang="vi-VN">
                <a:solidFill>
                  <a:schemeClr val="bg1"/>
                </a:solidFill>
              </a:rPr>
              <a:t>ư</a:t>
            </a:r>
            <a:r>
              <a:rPr lang="en-US">
                <a:solidFill>
                  <a:schemeClr val="bg1"/>
                </a:solidFill>
              </a:rPr>
              <a:t>ợc cấp phát động : </a:t>
            </a:r>
          </a:p>
          <a:p>
            <a:pPr marL="342900" indent="-342900">
              <a:lnSpc>
                <a:spcPct val="150000"/>
              </a:lnSpc>
              <a:buFont typeface="Arial" panose="020B0604020202020204" pitchFamily="34" charset="0"/>
              <a:buChar char="•"/>
            </a:pPr>
            <a:r>
              <a:rPr lang="en-US">
                <a:solidFill>
                  <a:schemeClr val="bg1"/>
                </a:solidFill>
              </a:rPr>
              <a:t>Mảng từ ( words[MAXWORD] )</a:t>
            </a:r>
          </a:p>
          <a:p>
            <a:pPr marL="342900" indent="-342900">
              <a:lnSpc>
                <a:spcPct val="150000"/>
              </a:lnSpc>
              <a:buFont typeface="Arial" panose="020B0604020202020204" pitchFamily="34" charset="0"/>
              <a:buChar char="•"/>
            </a:pPr>
            <a:r>
              <a:rPr lang="en-US">
                <a:solidFill>
                  <a:schemeClr val="bg1"/>
                </a:solidFill>
              </a:rPr>
              <a:t>Mảng thể loại ( tabletype[MAXTYPE] )</a:t>
            </a:r>
          </a:p>
        </p:txBody>
      </p:sp>
      <p:sp>
        <p:nvSpPr>
          <p:cNvPr id="15" name="Hộp Văn bản 14"/>
          <p:cNvSpPr txBox="1"/>
          <p:nvPr/>
        </p:nvSpPr>
        <p:spPr>
          <a:xfrm>
            <a:off x="2082800" y="2825935"/>
            <a:ext cx="8623300" cy="4524315"/>
          </a:xfrm>
          <a:prstGeom prst="rect">
            <a:avLst/>
          </a:prstGeom>
          <a:noFill/>
        </p:spPr>
        <p:txBody>
          <a:bodyPr wrap="square" rtlCol="0">
            <a:spAutoFit/>
          </a:bodyPr>
          <a:lstStyle/>
          <a:p>
            <a:r>
              <a:rPr lang="en-US">
                <a:solidFill>
                  <a:schemeClr val="bg1"/>
                </a:solidFill>
              </a:rPr>
              <a:t>Mô tả mảng từ :</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Mảng từ đ</a:t>
            </a:r>
            <a:r>
              <a:rPr lang="vi-VN">
                <a:solidFill>
                  <a:schemeClr val="bg1"/>
                </a:solidFill>
              </a:rPr>
              <a:t>ư</a:t>
            </a:r>
            <a:r>
              <a:rPr lang="en-US">
                <a:solidFill>
                  <a:schemeClr val="bg1"/>
                </a:solidFill>
              </a:rPr>
              <a:t>ợc sắp xếp theo tên, thứ tự tăng dần theo bảng chữ cái.</a:t>
            </a:r>
          </a:p>
          <a:p>
            <a:r>
              <a:rPr lang="en-US">
                <a:solidFill>
                  <a:schemeClr val="bg1"/>
                </a:solidFill>
              </a:rPr>
              <a:t>Cấu trúc của từ: </a:t>
            </a:r>
          </a:p>
          <a:p>
            <a:r>
              <a:rPr lang="en-US">
                <a:solidFill>
                  <a:schemeClr val="accent1">
                    <a:lumMod val="60000"/>
                    <a:lumOff val="40000"/>
                  </a:schemeClr>
                </a:solidFill>
              </a:rPr>
              <a:t>struct word{</a:t>
            </a:r>
          </a:p>
          <a:p>
            <a:r>
              <a:rPr lang="en-US">
                <a:solidFill>
                  <a:schemeClr val="accent1">
                    <a:lumMod val="60000"/>
                    <a:lumOff val="40000"/>
                  </a:schemeClr>
                </a:solidFill>
              </a:rPr>
              <a:t>	string name;		// tên</a:t>
            </a:r>
          </a:p>
          <a:p>
            <a:r>
              <a:rPr lang="en-US">
                <a:solidFill>
                  <a:schemeClr val="accent1">
                    <a:lumMod val="60000"/>
                    <a:lumOff val="40000"/>
                  </a:schemeClr>
                </a:solidFill>
              </a:rPr>
              <a:t>	int typeCode;		// mã thể loại</a:t>
            </a:r>
          </a:p>
          <a:p>
            <a:r>
              <a:rPr lang="en-US">
                <a:solidFill>
                  <a:schemeClr val="accent1">
                    <a:lumMod val="60000"/>
                    <a:lumOff val="40000"/>
                  </a:schemeClr>
                </a:solidFill>
              </a:rPr>
              <a:t>	string values[MAX_FIELD];	// l</a:t>
            </a:r>
            <a:r>
              <a:rPr lang="vi-VN">
                <a:solidFill>
                  <a:schemeClr val="accent1">
                    <a:lumMod val="60000"/>
                    <a:lumOff val="40000"/>
                  </a:schemeClr>
                </a:solidFill>
              </a:rPr>
              <a:t>ư</a:t>
            </a:r>
            <a:r>
              <a:rPr lang="en-US">
                <a:solidFill>
                  <a:schemeClr val="accent1">
                    <a:lumMod val="60000"/>
                    <a:lumOff val="40000"/>
                  </a:schemeClr>
                </a:solidFill>
              </a:rPr>
              <a:t>u giá trị các tr</a:t>
            </a:r>
            <a:r>
              <a:rPr lang="vi-VN">
                <a:solidFill>
                  <a:schemeClr val="accent1">
                    <a:lumMod val="60000"/>
                    <a:lumOff val="40000"/>
                  </a:schemeClr>
                </a:solidFill>
              </a:rPr>
              <a:t>ư</a:t>
            </a:r>
            <a:r>
              <a:rPr lang="en-US">
                <a:solidFill>
                  <a:schemeClr val="accent1">
                    <a:lumMod val="60000"/>
                    <a:lumOff val="40000"/>
                  </a:schemeClr>
                </a:solidFill>
              </a:rPr>
              <a:t>ờng</a:t>
            </a:r>
          </a:p>
          <a:p>
            <a:r>
              <a:rPr lang="en-US">
                <a:solidFill>
                  <a:schemeClr val="accent1">
                    <a:lumMod val="60000"/>
                    <a:lumOff val="40000"/>
                  </a:schemeClr>
                </a:solidFill>
              </a:rPr>
              <a:t>	int valuesCount;		// đếm số tr</a:t>
            </a:r>
            <a:r>
              <a:rPr lang="vi-VN">
                <a:solidFill>
                  <a:schemeClr val="accent1">
                    <a:lumMod val="60000"/>
                    <a:lumOff val="40000"/>
                  </a:schemeClr>
                </a:solidFill>
              </a:rPr>
              <a:t>ư</a:t>
            </a:r>
            <a:r>
              <a:rPr lang="en-US">
                <a:solidFill>
                  <a:schemeClr val="accent1">
                    <a:lumMod val="60000"/>
                    <a:lumOff val="40000"/>
                  </a:schemeClr>
                </a:solidFill>
              </a:rPr>
              <a:t>ờng </a:t>
            </a:r>
          </a:p>
          <a:p>
            <a:r>
              <a:rPr lang="en-US">
                <a:solidFill>
                  <a:schemeClr val="accent1">
                    <a:lumMod val="60000"/>
                    <a:lumOff val="40000"/>
                  </a:schemeClr>
                </a:solidFill>
              </a:rPr>
              <a:t>	static int count;		// biến tĩnh đếm số l</a:t>
            </a:r>
            <a:r>
              <a:rPr lang="vi-VN">
                <a:solidFill>
                  <a:schemeClr val="accent1">
                    <a:lumMod val="60000"/>
                    <a:lumOff val="40000"/>
                  </a:schemeClr>
                </a:solidFill>
              </a:rPr>
              <a:t>ư</a:t>
            </a:r>
            <a:r>
              <a:rPr lang="en-US">
                <a:solidFill>
                  <a:schemeClr val="accent1">
                    <a:lumMod val="60000"/>
                    <a:lumOff val="40000"/>
                  </a:schemeClr>
                </a:solidFill>
              </a:rPr>
              <a:t>ợng từ trong mảng</a:t>
            </a:r>
          </a:p>
          <a:p>
            <a:r>
              <a:rPr lang="en-US">
                <a:solidFill>
                  <a:schemeClr val="accent1">
                    <a:lumMod val="60000"/>
                    <a:lumOff val="40000"/>
                  </a:schemeClr>
                </a:solidFill>
              </a:rPr>
              <a:t>};</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2342238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200329"/>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3.    Cấu trúc dữ liệu</a:t>
            </a:r>
          </a:p>
          <a:p>
            <a:r>
              <a:rPr lang="en-US">
                <a:solidFill>
                  <a:schemeClr val="bg1">
                    <a:lumMod val="95000"/>
                  </a:schemeClr>
                </a:solidFill>
              </a:rPr>
              <a:t>3.1  Mô tả</a:t>
            </a:r>
          </a:p>
          <a:p>
            <a:r>
              <a:rPr lang="en-US">
                <a:solidFill>
                  <a:schemeClr val="bg1">
                    <a:lumMod val="95000"/>
                  </a:schemeClr>
                </a:solidFill>
              </a:rPr>
              <a:t>a)    Cấu trúc dữ liệu</a:t>
            </a:r>
          </a:p>
        </p:txBody>
      </p:sp>
      <p:cxnSp>
        <p:nvCxnSpPr>
          <p:cNvPr id="10" name="Đường nối Thẳng 9"/>
          <p:cNvCxnSpPr>
            <a:cxnSpLocks/>
          </p:cNvCxnSpPr>
          <p:nvPr/>
        </p:nvCxnSpPr>
        <p:spPr>
          <a:xfrm flipV="1">
            <a:off x="86498" y="125009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1" name="Sơ đồ 10"/>
          <p:cNvGraphicFramePr/>
          <p:nvPr>
            <p:extLst>
              <p:ext uri="{D42A27DB-BD31-4B8C-83A1-F6EECF244321}">
                <p14:modId xmlns:p14="http://schemas.microsoft.com/office/powerpoint/2010/main" val="373303093"/>
              </p:ext>
            </p:extLst>
          </p:nvPr>
        </p:nvGraphicFramePr>
        <p:xfrm>
          <a:off x="1474685" y="3421895"/>
          <a:ext cx="7531100" cy="54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Hộp Văn bản 13"/>
          <p:cNvSpPr txBox="1"/>
          <p:nvPr/>
        </p:nvSpPr>
        <p:spPr>
          <a:xfrm>
            <a:off x="647700" y="1416397"/>
            <a:ext cx="11772900" cy="1420004"/>
          </a:xfrm>
          <a:prstGeom prst="rect">
            <a:avLst/>
          </a:prstGeom>
          <a:noFill/>
        </p:spPr>
        <p:txBody>
          <a:bodyPr wrap="square" rtlCol="0">
            <a:spAutoFit/>
          </a:bodyPr>
          <a:lstStyle/>
          <a:p>
            <a:pPr>
              <a:lnSpc>
                <a:spcPct val="150000"/>
              </a:lnSpc>
            </a:pPr>
            <a:r>
              <a:rPr lang="en-US" sz="2000">
                <a:solidFill>
                  <a:schemeClr val="bg1"/>
                </a:solidFill>
              </a:rPr>
              <a:t>Cấu trúc đ</a:t>
            </a:r>
            <a:r>
              <a:rPr lang="vi-VN" sz="2000">
                <a:solidFill>
                  <a:schemeClr val="bg1"/>
                </a:solidFill>
              </a:rPr>
              <a:t>ư</a:t>
            </a:r>
            <a:r>
              <a:rPr lang="en-US" sz="2000">
                <a:solidFill>
                  <a:schemeClr val="bg1"/>
                </a:solidFill>
              </a:rPr>
              <a:t>ợc bọn em lựa chọn trong bài tập lớn lần này là mảng. Bao gồm 2 mảng chính:</a:t>
            </a:r>
          </a:p>
          <a:p>
            <a:pPr marL="342900" indent="-342900">
              <a:lnSpc>
                <a:spcPct val="150000"/>
              </a:lnSpc>
              <a:buFont typeface="Arial" panose="020B0604020202020204" pitchFamily="34" charset="0"/>
              <a:buChar char="•"/>
            </a:pPr>
            <a:r>
              <a:rPr lang="en-US" sz="2000">
                <a:solidFill>
                  <a:schemeClr val="bg1"/>
                </a:solidFill>
              </a:rPr>
              <a:t>Mảng từ ( words[MAXWORD] )</a:t>
            </a:r>
          </a:p>
          <a:p>
            <a:pPr marL="342900" indent="-342900">
              <a:lnSpc>
                <a:spcPct val="150000"/>
              </a:lnSpc>
              <a:buFont typeface="Arial" panose="020B0604020202020204" pitchFamily="34" charset="0"/>
              <a:buChar char="•"/>
            </a:pPr>
            <a:r>
              <a:rPr lang="en-US" sz="2000">
                <a:solidFill>
                  <a:schemeClr val="bg1"/>
                </a:solidFill>
              </a:rPr>
              <a:t>Mảng thể loại ( tabletype[MAXTYPE] )</a:t>
            </a:r>
          </a:p>
        </p:txBody>
      </p:sp>
      <p:sp>
        <p:nvSpPr>
          <p:cNvPr id="15" name="Hộp Văn bản 14"/>
          <p:cNvSpPr txBox="1"/>
          <p:nvPr/>
        </p:nvSpPr>
        <p:spPr>
          <a:xfrm>
            <a:off x="2082799" y="2836401"/>
            <a:ext cx="8939427" cy="4524315"/>
          </a:xfrm>
          <a:prstGeom prst="rect">
            <a:avLst/>
          </a:prstGeom>
          <a:noFill/>
        </p:spPr>
        <p:txBody>
          <a:bodyPr wrap="square" rtlCol="0">
            <a:spAutoFit/>
          </a:bodyPr>
          <a:lstStyle/>
          <a:p>
            <a:r>
              <a:rPr lang="en-US">
                <a:solidFill>
                  <a:schemeClr val="bg1"/>
                </a:solidFill>
              </a:rPr>
              <a:t>Mô tả mảng thể loại :</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a:p>
            <a:r>
              <a:rPr lang="en-US">
                <a:solidFill>
                  <a:schemeClr val="bg1"/>
                </a:solidFill>
              </a:rPr>
              <a:t>Mảng thể loại đ</a:t>
            </a:r>
            <a:r>
              <a:rPr lang="vi-VN">
                <a:solidFill>
                  <a:schemeClr val="bg1"/>
                </a:solidFill>
              </a:rPr>
              <a:t>ư</a:t>
            </a:r>
            <a:r>
              <a:rPr lang="en-US">
                <a:solidFill>
                  <a:schemeClr val="bg1"/>
                </a:solidFill>
              </a:rPr>
              <a:t>ợc sắp xếp theo mã thể loại theo thứ tự tăng dần.</a:t>
            </a:r>
          </a:p>
          <a:p>
            <a:r>
              <a:rPr lang="en-US">
                <a:solidFill>
                  <a:schemeClr val="bg1"/>
                </a:solidFill>
              </a:rPr>
              <a:t>Cấu trúc của từ: </a:t>
            </a:r>
          </a:p>
          <a:p>
            <a:r>
              <a:rPr lang="en-US">
                <a:solidFill>
                  <a:schemeClr val="accent1">
                    <a:lumMod val="60000"/>
                    <a:lumOff val="40000"/>
                  </a:schemeClr>
                </a:solidFill>
              </a:rPr>
              <a:t>struct type {</a:t>
            </a:r>
          </a:p>
          <a:p>
            <a:r>
              <a:rPr lang="en-US">
                <a:solidFill>
                  <a:schemeClr val="accent1">
                    <a:lumMod val="60000"/>
                    <a:lumOff val="40000"/>
                  </a:schemeClr>
                </a:solidFill>
              </a:rPr>
              <a:t>	int typeCode;			// mã thể loại</a:t>
            </a:r>
          </a:p>
          <a:p>
            <a:r>
              <a:rPr lang="en-US">
                <a:solidFill>
                  <a:schemeClr val="accent1">
                    <a:lumMod val="60000"/>
                    <a:lumOff val="40000"/>
                  </a:schemeClr>
                </a:solidFill>
              </a:rPr>
              <a:t>	string typeName;			// tên thể loại</a:t>
            </a:r>
          </a:p>
          <a:p>
            <a:r>
              <a:rPr lang="en-US">
                <a:solidFill>
                  <a:schemeClr val="accent1">
                    <a:lumMod val="60000"/>
                    <a:lumOff val="40000"/>
                  </a:schemeClr>
                </a:solidFill>
              </a:rPr>
              <a:t>	string fieldName[MAX_FIELD];	// tên các tr</a:t>
            </a:r>
            <a:r>
              <a:rPr lang="vi-VN">
                <a:solidFill>
                  <a:schemeClr val="accent1">
                    <a:lumMod val="60000"/>
                    <a:lumOff val="40000"/>
                  </a:schemeClr>
                </a:solidFill>
              </a:rPr>
              <a:t>ư</a:t>
            </a:r>
            <a:r>
              <a:rPr lang="en-US">
                <a:solidFill>
                  <a:schemeClr val="accent1">
                    <a:lumMod val="60000"/>
                    <a:lumOff val="40000"/>
                  </a:schemeClr>
                </a:solidFill>
              </a:rPr>
              <a:t>ờng</a:t>
            </a:r>
          </a:p>
          <a:p>
            <a:r>
              <a:rPr lang="en-US">
                <a:solidFill>
                  <a:schemeClr val="accent1">
                    <a:lumMod val="60000"/>
                    <a:lumOff val="40000"/>
                  </a:schemeClr>
                </a:solidFill>
              </a:rPr>
              <a:t>	int fieldcount;			// số l</a:t>
            </a:r>
            <a:r>
              <a:rPr lang="vi-VN">
                <a:solidFill>
                  <a:schemeClr val="accent1">
                    <a:lumMod val="60000"/>
                    <a:lumOff val="40000"/>
                  </a:schemeClr>
                </a:solidFill>
              </a:rPr>
              <a:t>ư</a:t>
            </a:r>
            <a:r>
              <a:rPr lang="en-US">
                <a:solidFill>
                  <a:schemeClr val="accent1">
                    <a:lumMod val="60000"/>
                    <a:lumOff val="40000"/>
                  </a:schemeClr>
                </a:solidFill>
              </a:rPr>
              <a:t>ợng các tr</a:t>
            </a:r>
            <a:r>
              <a:rPr lang="vi-VN">
                <a:solidFill>
                  <a:schemeClr val="accent1">
                    <a:lumMod val="60000"/>
                    <a:lumOff val="40000"/>
                  </a:schemeClr>
                </a:solidFill>
              </a:rPr>
              <a:t>ư</a:t>
            </a:r>
            <a:r>
              <a:rPr lang="en-US">
                <a:solidFill>
                  <a:schemeClr val="accent1">
                    <a:lumMod val="60000"/>
                    <a:lumOff val="40000"/>
                  </a:schemeClr>
                </a:solidFill>
              </a:rPr>
              <a:t>ờng</a:t>
            </a:r>
          </a:p>
          <a:p>
            <a:r>
              <a:rPr lang="en-US">
                <a:solidFill>
                  <a:schemeClr val="accent1">
                    <a:lumMod val="60000"/>
                    <a:lumOff val="40000"/>
                  </a:schemeClr>
                </a:solidFill>
              </a:rPr>
              <a:t>	static int count;			// biến tĩnh để đếm số l</a:t>
            </a:r>
            <a:r>
              <a:rPr lang="vi-VN">
                <a:solidFill>
                  <a:schemeClr val="accent1">
                    <a:lumMod val="60000"/>
                    <a:lumOff val="40000"/>
                  </a:schemeClr>
                </a:solidFill>
              </a:rPr>
              <a:t>ư</a:t>
            </a:r>
            <a:r>
              <a:rPr lang="en-US">
                <a:solidFill>
                  <a:schemeClr val="accent1">
                    <a:lumMod val="60000"/>
                    <a:lumOff val="40000"/>
                  </a:schemeClr>
                </a:solidFill>
              </a:rPr>
              <a:t>ợng thể loại</a:t>
            </a:r>
          </a:p>
          <a:p>
            <a:r>
              <a:rPr lang="en-US">
                <a:solidFill>
                  <a:schemeClr val="accent1">
                    <a:lumMod val="60000"/>
                    <a:lumOff val="40000"/>
                  </a:schemeClr>
                </a:solidFill>
              </a:rPr>
              <a:t>};</a:t>
            </a:r>
          </a:p>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383865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3.    Cấu trúc dữ liệu</a:t>
            </a:r>
          </a:p>
          <a:p>
            <a:r>
              <a:rPr lang="en-US">
                <a:solidFill>
                  <a:schemeClr val="bg1">
                    <a:lumMod val="95000"/>
                  </a:schemeClr>
                </a:solidFill>
              </a:rPr>
              <a:t>3.1  Mô tả</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1729946" y="1383958"/>
            <a:ext cx="8957679" cy="341632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bg1"/>
                </a:solidFill>
              </a:rPr>
              <a:t>Các mảng đ</a:t>
            </a:r>
            <a:r>
              <a:rPr lang="vi-VN">
                <a:solidFill>
                  <a:schemeClr val="bg1"/>
                </a:solidFill>
              </a:rPr>
              <a:t>ư</a:t>
            </a:r>
            <a:r>
              <a:rPr lang="en-US">
                <a:solidFill>
                  <a:schemeClr val="bg1"/>
                </a:solidFill>
              </a:rPr>
              <a:t>ợc cấp phát động với số phần tử max, nếu mảng đầy =&gt;sao lại dữ liệu, nhân đôi kích th</a:t>
            </a:r>
            <a:r>
              <a:rPr lang="vi-VN">
                <a:solidFill>
                  <a:schemeClr val="bg1"/>
                </a:solidFill>
              </a:rPr>
              <a:t>ư</a:t>
            </a:r>
            <a:r>
              <a:rPr lang="en-US">
                <a:solidFill>
                  <a:schemeClr val="bg1"/>
                </a:solidFill>
              </a:rPr>
              <a:t>ớc mảng =&gt; </a:t>
            </a:r>
            <a:r>
              <a:rPr lang="vi-VN">
                <a:solidFill>
                  <a:schemeClr val="bg1"/>
                </a:solidFill>
              </a:rPr>
              <a:t>ư</a:t>
            </a:r>
            <a:r>
              <a:rPr lang="en-US">
                <a:solidFill>
                  <a:schemeClr val="bg1"/>
                </a:solidFill>
              </a:rPr>
              <a:t>u điểm của việc này là tiết kiệm đ</a:t>
            </a:r>
            <a:r>
              <a:rPr lang="vi-VN">
                <a:solidFill>
                  <a:schemeClr val="bg1"/>
                </a:solidFill>
              </a:rPr>
              <a:t>ư</a:t>
            </a:r>
            <a:r>
              <a:rPr lang="en-US">
                <a:solidFill>
                  <a:schemeClr val="bg1"/>
                </a:solidFill>
              </a:rPr>
              <a:t>ợc tài nguyên bộ nhớ.</a:t>
            </a:r>
          </a:p>
          <a:p>
            <a:pPr marL="285750" indent="-285750">
              <a:buFont typeface="Arial" panose="020B0604020202020204" pitchFamily="34" charset="0"/>
              <a:buChar char="•"/>
            </a:pPr>
            <a:r>
              <a:rPr lang="en-US">
                <a:solidFill>
                  <a:schemeClr val="bg1"/>
                </a:solidFill>
              </a:rPr>
              <a:t>Ngoài ra, còn có cấu trúc stringArr </a:t>
            </a:r>
            <a:r>
              <a:rPr lang="en-US"/>
              <a:t>:</a:t>
            </a:r>
          </a:p>
          <a:p>
            <a:r>
              <a:rPr lang="en-US">
                <a:solidFill>
                  <a:schemeClr val="accent1">
                    <a:lumMod val="60000"/>
                    <a:lumOff val="40000"/>
                  </a:schemeClr>
                </a:solidFill>
              </a:rPr>
              <a:t>	struct stringArr{</a:t>
            </a:r>
          </a:p>
          <a:p>
            <a:r>
              <a:rPr lang="en-US">
                <a:solidFill>
                  <a:schemeClr val="accent1">
                    <a:lumMod val="60000"/>
                    <a:lumOff val="40000"/>
                  </a:schemeClr>
                </a:solidFill>
              </a:rPr>
              <a:t>		string lines[MAX_FIELD];</a:t>
            </a:r>
          </a:p>
          <a:p>
            <a:r>
              <a:rPr lang="en-US">
                <a:solidFill>
                  <a:schemeClr val="accent1">
                    <a:lumMod val="60000"/>
                    <a:lumOff val="40000"/>
                  </a:schemeClr>
                </a:solidFill>
              </a:rPr>
              <a:t>		int count;</a:t>
            </a:r>
          </a:p>
          <a:p>
            <a:r>
              <a:rPr lang="en-US">
                <a:solidFill>
                  <a:schemeClr val="accent1">
                    <a:lumMod val="60000"/>
                    <a:lumOff val="40000"/>
                  </a:schemeClr>
                </a:solidFill>
              </a:rPr>
              <a:t>	};</a:t>
            </a:r>
          </a:p>
          <a:p>
            <a:pPr marL="285750" indent="-285750">
              <a:buFont typeface="Symbol" panose="05050102010706020507" pitchFamily="18" charset="2"/>
              <a:buChar char="Þ"/>
            </a:pPr>
            <a:r>
              <a:rPr lang="en-US">
                <a:solidFill>
                  <a:schemeClr val="bg1"/>
                </a:solidFill>
              </a:rPr>
              <a:t>L</a:t>
            </a:r>
            <a:r>
              <a:rPr lang="vi-VN">
                <a:solidFill>
                  <a:schemeClr val="bg1"/>
                </a:solidFill>
              </a:rPr>
              <a:t>ư</a:t>
            </a:r>
            <a:r>
              <a:rPr lang="en-US">
                <a:solidFill>
                  <a:schemeClr val="bg1"/>
                </a:solidFill>
              </a:rPr>
              <a:t>u một  mảng các string và số l</a:t>
            </a:r>
            <a:r>
              <a:rPr lang="vi-VN">
                <a:solidFill>
                  <a:schemeClr val="bg1"/>
                </a:solidFill>
              </a:rPr>
              <a:t>ư</a:t>
            </a:r>
            <a:r>
              <a:rPr lang="en-US">
                <a:solidFill>
                  <a:schemeClr val="bg1"/>
                </a:solidFill>
              </a:rPr>
              <a:t>ợng ( * tham khảo các hàm divStringSemicolon &amp; divStringSpace  * )</a:t>
            </a:r>
          </a:p>
          <a:p>
            <a:pPr marL="285750" indent="-285750">
              <a:buFont typeface="Symbol" panose="05050102010706020507" pitchFamily="18" charset="2"/>
              <a:buChar char="Þ"/>
            </a:pPr>
            <a:endParaRPr lang="en-US">
              <a:solidFill>
                <a:schemeClr val="bg1"/>
              </a:solidFill>
            </a:endParaRPr>
          </a:p>
          <a:p>
            <a:endParaRPr lang="en-US" b="1">
              <a:solidFill>
                <a:schemeClr val="bg1"/>
              </a:solidFill>
            </a:endParaRPr>
          </a:p>
        </p:txBody>
      </p:sp>
      <p:sp>
        <p:nvSpPr>
          <p:cNvPr id="5" name="Hình chữ nhật 4"/>
          <p:cNvSpPr/>
          <p:nvPr/>
        </p:nvSpPr>
        <p:spPr>
          <a:xfrm>
            <a:off x="1729946" y="4720281"/>
            <a:ext cx="8674443" cy="118624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kumimoji="1" lang="en-US"/>
              <a:t>D</a:t>
            </a:r>
            <a:r>
              <a:rPr kumimoji="1" lang="vi-VN"/>
              <a:t>ư</a:t>
            </a:r>
            <a:r>
              <a:rPr kumimoji="1" lang="en-US"/>
              <a:t>ới đây bọn em xin trình bày lý do lựa chọn cấu trúc dữ liệu mảng :</a:t>
            </a:r>
          </a:p>
        </p:txBody>
      </p:sp>
    </p:spTree>
    <p:extLst>
      <p:ext uri="{BB962C8B-B14F-4D97-AF65-F5344CB8AC3E}">
        <p14:creationId xmlns:p14="http://schemas.microsoft.com/office/powerpoint/2010/main" val="3026779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3.    Cấu trúc dữ liệu</a:t>
            </a:r>
          </a:p>
          <a:p>
            <a:r>
              <a:rPr lang="en-US">
                <a:solidFill>
                  <a:schemeClr val="bg1">
                    <a:lumMod val="95000"/>
                  </a:schemeClr>
                </a:solidFill>
              </a:rPr>
              <a:t>3.2  Lý do      								</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6" name="Bảng 5"/>
          <p:cNvGraphicFramePr>
            <a:graphicFrameLocks noGrp="1"/>
          </p:cNvGraphicFramePr>
          <p:nvPr>
            <p:extLst>
              <p:ext uri="{D42A27DB-BD31-4B8C-83A1-F6EECF244321}">
                <p14:modId xmlns:p14="http://schemas.microsoft.com/office/powerpoint/2010/main" val="3609075006"/>
              </p:ext>
            </p:extLst>
          </p:nvPr>
        </p:nvGraphicFramePr>
        <p:xfrm>
          <a:off x="768350" y="1270000"/>
          <a:ext cx="10655300" cy="5202726"/>
        </p:xfrm>
        <a:graphic>
          <a:graphicData uri="http://schemas.openxmlformats.org/drawingml/2006/table">
            <a:tbl>
              <a:tblPr firstRow="1" bandRow="1">
                <a:tableStyleId>{E8B1032C-EA38-4F05-BA0D-38AFFFC7BED3}</a:tableStyleId>
              </a:tblPr>
              <a:tblGrid>
                <a:gridCol w="1238250">
                  <a:extLst>
                    <a:ext uri="{9D8B030D-6E8A-4147-A177-3AD203B41FA5}">
                      <a16:colId xmlns:a16="http://schemas.microsoft.com/office/drawing/2014/main" val="2183629171"/>
                    </a:ext>
                  </a:extLst>
                </a:gridCol>
                <a:gridCol w="2438400">
                  <a:extLst>
                    <a:ext uri="{9D8B030D-6E8A-4147-A177-3AD203B41FA5}">
                      <a16:colId xmlns:a16="http://schemas.microsoft.com/office/drawing/2014/main" val="1985986513"/>
                    </a:ext>
                  </a:extLst>
                </a:gridCol>
                <a:gridCol w="2413000">
                  <a:extLst>
                    <a:ext uri="{9D8B030D-6E8A-4147-A177-3AD203B41FA5}">
                      <a16:colId xmlns:a16="http://schemas.microsoft.com/office/drawing/2014/main" val="3481512914"/>
                    </a:ext>
                  </a:extLst>
                </a:gridCol>
                <a:gridCol w="2434590">
                  <a:extLst>
                    <a:ext uri="{9D8B030D-6E8A-4147-A177-3AD203B41FA5}">
                      <a16:colId xmlns:a16="http://schemas.microsoft.com/office/drawing/2014/main" val="2410261538"/>
                    </a:ext>
                  </a:extLst>
                </a:gridCol>
                <a:gridCol w="2131060">
                  <a:extLst>
                    <a:ext uri="{9D8B030D-6E8A-4147-A177-3AD203B41FA5}">
                      <a16:colId xmlns:a16="http://schemas.microsoft.com/office/drawing/2014/main" val="2067361915"/>
                    </a:ext>
                  </a:extLst>
                </a:gridCol>
              </a:tblGrid>
              <a:tr h="508000">
                <a:tc>
                  <a:txBody>
                    <a:bodyPr/>
                    <a:lstStyle/>
                    <a:p>
                      <a:pPr algn="ctr"/>
                      <a:r>
                        <a:rPr lang="en-US" sz="1600">
                          <a:solidFill>
                            <a:schemeClr val="bg1"/>
                          </a:solidFill>
                        </a:rPr>
                        <a:t>Cấu trúc dữ liệu</a:t>
                      </a:r>
                    </a:p>
                  </a:txBody>
                  <a:tcPr>
                    <a:lnR w="38100" cap="flat" cmpd="sng" algn="ctr">
                      <a:solidFill>
                        <a:schemeClr val="accent1">
                          <a:lumMod val="60000"/>
                          <a:lumOff val="40000"/>
                        </a:schemeClr>
                      </a:solidFill>
                      <a:prstDash val="solid"/>
                      <a:round/>
                      <a:headEnd type="none" w="med" len="med"/>
                      <a:tailEnd type="none" w="med" len="med"/>
                    </a:lnR>
                    <a:lnB w="381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600">
                          <a:solidFill>
                            <a:schemeClr val="bg1"/>
                          </a:solidFill>
                        </a:rPr>
                        <a:t>Mảng</a:t>
                      </a:r>
                    </a:p>
                  </a:txBody>
                  <a:tcPr>
                    <a:lnL w="38100" cap="flat" cmpd="sng" algn="ctr">
                      <a:solidFill>
                        <a:schemeClr val="accent1">
                          <a:lumMod val="60000"/>
                          <a:lumOff val="40000"/>
                        </a:schemeClr>
                      </a:solidFill>
                      <a:prstDash val="solid"/>
                      <a:round/>
                      <a:headEnd type="none" w="med" len="med"/>
                      <a:tailEnd type="none" w="med" len="med"/>
                    </a:lnL>
                    <a:lnR w="38100" cap="flat" cmpd="sng" algn="ctr">
                      <a:solidFill>
                        <a:schemeClr val="accent1">
                          <a:lumMod val="60000"/>
                          <a:lumOff val="40000"/>
                        </a:schemeClr>
                      </a:solidFill>
                      <a:prstDash val="solid"/>
                      <a:round/>
                      <a:headEnd type="none" w="med" len="med"/>
                      <a:tailEnd type="none" w="med" len="med"/>
                    </a:lnR>
                    <a:lnB w="381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600">
                          <a:solidFill>
                            <a:schemeClr val="bg1"/>
                          </a:solidFill>
                        </a:rPr>
                        <a:t>Danh sách liên kết</a:t>
                      </a:r>
                    </a:p>
                  </a:txBody>
                  <a:tcPr>
                    <a:lnL w="38100" cap="flat" cmpd="sng" algn="ctr">
                      <a:solidFill>
                        <a:schemeClr val="accent1">
                          <a:lumMod val="60000"/>
                          <a:lumOff val="40000"/>
                        </a:schemeClr>
                      </a:solidFill>
                      <a:prstDash val="solid"/>
                      <a:round/>
                      <a:headEnd type="none" w="med" len="med"/>
                      <a:tailEnd type="none" w="med" len="med"/>
                    </a:lnL>
                    <a:lnR w="38100" cap="flat" cmpd="sng" algn="ctr">
                      <a:solidFill>
                        <a:schemeClr val="accent1">
                          <a:lumMod val="60000"/>
                          <a:lumOff val="40000"/>
                        </a:schemeClr>
                      </a:solidFill>
                      <a:prstDash val="solid"/>
                      <a:round/>
                      <a:headEnd type="none" w="med" len="med"/>
                      <a:tailEnd type="none" w="med" len="med"/>
                    </a:lnR>
                    <a:lnB w="38100" cap="flat" cmpd="sng" algn="ctr">
                      <a:solidFill>
                        <a:schemeClr val="accent1">
                          <a:lumMod val="60000"/>
                          <a:lumOff val="40000"/>
                        </a:schemeClr>
                      </a:solidFill>
                      <a:prstDash val="solid"/>
                      <a:round/>
                      <a:headEnd type="none" w="med" len="med"/>
                      <a:tailEnd type="none" w="med" len="med"/>
                    </a:lnB>
                  </a:tcPr>
                </a:tc>
                <a:tc>
                  <a:txBody>
                    <a:bodyPr/>
                    <a:lstStyle/>
                    <a:p>
                      <a:pPr algn="ctr"/>
                      <a:r>
                        <a:rPr lang="en-US" sz="1600">
                          <a:solidFill>
                            <a:schemeClr val="bg1"/>
                          </a:solidFill>
                        </a:rPr>
                        <a:t>Cây AVL</a:t>
                      </a:r>
                    </a:p>
                  </a:txBody>
                  <a:tcPr>
                    <a:lnL w="38100" cap="flat" cmpd="sng" algn="ctr">
                      <a:solidFill>
                        <a:schemeClr val="accent1">
                          <a:lumMod val="60000"/>
                          <a:lumOff val="40000"/>
                        </a:schemeClr>
                      </a:solidFill>
                      <a:prstDash val="solid"/>
                      <a:round/>
                      <a:headEnd type="none" w="med" len="med"/>
                      <a:tailEnd type="none" w="med" len="med"/>
                    </a:lnL>
                    <a:lnR w="38100" cap="flat" cmpd="sng" algn="ctr">
                      <a:solidFill>
                        <a:schemeClr val="accent1">
                          <a:lumMod val="60000"/>
                          <a:lumOff val="40000"/>
                        </a:schemeClr>
                      </a:solidFill>
                      <a:prstDash val="solid"/>
                      <a:round/>
                      <a:headEnd type="none" w="med" len="med"/>
                      <a:tailEnd type="none" w="med" len="med"/>
                    </a:lnR>
                    <a:lnB w="38100" cap="flat" cmpd="sng" algn="ctr">
                      <a:solidFill>
                        <a:schemeClr val="accent1">
                          <a:lumMod val="60000"/>
                          <a:lumOff val="40000"/>
                        </a:schemeClr>
                      </a:solidFill>
                      <a:prstDash val="solid"/>
                      <a:round/>
                      <a:headEnd type="none" w="med" len="med"/>
                      <a:tailEnd type="none" w="med" len="med"/>
                    </a:lnB>
                  </a:tcPr>
                </a:tc>
                <a:tc>
                  <a:txBody>
                    <a:bodyPr/>
                    <a:lstStyle/>
                    <a:p>
                      <a:r>
                        <a:rPr lang="en-US" sz="1600">
                          <a:solidFill>
                            <a:schemeClr val="bg1"/>
                          </a:solidFill>
                        </a:rPr>
                        <a:t>Bảng băm</a:t>
                      </a:r>
                    </a:p>
                  </a:txBody>
                  <a:tcPr>
                    <a:lnL w="38100" cap="flat" cmpd="sng" algn="ctr">
                      <a:solidFill>
                        <a:schemeClr val="accent1">
                          <a:lumMod val="60000"/>
                          <a:lumOff val="40000"/>
                        </a:schemeClr>
                      </a:solidFill>
                      <a:prstDash val="solid"/>
                      <a:round/>
                      <a:headEnd type="none" w="med" len="med"/>
                      <a:tailEnd type="none" w="med" len="med"/>
                    </a:lnL>
                    <a:lnB w="381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696404470"/>
                  </a:ext>
                </a:extLst>
              </a:tr>
              <a:tr h="1534021">
                <a:tc>
                  <a:txBody>
                    <a:bodyPr/>
                    <a:lstStyle/>
                    <a:p>
                      <a:r>
                        <a:rPr lang="en-US" sz="1600">
                          <a:solidFill>
                            <a:schemeClr val="bg1"/>
                          </a:solidFill>
                        </a:rPr>
                        <a:t>Tìm phần tử</a:t>
                      </a:r>
                    </a:p>
                  </a:txBody>
                  <a:tcPr>
                    <a:lnT w="38100" cap="flat" cmpd="sng" algn="ctr">
                      <a:solidFill>
                        <a:schemeClr val="accent1">
                          <a:lumMod val="60000"/>
                          <a:lumOff val="40000"/>
                        </a:schemeClr>
                      </a:solidFill>
                      <a:prstDash val="solid"/>
                      <a:round/>
                      <a:headEnd type="none" w="med" len="med"/>
                      <a:tailEnd type="none" w="med" len="med"/>
                    </a:lnT>
                  </a:tcPr>
                </a:tc>
                <a:tc>
                  <a:txBody>
                    <a:bodyPr/>
                    <a:lstStyle/>
                    <a:p>
                      <a:r>
                        <a:rPr lang="en-US" sz="1600">
                          <a:solidFill>
                            <a:schemeClr val="bg1"/>
                          </a:solidFill>
                        </a:rPr>
                        <a:t>Thời gian: O(logn) với mảng đã đ</a:t>
                      </a:r>
                      <a:r>
                        <a:rPr lang="vi-VN" sz="1600">
                          <a:solidFill>
                            <a:schemeClr val="bg1"/>
                          </a:solidFill>
                        </a:rPr>
                        <a:t>ư</a:t>
                      </a:r>
                      <a:r>
                        <a:rPr lang="en-US" sz="1600">
                          <a:solidFill>
                            <a:schemeClr val="bg1"/>
                          </a:solidFill>
                        </a:rPr>
                        <a:t>ợc sắp xếp &amp; tìm kiếm nhị phân (</a:t>
                      </a:r>
                      <a:r>
                        <a:rPr lang="en-US" sz="1600">
                          <a:solidFill>
                            <a:srgbClr val="92D050"/>
                          </a:solidFill>
                        </a:rPr>
                        <a:t>tốt</a:t>
                      </a:r>
                      <a:r>
                        <a:rPr lang="en-US" sz="1600">
                          <a:solidFill>
                            <a:schemeClr val="bg1"/>
                          </a:solidFill>
                        </a:rPr>
                        <a:t>)</a:t>
                      </a:r>
                    </a:p>
                  </a:txBody>
                  <a:tcPr>
                    <a:lnT w="38100" cap="flat" cmpd="sng" algn="ctr">
                      <a:solidFill>
                        <a:schemeClr val="accent1">
                          <a:lumMod val="60000"/>
                          <a:lumOff val="40000"/>
                        </a:schemeClr>
                      </a:solidFill>
                      <a:prstDash val="solid"/>
                      <a:round/>
                      <a:headEnd type="none" w="med" len="med"/>
                      <a:tailEnd type="none" w="med" len="med"/>
                    </a:lnT>
                  </a:tcPr>
                </a:tc>
                <a:tc>
                  <a:txBody>
                    <a:bodyPr/>
                    <a:lstStyle/>
                    <a:p>
                      <a:r>
                        <a:rPr lang="en-US" sz="1600">
                          <a:solidFill>
                            <a:schemeClr val="bg1"/>
                          </a:solidFill>
                        </a:rPr>
                        <a:t>Thời gian: O(n)</a:t>
                      </a:r>
                    </a:p>
                    <a:p>
                      <a:r>
                        <a:rPr lang="en-US" sz="1600">
                          <a:solidFill>
                            <a:schemeClr val="bg1"/>
                          </a:solidFill>
                        </a:rPr>
                        <a:t>(</a:t>
                      </a:r>
                      <a:r>
                        <a:rPr lang="en-US" sz="1600">
                          <a:solidFill>
                            <a:schemeClr val="accent2">
                              <a:lumMod val="60000"/>
                              <a:lumOff val="40000"/>
                            </a:schemeClr>
                          </a:solidFill>
                        </a:rPr>
                        <a:t>tồi</a:t>
                      </a:r>
                      <a:r>
                        <a:rPr lang="en-US" sz="1600">
                          <a:solidFill>
                            <a:schemeClr val="bg1"/>
                          </a:solidFill>
                        </a:rPr>
                        <a:t>)</a:t>
                      </a:r>
                    </a:p>
                  </a:txBody>
                  <a:tcPr>
                    <a:lnT w="38100" cap="flat" cmpd="sng" algn="ctr">
                      <a:solidFill>
                        <a:schemeClr val="accent1">
                          <a:lumMod val="60000"/>
                          <a:lumOff val="40000"/>
                        </a:schemeClr>
                      </a:solidFill>
                      <a:prstDash val="solid"/>
                      <a:round/>
                      <a:headEnd type="none" w="med" len="med"/>
                      <a:tailEnd type="none" w="med" len="med"/>
                    </a:lnT>
                  </a:tcPr>
                </a:tc>
                <a:tc>
                  <a:txBody>
                    <a:bodyPr/>
                    <a:lstStyle/>
                    <a:p>
                      <a:r>
                        <a:rPr lang="en-US" sz="1600">
                          <a:solidFill>
                            <a:schemeClr val="bg1"/>
                          </a:solidFill>
                        </a:rPr>
                        <a:t>Thời gian: O(logn) với thuật toán đệ quy (</a:t>
                      </a:r>
                      <a:r>
                        <a:rPr lang="en-US" sz="1600">
                          <a:solidFill>
                            <a:schemeClr val="accent3">
                              <a:lumMod val="60000"/>
                              <a:lumOff val="40000"/>
                            </a:schemeClr>
                          </a:solidFill>
                        </a:rPr>
                        <a:t>tốt</a:t>
                      </a:r>
                      <a:r>
                        <a:rPr lang="en-US" sz="1600">
                          <a:solidFill>
                            <a:schemeClr val="bg1"/>
                          </a:solidFill>
                        </a:rPr>
                        <a:t>)</a:t>
                      </a:r>
                    </a:p>
                  </a:txBody>
                  <a:tcPr>
                    <a:lnT w="38100" cap="flat" cmpd="sng" algn="ctr">
                      <a:solidFill>
                        <a:schemeClr val="accent1">
                          <a:lumMod val="60000"/>
                          <a:lumOff val="40000"/>
                        </a:schemeClr>
                      </a:solidFill>
                      <a:prstDash val="solid"/>
                      <a:round/>
                      <a:headEnd type="none" w="med" len="med"/>
                      <a:tailEnd type="none" w="med" len="med"/>
                    </a:lnT>
                  </a:tcPr>
                </a:tc>
                <a:tc>
                  <a:txBody>
                    <a:bodyPr/>
                    <a:lstStyle/>
                    <a:p>
                      <a:r>
                        <a:rPr lang="en-US" sz="1600">
                          <a:solidFill>
                            <a:schemeClr val="bg1"/>
                          </a:solidFill>
                        </a:rPr>
                        <a:t>Thời gian: O(n / k) giảm đi đ</a:t>
                      </a:r>
                      <a:r>
                        <a:rPr lang="vi-VN" sz="1600">
                          <a:solidFill>
                            <a:schemeClr val="bg1"/>
                          </a:solidFill>
                        </a:rPr>
                        <a:t>ư</a:t>
                      </a:r>
                      <a:r>
                        <a:rPr lang="en-US" sz="1600">
                          <a:solidFill>
                            <a:schemeClr val="bg1"/>
                          </a:solidFill>
                        </a:rPr>
                        <a:t>ợc thời gian hằng số</a:t>
                      </a:r>
                    </a:p>
                  </a:txBody>
                  <a:tcPr>
                    <a:lnT w="38100" cap="flat" cmpd="sng" algn="ctr">
                      <a:solidFill>
                        <a:schemeClr val="accent1">
                          <a:lumMod val="60000"/>
                          <a:lumOff val="40000"/>
                        </a:schemeClr>
                      </a:solidFill>
                      <a:prstDash val="solid"/>
                      <a:round/>
                      <a:headEnd type="none" w="med" len="med"/>
                      <a:tailEnd type="none" w="med" len="med"/>
                    </a:lnT>
                  </a:tcPr>
                </a:tc>
                <a:extLst>
                  <a:ext uri="{0D108BD9-81ED-4DB2-BD59-A6C34878D82A}">
                    <a16:rowId xmlns:a16="http://schemas.microsoft.com/office/drawing/2014/main" val="67984525"/>
                  </a:ext>
                </a:extLst>
              </a:tr>
              <a:tr h="801361">
                <a:tc>
                  <a:txBody>
                    <a:bodyPr/>
                    <a:lstStyle/>
                    <a:p>
                      <a:r>
                        <a:rPr lang="en-US" sz="1600">
                          <a:solidFill>
                            <a:schemeClr val="bg1"/>
                          </a:solidFill>
                        </a:rPr>
                        <a:t>Thêm / Xóa phần tử</a:t>
                      </a:r>
                    </a:p>
                  </a:txBody>
                  <a:tcPr/>
                </a:tc>
                <a:tc>
                  <a:txBody>
                    <a:bodyPr/>
                    <a:lstStyle/>
                    <a:p>
                      <a:r>
                        <a:rPr lang="en-US" sz="1600">
                          <a:solidFill>
                            <a:schemeClr val="bg1"/>
                          </a:solidFill>
                        </a:rPr>
                        <a:t>Thời gian O(n) do phải dịch mảng (</a:t>
                      </a:r>
                      <a:r>
                        <a:rPr lang="en-US" sz="1600">
                          <a:solidFill>
                            <a:schemeClr val="accent2">
                              <a:lumMod val="60000"/>
                              <a:lumOff val="40000"/>
                            </a:schemeClr>
                          </a:solidFill>
                        </a:rPr>
                        <a:t>tồi</a:t>
                      </a:r>
                      <a:r>
                        <a:rPr lang="en-US" sz="1600">
                          <a:solidFill>
                            <a:schemeClr val="bg1"/>
                          </a:solidFill>
                        </a:rPr>
                        <a:t>)</a:t>
                      </a:r>
                    </a:p>
                  </a:txBody>
                  <a:tcPr/>
                </a:tc>
                <a:tc>
                  <a:txBody>
                    <a:bodyPr/>
                    <a:lstStyle/>
                    <a:p>
                      <a:r>
                        <a:rPr lang="en-US" sz="1600">
                          <a:solidFill>
                            <a:schemeClr val="bg1"/>
                          </a:solidFill>
                        </a:rPr>
                        <a:t>Thời gian: O(1)</a:t>
                      </a:r>
                    </a:p>
                  </a:txBody>
                  <a:tcPr/>
                </a:tc>
                <a:tc>
                  <a:txBody>
                    <a:bodyPr/>
                    <a:lstStyle/>
                    <a:p>
                      <a:r>
                        <a:rPr lang="en-US" sz="1600">
                          <a:solidFill>
                            <a:schemeClr val="bg1"/>
                          </a:solidFill>
                        </a:rPr>
                        <a:t>Phức tạp – tùy vào mức của nút trên cây (</a:t>
                      </a:r>
                      <a:r>
                        <a:rPr lang="en-US" sz="1600">
                          <a:solidFill>
                            <a:schemeClr val="accent2">
                              <a:lumMod val="60000"/>
                              <a:lumOff val="40000"/>
                            </a:schemeClr>
                          </a:solidFill>
                        </a:rPr>
                        <a:t>tồi</a:t>
                      </a:r>
                      <a:r>
                        <a:rPr lang="en-US" sz="1600">
                          <a:solidFill>
                            <a:schemeClr val="bg1"/>
                          </a:solidFill>
                        </a:rPr>
                        <a:t>)</a:t>
                      </a:r>
                    </a:p>
                  </a:txBody>
                  <a:tcPr/>
                </a:tc>
                <a:tc>
                  <a:txBody>
                    <a:bodyPr/>
                    <a:lstStyle/>
                    <a:p>
                      <a:r>
                        <a:rPr lang="en-US" sz="1600">
                          <a:solidFill>
                            <a:schemeClr val="bg1"/>
                          </a:solidFill>
                        </a:rPr>
                        <a:t>Thời gian O(1)</a:t>
                      </a:r>
                    </a:p>
                  </a:txBody>
                  <a:tcPr/>
                </a:tc>
                <a:extLst>
                  <a:ext uri="{0D108BD9-81ED-4DB2-BD59-A6C34878D82A}">
                    <a16:rowId xmlns:a16="http://schemas.microsoft.com/office/drawing/2014/main" val="3281828773"/>
                  </a:ext>
                </a:extLst>
              </a:tr>
              <a:tr h="838410">
                <a:tc>
                  <a:txBody>
                    <a:bodyPr/>
                    <a:lstStyle/>
                    <a:p>
                      <a:r>
                        <a:rPr lang="en-US" sz="1600">
                          <a:solidFill>
                            <a:schemeClr val="bg1"/>
                          </a:solidFill>
                        </a:rPr>
                        <a:t>Bộ nhớ</a:t>
                      </a:r>
                    </a:p>
                  </a:txBody>
                  <a:tcPr/>
                </a:tc>
                <a:tc>
                  <a:txBody>
                    <a:bodyPr/>
                    <a:lstStyle/>
                    <a:p>
                      <a:r>
                        <a:rPr lang="en-US" sz="1600">
                          <a:solidFill>
                            <a:schemeClr val="bg1"/>
                          </a:solidFill>
                        </a:rPr>
                        <a:t>Đ</a:t>
                      </a:r>
                      <a:r>
                        <a:rPr lang="vi-VN" sz="1600">
                          <a:solidFill>
                            <a:schemeClr val="bg1"/>
                          </a:solidFill>
                        </a:rPr>
                        <a:t>ư</a:t>
                      </a:r>
                      <a:r>
                        <a:rPr lang="en-US" sz="1600">
                          <a:solidFill>
                            <a:schemeClr val="bg1"/>
                          </a:solidFill>
                        </a:rPr>
                        <a:t>ợc định tr</a:t>
                      </a:r>
                      <a:r>
                        <a:rPr lang="vi-VN" sz="1600">
                          <a:solidFill>
                            <a:schemeClr val="bg1"/>
                          </a:solidFill>
                        </a:rPr>
                        <a:t>ư</a:t>
                      </a:r>
                      <a:r>
                        <a:rPr lang="en-US" sz="1600">
                          <a:solidFill>
                            <a:schemeClr val="bg1"/>
                          </a:solidFill>
                        </a:rPr>
                        <a:t>ớc </a:t>
                      </a:r>
                    </a:p>
                  </a:txBody>
                  <a:tcPr/>
                </a:tc>
                <a:tc>
                  <a:txBody>
                    <a:bodyPr/>
                    <a:lstStyle/>
                    <a:p>
                      <a:r>
                        <a:rPr lang="en-US" sz="1600">
                          <a:solidFill>
                            <a:schemeClr val="bg1"/>
                          </a:solidFill>
                        </a:rPr>
                        <a:t>Tối </a:t>
                      </a:r>
                      <a:r>
                        <a:rPr lang="vi-VN" sz="1600">
                          <a:solidFill>
                            <a:schemeClr val="bg1"/>
                          </a:solidFill>
                        </a:rPr>
                        <a:t>ư</a:t>
                      </a:r>
                      <a:r>
                        <a:rPr lang="en-US" sz="1600">
                          <a:solidFill>
                            <a:schemeClr val="bg1"/>
                          </a:solidFill>
                        </a:rPr>
                        <a:t>u (</a:t>
                      </a:r>
                      <a:r>
                        <a:rPr lang="en-US" sz="1600">
                          <a:solidFill>
                            <a:schemeClr val="accent3">
                              <a:lumMod val="60000"/>
                              <a:lumOff val="40000"/>
                            </a:schemeClr>
                          </a:solidFill>
                        </a:rPr>
                        <a:t>tốt</a:t>
                      </a:r>
                      <a:r>
                        <a:rPr lang="en-US" sz="1600">
                          <a:solidFill>
                            <a:schemeClr val="bg1"/>
                          </a:solidFill>
                        </a:rPr>
                        <a:t>)</a:t>
                      </a:r>
                    </a:p>
                  </a:txBody>
                  <a:tcPr/>
                </a:tc>
                <a:tc>
                  <a:txBody>
                    <a:bodyPr/>
                    <a:lstStyle/>
                    <a:p>
                      <a:r>
                        <a:rPr lang="en-US" sz="1600">
                          <a:solidFill>
                            <a:schemeClr val="bg1"/>
                          </a:solidFill>
                        </a:rPr>
                        <a:t>Tối </a:t>
                      </a:r>
                      <a:r>
                        <a:rPr lang="vi-VN" sz="1600">
                          <a:solidFill>
                            <a:schemeClr val="bg1"/>
                          </a:solidFill>
                        </a:rPr>
                        <a:t>ư</a:t>
                      </a:r>
                      <a:r>
                        <a:rPr lang="en-US" sz="1600">
                          <a:solidFill>
                            <a:schemeClr val="bg1"/>
                          </a:solidFill>
                        </a:rPr>
                        <a:t>u (</a:t>
                      </a:r>
                      <a:r>
                        <a:rPr lang="en-US" sz="1600">
                          <a:solidFill>
                            <a:schemeClr val="accent3">
                              <a:lumMod val="60000"/>
                              <a:lumOff val="40000"/>
                            </a:schemeClr>
                          </a:solidFill>
                        </a:rPr>
                        <a:t>tốt</a:t>
                      </a:r>
                      <a:r>
                        <a:rPr lang="en-US" sz="1600">
                          <a:solidFill>
                            <a:schemeClr val="bg1"/>
                          </a:solidFill>
                        </a:rPr>
                        <a:t>)</a:t>
                      </a:r>
                    </a:p>
                  </a:txBody>
                  <a:tcPr/>
                </a:tc>
                <a:tc>
                  <a:txBody>
                    <a:bodyPr/>
                    <a:lstStyle/>
                    <a:p>
                      <a:r>
                        <a:rPr lang="en-US" sz="1600">
                          <a:solidFill>
                            <a:schemeClr val="bg1"/>
                          </a:solidFill>
                        </a:rPr>
                        <a:t>Lớn</a:t>
                      </a:r>
                    </a:p>
                  </a:txBody>
                  <a:tcPr/>
                </a:tc>
                <a:extLst>
                  <a:ext uri="{0D108BD9-81ED-4DB2-BD59-A6C34878D82A}">
                    <a16:rowId xmlns:a16="http://schemas.microsoft.com/office/drawing/2014/main" val="621368850"/>
                  </a:ext>
                </a:extLst>
              </a:tr>
              <a:tr h="794214">
                <a:tc>
                  <a:txBody>
                    <a:bodyPr/>
                    <a:lstStyle/>
                    <a:p>
                      <a:r>
                        <a:rPr lang="en-US" sz="1600">
                          <a:solidFill>
                            <a:schemeClr val="bg1"/>
                          </a:solidFill>
                        </a:rPr>
                        <a:t>Độ phức tạp khi triển khai</a:t>
                      </a:r>
                    </a:p>
                  </a:txBody>
                  <a:tcPr/>
                </a:tc>
                <a:tc>
                  <a:txBody>
                    <a:bodyPr/>
                    <a:lstStyle/>
                    <a:p>
                      <a:r>
                        <a:rPr lang="en-US" sz="1600">
                          <a:solidFill>
                            <a:schemeClr val="bg1"/>
                          </a:solidFill>
                        </a:rPr>
                        <a:t>Đ</a:t>
                      </a:r>
                      <a:r>
                        <a:rPr lang="vi-VN" sz="1600">
                          <a:solidFill>
                            <a:schemeClr val="bg1"/>
                          </a:solidFill>
                        </a:rPr>
                        <a:t>ơ</a:t>
                      </a:r>
                      <a:r>
                        <a:rPr lang="en-US" sz="1600">
                          <a:solidFill>
                            <a:schemeClr val="bg1"/>
                          </a:solidFill>
                        </a:rPr>
                        <a:t>n giản -&gt; code trong sáng (</a:t>
                      </a:r>
                      <a:r>
                        <a:rPr lang="en-US" sz="1600">
                          <a:solidFill>
                            <a:schemeClr val="accent3">
                              <a:lumMod val="60000"/>
                              <a:lumOff val="40000"/>
                            </a:schemeClr>
                          </a:solidFill>
                        </a:rPr>
                        <a:t>tốt</a:t>
                      </a:r>
                      <a:r>
                        <a:rPr lang="en-US" sz="1600">
                          <a:solidFill>
                            <a:schemeClr val="bg1"/>
                          </a:solidFill>
                        </a:rPr>
                        <a:t>)</a:t>
                      </a:r>
                    </a:p>
                  </a:txBody>
                  <a:tcPr/>
                </a:tc>
                <a:tc>
                  <a:txBody>
                    <a:bodyPr/>
                    <a:lstStyle/>
                    <a:p>
                      <a:r>
                        <a:rPr lang="en-US" sz="1600">
                          <a:solidFill>
                            <a:schemeClr val="bg1"/>
                          </a:solidFill>
                        </a:rPr>
                        <a:t>Đ</a:t>
                      </a:r>
                      <a:r>
                        <a:rPr lang="vi-VN" sz="1600">
                          <a:solidFill>
                            <a:schemeClr val="bg1"/>
                          </a:solidFill>
                        </a:rPr>
                        <a:t>ơ</a:t>
                      </a:r>
                      <a:r>
                        <a:rPr lang="en-US" sz="1600">
                          <a:solidFill>
                            <a:schemeClr val="bg1"/>
                          </a:solidFill>
                        </a:rPr>
                        <a:t>n giản (</a:t>
                      </a:r>
                      <a:r>
                        <a:rPr lang="en-US" sz="1600">
                          <a:solidFill>
                            <a:schemeClr val="accent3">
                              <a:lumMod val="60000"/>
                              <a:lumOff val="40000"/>
                            </a:schemeClr>
                          </a:solidFill>
                        </a:rPr>
                        <a:t>tốt</a:t>
                      </a:r>
                      <a:r>
                        <a:rPr lang="en-US" sz="1600">
                          <a:solidFill>
                            <a:schemeClr val="bg1"/>
                          </a:solidFill>
                        </a:rPr>
                        <a:t>)</a:t>
                      </a:r>
                    </a:p>
                  </a:txBody>
                  <a:tcPr/>
                </a:tc>
                <a:tc>
                  <a:txBody>
                    <a:bodyPr/>
                    <a:lstStyle/>
                    <a:p>
                      <a:r>
                        <a:rPr lang="en-US" sz="1600">
                          <a:solidFill>
                            <a:schemeClr val="bg1"/>
                          </a:solidFill>
                        </a:rPr>
                        <a:t>Phức tạp</a:t>
                      </a:r>
                    </a:p>
                  </a:txBody>
                  <a:tcPr/>
                </a:tc>
                <a:tc>
                  <a:txBody>
                    <a:bodyPr/>
                    <a:lstStyle/>
                    <a:p>
                      <a:r>
                        <a:rPr lang="en-US" sz="1600">
                          <a:solidFill>
                            <a:schemeClr val="bg1"/>
                          </a:solidFill>
                        </a:rPr>
                        <a:t>Bình th</a:t>
                      </a:r>
                      <a:r>
                        <a:rPr lang="vi-VN" sz="1600">
                          <a:solidFill>
                            <a:schemeClr val="bg1"/>
                          </a:solidFill>
                        </a:rPr>
                        <a:t>ư</a:t>
                      </a:r>
                      <a:r>
                        <a:rPr lang="en-US" sz="1600">
                          <a:solidFill>
                            <a:schemeClr val="bg1"/>
                          </a:solidFill>
                        </a:rPr>
                        <a:t>ờng</a:t>
                      </a:r>
                    </a:p>
                  </a:txBody>
                  <a:tcPr/>
                </a:tc>
                <a:extLst>
                  <a:ext uri="{0D108BD9-81ED-4DB2-BD59-A6C34878D82A}">
                    <a16:rowId xmlns:a16="http://schemas.microsoft.com/office/drawing/2014/main" val="1230124489"/>
                  </a:ext>
                </a:extLst>
              </a:tr>
              <a:tr h="626854">
                <a:tc>
                  <a:txBody>
                    <a:bodyPr/>
                    <a:lstStyle/>
                    <a:p>
                      <a:r>
                        <a:rPr lang="en-US" sz="1600">
                          <a:solidFill>
                            <a:schemeClr val="bg1"/>
                          </a:solidFill>
                        </a:rPr>
                        <a:t>Ghi chú</a:t>
                      </a:r>
                    </a:p>
                  </a:txBody>
                  <a:tcPr/>
                </a:tc>
                <a:tc>
                  <a:txBody>
                    <a:bodyPr/>
                    <a:lstStyle/>
                    <a:p>
                      <a:r>
                        <a:rPr lang="en-US" sz="1600">
                          <a:solidFill>
                            <a:schemeClr val="bg1"/>
                          </a:solidFill>
                        </a:rPr>
                        <a:t>Đã thử triển khai</a:t>
                      </a:r>
                    </a:p>
                  </a:txBody>
                  <a:tcPr/>
                </a:tc>
                <a:tc>
                  <a:txBody>
                    <a:bodyPr/>
                    <a:lstStyle/>
                    <a:p>
                      <a:endParaRPr lang="en-US" sz="1600">
                        <a:solidFill>
                          <a:schemeClr val="bg1"/>
                        </a:solidFill>
                      </a:endParaRPr>
                    </a:p>
                  </a:txBody>
                  <a:tcPr/>
                </a:tc>
                <a:tc>
                  <a:txBody>
                    <a:bodyPr/>
                    <a:lstStyle/>
                    <a:p>
                      <a:r>
                        <a:rPr lang="en-US" sz="1600">
                          <a:solidFill>
                            <a:schemeClr val="bg1"/>
                          </a:solidFill>
                        </a:rPr>
                        <a:t>Đã thử triển khai </a:t>
                      </a:r>
                    </a:p>
                  </a:txBody>
                  <a:tcPr/>
                </a:tc>
                <a:tc>
                  <a:txBody>
                    <a:bodyPr/>
                    <a:lstStyle/>
                    <a:p>
                      <a:pPr marL="0" marR="0" lvl="0" indent="0" algn="l" defTabSz="1088556" rtl="0" eaLnBrk="1" fontAlgn="auto" latinLnBrk="0" hangingPunct="1">
                        <a:lnSpc>
                          <a:spcPct val="100000"/>
                        </a:lnSpc>
                        <a:spcBef>
                          <a:spcPts val="0"/>
                        </a:spcBef>
                        <a:spcAft>
                          <a:spcPts val="0"/>
                        </a:spcAft>
                        <a:buClrTx/>
                        <a:buSzTx/>
                        <a:buFontTx/>
                        <a:buNone/>
                        <a:tabLst/>
                        <a:defRPr/>
                      </a:pPr>
                      <a:r>
                        <a:rPr lang="en-US" sz="1600">
                          <a:solidFill>
                            <a:schemeClr val="bg1"/>
                          </a:solidFill>
                        </a:rPr>
                        <a:t>Đã thử triển khai </a:t>
                      </a:r>
                    </a:p>
                    <a:p>
                      <a:endParaRPr lang="en-US" sz="1600">
                        <a:solidFill>
                          <a:schemeClr val="bg1"/>
                        </a:solidFill>
                      </a:endParaRPr>
                    </a:p>
                  </a:txBody>
                  <a:tcPr/>
                </a:tc>
                <a:extLst>
                  <a:ext uri="{0D108BD9-81ED-4DB2-BD59-A6C34878D82A}">
                    <a16:rowId xmlns:a16="http://schemas.microsoft.com/office/drawing/2014/main" val="104884703"/>
                  </a:ext>
                </a:extLst>
              </a:tr>
            </a:tbl>
          </a:graphicData>
        </a:graphic>
      </p:graphicFrame>
      <p:sp>
        <p:nvSpPr>
          <p:cNvPr id="9" name="Hộp Văn bản 8"/>
          <p:cNvSpPr txBox="1"/>
          <p:nvPr/>
        </p:nvSpPr>
        <p:spPr>
          <a:xfrm>
            <a:off x="4800600" y="6465579"/>
            <a:ext cx="8026400" cy="338554"/>
          </a:xfrm>
          <a:prstGeom prst="rect">
            <a:avLst/>
          </a:prstGeom>
          <a:noFill/>
        </p:spPr>
        <p:txBody>
          <a:bodyPr wrap="square" rtlCol="0">
            <a:spAutoFit/>
          </a:bodyPr>
          <a:lstStyle/>
          <a:p>
            <a:r>
              <a:rPr lang="en-US" sz="1600">
                <a:solidFill>
                  <a:schemeClr val="accent5">
                    <a:lumMod val="60000"/>
                    <a:lumOff val="40000"/>
                  </a:schemeClr>
                </a:solidFill>
              </a:rPr>
              <a:t>Note: Việc so sánh tốt hay tồi là so sánh giữa các cấu trúc dữ liệu trên với nhau</a:t>
            </a:r>
          </a:p>
        </p:txBody>
      </p:sp>
    </p:spTree>
    <p:extLst>
      <p:ext uri="{BB962C8B-B14F-4D97-AF65-F5344CB8AC3E}">
        <p14:creationId xmlns:p14="http://schemas.microsoft.com/office/powerpoint/2010/main" val="348530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923330"/>
          </a:xfrm>
          <a:prstGeom prst="rect">
            <a:avLst/>
          </a:prstGeom>
          <a:noFill/>
        </p:spPr>
        <p:txBody>
          <a:bodyPr wrap="square" rtlCol="0">
            <a:spAutoFit/>
          </a:bodyPr>
          <a:lstStyle/>
          <a:p>
            <a:r>
              <a:rPr lang="en-US">
                <a:solidFill>
                  <a:schemeClr val="bg1">
                    <a:lumMod val="95000"/>
                  </a:schemeClr>
                </a:solidFill>
              </a:rPr>
              <a:t>II.    Phân tích thiết kế</a:t>
            </a:r>
          </a:p>
          <a:p>
            <a:r>
              <a:rPr lang="en-US">
                <a:solidFill>
                  <a:schemeClr val="bg1">
                    <a:lumMod val="95000"/>
                  </a:schemeClr>
                </a:solidFill>
              </a:rPr>
              <a:t>3.    Cấu trúc dữ liệu</a:t>
            </a:r>
          </a:p>
          <a:p>
            <a:r>
              <a:rPr lang="en-US">
                <a:solidFill>
                  <a:schemeClr val="bg1">
                    <a:lumMod val="95000"/>
                  </a:schemeClr>
                </a:solidFill>
              </a:rPr>
              <a:t>3.2  Lý do</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Hộp Văn bản 4"/>
          <p:cNvSpPr txBox="1"/>
          <p:nvPr/>
        </p:nvSpPr>
        <p:spPr>
          <a:xfrm>
            <a:off x="914743" y="2016211"/>
            <a:ext cx="10020300" cy="2585323"/>
          </a:xfrm>
          <a:prstGeom prst="rect">
            <a:avLst/>
          </a:prstGeom>
          <a:noFill/>
        </p:spPr>
        <p:txBody>
          <a:bodyPr wrap="square" rtlCol="0">
            <a:spAutoFit/>
          </a:bodyPr>
          <a:lstStyle/>
          <a:p>
            <a:pPr>
              <a:lnSpc>
                <a:spcPct val="150000"/>
              </a:lnSpc>
            </a:pPr>
            <a:r>
              <a:rPr lang="en-US">
                <a:solidFill>
                  <a:schemeClr val="bg1"/>
                </a:solidFill>
              </a:rPr>
              <a:t>Chúng em đã quyết định chọn cấu trúc mảng vì những ưu thế:  </a:t>
            </a:r>
          </a:p>
          <a:p>
            <a:pPr marL="285750" indent="-285750">
              <a:lnSpc>
                <a:spcPct val="150000"/>
              </a:lnSpc>
              <a:buFont typeface="Arial" panose="020B0604020202020204" pitchFamily="34" charset="0"/>
              <a:buChar char="•"/>
            </a:pPr>
            <a:r>
              <a:rPr lang="en-US">
                <a:solidFill>
                  <a:schemeClr val="bg1"/>
                </a:solidFill>
              </a:rPr>
              <a:t>Thời gian tìm kiếm tối </a:t>
            </a:r>
            <a:r>
              <a:rPr lang="vi-VN">
                <a:solidFill>
                  <a:schemeClr val="bg1"/>
                </a:solidFill>
              </a:rPr>
              <a:t>ư</a:t>
            </a:r>
            <a:r>
              <a:rPr lang="en-US">
                <a:solidFill>
                  <a:schemeClr val="bg1"/>
                </a:solidFill>
              </a:rPr>
              <a:t>u là O(log2n) =&gt; đối với 1 ứng dụng mà theo em nghĩ việc tìm kiếm sẽ chiếm khoảng 70% khối l</a:t>
            </a:r>
            <a:r>
              <a:rPr lang="vi-VN">
                <a:solidFill>
                  <a:schemeClr val="bg1"/>
                </a:solidFill>
              </a:rPr>
              <a:t>ư</a:t>
            </a:r>
            <a:r>
              <a:rPr lang="en-US">
                <a:solidFill>
                  <a:schemeClr val="bg1"/>
                </a:solidFill>
              </a:rPr>
              <a:t>ợng công việc thì điều này thực sự cần thiết</a:t>
            </a:r>
          </a:p>
          <a:p>
            <a:pPr marL="285750" indent="-285750">
              <a:lnSpc>
                <a:spcPct val="150000"/>
              </a:lnSpc>
              <a:buFont typeface="Arial" panose="020B0604020202020204" pitchFamily="34" charset="0"/>
              <a:buChar char="•"/>
            </a:pPr>
            <a:r>
              <a:rPr lang="en-US">
                <a:solidFill>
                  <a:schemeClr val="bg1"/>
                </a:solidFill>
              </a:rPr>
              <a:t>Đ</a:t>
            </a:r>
            <a:r>
              <a:rPr lang="vi-VN">
                <a:solidFill>
                  <a:schemeClr val="bg1"/>
                </a:solidFill>
              </a:rPr>
              <a:t>ơ</a:t>
            </a:r>
            <a:r>
              <a:rPr lang="en-US">
                <a:solidFill>
                  <a:schemeClr val="bg1"/>
                </a:solidFill>
              </a:rPr>
              <a:t>n giản trong việc khiển khai các hàm. ( code trong sáng, dễ đọc và chỉnh sửa, nâng cấp )</a:t>
            </a:r>
          </a:p>
          <a:p>
            <a:pPr marL="285750" indent="-285750">
              <a:lnSpc>
                <a:spcPct val="150000"/>
              </a:lnSpc>
              <a:buFont typeface="Arial" panose="020B0604020202020204" pitchFamily="34" charset="0"/>
              <a:buChar char="•"/>
            </a:pPr>
            <a:r>
              <a:rPr lang="en-US">
                <a:solidFill>
                  <a:schemeClr val="bg1"/>
                </a:solidFill>
              </a:rPr>
              <a:t>Dễ dàng đ</a:t>
            </a:r>
            <a:r>
              <a:rPr lang="vi-VN">
                <a:solidFill>
                  <a:schemeClr val="bg1"/>
                </a:solidFill>
              </a:rPr>
              <a:t>ư</a:t>
            </a:r>
            <a:r>
              <a:rPr lang="en-US">
                <a:solidFill>
                  <a:schemeClr val="bg1"/>
                </a:solidFill>
              </a:rPr>
              <a:t>a ra các từ gần tên nếu cần ( vì mảng đ</a:t>
            </a:r>
            <a:r>
              <a:rPr lang="vi-VN">
                <a:solidFill>
                  <a:schemeClr val="bg1"/>
                </a:solidFill>
              </a:rPr>
              <a:t>ư</a:t>
            </a:r>
            <a:r>
              <a:rPr lang="en-US">
                <a:solidFill>
                  <a:schemeClr val="bg1"/>
                </a:solidFill>
              </a:rPr>
              <a:t>ợc sắp xếp theo a-z )</a:t>
            </a:r>
          </a:p>
          <a:p>
            <a:pPr marL="285750" indent="-285750">
              <a:lnSpc>
                <a:spcPct val="150000"/>
              </a:lnSpc>
              <a:buFont typeface="Arial" panose="020B0604020202020204" pitchFamily="34" charset="0"/>
              <a:buChar char="•"/>
            </a:pPr>
            <a:r>
              <a:rPr lang="en-US">
                <a:solidFill>
                  <a:schemeClr val="bg1"/>
                </a:solidFill>
              </a:rPr>
              <a:t>Cấu trúc mảng động, linh hoạt trong việc khai thác bộ nhớ, giảm lãng phí so với mảng cố định</a:t>
            </a:r>
          </a:p>
        </p:txBody>
      </p:sp>
    </p:spTree>
    <p:extLst>
      <p:ext uri="{BB962C8B-B14F-4D97-AF65-F5344CB8AC3E}">
        <p14:creationId xmlns:p14="http://schemas.microsoft.com/office/powerpoint/2010/main" val="67009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hỗ dành sẵn cho Hình ảnh 13" descr="Ảnh có chứa vật dụng, đối tượng&#10;&#10;Mô tả được tạo với mức tin cậy cao"/>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a:xfrm>
            <a:off x="-101005" y="2631249"/>
            <a:ext cx="5376142" cy="2208254"/>
          </a:xfrm>
        </p:spPr>
        <p:txBody>
          <a:bodyPr/>
          <a:lstStyle/>
          <a:p>
            <a:r>
              <a:rPr lang="en-US" altLang="ja-JP"/>
              <a:t>Ch</a:t>
            </a:r>
            <a:r>
              <a:rPr lang="vi-VN" altLang="ja-JP"/>
              <a:t>ư</a:t>
            </a:r>
            <a:r>
              <a:rPr lang="en-US" altLang="ja-JP"/>
              <a:t>ơng III : CÀI ĐẶT VÀ KIỂM THỬ</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402916" y="5189633"/>
            <a:ext cx="4818418" cy="1390878"/>
          </a:xfrm>
        </p:spPr>
        <p:txBody>
          <a:bodyPr/>
          <a:lstStyle/>
          <a:p>
            <a:pPr marL="342900" indent="-342900">
              <a:buAutoNum type="arabicPeriod"/>
            </a:pPr>
            <a:r>
              <a:rPr lang="en-US" sz="2000"/>
              <a:t>Cài đặt</a:t>
            </a:r>
          </a:p>
          <a:p>
            <a:pPr marL="342900" indent="-342900">
              <a:buAutoNum type="arabicPeriod"/>
            </a:pPr>
            <a:r>
              <a:rPr lang="en-US" sz="2000"/>
              <a:t>Kết quả</a:t>
            </a:r>
          </a:p>
          <a:p>
            <a:pPr marL="342900" indent="-342900">
              <a:buAutoNum type="arabicPeriod"/>
            </a:pPr>
            <a:r>
              <a:rPr lang="en-US" altLang="ja-JP" sz="2000"/>
              <a:t>Kiểm thử</a:t>
            </a:r>
            <a:endParaRPr lang="en-US" altLang="ja-JP" sz="4000"/>
          </a:p>
        </p:txBody>
      </p:sp>
      <p:sp>
        <p:nvSpPr>
          <p:cNvPr id="32" name="テキスト プレースホルダー 31"/>
          <p:cNvSpPr>
            <a:spLocks noGrp="1"/>
          </p:cNvSpPr>
          <p:nvPr>
            <p:ph type="body" sz="quarter" idx="43"/>
          </p:nvPr>
        </p:nvSpPr>
        <p:spPr>
          <a:xfrm rot="4250327">
            <a:off x="7586503" y="2089033"/>
            <a:ext cx="7132647" cy="2679933"/>
          </a:xfrm>
        </p:spPr>
        <p:txBody>
          <a:bodyPr/>
          <a:lstStyle/>
          <a:p>
            <a:r>
              <a:rPr kumimoji="1" lang="en-US" altLang="ja-JP" sz="8000"/>
              <a:t>BK Encyclopedia</a:t>
            </a:r>
            <a:endParaRPr kumimoji="1" lang="ja-JP" altLang="en-US" sz="8000"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276980086"/>
      </p:ext>
    </p:extLst>
  </p:cSld>
  <p:clrMapOvr>
    <a:masterClrMapping/>
  </p:clrMapOvr>
  <mc:AlternateContent xmlns:mc="http://schemas.openxmlformats.org/markup-compatibility/2006" xmlns:p14="http://schemas.microsoft.com/office/powerpoint/2010/main">
    <mc:Choice Requires="p14">
      <p:transition p14:dur="0" advTm="3418"/>
    </mc:Choice>
    <mc:Fallback xmlns="">
      <p:transition advTm="341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hỗ dành sẵn cho Hình ảnh 13" descr="Ảnh có chứa vật dụng, đối tượng&#10;&#10;Mô tả được tạo với mức tin cậy cao"/>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a:xfrm>
            <a:off x="-442217" y="2631249"/>
            <a:ext cx="5376142" cy="2208254"/>
          </a:xfrm>
        </p:spPr>
        <p:txBody>
          <a:bodyPr/>
          <a:lstStyle/>
          <a:p>
            <a:r>
              <a:rPr lang="en-US" altLang="ja-JP"/>
              <a:t>Ch</a:t>
            </a:r>
            <a:r>
              <a:rPr lang="vi-VN" altLang="ja-JP"/>
              <a:t>ư</a:t>
            </a:r>
            <a:r>
              <a:rPr lang="en-US" altLang="ja-JP"/>
              <a:t>ơng I : TỔNG QUAN</a:t>
            </a: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402916" y="5189633"/>
            <a:ext cx="4818418" cy="1390878"/>
          </a:xfrm>
        </p:spPr>
        <p:txBody>
          <a:bodyPr/>
          <a:lstStyle/>
          <a:p>
            <a:pPr marL="342900" indent="-342900">
              <a:buAutoNum type="arabicPeriod"/>
            </a:pPr>
            <a:r>
              <a:rPr lang="en-US" sz="2000"/>
              <a:t>Giới thiệu tổng quan</a:t>
            </a:r>
          </a:p>
          <a:p>
            <a:pPr marL="342900" indent="-342900">
              <a:buAutoNum type="arabicPeriod"/>
            </a:pPr>
            <a:r>
              <a:rPr lang="vi-VN" sz="2000"/>
              <a:t>Định hướng công nghệ</a:t>
            </a:r>
            <a:r>
              <a:rPr lang="en-US" sz="2000"/>
              <a:t>, công cụ để xây dựng hệ thống</a:t>
            </a:r>
            <a:endParaRPr lang="en-US" altLang="ja-JP" sz="4000"/>
          </a:p>
        </p:txBody>
      </p:sp>
      <p:sp>
        <p:nvSpPr>
          <p:cNvPr id="32" name="テキスト プレースホルダー 31"/>
          <p:cNvSpPr>
            <a:spLocks noGrp="1"/>
          </p:cNvSpPr>
          <p:nvPr>
            <p:ph type="body" sz="quarter" idx="43"/>
          </p:nvPr>
        </p:nvSpPr>
        <p:spPr>
          <a:xfrm rot="4250327">
            <a:off x="7586503" y="2089033"/>
            <a:ext cx="7132647" cy="2679933"/>
          </a:xfrm>
        </p:spPr>
        <p:txBody>
          <a:bodyPr/>
          <a:lstStyle/>
          <a:p>
            <a:r>
              <a:rPr kumimoji="1" lang="en-US" altLang="ja-JP" sz="8000"/>
              <a:t>BK Encyclopedia</a:t>
            </a:r>
            <a:endParaRPr kumimoji="1" lang="ja-JP" altLang="en-US" sz="8000"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3728067403"/>
      </p:ext>
    </p:extLst>
  </p:cSld>
  <p:clrMapOvr>
    <a:masterClrMapping/>
  </p:clrMapOvr>
  <mc:AlternateContent xmlns:mc="http://schemas.openxmlformats.org/markup-compatibility/2006" xmlns:p14="http://schemas.microsoft.com/office/powerpoint/2010/main">
    <mc:Choice Requires="p14">
      <p:transition p14:dur="0" advTm="3418"/>
    </mc:Choice>
    <mc:Fallback xmlns="">
      <p:transition advTm="341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061829"/>
          </a:xfrm>
          <a:prstGeom prst="rect">
            <a:avLst/>
          </a:prstGeom>
          <a:noFill/>
        </p:spPr>
        <p:txBody>
          <a:bodyPr wrap="square" rtlCol="0">
            <a:spAutoFit/>
          </a:bodyPr>
          <a:lstStyle/>
          <a:p>
            <a:pPr marL="400050" indent="-400050">
              <a:buAutoNum type="romanUcPeriod" startAt="3"/>
            </a:pPr>
            <a:r>
              <a:rPr lang="en-US">
                <a:solidFill>
                  <a:schemeClr val="bg1">
                    <a:lumMod val="95000"/>
                  </a:schemeClr>
                </a:solidFill>
              </a:rPr>
              <a:t>Cài đặt và kiểm thử</a:t>
            </a:r>
          </a:p>
          <a:p>
            <a:pPr>
              <a:lnSpc>
                <a:spcPct val="150000"/>
              </a:lnSpc>
            </a:pPr>
            <a:r>
              <a:rPr lang="en-US">
                <a:solidFill>
                  <a:schemeClr val="bg1">
                    <a:lumMod val="95000"/>
                  </a:schemeClr>
                </a:solidFill>
              </a:rPr>
              <a:t>1.    Cài đặt</a:t>
            </a:r>
          </a:p>
          <a:p>
            <a:r>
              <a:rPr lang="en-US">
                <a:solidFill>
                  <a:schemeClr val="bg1">
                    <a:lumMod val="95000"/>
                  </a:schemeClr>
                </a:solidFill>
              </a:rPr>
              <a:t> </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8" name="Bảng 17"/>
          <p:cNvGraphicFramePr>
            <a:graphicFrameLocks noGrp="1"/>
          </p:cNvGraphicFramePr>
          <p:nvPr>
            <p:extLst>
              <p:ext uri="{D42A27DB-BD31-4B8C-83A1-F6EECF244321}">
                <p14:modId xmlns:p14="http://schemas.microsoft.com/office/powerpoint/2010/main" val="1493886890"/>
              </p:ext>
            </p:extLst>
          </p:nvPr>
        </p:nvGraphicFramePr>
        <p:xfrm>
          <a:off x="1981200" y="1458097"/>
          <a:ext cx="3900616" cy="5078627"/>
        </p:xfrm>
        <a:graphic>
          <a:graphicData uri="http://schemas.openxmlformats.org/drawingml/2006/table">
            <a:tbl>
              <a:tblPr/>
              <a:tblGrid>
                <a:gridCol w="3900616">
                  <a:extLst>
                    <a:ext uri="{9D8B030D-6E8A-4147-A177-3AD203B41FA5}">
                      <a16:colId xmlns:a16="http://schemas.microsoft.com/office/drawing/2014/main" val="663935766"/>
                    </a:ext>
                  </a:extLst>
                </a:gridCol>
              </a:tblGrid>
              <a:tr h="5078627">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#define MAX_FIELD 10</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#define MAX_TYPE  100</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#define MAX_WORDS 500</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struct word{</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string name;</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int typeCode;</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string values[MAX_FIELD];</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int valuesCount;</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static int count;</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struct type {</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int typeCode;</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string typeName;</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string fieldName[MAX_FIELD];</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int fieldcount;</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	static int count;</a:t>
                      </a:r>
                      <a:endParaRPr kumimoji="0" lang="en-US" altLang="en-US" sz="12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a:t>
                      </a:r>
                      <a:endParaRPr kumimoji="0" lang="en-US" altLang="en-US" sz="1200" b="0" i="0" u="none" strike="noStrike" cap="none" normalizeH="0" baseline="0">
                        <a:ln>
                          <a:noFill/>
                        </a:ln>
                        <a:solidFill>
                          <a:schemeClr val="bg1">
                            <a:lumMod val="95000"/>
                          </a:schemeClr>
                        </a:solidFill>
                        <a:effectLst/>
                        <a:latin typeface="+mn-lt"/>
                      </a:endParaRPr>
                    </a:p>
                  </a:txBody>
                  <a:tcPr>
                    <a:lnL w="28575" cmpd="sng">
                      <a:solidFill>
                        <a:srgbClr val="FFC000"/>
                      </a:solidFill>
                      <a:prstDash val="solid"/>
                    </a:lnL>
                    <a:lnR w="28575" cmpd="sng">
                      <a:solidFill>
                        <a:srgbClr val="FFC000"/>
                      </a:solidFill>
                      <a:prstDash val="solid"/>
                    </a:lnR>
                    <a:lnT w="28575" cmpd="sng">
                      <a:solidFill>
                        <a:srgbClr val="FFC000"/>
                      </a:solidFill>
                      <a:prstDash val="solid"/>
                    </a:lnT>
                    <a:lnB w="28575" cmpd="sng">
                      <a:solidFill>
                        <a:srgbClr val="FFC000"/>
                      </a:solidFill>
                      <a:prstDash val="solid"/>
                    </a:lnB>
                  </a:tcPr>
                </a:tc>
                <a:extLst>
                  <a:ext uri="{0D108BD9-81ED-4DB2-BD59-A6C34878D82A}">
                    <a16:rowId xmlns:a16="http://schemas.microsoft.com/office/drawing/2014/main" val="884679905"/>
                  </a:ext>
                </a:extLst>
              </a:tr>
            </a:tbl>
          </a:graphicData>
        </a:graphic>
      </p:graphicFrame>
      <p:sp>
        <p:nvSpPr>
          <p:cNvPr id="19" name="Hộp Văn bản 18"/>
          <p:cNvSpPr txBox="1"/>
          <p:nvPr/>
        </p:nvSpPr>
        <p:spPr>
          <a:xfrm>
            <a:off x="321276" y="1458097"/>
            <a:ext cx="1198605" cy="923330"/>
          </a:xfrm>
          <a:prstGeom prst="rect">
            <a:avLst/>
          </a:prstGeom>
          <a:noFill/>
        </p:spPr>
        <p:txBody>
          <a:bodyPr wrap="square" rtlCol="0">
            <a:spAutoFit/>
          </a:bodyPr>
          <a:lstStyle/>
          <a:p>
            <a:r>
              <a:rPr lang="en-US">
                <a:solidFill>
                  <a:schemeClr val="bg1">
                    <a:lumMod val="95000"/>
                  </a:schemeClr>
                </a:solidFill>
              </a:rPr>
              <a:t>Cài đặt cấu trúc dữ liệu</a:t>
            </a:r>
          </a:p>
        </p:txBody>
      </p:sp>
      <p:graphicFrame>
        <p:nvGraphicFramePr>
          <p:cNvPr id="20" name="Bảng 19"/>
          <p:cNvGraphicFramePr>
            <a:graphicFrameLocks noGrp="1"/>
          </p:cNvGraphicFramePr>
          <p:nvPr>
            <p:extLst>
              <p:ext uri="{D42A27DB-BD31-4B8C-83A1-F6EECF244321}">
                <p14:modId xmlns:p14="http://schemas.microsoft.com/office/powerpoint/2010/main" val="16982457"/>
              </p:ext>
            </p:extLst>
          </p:nvPr>
        </p:nvGraphicFramePr>
        <p:xfrm>
          <a:off x="7142206" y="1458097"/>
          <a:ext cx="3624649" cy="5078627"/>
        </p:xfrm>
        <a:graphic>
          <a:graphicData uri="http://schemas.openxmlformats.org/drawingml/2006/table">
            <a:tbl>
              <a:tblPr/>
              <a:tblGrid>
                <a:gridCol w="3624649">
                  <a:extLst>
                    <a:ext uri="{9D8B030D-6E8A-4147-A177-3AD203B41FA5}">
                      <a16:colId xmlns:a16="http://schemas.microsoft.com/office/drawing/2014/main" val="663935766"/>
                    </a:ext>
                  </a:extLst>
                </a:gridCol>
              </a:tblGrid>
              <a:tr h="5078627">
                <a:tc>
                  <a:txBody>
                    <a:bodyPr/>
                    <a:lstStyle/>
                    <a:p>
                      <a:r>
                        <a:rPr lang="en-US" sz="1600">
                          <a:solidFill>
                            <a:schemeClr val="bg1">
                              <a:lumMod val="95000"/>
                            </a:schemeClr>
                          </a:solidFill>
                          <a:latin typeface="+mn-lt"/>
                        </a:rPr>
                        <a:t>struct stringArr{</a:t>
                      </a:r>
                    </a:p>
                    <a:p>
                      <a:r>
                        <a:rPr lang="en-US" sz="1600">
                          <a:solidFill>
                            <a:schemeClr val="bg1">
                              <a:lumMod val="95000"/>
                            </a:schemeClr>
                          </a:solidFill>
                          <a:latin typeface="+mn-lt"/>
                        </a:rPr>
                        <a:t>	string lines[MAX_FIELD];</a:t>
                      </a:r>
                    </a:p>
                    <a:p>
                      <a:r>
                        <a:rPr lang="en-US" sz="1600">
                          <a:solidFill>
                            <a:schemeClr val="bg1">
                              <a:lumMod val="95000"/>
                            </a:schemeClr>
                          </a:solidFill>
                          <a:latin typeface="+mn-lt"/>
                        </a:rPr>
                        <a:t>	int count;</a:t>
                      </a:r>
                    </a:p>
                    <a:p>
                      <a:r>
                        <a:rPr lang="en-US" sz="1600">
                          <a:solidFill>
                            <a:schemeClr val="bg1">
                              <a:lumMod val="95000"/>
                            </a:schemeClr>
                          </a:solidFill>
                          <a:latin typeface="+mn-lt"/>
                        </a:rPr>
                        <a:t>};</a:t>
                      </a:r>
                    </a:p>
                    <a:p>
                      <a:endParaRPr lang="en-US" sz="1600">
                        <a:solidFill>
                          <a:schemeClr val="bg1">
                            <a:lumMod val="95000"/>
                          </a:schemeClr>
                        </a:solidFill>
                        <a:latin typeface="+mn-lt"/>
                      </a:endParaRPr>
                    </a:p>
                    <a:p>
                      <a:endParaRPr lang="en-US" sz="1600">
                        <a:solidFill>
                          <a:schemeClr val="bg1">
                            <a:lumMod val="9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type tabletype[MAX_TYPE];</a:t>
                      </a:r>
                      <a:endParaRPr kumimoji="0" lang="en-US" altLang="en-US" sz="16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word words[MAX_WORDS];</a:t>
                      </a:r>
                      <a:endParaRPr kumimoji="0" lang="en-US" altLang="en-US" sz="16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int type::count = 0;</a:t>
                      </a:r>
                      <a:endParaRPr kumimoji="0" lang="en-US" altLang="en-US" sz="16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ea typeface="Calibri" panose="020F0502020204030204" pitchFamily="34" charset="0"/>
                          <a:cs typeface="Times New Roman" panose="02020603050405020304" pitchFamily="18" charset="0"/>
                        </a:rPr>
                        <a:t>int word::count =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bg1">
                            <a:lumMod val="95000"/>
                          </a:schemeClr>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cs typeface="Times New Roman" panose="02020603050405020304" pitchFamily="18" charset="0"/>
                        </a:rPr>
                        <a:t>void smartWord(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bg1">
                              <a:lumMod val="95000"/>
                            </a:schemeClr>
                          </a:solidFill>
                          <a:effectLst/>
                          <a:latin typeface="+mn-lt"/>
                          <a:cs typeface="Times New Roman" panose="02020603050405020304" pitchFamily="18" charset="0"/>
                        </a:rPr>
                        <a:t>void smartTableType( );</a:t>
                      </a:r>
                      <a:endParaRPr kumimoji="0" lang="en-US" altLang="en-US" sz="1600" b="0" i="0" u="none" strike="noStrike" cap="none" normalizeH="0" baseline="0">
                        <a:ln>
                          <a:noFill/>
                        </a:ln>
                        <a:solidFill>
                          <a:schemeClr val="bg1">
                            <a:lumMod val="95000"/>
                          </a:schemeClr>
                        </a:solidFill>
                        <a:effectLst/>
                        <a:latin typeface="+mn-lt"/>
                      </a:endParaRPr>
                    </a:p>
                    <a:p>
                      <a:endParaRPr lang="en-US" sz="2000">
                        <a:solidFill>
                          <a:schemeClr val="bg1">
                            <a:lumMod val="95000"/>
                          </a:schemeClr>
                        </a:solidFill>
                      </a:endParaRPr>
                    </a:p>
                  </a:txBody>
                  <a:tcPr>
                    <a:lnL w="28575" cmpd="sng">
                      <a:solidFill>
                        <a:srgbClr val="FFC000"/>
                      </a:solidFill>
                      <a:prstDash val="solid"/>
                    </a:lnL>
                    <a:lnR w="28575" cmpd="sng">
                      <a:solidFill>
                        <a:srgbClr val="FFC000"/>
                      </a:solidFill>
                      <a:prstDash val="solid"/>
                    </a:lnR>
                    <a:lnT w="28575" cmpd="sng">
                      <a:solidFill>
                        <a:srgbClr val="FFC000"/>
                      </a:solidFill>
                      <a:prstDash val="solid"/>
                    </a:lnT>
                    <a:lnB w="28575" cmpd="sng">
                      <a:solidFill>
                        <a:srgbClr val="FFC000"/>
                      </a:solidFill>
                      <a:prstDash val="solid"/>
                    </a:lnB>
                  </a:tcPr>
                </a:tc>
                <a:extLst>
                  <a:ext uri="{0D108BD9-81ED-4DB2-BD59-A6C34878D82A}">
                    <a16:rowId xmlns:a16="http://schemas.microsoft.com/office/drawing/2014/main" val="884679905"/>
                  </a:ext>
                </a:extLst>
              </a:tr>
            </a:tbl>
          </a:graphicData>
        </a:graphic>
      </p:graphicFrame>
    </p:spTree>
    <p:extLst>
      <p:ext uri="{BB962C8B-B14F-4D97-AF65-F5344CB8AC3E}">
        <p14:creationId xmlns:p14="http://schemas.microsoft.com/office/powerpoint/2010/main" val="399481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061829"/>
          </a:xfrm>
          <a:prstGeom prst="rect">
            <a:avLst/>
          </a:prstGeom>
          <a:noFill/>
        </p:spPr>
        <p:txBody>
          <a:bodyPr wrap="square" rtlCol="0">
            <a:spAutoFit/>
          </a:bodyPr>
          <a:lstStyle/>
          <a:p>
            <a:pPr marL="400050" indent="-400050">
              <a:buAutoNum type="romanUcPeriod" startAt="3"/>
            </a:pPr>
            <a:r>
              <a:rPr lang="en-US">
                <a:solidFill>
                  <a:schemeClr val="bg1">
                    <a:lumMod val="95000"/>
                  </a:schemeClr>
                </a:solidFill>
              </a:rPr>
              <a:t>Cài đặt và kiểm thử</a:t>
            </a:r>
          </a:p>
          <a:p>
            <a:pPr>
              <a:lnSpc>
                <a:spcPct val="150000"/>
              </a:lnSpc>
            </a:pPr>
            <a:r>
              <a:rPr lang="en-US">
                <a:solidFill>
                  <a:schemeClr val="bg1">
                    <a:lumMod val="95000"/>
                  </a:schemeClr>
                </a:solidFill>
              </a:rPr>
              <a:t>1.    Cài đặt</a:t>
            </a:r>
          </a:p>
          <a:p>
            <a:r>
              <a:rPr lang="en-US">
                <a:solidFill>
                  <a:schemeClr val="bg1">
                    <a:lumMod val="95000"/>
                  </a:schemeClr>
                </a:solidFill>
              </a:rPr>
              <a:t> </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8" name="Bảng 17"/>
          <p:cNvGraphicFramePr>
            <a:graphicFrameLocks noGrp="1"/>
          </p:cNvGraphicFramePr>
          <p:nvPr/>
        </p:nvGraphicFramePr>
        <p:xfrm>
          <a:off x="1981199" y="1458097"/>
          <a:ext cx="7657071" cy="5078627"/>
        </p:xfrm>
        <a:graphic>
          <a:graphicData uri="http://schemas.openxmlformats.org/drawingml/2006/table">
            <a:tbl>
              <a:tblPr/>
              <a:tblGrid>
                <a:gridCol w="7657071">
                  <a:extLst>
                    <a:ext uri="{9D8B030D-6E8A-4147-A177-3AD203B41FA5}">
                      <a16:colId xmlns:a16="http://schemas.microsoft.com/office/drawing/2014/main" val="663935766"/>
                    </a:ext>
                  </a:extLst>
                </a:gridCol>
              </a:tblGrid>
              <a:tr h="50786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string toLowerStr(string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int 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while(s[i]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s[i] = tolower(s[i]);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return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bool operator &gt; (string s1, string s2){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if(toLowerStr(s1).compare(toLowerStr(s2)) &gt; 0) return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else return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bool operator == (string s1, string s2){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if(toLowerStr(s1).compare(toLowerStr(s2)) == 0) return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else return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bg1">
                            <a:lumMod val="9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bool operator &lt; (string s1, string s2){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if(toLowerStr(s1).compare(toLowerStr(s2)) &lt; 0) return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	else return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bg1">
                              <a:lumMod val="95000"/>
                            </a:schemeClr>
                          </a:solidFill>
                          <a:effectLst/>
                          <a:latin typeface="+mn-lt"/>
                        </a:rPr>
                        <a:t>}</a:t>
                      </a:r>
                    </a:p>
                  </a:txBody>
                  <a:tcPr>
                    <a:lnL w="28575" cmpd="sng">
                      <a:solidFill>
                        <a:srgbClr val="FFC000"/>
                      </a:solidFill>
                      <a:prstDash val="solid"/>
                    </a:lnL>
                    <a:lnR w="28575" cmpd="sng">
                      <a:solidFill>
                        <a:srgbClr val="FFC000"/>
                      </a:solidFill>
                      <a:prstDash val="solid"/>
                    </a:lnR>
                    <a:lnT w="28575" cmpd="sng">
                      <a:solidFill>
                        <a:srgbClr val="FFC000"/>
                      </a:solidFill>
                      <a:prstDash val="solid"/>
                    </a:lnT>
                    <a:lnB w="28575" cmpd="sng">
                      <a:solidFill>
                        <a:srgbClr val="FFC000"/>
                      </a:solidFill>
                      <a:prstDash val="solid"/>
                    </a:lnB>
                  </a:tcPr>
                </a:tc>
                <a:extLst>
                  <a:ext uri="{0D108BD9-81ED-4DB2-BD59-A6C34878D82A}">
                    <a16:rowId xmlns:a16="http://schemas.microsoft.com/office/drawing/2014/main" val="884679905"/>
                  </a:ext>
                </a:extLst>
              </a:tr>
            </a:tbl>
          </a:graphicData>
        </a:graphic>
      </p:graphicFrame>
      <p:sp>
        <p:nvSpPr>
          <p:cNvPr id="19" name="Hộp Văn bản 18"/>
          <p:cNvSpPr txBox="1"/>
          <p:nvPr/>
        </p:nvSpPr>
        <p:spPr>
          <a:xfrm>
            <a:off x="321276" y="1458097"/>
            <a:ext cx="1198605" cy="1754326"/>
          </a:xfrm>
          <a:prstGeom prst="rect">
            <a:avLst/>
          </a:prstGeom>
          <a:noFill/>
        </p:spPr>
        <p:txBody>
          <a:bodyPr wrap="square" rtlCol="0">
            <a:spAutoFit/>
          </a:bodyPr>
          <a:lstStyle/>
          <a:p>
            <a:r>
              <a:rPr lang="en-US">
                <a:solidFill>
                  <a:schemeClr val="bg1">
                    <a:lumMod val="95000"/>
                  </a:schemeClr>
                </a:solidFill>
              </a:rPr>
              <a:t>Cài đặt các hàm so sánh riêng nạp chồng toán tử</a:t>
            </a:r>
          </a:p>
        </p:txBody>
      </p:sp>
      <p:sp>
        <p:nvSpPr>
          <p:cNvPr id="2" name="Hộp chú thích: Đường Cong với Viền và Thanh có Điểm nhấn 1"/>
          <p:cNvSpPr/>
          <p:nvPr/>
        </p:nvSpPr>
        <p:spPr>
          <a:xfrm>
            <a:off x="6095999" y="2062728"/>
            <a:ext cx="2145957" cy="791516"/>
          </a:xfrm>
          <a:prstGeom prst="accentBorderCallout2">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en-US" sz="1600"/>
              <a:t>So sánh 2 xâu với nhau luôn là so sánh không viết hoa</a:t>
            </a:r>
          </a:p>
        </p:txBody>
      </p:sp>
    </p:spTree>
    <p:extLst>
      <p:ext uri="{BB962C8B-B14F-4D97-AF65-F5344CB8AC3E}">
        <p14:creationId xmlns:p14="http://schemas.microsoft.com/office/powerpoint/2010/main" val="917798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061829"/>
          </a:xfrm>
          <a:prstGeom prst="rect">
            <a:avLst/>
          </a:prstGeom>
          <a:noFill/>
        </p:spPr>
        <p:txBody>
          <a:bodyPr wrap="square" rtlCol="0">
            <a:spAutoFit/>
          </a:bodyPr>
          <a:lstStyle/>
          <a:p>
            <a:pPr marL="400050" indent="-400050">
              <a:buAutoNum type="romanUcPeriod" startAt="3"/>
            </a:pPr>
            <a:r>
              <a:rPr lang="en-US">
                <a:solidFill>
                  <a:schemeClr val="bg1">
                    <a:lumMod val="95000"/>
                  </a:schemeClr>
                </a:solidFill>
              </a:rPr>
              <a:t>Cài đặt và kiểm thử</a:t>
            </a:r>
          </a:p>
          <a:p>
            <a:pPr>
              <a:lnSpc>
                <a:spcPct val="150000"/>
              </a:lnSpc>
            </a:pPr>
            <a:r>
              <a:rPr lang="en-US">
                <a:solidFill>
                  <a:schemeClr val="bg1">
                    <a:lumMod val="95000"/>
                  </a:schemeClr>
                </a:solidFill>
              </a:rPr>
              <a:t>1.    Cài đặt</a:t>
            </a:r>
          </a:p>
          <a:p>
            <a:r>
              <a:rPr lang="en-US">
                <a:solidFill>
                  <a:schemeClr val="bg1">
                    <a:lumMod val="95000"/>
                  </a:schemeClr>
                </a:solidFill>
              </a:rPr>
              <a:t> </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Hộp Văn bản 2"/>
          <p:cNvSpPr txBox="1"/>
          <p:nvPr/>
        </p:nvSpPr>
        <p:spPr>
          <a:xfrm>
            <a:off x="652333" y="2660015"/>
            <a:ext cx="852617" cy="2862322"/>
          </a:xfrm>
          <a:prstGeom prst="rect">
            <a:avLst/>
          </a:prstGeom>
          <a:noFill/>
        </p:spPr>
        <p:txBody>
          <a:bodyPr wrap="square" rtlCol="0">
            <a:spAutoFit/>
          </a:bodyPr>
          <a:lstStyle/>
          <a:p>
            <a:pPr algn="just"/>
            <a:r>
              <a:rPr lang="en-US">
                <a:solidFill>
                  <a:schemeClr val="bg1">
                    <a:lumMod val="95000"/>
                  </a:schemeClr>
                </a:solidFill>
              </a:rPr>
              <a:t>Các </a:t>
            </a:r>
          </a:p>
          <a:p>
            <a:pPr algn="just"/>
            <a:r>
              <a:rPr lang="en-US">
                <a:solidFill>
                  <a:schemeClr val="bg1">
                    <a:lumMod val="95000"/>
                  </a:schemeClr>
                </a:solidFill>
              </a:rPr>
              <a:t>kỹ thuật lập trình phòng thủ </a:t>
            </a:r>
          </a:p>
          <a:p>
            <a:pPr algn="just"/>
            <a:r>
              <a:rPr lang="en-US">
                <a:solidFill>
                  <a:schemeClr val="bg1">
                    <a:lumMod val="95000"/>
                  </a:schemeClr>
                </a:solidFill>
              </a:rPr>
              <a:t>đã </a:t>
            </a:r>
          </a:p>
          <a:p>
            <a:pPr algn="just"/>
            <a:r>
              <a:rPr lang="en-US">
                <a:solidFill>
                  <a:schemeClr val="bg1">
                    <a:lumMod val="95000"/>
                  </a:schemeClr>
                </a:solidFill>
              </a:rPr>
              <a:t>cài </a:t>
            </a:r>
          </a:p>
          <a:p>
            <a:pPr algn="just"/>
            <a:r>
              <a:rPr lang="en-US">
                <a:solidFill>
                  <a:schemeClr val="bg1">
                    <a:lumMod val="95000"/>
                  </a:schemeClr>
                </a:solidFill>
              </a:rPr>
              <a:t>đặt</a:t>
            </a:r>
          </a:p>
        </p:txBody>
      </p:sp>
      <p:sp>
        <p:nvSpPr>
          <p:cNvPr id="9" name="Hộp Văn bản 8"/>
          <p:cNvSpPr txBox="1"/>
          <p:nvPr/>
        </p:nvSpPr>
        <p:spPr>
          <a:xfrm>
            <a:off x="1612900" y="1408671"/>
            <a:ext cx="5016500" cy="3416320"/>
          </a:xfrm>
          <a:prstGeom prst="rect">
            <a:avLst/>
          </a:prstGeom>
          <a:noFill/>
        </p:spPr>
        <p:txBody>
          <a:bodyPr wrap="square" rtlCol="0">
            <a:spAutoFit/>
          </a:bodyPr>
          <a:lstStyle/>
          <a:p>
            <a:r>
              <a:rPr lang="en-US" sz="1600" b="1">
                <a:solidFill>
                  <a:schemeClr val="bg1"/>
                </a:solidFill>
              </a:rPr>
              <a:t>Xử lý rác đầu vào </a:t>
            </a:r>
            <a:r>
              <a:rPr lang="en-US" sz="1600">
                <a:solidFill>
                  <a:schemeClr val="bg1">
                    <a:lumMod val="95000"/>
                  </a:schemeClr>
                </a:solidFill>
              </a:rPr>
              <a:t>:</a:t>
            </a:r>
          </a:p>
          <a:p>
            <a:pPr lvl="0"/>
            <a:r>
              <a:rPr lang="en-US" sz="1600">
                <a:solidFill>
                  <a:schemeClr val="bg1">
                    <a:lumMod val="95000"/>
                  </a:schemeClr>
                </a:solidFill>
              </a:rPr>
              <a:t>Xử lý xâu kí tự user nhập vào có chứa </a:t>
            </a:r>
            <a:r>
              <a:rPr lang="en-US" sz="1600" b="1">
                <a:solidFill>
                  <a:schemeClr val="bg1">
                    <a:lumMod val="95000"/>
                  </a:schemeClr>
                </a:solidFill>
              </a:rPr>
              <a:t>khoảng trắng </a:t>
            </a:r>
            <a:r>
              <a:rPr lang="en-US" sz="1600">
                <a:solidFill>
                  <a:schemeClr val="bg1">
                    <a:lumMod val="95000"/>
                  </a:schemeClr>
                </a:solidFill>
              </a:rPr>
              <a:t>ở đầu và cuối : </a:t>
            </a:r>
          </a:p>
          <a:p>
            <a:endParaRPr lang="en-US" sz="1200">
              <a:solidFill>
                <a:schemeClr val="bg1">
                  <a:lumMod val="95000"/>
                </a:schemeClr>
              </a:solidFill>
            </a:endParaRPr>
          </a:p>
          <a:p>
            <a:r>
              <a:rPr lang="en-US" sz="1200">
                <a:solidFill>
                  <a:srgbClr val="FFC000"/>
                </a:solidFill>
              </a:rPr>
              <a:t>string checkInput(string line){</a:t>
            </a:r>
          </a:p>
          <a:p>
            <a:r>
              <a:rPr lang="en-US" sz="1200">
                <a:solidFill>
                  <a:srgbClr val="FFC000"/>
                </a:solidFill>
              </a:rPr>
              <a:t>	int last = line.length();</a:t>
            </a:r>
          </a:p>
          <a:p>
            <a:r>
              <a:rPr lang="en-US" sz="1200">
                <a:solidFill>
                  <a:srgbClr val="FFC000"/>
                </a:solidFill>
              </a:rPr>
              <a:t>	while(1){</a:t>
            </a:r>
          </a:p>
          <a:p>
            <a:r>
              <a:rPr lang="en-US" sz="1200">
                <a:solidFill>
                  <a:srgbClr val="FFC000"/>
                </a:solidFill>
              </a:rPr>
              <a:t>		last--;</a:t>
            </a:r>
          </a:p>
          <a:p>
            <a:r>
              <a:rPr lang="en-US" sz="1200">
                <a:solidFill>
                  <a:srgbClr val="FFC000"/>
                </a:solidFill>
              </a:rPr>
              <a:t>		if(line[last] == 32) line = line.substr(0,last);</a:t>
            </a:r>
          </a:p>
          <a:p>
            <a:r>
              <a:rPr lang="en-US" sz="1200">
                <a:solidFill>
                  <a:srgbClr val="FFC000"/>
                </a:solidFill>
              </a:rPr>
              <a:t>		else break;</a:t>
            </a:r>
          </a:p>
          <a:p>
            <a:r>
              <a:rPr lang="en-US" sz="1200">
                <a:solidFill>
                  <a:srgbClr val="FFC000"/>
                </a:solidFill>
              </a:rPr>
              <a:t>	}</a:t>
            </a:r>
          </a:p>
          <a:p>
            <a:r>
              <a:rPr lang="en-US" sz="1200">
                <a:solidFill>
                  <a:srgbClr val="FFC000"/>
                </a:solidFill>
              </a:rPr>
              <a:t>	while(1){</a:t>
            </a:r>
          </a:p>
          <a:p>
            <a:r>
              <a:rPr lang="en-US" sz="1200">
                <a:solidFill>
                  <a:srgbClr val="FFC000"/>
                </a:solidFill>
              </a:rPr>
              <a:t>		if(line[0] == 32) line = line.substr(1,last);</a:t>
            </a:r>
          </a:p>
          <a:p>
            <a:r>
              <a:rPr lang="en-US" sz="1200">
                <a:solidFill>
                  <a:srgbClr val="FFC000"/>
                </a:solidFill>
              </a:rPr>
              <a:t>		else break;</a:t>
            </a:r>
          </a:p>
          <a:p>
            <a:r>
              <a:rPr lang="en-US" sz="1200">
                <a:solidFill>
                  <a:srgbClr val="FFC000"/>
                </a:solidFill>
              </a:rPr>
              <a:t>	}</a:t>
            </a:r>
          </a:p>
          <a:p>
            <a:r>
              <a:rPr lang="en-US" sz="1200">
                <a:solidFill>
                  <a:srgbClr val="FFC000"/>
                </a:solidFill>
              </a:rPr>
              <a:t>	return line;</a:t>
            </a:r>
          </a:p>
          <a:p>
            <a:r>
              <a:rPr lang="en-US" sz="1200">
                <a:solidFill>
                  <a:srgbClr val="FFC000"/>
                </a:solidFill>
              </a:rPr>
              <a:t>}</a:t>
            </a:r>
          </a:p>
        </p:txBody>
      </p:sp>
      <p:sp>
        <p:nvSpPr>
          <p:cNvPr id="11" name="Hình chữ nhật 10"/>
          <p:cNvSpPr/>
          <p:nvPr/>
        </p:nvSpPr>
        <p:spPr>
          <a:xfrm>
            <a:off x="1574800" y="1408672"/>
            <a:ext cx="5029200" cy="3416317"/>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en-US"/>
          </a:p>
        </p:txBody>
      </p:sp>
      <p:sp>
        <p:nvSpPr>
          <p:cNvPr id="12" name="Hộp Văn bản 11"/>
          <p:cNvSpPr txBox="1"/>
          <p:nvPr/>
        </p:nvSpPr>
        <p:spPr>
          <a:xfrm>
            <a:off x="6673850" y="1623371"/>
            <a:ext cx="5143500"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a:solidFill>
                  <a:schemeClr val="bg1"/>
                </a:solidFill>
              </a:rPr>
              <a:t>Nguồn Input đi vào (từ file và user) đi vào đ</a:t>
            </a:r>
            <a:r>
              <a:rPr lang="vi-VN" sz="1600">
                <a:solidFill>
                  <a:schemeClr val="bg1"/>
                </a:solidFill>
              </a:rPr>
              <a:t>ư</a:t>
            </a:r>
            <a:r>
              <a:rPr lang="en-US" sz="1600">
                <a:solidFill>
                  <a:schemeClr val="bg1"/>
                </a:solidFill>
              </a:rPr>
              <a:t>ợc l</a:t>
            </a:r>
            <a:r>
              <a:rPr lang="vi-VN" sz="1600">
                <a:solidFill>
                  <a:schemeClr val="bg1"/>
                </a:solidFill>
              </a:rPr>
              <a:t>ư</a:t>
            </a:r>
            <a:r>
              <a:rPr lang="en-US" sz="1600">
                <a:solidFill>
                  <a:schemeClr val="bg1"/>
                </a:solidFill>
              </a:rPr>
              <a:t>u d</a:t>
            </a:r>
            <a:r>
              <a:rPr lang="vi-VN" sz="1600">
                <a:solidFill>
                  <a:schemeClr val="bg1"/>
                </a:solidFill>
              </a:rPr>
              <a:t>ư</a:t>
            </a:r>
            <a:r>
              <a:rPr lang="en-US" sz="1600">
                <a:solidFill>
                  <a:schemeClr val="bg1"/>
                </a:solidFill>
              </a:rPr>
              <a:t>ới dạng string, </a:t>
            </a:r>
            <a:r>
              <a:rPr lang="en-US" sz="1600" b="1">
                <a:solidFill>
                  <a:schemeClr val="bg1"/>
                </a:solidFill>
              </a:rPr>
              <a:t>đảm bảo tính toàn vẹn dữ liệu</a:t>
            </a:r>
            <a:r>
              <a:rPr lang="en-US" sz="1600">
                <a:solidFill>
                  <a:schemeClr val="bg1"/>
                </a:solidFill>
              </a:rPr>
              <a:t>.</a:t>
            </a:r>
          </a:p>
          <a:p>
            <a:pPr marL="285750" indent="-285750">
              <a:lnSpc>
                <a:spcPct val="150000"/>
              </a:lnSpc>
              <a:buFont typeface="Arial" panose="020B0604020202020204" pitchFamily="34" charset="0"/>
              <a:buChar char="•"/>
            </a:pPr>
            <a:r>
              <a:rPr lang="en-US" sz="1600">
                <a:solidFill>
                  <a:schemeClr val="bg1"/>
                </a:solidFill>
              </a:rPr>
              <a:t>Đối với các kiểu dữ liệu số =&gt; dùng hàm atoi() để chuyển. Ở đây, giả sử số đ</a:t>
            </a:r>
            <a:r>
              <a:rPr lang="vi-VN" sz="1600">
                <a:solidFill>
                  <a:schemeClr val="bg1"/>
                </a:solidFill>
              </a:rPr>
              <a:t>ư</a:t>
            </a:r>
            <a:r>
              <a:rPr lang="en-US" sz="1600">
                <a:solidFill>
                  <a:schemeClr val="bg1"/>
                </a:solidFill>
              </a:rPr>
              <a:t>ợc chuyển sang v</a:t>
            </a:r>
            <a:r>
              <a:rPr lang="vi-VN" sz="1600">
                <a:solidFill>
                  <a:schemeClr val="bg1"/>
                </a:solidFill>
              </a:rPr>
              <a:t>ư</a:t>
            </a:r>
            <a:r>
              <a:rPr lang="en-US" sz="1600">
                <a:solidFill>
                  <a:schemeClr val="bg1"/>
                </a:solidFill>
              </a:rPr>
              <a:t>ơt quá </a:t>
            </a:r>
            <a:r>
              <a:rPr lang="en-US" sz="1600" b="1">
                <a:solidFill>
                  <a:schemeClr val="bg1"/>
                </a:solidFill>
              </a:rPr>
              <a:t>giá trị biên </a:t>
            </a:r>
            <a:r>
              <a:rPr lang="en-US" sz="1600">
                <a:solidFill>
                  <a:schemeClr val="bg1"/>
                </a:solidFill>
              </a:rPr>
              <a:t>=&gt; thông báo lỗi.</a:t>
            </a:r>
          </a:p>
        </p:txBody>
      </p:sp>
      <p:sp>
        <p:nvSpPr>
          <p:cNvPr id="13" name="Hình chữ nhật 12"/>
          <p:cNvSpPr/>
          <p:nvPr/>
        </p:nvSpPr>
        <p:spPr>
          <a:xfrm>
            <a:off x="6604000" y="1408671"/>
            <a:ext cx="5359400" cy="223622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en-US"/>
          </a:p>
        </p:txBody>
      </p:sp>
      <p:sp>
        <p:nvSpPr>
          <p:cNvPr id="14" name="Hình chữ nhật 13"/>
          <p:cNvSpPr/>
          <p:nvPr/>
        </p:nvSpPr>
        <p:spPr>
          <a:xfrm>
            <a:off x="546100" y="1408671"/>
            <a:ext cx="1028700" cy="522072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en-US"/>
          </a:p>
        </p:txBody>
      </p:sp>
      <p:sp>
        <p:nvSpPr>
          <p:cNvPr id="15" name="Hình chữ nhật 14"/>
          <p:cNvSpPr/>
          <p:nvPr/>
        </p:nvSpPr>
        <p:spPr>
          <a:xfrm>
            <a:off x="6604000" y="3644900"/>
            <a:ext cx="5359400" cy="118008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en-US"/>
          </a:p>
        </p:txBody>
      </p:sp>
      <p:sp>
        <p:nvSpPr>
          <p:cNvPr id="16" name="Hộp Văn bản 15"/>
          <p:cNvSpPr txBox="1"/>
          <p:nvPr/>
        </p:nvSpPr>
        <p:spPr>
          <a:xfrm>
            <a:off x="4181475" y="4917324"/>
            <a:ext cx="8013700" cy="1754326"/>
          </a:xfrm>
          <a:prstGeom prst="rect">
            <a:avLst/>
          </a:prstGeom>
          <a:noFill/>
        </p:spPr>
        <p:txBody>
          <a:bodyPr wrap="square" rtlCol="0">
            <a:spAutoFit/>
          </a:bodyPr>
          <a:lstStyle/>
          <a:p>
            <a:r>
              <a:rPr lang="en-US" sz="1200">
                <a:solidFill>
                  <a:srgbClr val="FFC000"/>
                </a:solidFill>
              </a:rPr>
              <a:t>while(1){</a:t>
            </a:r>
          </a:p>
          <a:p>
            <a:r>
              <a:rPr lang="en-US" sz="1200">
                <a:solidFill>
                  <a:srgbClr val="FFC000"/>
                </a:solidFill>
              </a:rPr>
              <a:t>	cout &lt;&lt; "Nhap ma the loai:\n";</a:t>
            </a:r>
          </a:p>
          <a:p>
            <a:r>
              <a:rPr lang="en-US" sz="1200">
                <a:solidFill>
                  <a:srgbClr val="FFC000"/>
                </a:solidFill>
              </a:rPr>
              <a:t>	fflush(stdin);</a:t>
            </a:r>
          </a:p>
          <a:p>
            <a:r>
              <a:rPr lang="en-US" sz="1200">
                <a:solidFill>
                  <a:srgbClr val="FFC000"/>
                </a:solidFill>
              </a:rPr>
              <a:t>	getline(cin,line);</a:t>
            </a:r>
          </a:p>
          <a:p>
            <a:r>
              <a:rPr lang="en-US" sz="1200">
                <a:solidFill>
                  <a:srgbClr val="FFC000"/>
                </a:solidFill>
              </a:rPr>
              <a:t>	line = checkInput(line);</a:t>
            </a:r>
          </a:p>
          <a:p>
            <a:r>
              <a:rPr lang="en-US" sz="1200">
                <a:solidFill>
                  <a:srgbClr val="FFC000"/>
                </a:solidFill>
              </a:rPr>
              <a:t>	if(line != "0" &amp;&amp; atoi(line.c_str()) == 0) continue;</a:t>
            </a:r>
          </a:p>
          <a:p>
            <a:r>
              <a:rPr lang="en-US" sz="1200">
                <a:solidFill>
                  <a:srgbClr val="FFC000"/>
                </a:solidFill>
              </a:rPr>
              <a:t>	else{	if(searchTypeByCode(atoi(line.c_str()),0,type::count-1) == -1 || line == "") continue;</a:t>
            </a:r>
          </a:p>
          <a:p>
            <a:r>
              <a:rPr lang="en-US" sz="1200">
                <a:solidFill>
                  <a:srgbClr val="FFC000"/>
                </a:solidFill>
              </a:rPr>
              <a:t>		else break;	}</a:t>
            </a:r>
          </a:p>
          <a:p>
            <a:r>
              <a:rPr lang="en-US" sz="1200">
                <a:solidFill>
                  <a:srgbClr val="FFC000"/>
                </a:solidFill>
              </a:rPr>
              <a:t>}</a:t>
            </a:r>
          </a:p>
        </p:txBody>
      </p:sp>
      <p:sp>
        <p:nvSpPr>
          <p:cNvPr id="17" name="Hình chữ nhật 16"/>
          <p:cNvSpPr/>
          <p:nvPr/>
        </p:nvSpPr>
        <p:spPr>
          <a:xfrm>
            <a:off x="1562100" y="4824991"/>
            <a:ext cx="10401300" cy="1804409"/>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en-US"/>
          </a:p>
        </p:txBody>
      </p:sp>
      <p:sp>
        <p:nvSpPr>
          <p:cNvPr id="20" name="Hộp Văn bản 19"/>
          <p:cNvSpPr txBox="1"/>
          <p:nvPr/>
        </p:nvSpPr>
        <p:spPr>
          <a:xfrm>
            <a:off x="1917700" y="4968988"/>
            <a:ext cx="2330450" cy="1569660"/>
          </a:xfrm>
          <a:prstGeom prst="rect">
            <a:avLst/>
          </a:prstGeom>
          <a:noFill/>
        </p:spPr>
        <p:txBody>
          <a:bodyPr wrap="square" rtlCol="0">
            <a:spAutoFit/>
          </a:bodyPr>
          <a:lstStyle/>
          <a:p>
            <a:r>
              <a:rPr lang="en-US" sz="1600">
                <a:solidFill>
                  <a:schemeClr val="bg1"/>
                </a:solidFill>
              </a:rPr>
              <a:t>Minh họa c</a:t>
            </a:r>
            <a:r>
              <a:rPr lang="vi-VN" sz="1600">
                <a:solidFill>
                  <a:schemeClr val="bg1"/>
                </a:solidFill>
              </a:rPr>
              <a:t>ơ</a:t>
            </a:r>
            <a:r>
              <a:rPr lang="en-US" sz="1600">
                <a:solidFill>
                  <a:schemeClr val="bg1"/>
                </a:solidFill>
              </a:rPr>
              <a:t> bản: </a:t>
            </a:r>
          </a:p>
          <a:p>
            <a:r>
              <a:rPr lang="en-US" sz="1600">
                <a:solidFill>
                  <a:schemeClr val="bg1"/>
                </a:solidFill>
              </a:rPr>
              <a:t>Các hàm chức năng đều đ</a:t>
            </a:r>
            <a:r>
              <a:rPr lang="vi-VN" sz="1600">
                <a:solidFill>
                  <a:schemeClr val="bg1"/>
                </a:solidFill>
              </a:rPr>
              <a:t>ư</a:t>
            </a:r>
            <a:r>
              <a:rPr lang="en-US" sz="1600">
                <a:solidFill>
                  <a:schemeClr val="bg1"/>
                </a:solidFill>
              </a:rPr>
              <a:t>ợc đặt trong 1 vòng lặp while;  bắt các lỗi : đã tồn tại từ, nhập vào rỗng ,… </a:t>
            </a:r>
          </a:p>
        </p:txBody>
      </p:sp>
      <p:sp>
        <p:nvSpPr>
          <p:cNvPr id="22" name="Hộp Văn bản 21"/>
          <p:cNvSpPr txBox="1"/>
          <p:nvPr/>
        </p:nvSpPr>
        <p:spPr>
          <a:xfrm>
            <a:off x="8661400" y="3773279"/>
            <a:ext cx="4318000" cy="923330"/>
          </a:xfrm>
          <a:prstGeom prst="rect">
            <a:avLst/>
          </a:prstGeom>
          <a:noFill/>
        </p:spPr>
        <p:txBody>
          <a:bodyPr wrap="square" rtlCol="0">
            <a:spAutoFit/>
          </a:bodyPr>
          <a:lstStyle/>
          <a:p>
            <a:r>
              <a:rPr lang="en-US">
                <a:solidFill>
                  <a:srgbClr val="FFC000"/>
                </a:solidFill>
              </a:rPr>
              <a:t>fflush(stdin);</a:t>
            </a:r>
          </a:p>
          <a:p>
            <a:r>
              <a:rPr lang="en-US">
                <a:solidFill>
                  <a:srgbClr val="FFC000"/>
                </a:solidFill>
              </a:rPr>
              <a:t>getline(cin,line);</a:t>
            </a:r>
          </a:p>
          <a:p>
            <a:r>
              <a:rPr lang="en-US">
                <a:solidFill>
                  <a:srgbClr val="FFC000"/>
                </a:solidFill>
              </a:rPr>
              <a:t>line = checkInput(line);</a:t>
            </a:r>
            <a:endParaRPr lang="en-US"/>
          </a:p>
        </p:txBody>
      </p:sp>
      <p:sp>
        <p:nvSpPr>
          <p:cNvPr id="23" name="Hộp Văn bản 22"/>
          <p:cNvSpPr txBox="1"/>
          <p:nvPr/>
        </p:nvSpPr>
        <p:spPr>
          <a:xfrm>
            <a:off x="6905625" y="3705523"/>
            <a:ext cx="1593850" cy="1077218"/>
          </a:xfrm>
          <a:prstGeom prst="rect">
            <a:avLst/>
          </a:prstGeom>
          <a:noFill/>
        </p:spPr>
        <p:txBody>
          <a:bodyPr wrap="square" rtlCol="0">
            <a:spAutoFit/>
          </a:bodyPr>
          <a:lstStyle/>
          <a:p>
            <a:r>
              <a:rPr lang="en-US" sz="1600">
                <a:solidFill>
                  <a:schemeClr val="bg1"/>
                </a:solidFill>
              </a:rPr>
              <a:t>3 hàm luôn đ</a:t>
            </a:r>
            <a:r>
              <a:rPr lang="vi-VN" sz="1600">
                <a:solidFill>
                  <a:schemeClr val="bg1"/>
                </a:solidFill>
              </a:rPr>
              <a:t>ư</a:t>
            </a:r>
            <a:r>
              <a:rPr lang="en-US" sz="1600">
                <a:solidFill>
                  <a:schemeClr val="bg1"/>
                </a:solidFill>
              </a:rPr>
              <a:t>ợc gọi đến khi có luồng input vào</a:t>
            </a:r>
          </a:p>
        </p:txBody>
      </p:sp>
    </p:spTree>
    <p:extLst>
      <p:ext uri="{BB962C8B-B14F-4D97-AF65-F5344CB8AC3E}">
        <p14:creationId xmlns:p14="http://schemas.microsoft.com/office/powerpoint/2010/main" val="483509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061829"/>
          </a:xfrm>
          <a:prstGeom prst="rect">
            <a:avLst/>
          </a:prstGeom>
          <a:noFill/>
        </p:spPr>
        <p:txBody>
          <a:bodyPr wrap="square" rtlCol="0">
            <a:spAutoFit/>
          </a:bodyPr>
          <a:lstStyle/>
          <a:p>
            <a:pPr marL="400050" indent="-400050">
              <a:buAutoNum type="romanUcPeriod" startAt="3"/>
            </a:pPr>
            <a:r>
              <a:rPr lang="en-US">
                <a:solidFill>
                  <a:schemeClr val="bg1">
                    <a:lumMod val="95000"/>
                  </a:schemeClr>
                </a:solidFill>
              </a:rPr>
              <a:t>Cài đặt và kiểm thử</a:t>
            </a:r>
          </a:p>
          <a:p>
            <a:pPr>
              <a:lnSpc>
                <a:spcPct val="150000"/>
              </a:lnSpc>
            </a:pPr>
            <a:r>
              <a:rPr lang="en-US">
                <a:solidFill>
                  <a:schemeClr val="bg1">
                    <a:lumMod val="95000"/>
                  </a:schemeClr>
                </a:solidFill>
              </a:rPr>
              <a:t>1.    Cài đặt</a:t>
            </a:r>
          </a:p>
          <a:p>
            <a:r>
              <a:rPr lang="en-US">
                <a:solidFill>
                  <a:schemeClr val="bg1">
                    <a:lumMod val="95000"/>
                  </a:schemeClr>
                </a:solidFill>
              </a:rPr>
              <a:t> </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a:spLocks noChangeArrowheads="1"/>
          </p:cNvSpPr>
          <p:nvPr/>
        </p:nvSpPr>
        <p:spPr bwMode="auto">
          <a:xfrm>
            <a:off x="939114" y="1292461"/>
            <a:ext cx="9625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chemeClr val="bg1"/>
                </a:solidFill>
                <a:effectLst/>
                <a:latin typeface="+mj-lt"/>
              </a:rPr>
              <a:t>Tăng hiệu năng ch</a:t>
            </a:r>
            <a:r>
              <a:rPr kumimoji="0" lang="vi-VN" altLang="en-US" sz="2000" b="0" i="0" u="none" strike="noStrike" cap="none" normalizeH="0" baseline="0">
                <a:ln>
                  <a:noFill/>
                </a:ln>
                <a:solidFill>
                  <a:schemeClr val="bg1"/>
                </a:solidFill>
                <a:effectLst/>
                <a:latin typeface="+mj-lt"/>
              </a:rPr>
              <a:t>ư</a:t>
            </a:r>
            <a:r>
              <a:rPr kumimoji="0" lang="en-US" altLang="en-US" sz="2000" b="0" i="0" u="none" strike="noStrike" cap="none" normalizeH="0" baseline="0">
                <a:ln>
                  <a:noFill/>
                </a:ln>
                <a:solidFill>
                  <a:schemeClr val="bg1"/>
                </a:solidFill>
                <a:effectLst/>
                <a:latin typeface="+mj-lt"/>
              </a:rPr>
              <a:t>ơng trình</a:t>
            </a:r>
          </a:p>
        </p:txBody>
      </p:sp>
      <p:graphicFrame>
        <p:nvGraphicFramePr>
          <p:cNvPr id="6" name="Bảng 5"/>
          <p:cNvGraphicFramePr>
            <a:graphicFrameLocks noGrp="1"/>
          </p:cNvGraphicFramePr>
          <p:nvPr>
            <p:extLst>
              <p:ext uri="{D42A27DB-BD31-4B8C-83A1-F6EECF244321}">
                <p14:modId xmlns:p14="http://schemas.microsoft.com/office/powerpoint/2010/main" val="2273617224"/>
              </p:ext>
            </p:extLst>
          </p:nvPr>
        </p:nvGraphicFramePr>
        <p:xfrm>
          <a:off x="434426" y="2395511"/>
          <a:ext cx="11551628" cy="3597036"/>
        </p:xfrm>
        <a:graphic>
          <a:graphicData uri="http://schemas.openxmlformats.org/drawingml/2006/table">
            <a:tbl>
              <a:tblPr firstRow="1" firstCol="1" bandRow="1" bandCol="1">
                <a:tableStyleId>{5940675A-B579-460E-94D1-54222C63F5DA}</a:tableStyleId>
              </a:tblPr>
              <a:tblGrid>
                <a:gridCol w="2469412">
                  <a:extLst>
                    <a:ext uri="{9D8B030D-6E8A-4147-A177-3AD203B41FA5}">
                      <a16:colId xmlns:a16="http://schemas.microsoft.com/office/drawing/2014/main" val="3522204065"/>
                    </a:ext>
                  </a:extLst>
                </a:gridCol>
                <a:gridCol w="3299254">
                  <a:extLst>
                    <a:ext uri="{9D8B030D-6E8A-4147-A177-3AD203B41FA5}">
                      <a16:colId xmlns:a16="http://schemas.microsoft.com/office/drawing/2014/main" val="1783723365"/>
                    </a:ext>
                  </a:extLst>
                </a:gridCol>
                <a:gridCol w="2238829">
                  <a:extLst>
                    <a:ext uri="{9D8B030D-6E8A-4147-A177-3AD203B41FA5}">
                      <a16:colId xmlns:a16="http://schemas.microsoft.com/office/drawing/2014/main" val="3848757908"/>
                    </a:ext>
                  </a:extLst>
                </a:gridCol>
                <a:gridCol w="3544133">
                  <a:extLst>
                    <a:ext uri="{9D8B030D-6E8A-4147-A177-3AD203B41FA5}">
                      <a16:colId xmlns:a16="http://schemas.microsoft.com/office/drawing/2014/main" val="914040865"/>
                    </a:ext>
                  </a:extLst>
                </a:gridCol>
              </a:tblGrid>
              <a:tr h="750193">
                <a:tc>
                  <a:txBody>
                    <a:bodyPr/>
                    <a:lstStyle/>
                    <a:p>
                      <a:pPr algn="ctr"/>
                      <a:r>
                        <a:rPr lang="en-US" sz="1600">
                          <a:solidFill>
                            <a:schemeClr val="bg1"/>
                          </a:solidFill>
                        </a:rPr>
                        <a:t>Ph</a:t>
                      </a:r>
                      <a:r>
                        <a:rPr lang="vi-VN" sz="1600">
                          <a:solidFill>
                            <a:schemeClr val="bg1"/>
                          </a:solidFill>
                        </a:rPr>
                        <a:t>ư</a:t>
                      </a:r>
                      <a:r>
                        <a:rPr lang="en-US" sz="1600">
                          <a:solidFill>
                            <a:schemeClr val="bg1"/>
                          </a:solidFill>
                        </a:rPr>
                        <a:t>ơng pháp </a:t>
                      </a:r>
                    </a:p>
                  </a:txBody>
                  <a:tcPr/>
                </a:tc>
                <a:tc>
                  <a:txBody>
                    <a:bodyPr/>
                    <a:lstStyle/>
                    <a:p>
                      <a:pPr algn="ctr"/>
                      <a:r>
                        <a:rPr lang="en-US" sz="1600">
                          <a:solidFill>
                            <a:schemeClr val="bg1"/>
                          </a:solidFill>
                        </a:rPr>
                        <a:t>Mô tả</a:t>
                      </a:r>
                    </a:p>
                  </a:txBody>
                  <a:tcPr/>
                </a:tc>
                <a:tc>
                  <a:txBody>
                    <a:bodyPr/>
                    <a:lstStyle/>
                    <a:p>
                      <a:pPr marL="0" marR="0" lvl="0" indent="0" algn="ctr" defTabSz="1088556" rtl="0" eaLnBrk="1" fontAlgn="auto" latinLnBrk="0" hangingPunct="1">
                        <a:lnSpc>
                          <a:spcPct val="100000"/>
                        </a:lnSpc>
                        <a:spcBef>
                          <a:spcPts val="0"/>
                        </a:spcBef>
                        <a:spcAft>
                          <a:spcPts val="0"/>
                        </a:spcAft>
                        <a:buClrTx/>
                        <a:buSzTx/>
                        <a:buFontTx/>
                        <a:buNone/>
                        <a:tabLst/>
                        <a:defRPr/>
                      </a:pPr>
                      <a:r>
                        <a:rPr lang="en-US" sz="1600">
                          <a:solidFill>
                            <a:schemeClr val="bg1"/>
                          </a:solidFill>
                        </a:rPr>
                        <a:t>Ph</a:t>
                      </a:r>
                      <a:r>
                        <a:rPr lang="vi-VN" sz="1600">
                          <a:solidFill>
                            <a:schemeClr val="bg1"/>
                          </a:solidFill>
                        </a:rPr>
                        <a:t>ư</a:t>
                      </a:r>
                      <a:r>
                        <a:rPr lang="en-US" sz="1600">
                          <a:solidFill>
                            <a:schemeClr val="bg1"/>
                          </a:solidFill>
                        </a:rPr>
                        <a:t>ơng pháp </a:t>
                      </a:r>
                    </a:p>
                    <a:p>
                      <a:pPr algn="ctr"/>
                      <a:endParaRPr lang="en-US">
                        <a:solidFill>
                          <a:schemeClr val="bg1"/>
                        </a:solidFill>
                      </a:endParaRPr>
                    </a:p>
                  </a:txBody>
                  <a:tcPr/>
                </a:tc>
                <a:tc>
                  <a:txBody>
                    <a:bodyPr/>
                    <a:lstStyle/>
                    <a:p>
                      <a:pPr marL="0" marR="0" lvl="0" indent="0" algn="ctr" defTabSz="1088556" rtl="0" eaLnBrk="1" fontAlgn="auto" latinLnBrk="0" hangingPunct="1">
                        <a:lnSpc>
                          <a:spcPct val="100000"/>
                        </a:lnSpc>
                        <a:spcBef>
                          <a:spcPts val="0"/>
                        </a:spcBef>
                        <a:spcAft>
                          <a:spcPts val="0"/>
                        </a:spcAft>
                        <a:buClrTx/>
                        <a:buSzTx/>
                        <a:buFontTx/>
                        <a:buNone/>
                        <a:tabLst/>
                        <a:defRPr/>
                      </a:pPr>
                      <a:r>
                        <a:rPr lang="en-US" sz="1600">
                          <a:solidFill>
                            <a:schemeClr val="bg1"/>
                          </a:solidFill>
                        </a:rPr>
                        <a:t>Mô tả</a:t>
                      </a:r>
                    </a:p>
                    <a:p>
                      <a:pPr algn="ctr"/>
                      <a:endParaRPr lang="en-US">
                        <a:solidFill>
                          <a:schemeClr val="bg1"/>
                        </a:solidFill>
                      </a:endParaRPr>
                    </a:p>
                  </a:txBody>
                  <a:tcPr/>
                </a:tc>
                <a:extLst>
                  <a:ext uri="{0D108BD9-81ED-4DB2-BD59-A6C34878D82A}">
                    <a16:rowId xmlns:a16="http://schemas.microsoft.com/office/drawing/2014/main" val="1432956859"/>
                  </a:ext>
                </a:extLst>
              </a:tr>
              <a:tr h="1404672">
                <a:tc>
                  <a:txBody>
                    <a:bodyPr/>
                    <a:lstStyle/>
                    <a:p>
                      <a:pPr algn="just"/>
                      <a:r>
                        <a:rPr lang="en-US" sz="1200">
                          <a:solidFill>
                            <a:schemeClr val="bg1"/>
                          </a:solidFill>
                        </a:rPr>
                        <a:t>Tính toán tr</a:t>
                      </a:r>
                      <a:r>
                        <a:rPr lang="vi-VN" sz="1200">
                          <a:solidFill>
                            <a:schemeClr val="bg1"/>
                          </a:solidFill>
                        </a:rPr>
                        <a:t>ư</a:t>
                      </a:r>
                      <a:r>
                        <a:rPr lang="en-US" sz="1200">
                          <a:solidFill>
                            <a:schemeClr val="bg1"/>
                          </a:solidFill>
                        </a:rPr>
                        <a:t>ớc các giá trị th</a:t>
                      </a:r>
                      <a:r>
                        <a:rPr lang="vi-VN" sz="1200">
                          <a:solidFill>
                            <a:schemeClr val="bg1"/>
                          </a:solidFill>
                        </a:rPr>
                        <a:t>ư</a:t>
                      </a:r>
                      <a:r>
                        <a:rPr lang="en-US" sz="1200">
                          <a:solidFill>
                            <a:schemeClr val="bg1"/>
                          </a:solidFill>
                        </a:rPr>
                        <a:t>ờng xuyên sử dụng</a:t>
                      </a:r>
                    </a:p>
                  </a:txBody>
                  <a:tcPr/>
                </a:tc>
                <a:tc>
                  <a:txBody>
                    <a:bodyPr/>
                    <a:lstStyle/>
                    <a:p>
                      <a:r>
                        <a:rPr lang="en-US" sz="1200">
                          <a:solidFill>
                            <a:schemeClr val="bg1"/>
                          </a:solidFill>
                        </a:rPr>
                        <a:t>int </a:t>
                      </a:r>
                      <a:r>
                        <a:rPr lang="en-US" sz="1200">
                          <a:solidFill>
                            <a:srgbClr val="FFFF00"/>
                          </a:solidFill>
                        </a:rPr>
                        <a:t>code</a:t>
                      </a:r>
                      <a:r>
                        <a:rPr lang="en-US" sz="1200">
                          <a:solidFill>
                            <a:schemeClr val="bg1"/>
                          </a:solidFill>
                        </a:rPr>
                        <a:t> = atoi(line.c_str());</a:t>
                      </a:r>
                    </a:p>
                    <a:p>
                      <a:r>
                        <a:rPr lang="en-US" sz="1200">
                          <a:solidFill>
                            <a:schemeClr val="bg1"/>
                          </a:solidFill>
                        </a:rPr>
                        <a:t>int kiemtra = searchTypeByCode(</a:t>
                      </a:r>
                      <a:r>
                        <a:rPr lang="en-US" sz="1200">
                          <a:solidFill>
                            <a:srgbClr val="FFFF00"/>
                          </a:solidFill>
                        </a:rPr>
                        <a:t>code</a:t>
                      </a:r>
                      <a:r>
                        <a:rPr lang="en-US" sz="1200">
                          <a:solidFill>
                            <a:schemeClr val="bg1"/>
                          </a:solidFill>
                        </a:rPr>
                        <a:t>,0,type::count);</a:t>
                      </a:r>
                    </a:p>
                    <a:p>
                      <a:r>
                        <a:rPr lang="en-US" sz="1200">
                          <a:solidFill>
                            <a:schemeClr val="bg1"/>
                          </a:solidFill>
                        </a:rPr>
                        <a:t>if(code &gt; 0 &amp;&amp; kiemtra == -1){</a:t>
                      </a:r>
                    </a:p>
                    <a:p>
                      <a:r>
                        <a:rPr lang="en-US" sz="1200">
                          <a:solidFill>
                            <a:schemeClr val="bg1"/>
                          </a:solidFill>
                        </a:rPr>
                        <a:t>	newtype.typeCode = </a:t>
                      </a:r>
                      <a:r>
                        <a:rPr lang="en-US" sz="1200">
                          <a:solidFill>
                            <a:srgbClr val="FFFF00"/>
                          </a:solidFill>
                        </a:rPr>
                        <a:t>code</a:t>
                      </a:r>
                      <a:r>
                        <a:rPr lang="en-US" sz="1200">
                          <a:solidFill>
                            <a:schemeClr val="bg1"/>
                          </a:solidFill>
                        </a:rPr>
                        <a:t>;</a:t>
                      </a:r>
                    </a:p>
                    <a:p>
                      <a:r>
                        <a:rPr lang="en-US" sz="1200">
                          <a:solidFill>
                            <a:schemeClr val="bg1"/>
                          </a:solidFill>
                        </a:rPr>
                        <a:t>	break;</a:t>
                      </a:r>
                    </a:p>
                    <a:p>
                      <a:r>
                        <a:rPr lang="en-US" sz="1200">
                          <a:solidFill>
                            <a:schemeClr val="bg1"/>
                          </a:solidFill>
                        </a:rPr>
                        <a:t>}  (tham khảo các hàm editType, addType,…)</a:t>
                      </a:r>
                    </a:p>
                  </a:txBody>
                  <a:tcPr/>
                </a:tc>
                <a:tc>
                  <a:txBody>
                    <a:bodyPr/>
                    <a:lstStyle/>
                    <a:p>
                      <a:r>
                        <a:rPr lang="en-US" sz="1200">
                          <a:solidFill>
                            <a:schemeClr val="bg1"/>
                          </a:solidFill>
                        </a:rPr>
                        <a:t>Tối </a:t>
                      </a:r>
                      <a:r>
                        <a:rPr lang="vi-VN" sz="1200">
                          <a:solidFill>
                            <a:schemeClr val="bg1"/>
                          </a:solidFill>
                        </a:rPr>
                        <a:t>ư</a:t>
                      </a:r>
                      <a:r>
                        <a:rPr lang="en-US" sz="1200">
                          <a:solidFill>
                            <a:schemeClr val="bg1"/>
                          </a:solidFill>
                        </a:rPr>
                        <a:t>u các biểu thức luận lý</a:t>
                      </a:r>
                    </a:p>
                  </a:txBody>
                  <a:tcPr/>
                </a:tc>
                <a:tc>
                  <a:txBody>
                    <a:bodyPr/>
                    <a:lstStyle/>
                    <a:p>
                      <a:r>
                        <a:rPr lang="en-US" sz="1200">
                          <a:solidFill>
                            <a:schemeClr val="bg1"/>
                          </a:solidFill>
                        </a:rPr>
                        <a:t>Kiểm tra các điều kiện hay xảy ra tr</a:t>
                      </a:r>
                      <a:r>
                        <a:rPr lang="vi-VN" sz="1200">
                          <a:solidFill>
                            <a:schemeClr val="bg1"/>
                          </a:solidFill>
                        </a:rPr>
                        <a:t>ư</a:t>
                      </a:r>
                      <a:r>
                        <a:rPr lang="en-US" sz="1200">
                          <a:solidFill>
                            <a:schemeClr val="bg1"/>
                          </a:solidFill>
                        </a:rPr>
                        <a:t>ớc</a:t>
                      </a:r>
                    </a:p>
                  </a:txBody>
                  <a:tcPr/>
                </a:tc>
                <a:extLst>
                  <a:ext uri="{0D108BD9-81ED-4DB2-BD59-A6C34878D82A}">
                    <a16:rowId xmlns:a16="http://schemas.microsoft.com/office/drawing/2014/main" val="250676874"/>
                  </a:ext>
                </a:extLst>
              </a:tr>
              <a:tr h="691978">
                <a:tc>
                  <a:txBody>
                    <a:bodyPr/>
                    <a:lstStyle/>
                    <a:p>
                      <a:pPr algn="just"/>
                      <a:r>
                        <a:rPr lang="en-US" sz="1200">
                          <a:solidFill>
                            <a:schemeClr val="bg1"/>
                          </a:solidFill>
                        </a:rPr>
                        <a:t>Hạn chế tối đa các điều kiện if, else trong vòng lặp, nếu cần, viết lại ra ngòai</a:t>
                      </a:r>
                    </a:p>
                  </a:txBody>
                  <a:tcPr/>
                </a:tc>
                <a:tc>
                  <a:txBody>
                    <a:bodyPr/>
                    <a:lstStyle/>
                    <a:p>
                      <a:r>
                        <a:rPr lang="en-US" sz="1200">
                          <a:solidFill>
                            <a:schemeClr val="bg1"/>
                          </a:solidFill>
                        </a:rPr>
                        <a:t>Tham khảo các hàm saveWord, saveType.</a:t>
                      </a:r>
                    </a:p>
                  </a:txBody>
                  <a:tcPr/>
                </a:tc>
                <a:tc>
                  <a:txBody>
                    <a:bodyPr/>
                    <a:lstStyle/>
                    <a:p>
                      <a:endParaRPr lang="en-US" sz="1200">
                        <a:solidFill>
                          <a:schemeClr val="bg1"/>
                        </a:solidFill>
                      </a:endParaRPr>
                    </a:p>
                  </a:txBody>
                  <a:tcPr/>
                </a:tc>
                <a:tc>
                  <a:txBody>
                    <a:bodyPr/>
                    <a:lstStyle/>
                    <a:p>
                      <a:endParaRPr lang="en-US" sz="1200">
                        <a:solidFill>
                          <a:schemeClr val="bg1"/>
                        </a:solidFill>
                      </a:endParaRPr>
                    </a:p>
                  </a:txBody>
                  <a:tcPr/>
                </a:tc>
                <a:extLst>
                  <a:ext uri="{0D108BD9-81ED-4DB2-BD59-A6C34878D82A}">
                    <a16:rowId xmlns:a16="http://schemas.microsoft.com/office/drawing/2014/main" val="2763779929"/>
                  </a:ext>
                </a:extLst>
              </a:tr>
              <a:tr h="750193">
                <a:tc>
                  <a:txBody>
                    <a:bodyPr/>
                    <a:lstStyle/>
                    <a:p>
                      <a:r>
                        <a:rPr lang="en-US" sz="1200">
                          <a:solidFill>
                            <a:schemeClr val="bg1"/>
                          </a:solidFill>
                        </a:rPr>
                        <a:t>Lính canh</a:t>
                      </a:r>
                    </a:p>
                  </a:txBody>
                  <a:tcPr/>
                </a:tc>
                <a:tc>
                  <a:txBody>
                    <a:bodyPr/>
                    <a:lstStyle/>
                    <a:p>
                      <a:r>
                        <a:rPr lang="en-US" sz="1200">
                          <a:solidFill>
                            <a:schemeClr val="bg1"/>
                          </a:solidFill>
                        </a:rPr>
                        <a:t>Tham khảo làm searchTypeByName.</a:t>
                      </a:r>
                    </a:p>
                  </a:txBody>
                  <a:tcPr/>
                </a:tc>
                <a:tc>
                  <a:txBody>
                    <a:bodyPr/>
                    <a:lstStyle/>
                    <a:p>
                      <a:endParaRPr lang="en-US">
                        <a:solidFill>
                          <a:schemeClr val="bg1"/>
                        </a:solidFill>
                      </a:endParaRPr>
                    </a:p>
                  </a:txBody>
                  <a:tcPr/>
                </a:tc>
                <a:tc>
                  <a:txBody>
                    <a:bodyPr/>
                    <a:lstStyle/>
                    <a:p>
                      <a:endParaRPr lang="en-US">
                        <a:solidFill>
                          <a:schemeClr val="bg1"/>
                        </a:solidFill>
                      </a:endParaRPr>
                    </a:p>
                  </a:txBody>
                  <a:tcPr/>
                </a:tc>
                <a:extLst>
                  <a:ext uri="{0D108BD9-81ED-4DB2-BD59-A6C34878D82A}">
                    <a16:rowId xmlns:a16="http://schemas.microsoft.com/office/drawing/2014/main" val="2629766976"/>
                  </a:ext>
                </a:extLst>
              </a:tr>
            </a:tbl>
          </a:graphicData>
        </a:graphic>
      </p:graphicFrame>
    </p:spTree>
    <p:extLst>
      <p:ext uri="{BB962C8B-B14F-4D97-AF65-F5344CB8AC3E}">
        <p14:creationId xmlns:p14="http://schemas.microsoft.com/office/powerpoint/2010/main" val="542342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111549"/>
            <a:ext cx="9611618" cy="1061829"/>
          </a:xfrm>
          <a:prstGeom prst="rect">
            <a:avLst/>
          </a:prstGeom>
          <a:noFill/>
        </p:spPr>
        <p:txBody>
          <a:bodyPr wrap="square" rtlCol="0">
            <a:spAutoFit/>
          </a:bodyPr>
          <a:lstStyle/>
          <a:p>
            <a:pPr marL="400050" indent="-400050">
              <a:buAutoNum type="romanUcPeriod" startAt="3"/>
            </a:pPr>
            <a:r>
              <a:rPr lang="en-US">
                <a:solidFill>
                  <a:schemeClr val="bg1">
                    <a:lumMod val="95000"/>
                  </a:schemeClr>
                </a:solidFill>
              </a:rPr>
              <a:t>Cài đặt và kiểm thử</a:t>
            </a:r>
          </a:p>
          <a:p>
            <a:pPr>
              <a:lnSpc>
                <a:spcPct val="150000"/>
              </a:lnSpc>
            </a:pPr>
            <a:r>
              <a:rPr lang="en-US">
                <a:solidFill>
                  <a:schemeClr val="bg1">
                    <a:lumMod val="95000"/>
                  </a:schemeClr>
                </a:solidFill>
              </a:rPr>
              <a:t>2.    Kết quả</a:t>
            </a:r>
          </a:p>
          <a:p>
            <a:r>
              <a:rPr lang="en-US">
                <a:solidFill>
                  <a:schemeClr val="bg1">
                    <a:lumMod val="95000"/>
                  </a:schemeClr>
                </a:solidFill>
              </a:rPr>
              <a:t> </a:t>
            </a:r>
          </a:p>
        </p:txBody>
      </p:sp>
      <p:cxnSp>
        <p:nvCxnSpPr>
          <p:cNvPr id="10" name="Đường nối Thẳng 9"/>
          <p:cNvCxnSpPr>
            <a:cxnSpLocks/>
          </p:cNvCxnSpPr>
          <p:nvPr/>
        </p:nvCxnSpPr>
        <p:spPr>
          <a:xfrm flipV="1">
            <a:off x="0" y="101325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Hộp Văn bản 7"/>
          <p:cNvSpPr txBox="1"/>
          <p:nvPr/>
        </p:nvSpPr>
        <p:spPr>
          <a:xfrm>
            <a:off x="1340706" y="1371601"/>
            <a:ext cx="8340811" cy="369332"/>
          </a:xfrm>
          <a:prstGeom prst="rect">
            <a:avLst/>
          </a:prstGeom>
          <a:noFill/>
        </p:spPr>
        <p:txBody>
          <a:bodyPr wrap="square" rtlCol="0">
            <a:spAutoFit/>
          </a:bodyPr>
          <a:lstStyle/>
          <a:p>
            <a:pPr algn="ctr"/>
            <a:r>
              <a:rPr lang="en-US">
                <a:solidFill>
                  <a:schemeClr val="bg1"/>
                </a:solidFill>
              </a:rPr>
              <a:t>Kết quả</a:t>
            </a:r>
          </a:p>
        </p:txBody>
      </p:sp>
      <p:pic>
        <p:nvPicPr>
          <p:cNvPr id="6" name="Hình ảnh 5" descr="Ảnh có chứa ảnh chụp màn hình&#10;&#10;Mô tả được tạo với mức tin cậy ca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52" y="4198004"/>
            <a:ext cx="3621977" cy="2366973"/>
          </a:xfrm>
          <a:prstGeom prst="rect">
            <a:avLst/>
          </a:prstGeom>
        </p:spPr>
      </p:pic>
      <p:pic>
        <p:nvPicPr>
          <p:cNvPr id="9" name="Hình ảnh 8" descr="Ảnh có chứa ảnh chụp màn hình&#10;&#10;Mô tả được tạo với mức tin cậy rất ca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4" y="4198004"/>
            <a:ext cx="3710266" cy="2366973"/>
          </a:xfrm>
          <a:prstGeom prst="rect">
            <a:avLst/>
          </a:prstGeom>
        </p:spPr>
      </p:pic>
      <p:pic>
        <p:nvPicPr>
          <p:cNvPr id="14" name="Hình ảnh 13" descr="Ảnh có chứa ảnh chụp màn hình&#10;&#10;Mô tả được tạo với mức tin cậy rất ca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307" y="1740933"/>
            <a:ext cx="3693522" cy="2250559"/>
          </a:xfrm>
          <a:prstGeom prst="rect">
            <a:avLst/>
          </a:prstGeom>
        </p:spPr>
      </p:pic>
      <p:sp>
        <p:nvSpPr>
          <p:cNvPr id="16" name="Hộp Văn bản 15"/>
          <p:cNvSpPr txBox="1"/>
          <p:nvPr/>
        </p:nvSpPr>
        <p:spPr>
          <a:xfrm>
            <a:off x="3108779" y="3307283"/>
            <a:ext cx="781050" cy="646331"/>
          </a:xfrm>
          <a:prstGeom prst="rect">
            <a:avLst/>
          </a:prstGeom>
          <a:noFill/>
        </p:spPr>
        <p:txBody>
          <a:bodyPr wrap="square" rtlCol="0">
            <a:spAutoFit/>
          </a:bodyPr>
          <a:lstStyle/>
          <a:p>
            <a:pPr algn="ctr"/>
            <a:r>
              <a:rPr lang="en-US">
                <a:solidFill>
                  <a:schemeClr val="bg1"/>
                </a:solidFill>
              </a:rPr>
              <a:t>Sửa từ</a:t>
            </a:r>
          </a:p>
        </p:txBody>
      </p:sp>
      <p:sp>
        <p:nvSpPr>
          <p:cNvPr id="18" name="Hộp Văn bản 17"/>
          <p:cNvSpPr txBox="1"/>
          <p:nvPr/>
        </p:nvSpPr>
        <p:spPr>
          <a:xfrm>
            <a:off x="2806700" y="5694282"/>
            <a:ext cx="1083129" cy="923330"/>
          </a:xfrm>
          <a:prstGeom prst="rect">
            <a:avLst/>
          </a:prstGeom>
          <a:noFill/>
        </p:spPr>
        <p:txBody>
          <a:bodyPr wrap="square" rtlCol="0">
            <a:spAutoFit/>
          </a:bodyPr>
          <a:lstStyle/>
          <a:p>
            <a:pPr algn="ctr"/>
            <a:r>
              <a:rPr lang="en-US">
                <a:solidFill>
                  <a:schemeClr val="bg1"/>
                </a:solidFill>
              </a:rPr>
              <a:t>In danh sách thể loại</a:t>
            </a:r>
          </a:p>
        </p:txBody>
      </p:sp>
      <p:pic>
        <p:nvPicPr>
          <p:cNvPr id="20" name="Hình ảnh 19" descr="Ảnh có chứa ảnh chụp màn hình&#10;&#10;Mô tả được tạo với mức tin cậy rất ca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6157" y="4198005"/>
            <a:ext cx="3652643" cy="2366972"/>
          </a:xfrm>
          <a:prstGeom prst="rect">
            <a:avLst/>
          </a:prstGeom>
        </p:spPr>
      </p:pic>
      <p:sp>
        <p:nvSpPr>
          <p:cNvPr id="21" name="Hộp Văn bản 20"/>
          <p:cNvSpPr txBox="1"/>
          <p:nvPr/>
        </p:nvSpPr>
        <p:spPr>
          <a:xfrm>
            <a:off x="6972300" y="5768647"/>
            <a:ext cx="1083129" cy="646331"/>
          </a:xfrm>
          <a:prstGeom prst="rect">
            <a:avLst/>
          </a:prstGeom>
          <a:noFill/>
        </p:spPr>
        <p:txBody>
          <a:bodyPr wrap="square" rtlCol="0">
            <a:spAutoFit/>
          </a:bodyPr>
          <a:lstStyle/>
          <a:p>
            <a:pPr algn="ctr"/>
            <a:r>
              <a:rPr lang="en-US">
                <a:solidFill>
                  <a:schemeClr val="bg1"/>
                </a:solidFill>
              </a:rPr>
              <a:t>In danh sách từ</a:t>
            </a:r>
          </a:p>
        </p:txBody>
      </p:sp>
      <p:sp>
        <p:nvSpPr>
          <p:cNvPr id="22" name="Hộp Văn bản 21"/>
          <p:cNvSpPr txBox="1"/>
          <p:nvPr/>
        </p:nvSpPr>
        <p:spPr>
          <a:xfrm>
            <a:off x="10814050" y="5907146"/>
            <a:ext cx="1083129" cy="369332"/>
          </a:xfrm>
          <a:prstGeom prst="rect">
            <a:avLst/>
          </a:prstGeom>
          <a:noFill/>
        </p:spPr>
        <p:txBody>
          <a:bodyPr wrap="square" rtlCol="0">
            <a:spAutoFit/>
          </a:bodyPr>
          <a:lstStyle/>
          <a:p>
            <a:pPr algn="ctr"/>
            <a:r>
              <a:rPr lang="en-US">
                <a:solidFill>
                  <a:schemeClr val="bg1"/>
                </a:solidFill>
              </a:rPr>
              <a:t>Tìm từ</a:t>
            </a:r>
          </a:p>
        </p:txBody>
      </p:sp>
      <p:pic>
        <p:nvPicPr>
          <p:cNvPr id="23" name="Hình ảnh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33451" y="1759631"/>
            <a:ext cx="3621978" cy="2231280"/>
          </a:xfrm>
          <a:prstGeom prst="rect">
            <a:avLst/>
          </a:prstGeom>
        </p:spPr>
      </p:pic>
      <p:sp>
        <p:nvSpPr>
          <p:cNvPr id="25" name="Hộp Văn bản 24"/>
          <p:cNvSpPr txBox="1"/>
          <p:nvPr/>
        </p:nvSpPr>
        <p:spPr>
          <a:xfrm>
            <a:off x="7316108" y="3307282"/>
            <a:ext cx="781050" cy="646331"/>
          </a:xfrm>
          <a:prstGeom prst="rect">
            <a:avLst/>
          </a:prstGeom>
          <a:noFill/>
        </p:spPr>
        <p:txBody>
          <a:bodyPr wrap="square" rtlCol="0">
            <a:spAutoFit/>
          </a:bodyPr>
          <a:lstStyle/>
          <a:p>
            <a:pPr algn="ctr"/>
            <a:r>
              <a:rPr lang="en-US">
                <a:solidFill>
                  <a:schemeClr val="bg1"/>
                </a:solidFill>
              </a:rPr>
              <a:t>Thêm từ</a:t>
            </a:r>
          </a:p>
        </p:txBody>
      </p:sp>
      <p:pic>
        <p:nvPicPr>
          <p:cNvPr id="26" name="Hình ảnh 25" descr="Ảnh có chứa ảnh chụp màn hình&#10;&#10;Mô tả được tạo với mức tin cậy rất cao"/>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36157" y="1746066"/>
            <a:ext cx="3652643" cy="2207548"/>
          </a:xfrm>
          <a:prstGeom prst="rect">
            <a:avLst/>
          </a:prstGeom>
        </p:spPr>
      </p:pic>
      <p:sp>
        <p:nvSpPr>
          <p:cNvPr id="27" name="Hộp Văn bản 26"/>
          <p:cNvSpPr txBox="1"/>
          <p:nvPr/>
        </p:nvSpPr>
        <p:spPr>
          <a:xfrm>
            <a:off x="11126562" y="3263175"/>
            <a:ext cx="781050" cy="646331"/>
          </a:xfrm>
          <a:prstGeom prst="rect">
            <a:avLst/>
          </a:prstGeom>
          <a:noFill/>
        </p:spPr>
        <p:txBody>
          <a:bodyPr wrap="square" rtlCol="0">
            <a:spAutoFit/>
          </a:bodyPr>
          <a:lstStyle/>
          <a:p>
            <a:pPr algn="ctr"/>
            <a:r>
              <a:rPr lang="en-US">
                <a:solidFill>
                  <a:schemeClr val="bg1"/>
                </a:solidFill>
              </a:rPr>
              <a:t>Xóa từ</a:t>
            </a:r>
          </a:p>
        </p:txBody>
      </p:sp>
    </p:spTree>
    <p:extLst>
      <p:ext uri="{BB962C8B-B14F-4D97-AF65-F5344CB8AC3E}">
        <p14:creationId xmlns:p14="http://schemas.microsoft.com/office/powerpoint/2010/main" val="2015847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111549"/>
            <a:ext cx="9611618" cy="1061829"/>
          </a:xfrm>
          <a:prstGeom prst="rect">
            <a:avLst/>
          </a:prstGeom>
          <a:noFill/>
        </p:spPr>
        <p:txBody>
          <a:bodyPr wrap="square" rtlCol="0">
            <a:spAutoFit/>
          </a:bodyPr>
          <a:lstStyle/>
          <a:p>
            <a:pPr marL="400050" indent="-400050">
              <a:buAutoNum type="romanUcPeriod" startAt="3"/>
            </a:pPr>
            <a:r>
              <a:rPr lang="en-US">
                <a:solidFill>
                  <a:schemeClr val="bg1">
                    <a:lumMod val="95000"/>
                  </a:schemeClr>
                </a:solidFill>
              </a:rPr>
              <a:t>Cài đặt và kiểm thử</a:t>
            </a:r>
          </a:p>
          <a:p>
            <a:pPr>
              <a:lnSpc>
                <a:spcPct val="150000"/>
              </a:lnSpc>
            </a:pPr>
            <a:r>
              <a:rPr lang="en-US">
                <a:solidFill>
                  <a:schemeClr val="bg1">
                    <a:lumMod val="95000"/>
                  </a:schemeClr>
                </a:solidFill>
              </a:rPr>
              <a:t>2.    Kết quả</a:t>
            </a:r>
          </a:p>
          <a:p>
            <a:r>
              <a:rPr lang="en-US">
                <a:solidFill>
                  <a:schemeClr val="bg1">
                    <a:lumMod val="95000"/>
                  </a:schemeClr>
                </a:solidFill>
              </a:rPr>
              <a:t> </a:t>
            </a:r>
          </a:p>
        </p:txBody>
      </p:sp>
      <p:cxnSp>
        <p:nvCxnSpPr>
          <p:cNvPr id="10" name="Đường nối Thẳng 9"/>
          <p:cNvCxnSpPr>
            <a:cxnSpLocks/>
          </p:cNvCxnSpPr>
          <p:nvPr/>
        </p:nvCxnSpPr>
        <p:spPr>
          <a:xfrm flipV="1">
            <a:off x="0" y="101325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Hình ảnh 2" descr="Ảnh có chứa ảnh chụp màn hình&#10;&#10;Mô tả được tạo với mức tin cậy ca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126" y="4476398"/>
            <a:ext cx="3716439" cy="2250559"/>
          </a:xfrm>
          <a:prstGeom prst="rect">
            <a:avLst/>
          </a:prstGeom>
        </p:spPr>
      </p:pic>
      <p:pic>
        <p:nvPicPr>
          <p:cNvPr id="14" name="Hình ảnh 13" descr="Ảnh có chứa ảnh chụp màn hình&#10;&#10;Mô tả được tạo với mức tin cậy ca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582" y="4476397"/>
            <a:ext cx="3545462" cy="2250559"/>
          </a:xfrm>
          <a:prstGeom prst="rect">
            <a:avLst/>
          </a:prstGeom>
        </p:spPr>
      </p:pic>
      <p:pic>
        <p:nvPicPr>
          <p:cNvPr id="25" name="Hình ảnh 24" descr="Ảnh có chứa ảnh chụp màn hình&#10;&#10;Mô tả được tạo với mức tin cậy rất ca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126" y="1699609"/>
            <a:ext cx="3716439" cy="2250558"/>
          </a:xfrm>
          <a:prstGeom prst="rect">
            <a:avLst/>
          </a:prstGeom>
        </p:spPr>
      </p:pic>
      <p:pic>
        <p:nvPicPr>
          <p:cNvPr id="26" name="Hình ảnh 25" descr="Ảnh có chứa ảnh chụp màn hình&#10;&#10;Mô tả được tạo với mức tin cậy ca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0582" y="1702718"/>
            <a:ext cx="3545462" cy="2250557"/>
          </a:xfrm>
          <a:prstGeom prst="rect">
            <a:avLst/>
          </a:prstGeom>
        </p:spPr>
      </p:pic>
      <p:sp>
        <p:nvSpPr>
          <p:cNvPr id="28" name="Hộp Văn bản 27"/>
          <p:cNvSpPr txBox="1"/>
          <p:nvPr/>
        </p:nvSpPr>
        <p:spPr>
          <a:xfrm>
            <a:off x="3794760" y="3082259"/>
            <a:ext cx="1047569" cy="646331"/>
          </a:xfrm>
          <a:prstGeom prst="rect">
            <a:avLst/>
          </a:prstGeom>
          <a:noFill/>
        </p:spPr>
        <p:txBody>
          <a:bodyPr wrap="square" rtlCol="0">
            <a:spAutoFit/>
          </a:bodyPr>
          <a:lstStyle/>
          <a:p>
            <a:pPr algn="ctr"/>
            <a:r>
              <a:rPr lang="en-US">
                <a:solidFill>
                  <a:schemeClr val="bg1"/>
                </a:solidFill>
              </a:rPr>
              <a:t>Thêm thể loại</a:t>
            </a:r>
          </a:p>
        </p:txBody>
      </p:sp>
      <p:sp>
        <p:nvSpPr>
          <p:cNvPr id="29" name="Hộp Văn bản 28"/>
          <p:cNvSpPr txBox="1"/>
          <p:nvPr/>
        </p:nvSpPr>
        <p:spPr>
          <a:xfrm>
            <a:off x="8850630" y="3082259"/>
            <a:ext cx="1047569" cy="646331"/>
          </a:xfrm>
          <a:prstGeom prst="rect">
            <a:avLst/>
          </a:prstGeom>
          <a:noFill/>
        </p:spPr>
        <p:txBody>
          <a:bodyPr wrap="square" rtlCol="0">
            <a:spAutoFit/>
          </a:bodyPr>
          <a:lstStyle/>
          <a:p>
            <a:pPr algn="ctr"/>
            <a:r>
              <a:rPr lang="en-US">
                <a:solidFill>
                  <a:schemeClr val="bg1"/>
                </a:solidFill>
              </a:rPr>
              <a:t>Sửa thể loại</a:t>
            </a:r>
          </a:p>
        </p:txBody>
      </p:sp>
      <p:sp>
        <p:nvSpPr>
          <p:cNvPr id="30" name="Hộp Văn bản 29"/>
          <p:cNvSpPr txBox="1"/>
          <p:nvPr/>
        </p:nvSpPr>
        <p:spPr>
          <a:xfrm>
            <a:off x="3877996" y="5655163"/>
            <a:ext cx="1047569" cy="646331"/>
          </a:xfrm>
          <a:prstGeom prst="rect">
            <a:avLst/>
          </a:prstGeom>
          <a:noFill/>
        </p:spPr>
        <p:txBody>
          <a:bodyPr wrap="square" rtlCol="0">
            <a:spAutoFit/>
          </a:bodyPr>
          <a:lstStyle/>
          <a:p>
            <a:pPr algn="ctr"/>
            <a:r>
              <a:rPr lang="en-US" sz="1200">
                <a:solidFill>
                  <a:schemeClr val="bg1"/>
                </a:solidFill>
              </a:rPr>
              <a:t>Thống kê từ thuộc cùng thể loại</a:t>
            </a:r>
          </a:p>
        </p:txBody>
      </p:sp>
      <p:sp>
        <p:nvSpPr>
          <p:cNvPr id="31" name="Hộp Văn bản 30"/>
          <p:cNvSpPr txBox="1"/>
          <p:nvPr/>
        </p:nvSpPr>
        <p:spPr>
          <a:xfrm>
            <a:off x="8850629" y="5655162"/>
            <a:ext cx="1047569" cy="646331"/>
          </a:xfrm>
          <a:prstGeom prst="rect">
            <a:avLst/>
          </a:prstGeom>
          <a:noFill/>
        </p:spPr>
        <p:txBody>
          <a:bodyPr wrap="square" rtlCol="0">
            <a:spAutoFit/>
          </a:bodyPr>
          <a:lstStyle/>
          <a:p>
            <a:pPr algn="ctr"/>
            <a:r>
              <a:rPr lang="en-US">
                <a:solidFill>
                  <a:schemeClr val="bg1"/>
                </a:solidFill>
              </a:rPr>
              <a:t>Xóa thể loại</a:t>
            </a:r>
          </a:p>
        </p:txBody>
      </p:sp>
      <p:sp>
        <p:nvSpPr>
          <p:cNvPr id="32" name="Hộp Văn bản 31"/>
          <p:cNvSpPr txBox="1"/>
          <p:nvPr/>
        </p:nvSpPr>
        <p:spPr>
          <a:xfrm>
            <a:off x="1542668" y="1210289"/>
            <a:ext cx="8340811" cy="369332"/>
          </a:xfrm>
          <a:prstGeom prst="rect">
            <a:avLst/>
          </a:prstGeom>
          <a:noFill/>
        </p:spPr>
        <p:txBody>
          <a:bodyPr wrap="square" rtlCol="0">
            <a:spAutoFit/>
          </a:bodyPr>
          <a:lstStyle/>
          <a:p>
            <a:pPr algn="ctr"/>
            <a:r>
              <a:rPr lang="en-US">
                <a:solidFill>
                  <a:schemeClr val="bg1"/>
                </a:solidFill>
              </a:rPr>
              <a:t>Kết quả</a:t>
            </a:r>
          </a:p>
        </p:txBody>
      </p:sp>
    </p:spTree>
    <p:extLst>
      <p:ext uri="{BB962C8B-B14F-4D97-AF65-F5344CB8AC3E}">
        <p14:creationId xmlns:p14="http://schemas.microsoft.com/office/powerpoint/2010/main" val="3205627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301" y="1308290"/>
            <a:ext cx="5013261"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Giao diện menu chương trình gồm 12 chức năng bao gồm tất cả yêu cầu của đề bài.</a:t>
            </a:r>
          </a:p>
          <a:p>
            <a:pPr marL="285750" indent="-285750">
              <a:buFont typeface="Arial" panose="020B0604020202020204" pitchFamily="34" charset="0"/>
              <a:buChar char="•"/>
            </a:pPr>
            <a:r>
              <a:rPr lang="en-US" sz="1400" dirty="0">
                <a:solidFill>
                  <a:schemeClr val="bg1"/>
                </a:solidFill>
              </a:rPr>
              <a:t>Được lựa chọn các số từ 1 đến 12.</a:t>
            </a:r>
          </a:p>
          <a:p>
            <a:pPr marL="285750" indent="-285750">
              <a:buFont typeface="Arial" panose="020B0604020202020204" pitchFamily="34" charset="0"/>
              <a:buChar char="•"/>
            </a:pPr>
            <a:r>
              <a:rPr lang="en-US" sz="1400" dirty="0">
                <a:solidFill>
                  <a:schemeClr val="bg1"/>
                </a:solidFill>
              </a:rPr>
              <a:t>Khi ta nhập bất kì kí tự nào khác số 1 đến 12 thị chương trình sẽ bắt thao tác lại.</a:t>
            </a:r>
          </a:p>
        </p:txBody>
      </p:sp>
      <p:pic>
        <p:nvPicPr>
          <p:cNvPr id="6" name="Picture 5"/>
          <p:cNvPicPr>
            <a:picLocks noChangeAspect="1"/>
          </p:cNvPicPr>
          <p:nvPr/>
        </p:nvPicPr>
        <p:blipFill>
          <a:blip r:embed="rId2"/>
          <a:stretch>
            <a:fillRect/>
          </a:stretch>
        </p:blipFill>
        <p:spPr>
          <a:xfrm>
            <a:off x="750502" y="2853741"/>
            <a:ext cx="4649402" cy="2327740"/>
          </a:xfrm>
          <a:prstGeom prst="rect">
            <a:avLst/>
          </a:prstGeom>
        </p:spPr>
      </p:pic>
      <p:sp>
        <p:nvSpPr>
          <p:cNvPr id="8" name="TextBox 7"/>
          <p:cNvSpPr txBox="1"/>
          <p:nvPr/>
        </p:nvSpPr>
        <p:spPr>
          <a:xfrm>
            <a:off x="750502" y="5508632"/>
            <a:ext cx="4827908" cy="1169551"/>
          </a:xfrm>
          <a:prstGeom prst="rect">
            <a:avLst/>
          </a:prstGeom>
          <a:noFill/>
        </p:spPr>
        <p:txBody>
          <a:bodyPr wrap="square" rtlCol="0">
            <a:spAutoFit/>
          </a:bodyPr>
          <a:lstStyle/>
          <a:p>
            <a:r>
              <a:rPr lang="en-US" sz="1400" b="1" dirty="0">
                <a:solidFill>
                  <a:schemeClr val="bg1"/>
                </a:solidFill>
              </a:rPr>
              <a:t>Đánh giá</a:t>
            </a:r>
            <a:r>
              <a:rPr lang="en-US" sz="1400" b="1">
                <a:solidFill>
                  <a:schemeClr val="bg1"/>
                </a:solidFill>
              </a:rPr>
              <a:t>: </a:t>
            </a:r>
          </a:p>
          <a:p>
            <a:r>
              <a:rPr lang="en-US" sz="1400">
                <a:solidFill>
                  <a:schemeClr val="bg1"/>
                </a:solidFill>
              </a:rPr>
              <a:t>Phần </a:t>
            </a:r>
            <a:r>
              <a:rPr lang="en-US" sz="1400" dirty="0">
                <a:solidFill>
                  <a:schemeClr val="bg1"/>
                </a:solidFill>
              </a:rPr>
              <a:t>menu chính của chương trình đã đầy đủ thao tác yêu cầu của đề bài, đã xử lý được giá trị đầu vào đó là nhập các số 1 đến 12 để chọn thao tác còn các giá trị khác sẽ không hợp lệ vào bắt nhập lại.</a:t>
            </a:r>
          </a:p>
        </p:txBody>
      </p:sp>
      <p:cxnSp>
        <p:nvCxnSpPr>
          <p:cNvPr id="3" name="Đường nối Thẳng 2"/>
          <p:cNvCxnSpPr>
            <a:cxnSpLocks/>
          </p:cNvCxnSpPr>
          <p:nvPr/>
        </p:nvCxnSpPr>
        <p:spPr>
          <a:xfrm>
            <a:off x="6104240" y="1034879"/>
            <a:ext cx="0" cy="5826966"/>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Hộp Văn bản 9"/>
          <p:cNvSpPr txBox="1"/>
          <p:nvPr/>
        </p:nvSpPr>
        <p:spPr>
          <a:xfrm>
            <a:off x="434426" y="111549"/>
            <a:ext cx="9611618" cy="1169551"/>
          </a:xfrm>
          <a:prstGeom prst="rect">
            <a:avLst/>
          </a:prstGeom>
          <a:noFill/>
        </p:spPr>
        <p:txBody>
          <a:bodyPr wrap="square" rtlCol="0">
            <a:spAutoFit/>
          </a:bodyPr>
          <a:lstStyle/>
          <a:p>
            <a:pPr marL="400050" indent="-400050">
              <a:buAutoNum type="romanUcPeriod" startAt="3"/>
            </a:pPr>
            <a:r>
              <a:rPr lang="en-US" sz="1400">
                <a:solidFill>
                  <a:schemeClr val="bg1">
                    <a:lumMod val="95000"/>
                  </a:schemeClr>
                </a:solidFill>
              </a:rPr>
              <a:t>Cài đặt và kiểm thử</a:t>
            </a:r>
          </a:p>
          <a:p>
            <a:pPr marL="342900" indent="-342900">
              <a:lnSpc>
                <a:spcPct val="150000"/>
              </a:lnSpc>
              <a:buAutoNum type="arabicPeriod" startAt="3"/>
            </a:pPr>
            <a:r>
              <a:rPr lang="en-US" sz="1400">
                <a:solidFill>
                  <a:schemeClr val="bg1">
                    <a:lumMod val="95000"/>
                  </a:schemeClr>
                </a:solidFill>
              </a:rPr>
              <a:t>Kiểm thử</a:t>
            </a:r>
          </a:p>
          <a:p>
            <a:pPr>
              <a:lnSpc>
                <a:spcPct val="150000"/>
              </a:lnSpc>
            </a:pPr>
            <a:r>
              <a:rPr lang="en-US" sz="1400">
                <a:solidFill>
                  <a:schemeClr val="bg1">
                    <a:lumMod val="95000"/>
                  </a:schemeClr>
                </a:solidFill>
              </a:rPr>
              <a:t>a.   Kiểm thử chung</a:t>
            </a:r>
          </a:p>
          <a:p>
            <a:r>
              <a:rPr lang="en-US" sz="1400">
                <a:solidFill>
                  <a:schemeClr val="bg1">
                    <a:lumMod val="95000"/>
                  </a:schemeClr>
                </a:solidFill>
              </a:rPr>
              <a:t> </a:t>
            </a:r>
          </a:p>
        </p:txBody>
      </p:sp>
      <p:cxnSp>
        <p:nvCxnSpPr>
          <p:cNvPr id="11" name="Đường nối Thẳng 10"/>
          <p:cNvCxnSpPr>
            <a:cxnSpLocks/>
          </p:cNvCxnSpPr>
          <p:nvPr/>
        </p:nvCxnSpPr>
        <p:spPr>
          <a:xfrm flipV="1">
            <a:off x="0" y="101325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4"/>
          <p:cNvSpPr txBox="1"/>
          <p:nvPr/>
        </p:nvSpPr>
        <p:spPr>
          <a:xfrm>
            <a:off x="6148434" y="1431385"/>
            <a:ext cx="693179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Kiểm thử hộp đen (Black box testing)</a:t>
            </a:r>
          </a:p>
        </p:txBody>
      </p:sp>
      <p:graphicFrame>
        <p:nvGraphicFramePr>
          <p:cNvPr id="15" name="Table 5"/>
          <p:cNvGraphicFramePr>
            <a:graphicFrameLocks noGrp="1"/>
          </p:cNvGraphicFramePr>
          <p:nvPr>
            <p:extLst>
              <p:ext uri="{D42A27DB-BD31-4B8C-83A1-F6EECF244321}">
                <p14:modId xmlns:p14="http://schemas.microsoft.com/office/powerpoint/2010/main" val="3831089233"/>
              </p:ext>
            </p:extLst>
          </p:nvPr>
        </p:nvGraphicFramePr>
        <p:xfrm>
          <a:off x="6808577" y="2017800"/>
          <a:ext cx="3960169" cy="1897380"/>
        </p:xfrm>
        <a:graphic>
          <a:graphicData uri="http://schemas.openxmlformats.org/drawingml/2006/table">
            <a:tbl>
              <a:tblPr>
                <a:tableStyleId>{5C22544A-7EE6-4342-B048-85BDC9FD1C3A}</a:tableStyleId>
              </a:tblPr>
              <a:tblGrid>
                <a:gridCol w="1656541">
                  <a:extLst>
                    <a:ext uri="{9D8B030D-6E8A-4147-A177-3AD203B41FA5}">
                      <a16:colId xmlns:a16="http://schemas.microsoft.com/office/drawing/2014/main" val="20000"/>
                    </a:ext>
                  </a:extLst>
                </a:gridCol>
                <a:gridCol w="1151814">
                  <a:extLst>
                    <a:ext uri="{9D8B030D-6E8A-4147-A177-3AD203B41FA5}">
                      <a16:colId xmlns:a16="http://schemas.microsoft.com/office/drawing/2014/main" val="20001"/>
                    </a:ext>
                  </a:extLst>
                </a:gridCol>
                <a:gridCol w="1151814">
                  <a:extLst>
                    <a:ext uri="{9D8B030D-6E8A-4147-A177-3AD203B41FA5}">
                      <a16:colId xmlns:a16="http://schemas.microsoft.com/office/drawing/2014/main" val="20002"/>
                    </a:ext>
                  </a:extLst>
                </a:gridCol>
              </a:tblGrid>
              <a:tr h="107512">
                <a:tc>
                  <a:txBody>
                    <a:bodyPr/>
                    <a:lstStyle/>
                    <a:p>
                      <a:pPr algn="l" fontAlgn="b"/>
                      <a:r>
                        <a:rPr lang="en-US" sz="1100" u="none" strike="noStrike" dirty="0">
                          <a:effectLst/>
                        </a:rPr>
                        <a:t>Tập dữ liệu ₫ầu vào (Input):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kết quả kỳ vọng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kết quả hiển thị</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0"/>
                  </a:ext>
                </a:extLst>
              </a:tr>
              <a:tr h="107512">
                <a:tc>
                  <a:txBody>
                    <a:bodyPr/>
                    <a:lstStyle/>
                    <a:p>
                      <a:pPr algn="l" fontAlgn="b"/>
                      <a:r>
                        <a:rPr lang="en-US" sz="1100" u="none" strike="noStrike">
                          <a:effectLst/>
                        </a:rPr>
                        <a:t>ao so mi</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a:effectLst/>
                        </a:rPr>
                        <a:t>không tìm được từ</a:t>
                      </a:r>
                      <a:endParaRPr lang="vi-V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a:effectLst/>
                        </a:rPr>
                        <a:t>không tìm được từ</a:t>
                      </a:r>
                      <a:endParaRPr lang="vi-V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1"/>
                  </a:ext>
                </a:extLst>
              </a:tr>
              <a:tr h="107512">
                <a:tc>
                  <a:txBody>
                    <a:bodyPr/>
                    <a:lstStyle/>
                    <a:p>
                      <a:pPr algn="l" fontAlgn="b"/>
                      <a:r>
                        <a:rPr lang="en-US" sz="1100" u="none" strike="noStrike">
                          <a:effectLst/>
                        </a:rPr>
                        <a:t>cho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a:effectLst/>
                        </a:rPr>
                        <a:t>không tìm được từ</a:t>
                      </a:r>
                      <a:endParaRPr lang="vi-V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a:effectLst/>
                        </a:rPr>
                        <a:t>không tìm được từ</a:t>
                      </a:r>
                      <a:endParaRPr lang="vi-V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2"/>
                  </a:ext>
                </a:extLst>
              </a:tr>
              <a:tr h="107512">
                <a:tc>
                  <a:txBody>
                    <a:bodyPr/>
                    <a:lstStyle/>
                    <a:p>
                      <a:pPr algn="l" fontAlgn="b"/>
                      <a:r>
                        <a:rPr lang="en-US" sz="1100" u="none" strike="noStrike">
                          <a:effectLst/>
                        </a:rPr>
                        <a:t>meo</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a:effectLst/>
                        </a:rPr>
                        <a:t>không tìm được từ</a:t>
                      </a:r>
                      <a:endParaRPr lang="vi-V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vi-VN" sz="1100" u="none" strike="noStrike">
                          <a:effectLst/>
                        </a:rPr>
                        <a:t>không tìm được từ</a:t>
                      </a:r>
                      <a:endParaRPr lang="vi-V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3"/>
                  </a:ext>
                </a:extLst>
              </a:tr>
              <a:tr h="107512">
                <a:tc>
                  <a:txBody>
                    <a:bodyPr/>
                    <a:lstStyle/>
                    <a:p>
                      <a:pPr algn="l" fontAlgn="b"/>
                      <a:r>
                        <a:rPr lang="en-US" sz="1100" u="none" strike="noStrike">
                          <a:effectLst/>
                        </a:rPr>
                        <a:t>ho chi minh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tìm và in ra từ</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tìm và in ra từ</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4"/>
                  </a:ext>
                </a:extLst>
              </a:tr>
              <a:tr h="107512">
                <a:tc>
                  <a:txBody>
                    <a:bodyPr/>
                    <a:lstStyle/>
                    <a:p>
                      <a:pPr algn="l" fontAlgn="b"/>
                      <a:r>
                        <a:rPr lang="en-US" sz="1100" u="none" strike="noStrike">
                          <a:effectLst/>
                        </a:rPr>
                        <a:t>viet nam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tìm và in ra từ</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tìm và in ra từ</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5"/>
                  </a:ext>
                </a:extLst>
              </a:tr>
              <a:tr h="107512">
                <a:tc>
                  <a:txBody>
                    <a:bodyPr/>
                    <a:lstStyle/>
                    <a:p>
                      <a:pPr algn="l" fontAlgn="b"/>
                      <a:r>
                        <a:rPr lang="en-US" sz="1100" u="none" strike="noStrike" dirty="0">
                          <a:effectLst/>
                        </a:rPr>
                        <a:t>Nhat</a:t>
                      </a:r>
                      <a:r>
                        <a:rPr lang="en-US" sz="1100" u="none" strike="noStrike" baseline="0" dirty="0">
                          <a:effectLst/>
                        </a:rPr>
                        <a:t> ban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tìm và in ra từ</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tìm và in ra từ</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006"/>
                  </a:ext>
                </a:extLst>
              </a:tr>
            </a:tbl>
          </a:graphicData>
        </a:graphic>
      </p:graphicFrame>
      <p:sp>
        <p:nvSpPr>
          <p:cNvPr id="16" name="TextBox 6"/>
          <p:cNvSpPr txBox="1"/>
          <p:nvPr/>
        </p:nvSpPr>
        <p:spPr>
          <a:xfrm>
            <a:off x="6298250" y="4462829"/>
            <a:ext cx="10528419"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Kiểm thử hộp trắng (White box testing)</a:t>
            </a:r>
          </a:p>
        </p:txBody>
      </p:sp>
      <p:sp>
        <p:nvSpPr>
          <p:cNvPr id="18" name="Hộp Văn bản 17"/>
          <p:cNvSpPr txBox="1"/>
          <p:nvPr/>
        </p:nvSpPr>
        <p:spPr>
          <a:xfrm>
            <a:off x="6630071" y="4782151"/>
            <a:ext cx="4926929" cy="584775"/>
          </a:xfrm>
          <a:prstGeom prst="rect">
            <a:avLst/>
          </a:prstGeom>
          <a:noFill/>
        </p:spPr>
        <p:txBody>
          <a:bodyPr wrap="square" rtlCol="0">
            <a:spAutoFit/>
          </a:bodyPr>
          <a:lstStyle/>
          <a:p>
            <a:r>
              <a:rPr lang="en-US" sz="1600">
                <a:solidFill>
                  <a:schemeClr val="bg1"/>
                </a:solidFill>
              </a:rPr>
              <a:t>Sau khi lập trình xong các hàm đều đã review lại code, các luồng nhập vào rác đều bị chặn lại.</a:t>
            </a:r>
          </a:p>
        </p:txBody>
      </p:sp>
      <p:sp>
        <p:nvSpPr>
          <p:cNvPr id="20" name="TextBox 3"/>
          <p:cNvSpPr txBox="1"/>
          <p:nvPr/>
        </p:nvSpPr>
        <p:spPr>
          <a:xfrm>
            <a:off x="6630070" y="5508632"/>
            <a:ext cx="5561929" cy="1169551"/>
          </a:xfrm>
          <a:prstGeom prst="rect">
            <a:avLst/>
          </a:prstGeom>
          <a:noFill/>
        </p:spPr>
        <p:txBody>
          <a:bodyPr wrap="square" rtlCol="0">
            <a:spAutoFit/>
          </a:bodyPr>
          <a:lstStyle/>
          <a:p>
            <a:r>
              <a:rPr lang="en-US" sz="1400" b="1" dirty="0">
                <a:solidFill>
                  <a:schemeClr val="bg1"/>
                </a:solidFill>
              </a:rPr>
              <a:t>Đánh giá: </a:t>
            </a:r>
          </a:p>
          <a:p>
            <a:pPr algn="just"/>
            <a:r>
              <a:rPr lang="en-US" sz="1400" u="sng">
                <a:solidFill>
                  <a:schemeClr val="bg1"/>
                </a:solidFill>
              </a:rPr>
              <a:t>Kiểm </a:t>
            </a:r>
            <a:r>
              <a:rPr lang="en-US" sz="1400" u="sng" dirty="0">
                <a:solidFill>
                  <a:schemeClr val="bg1"/>
                </a:solidFill>
              </a:rPr>
              <a:t>thử hộp đen</a:t>
            </a:r>
            <a:r>
              <a:rPr lang="en-US" sz="1400" dirty="0">
                <a:solidFill>
                  <a:schemeClr val="bg1"/>
                </a:solidFill>
              </a:rPr>
              <a:t> (Black box testing): thực hiện chính xác, đầy đủ tính năng của tìm từ</a:t>
            </a:r>
          </a:p>
          <a:p>
            <a:pPr algn="just"/>
            <a:r>
              <a:rPr lang="en-US" sz="1400" u="sng">
                <a:solidFill>
                  <a:schemeClr val="bg1"/>
                </a:solidFill>
              </a:rPr>
              <a:t>Kiểm </a:t>
            </a:r>
            <a:r>
              <a:rPr lang="en-US" sz="1400" u="sng" dirty="0">
                <a:solidFill>
                  <a:schemeClr val="bg1"/>
                </a:solidFill>
              </a:rPr>
              <a:t>thử hộp trắng</a:t>
            </a:r>
            <a:r>
              <a:rPr lang="en-US" sz="1400" dirty="0">
                <a:solidFill>
                  <a:schemeClr val="bg1"/>
                </a:solidFill>
              </a:rPr>
              <a:t> (while box testing): code chính xác phù hợp với những tính năng trong mục tìm từ.</a:t>
            </a:r>
          </a:p>
        </p:txBody>
      </p:sp>
    </p:spTree>
    <p:extLst>
      <p:ext uri="{BB962C8B-B14F-4D97-AF65-F5344CB8AC3E}">
        <p14:creationId xmlns:p14="http://schemas.microsoft.com/office/powerpoint/2010/main" val="481518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584" y="1519626"/>
            <a:ext cx="2759089" cy="338554"/>
          </a:xfrm>
          <a:prstGeom prst="rect">
            <a:avLst/>
          </a:prstGeom>
        </p:spPr>
        <p:txBody>
          <a:bodyPr wrap="none">
            <a:spAutoFit/>
          </a:bodyPr>
          <a:lstStyle/>
          <a:p>
            <a:r>
              <a:rPr lang="en-US" sz="1600">
                <a:solidFill>
                  <a:schemeClr val="bg1"/>
                </a:solidFill>
              </a:rPr>
              <a:t>Kiểm </a:t>
            </a:r>
            <a:r>
              <a:rPr lang="en-US" sz="1600" dirty="0">
                <a:solidFill>
                  <a:schemeClr val="bg1"/>
                </a:solidFill>
              </a:rPr>
              <a:t>thử chức năng thêm từ</a:t>
            </a:r>
            <a:endParaRPr lang="en-US" sz="1600" dirty="0"/>
          </a:p>
        </p:txBody>
      </p:sp>
      <p:sp>
        <p:nvSpPr>
          <p:cNvPr id="5" name="TextBox 4"/>
          <p:cNvSpPr txBox="1"/>
          <p:nvPr/>
        </p:nvSpPr>
        <p:spPr>
          <a:xfrm>
            <a:off x="620015" y="5228547"/>
            <a:ext cx="4556712" cy="738664"/>
          </a:xfrm>
          <a:prstGeom prst="rect">
            <a:avLst/>
          </a:prstGeom>
          <a:noFill/>
        </p:spPr>
        <p:txBody>
          <a:bodyPr wrap="square" rtlCol="0">
            <a:spAutoFit/>
          </a:bodyPr>
          <a:lstStyle/>
          <a:p>
            <a:pPr algn="just"/>
            <a:r>
              <a:rPr lang="en-US" sz="1400" dirty="0"/>
              <a:t>    </a:t>
            </a:r>
            <a:r>
              <a:rPr lang="en-US" sz="1400" dirty="0">
                <a:solidFill>
                  <a:schemeClr val="bg1"/>
                </a:solidFill>
              </a:rPr>
              <a:t>Chức năng tương đối tốt đầy đủ chức năng gồm thêm tên của từ, mã thể loại của từ và các trường của từ.</a:t>
            </a:r>
          </a:p>
        </p:txBody>
      </p:sp>
      <p:pic>
        <p:nvPicPr>
          <p:cNvPr id="6" name="Picture 5"/>
          <p:cNvPicPr>
            <a:picLocks noChangeAspect="1"/>
          </p:cNvPicPr>
          <p:nvPr/>
        </p:nvPicPr>
        <p:blipFill rotWithShape="1">
          <a:blip r:embed="rId2"/>
          <a:srcRect t="9564" r="2958"/>
          <a:stretch/>
        </p:blipFill>
        <p:spPr>
          <a:xfrm>
            <a:off x="618585" y="2089012"/>
            <a:ext cx="4423316" cy="2654787"/>
          </a:xfrm>
          <a:prstGeom prst="rect">
            <a:avLst/>
          </a:prstGeom>
        </p:spPr>
      </p:pic>
      <p:cxnSp>
        <p:nvCxnSpPr>
          <p:cNvPr id="7" name="Đường nối Thẳng 6"/>
          <p:cNvCxnSpPr>
            <a:cxnSpLocks/>
          </p:cNvCxnSpPr>
          <p:nvPr/>
        </p:nvCxnSpPr>
        <p:spPr>
          <a:xfrm>
            <a:off x="6104240" y="1034879"/>
            <a:ext cx="0" cy="4932332"/>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Hộp Văn bản 7"/>
          <p:cNvSpPr txBox="1"/>
          <p:nvPr/>
        </p:nvSpPr>
        <p:spPr>
          <a:xfrm>
            <a:off x="434426" y="111549"/>
            <a:ext cx="9611618" cy="1492716"/>
          </a:xfrm>
          <a:prstGeom prst="rect">
            <a:avLst/>
          </a:prstGeom>
          <a:noFill/>
        </p:spPr>
        <p:txBody>
          <a:bodyPr wrap="square" rtlCol="0">
            <a:spAutoFit/>
          </a:bodyPr>
          <a:lstStyle/>
          <a:p>
            <a:pPr marL="400050" indent="-400050">
              <a:buAutoNum type="romanUcPeriod" startAt="3"/>
            </a:pPr>
            <a:r>
              <a:rPr lang="en-US" sz="1400">
                <a:solidFill>
                  <a:schemeClr val="bg1">
                    <a:lumMod val="95000"/>
                  </a:schemeClr>
                </a:solidFill>
              </a:rPr>
              <a:t>Cài đặt và kiểm thử</a:t>
            </a:r>
          </a:p>
          <a:p>
            <a:pPr marL="342900" indent="-342900">
              <a:lnSpc>
                <a:spcPct val="150000"/>
              </a:lnSpc>
              <a:buAutoNum type="arabicPeriod" startAt="3"/>
            </a:pPr>
            <a:r>
              <a:rPr lang="en-US" sz="1400">
                <a:solidFill>
                  <a:schemeClr val="bg1">
                    <a:lumMod val="95000"/>
                  </a:schemeClr>
                </a:solidFill>
              </a:rPr>
              <a:t>Kiểm thử</a:t>
            </a:r>
          </a:p>
          <a:p>
            <a:pPr>
              <a:lnSpc>
                <a:spcPct val="150000"/>
              </a:lnSpc>
            </a:pPr>
            <a:r>
              <a:rPr lang="en-US" sz="1400">
                <a:solidFill>
                  <a:schemeClr val="bg1">
                    <a:lumMod val="95000"/>
                  </a:schemeClr>
                </a:solidFill>
              </a:rPr>
              <a:t>b.   Kiểm thử một số hàm</a:t>
            </a:r>
          </a:p>
          <a:p>
            <a:pPr marL="342900" indent="-342900">
              <a:lnSpc>
                <a:spcPct val="150000"/>
              </a:lnSpc>
              <a:buAutoNum type="arabicPeriod" startAt="3"/>
            </a:pPr>
            <a:endParaRPr lang="en-US" sz="1400">
              <a:solidFill>
                <a:schemeClr val="bg1">
                  <a:lumMod val="95000"/>
                </a:schemeClr>
              </a:solidFill>
            </a:endParaRPr>
          </a:p>
          <a:p>
            <a:r>
              <a:rPr lang="en-US" sz="1400">
                <a:solidFill>
                  <a:schemeClr val="bg1">
                    <a:lumMod val="95000"/>
                  </a:schemeClr>
                </a:solidFill>
              </a:rPr>
              <a:t> </a:t>
            </a:r>
          </a:p>
        </p:txBody>
      </p:sp>
      <p:cxnSp>
        <p:nvCxnSpPr>
          <p:cNvPr id="9" name="Đường nối Thẳng 8"/>
          <p:cNvCxnSpPr>
            <a:cxnSpLocks/>
          </p:cNvCxnSpPr>
          <p:nvPr/>
        </p:nvCxnSpPr>
        <p:spPr>
          <a:xfrm flipV="1">
            <a:off x="0" y="101325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3"/>
          <p:cNvSpPr txBox="1"/>
          <p:nvPr/>
        </p:nvSpPr>
        <p:spPr>
          <a:xfrm>
            <a:off x="6917693" y="5015185"/>
            <a:ext cx="4135217" cy="584775"/>
          </a:xfrm>
          <a:prstGeom prst="rect">
            <a:avLst/>
          </a:prstGeom>
          <a:noFill/>
        </p:spPr>
        <p:txBody>
          <a:bodyPr wrap="square" rtlCol="0">
            <a:spAutoFit/>
          </a:bodyPr>
          <a:lstStyle/>
          <a:p>
            <a:r>
              <a:rPr lang="en-US" sz="1600" dirty="0">
                <a:solidFill>
                  <a:schemeClr val="bg1"/>
                </a:solidFill>
              </a:rPr>
              <a:t> Nhưng chức năng thêm từ chỉ thêm được các từ thuộc các thể loại hiện có</a:t>
            </a:r>
          </a:p>
        </p:txBody>
      </p:sp>
      <p:pic>
        <p:nvPicPr>
          <p:cNvPr id="17" name="Picture 4"/>
          <p:cNvPicPr>
            <a:picLocks noChangeAspect="1"/>
          </p:cNvPicPr>
          <p:nvPr/>
        </p:nvPicPr>
        <p:blipFill>
          <a:blip r:embed="rId3"/>
          <a:stretch>
            <a:fillRect/>
          </a:stretch>
        </p:blipFill>
        <p:spPr>
          <a:xfrm>
            <a:off x="7031754" y="2089012"/>
            <a:ext cx="4164647" cy="2654788"/>
          </a:xfrm>
          <a:prstGeom prst="rect">
            <a:avLst/>
          </a:prstGeom>
        </p:spPr>
      </p:pic>
      <p:sp>
        <p:nvSpPr>
          <p:cNvPr id="18" name="TextBox 5"/>
          <p:cNvSpPr txBox="1"/>
          <p:nvPr/>
        </p:nvSpPr>
        <p:spPr>
          <a:xfrm>
            <a:off x="1270000" y="5988834"/>
            <a:ext cx="9782910" cy="830997"/>
          </a:xfrm>
          <a:prstGeom prst="rect">
            <a:avLst/>
          </a:prstGeom>
          <a:noFill/>
        </p:spPr>
        <p:txBody>
          <a:bodyPr wrap="square" rtlCol="0">
            <a:spAutoFit/>
          </a:bodyPr>
          <a:lstStyle/>
          <a:p>
            <a:r>
              <a:rPr lang="en-US" sz="1600" b="1" dirty="0">
                <a:solidFill>
                  <a:schemeClr val="bg1"/>
                </a:solidFill>
              </a:rPr>
              <a:t>Đánh giá</a:t>
            </a:r>
            <a:r>
              <a:rPr lang="en-US" sz="1600" b="1">
                <a:solidFill>
                  <a:schemeClr val="bg1"/>
                </a:solidFill>
              </a:rPr>
              <a:t>: </a:t>
            </a:r>
          </a:p>
          <a:p>
            <a:r>
              <a:rPr lang="en-US" sz="1600">
                <a:solidFill>
                  <a:schemeClr val="bg1"/>
                </a:solidFill>
              </a:rPr>
              <a:t>Chức </a:t>
            </a:r>
            <a:r>
              <a:rPr lang="en-US" sz="1600" dirty="0">
                <a:solidFill>
                  <a:schemeClr val="bg1"/>
                </a:solidFill>
              </a:rPr>
              <a:t>năng thêm từ đã đáp ứng đầy đủ yêu cầu cơ bản của bài tập nhưng vẫn còn 1 số hạn chế cho người dùng.</a:t>
            </a:r>
          </a:p>
        </p:txBody>
      </p:sp>
      <p:sp>
        <p:nvSpPr>
          <p:cNvPr id="19" name="Rectangle 1"/>
          <p:cNvSpPr/>
          <p:nvPr/>
        </p:nvSpPr>
        <p:spPr>
          <a:xfrm>
            <a:off x="7031754" y="1537096"/>
            <a:ext cx="2759089" cy="338554"/>
          </a:xfrm>
          <a:prstGeom prst="rect">
            <a:avLst/>
          </a:prstGeom>
        </p:spPr>
        <p:txBody>
          <a:bodyPr wrap="none">
            <a:spAutoFit/>
          </a:bodyPr>
          <a:lstStyle/>
          <a:p>
            <a:r>
              <a:rPr lang="en-US" sz="1600">
                <a:solidFill>
                  <a:schemeClr val="bg1"/>
                </a:solidFill>
              </a:rPr>
              <a:t>Kiểm </a:t>
            </a:r>
            <a:r>
              <a:rPr lang="en-US" sz="1600" dirty="0">
                <a:solidFill>
                  <a:schemeClr val="bg1"/>
                </a:solidFill>
              </a:rPr>
              <a:t>thử chức năng thêm từ</a:t>
            </a:r>
            <a:endParaRPr lang="en-US" sz="1600" dirty="0"/>
          </a:p>
        </p:txBody>
      </p:sp>
      <p:cxnSp>
        <p:nvCxnSpPr>
          <p:cNvPr id="21" name="Đường nối Thẳng 20"/>
          <p:cNvCxnSpPr>
            <a:cxnSpLocks/>
          </p:cNvCxnSpPr>
          <p:nvPr/>
        </p:nvCxnSpPr>
        <p:spPr>
          <a:xfrm>
            <a:off x="-114300" y="5988834"/>
            <a:ext cx="12306300" cy="2840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72438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Đánh giá chung: qua kiểm thử 1 vài hàm và tính năng của phần mềm thì phần mềm đã đáp ứng khá cơ bản yêu cầu đề ra, xử lý được giá trị truyền vào để phân loại và </a:t>
            </a:r>
            <a:r>
              <a:rPr lang="en-US"/>
              <a:t>xử lý.</a:t>
            </a:r>
            <a:endParaRPr lang="en-US" dirty="0"/>
          </a:p>
        </p:txBody>
      </p:sp>
    </p:spTree>
    <p:extLst>
      <p:ext uri="{BB962C8B-B14F-4D97-AF65-F5344CB8AC3E}">
        <p14:creationId xmlns:p14="http://schemas.microsoft.com/office/powerpoint/2010/main" val="2270680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990480" y="333971"/>
            <a:ext cx="9611618" cy="400110"/>
          </a:xfrm>
          <a:prstGeom prst="rect">
            <a:avLst/>
          </a:prstGeom>
          <a:noFill/>
        </p:spPr>
        <p:txBody>
          <a:bodyPr wrap="square" rtlCol="0">
            <a:spAutoFit/>
          </a:bodyPr>
          <a:lstStyle/>
          <a:p>
            <a:pPr algn="ctr"/>
            <a:r>
              <a:rPr lang="en-US" sz="2000">
                <a:solidFill>
                  <a:schemeClr val="bg1">
                    <a:lumMod val="95000"/>
                  </a:schemeClr>
                </a:solidFill>
              </a:rPr>
              <a:t>KẾT LUẬN </a:t>
            </a:r>
          </a:p>
        </p:txBody>
      </p:sp>
      <p:cxnSp>
        <p:nvCxnSpPr>
          <p:cNvPr id="10" name="Đường nối Thẳng 9"/>
          <p:cNvCxnSpPr>
            <a:cxnSpLocks/>
          </p:cNvCxnSpPr>
          <p:nvPr/>
        </p:nvCxnSpPr>
        <p:spPr>
          <a:xfrm flipV="1">
            <a:off x="0" y="101325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1223319" y="1643449"/>
            <a:ext cx="9539416" cy="1754326"/>
          </a:xfrm>
          <a:prstGeom prst="rect">
            <a:avLst/>
          </a:prstGeom>
          <a:noFill/>
        </p:spPr>
        <p:txBody>
          <a:bodyPr wrap="square" rtlCol="0">
            <a:spAutoFit/>
          </a:bodyPr>
          <a:lstStyle/>
          <a:p>
            <a:pPr>
              <a:lnSpc>
                <a:spcPct val="150000"/>
              </a:lnSpc>
            </a:pPr>
            <a:r>
              <a:rPr lang="en-US">
                <a:solidFill>
                  <a:schemeClr val="bg1"/>
                </a:solidFill>
              </a:rPr>
              <a:t>Từ điển BK Encyclopedia có thể nói đã gần nh</a:t>
            </a:r>
            <a:r>
              <a:rPr lang="vi-VN">
                <a:solidFill>
                  <a:schemeClr val="bg1"/>
                </a:solidFill>
              </a:rPr>
              <a:t>ư</a:t>
            </a:r>
            <a:r>
              <a:rPr lang="en-US">
                <a:solidFill>
                  <a:schemeClr val="bg1"/>
                </a:solidFill>
              </a:rPr>
              <a:t> hoàn thiện tất cả các chức năng và đủ tất cả các chức năng yêu cầu, với thời gian tìm kiếm có thể nói là tối </a:t>
            </a:r>
            <a:r>
              <a:rPr lang="vi-VN">
                <a:solidFill>
                  <a:schemeClr val="bg1"/>
                </a:solidFill>
              </a:rPr>
              <a:t>ư</a:t>
            </a:r>
            <a:r>
              <a:rPr lang="en-US">
                <a:solidFill>
                  <a:schemeClr val="bg1"/>
                </a:solidFill>
              </a:rPr>
              <a:t>u.</a:t>
            </a:r>
          </a:p>
          <a:p>
            <a:pPr>
              <a:lnSpc>
                <a:spcPct val="150000"/>
              </a:lnSpc>
            </a:pPr>
            <a:r>
              <a:rPr lang="en-US">
                <a:solidFill>
                  <a:schemeClr val="bg1"/>
                </a:solidFill>
              </a:rPr>
              <a:t>Tuy nhiên đây mới trong quy mô nhỏ, thực tế khi xây dựng một từ điển lớn h</a:t>
            </a:r>
            <a:r>
              <a:rPr lang="vi-VN">
                <a:solidFill>
                  <a:schemeClr val="bg1"/>
                </a:solidFill>
              </a:rPr>
              <a:t>ơ</a:t>
            </a:r>
            <a:r>
              <a:rPr lang="en-US">
                <a:solidFill>
                  <a:schemeClr val="bg1"/>
                </a:solidFill>
              </a:rPr>
              <a:t>n, quy mô h</a:t>
            </a:r>
            <a:r>
              <a:rPr lang="vi-VN">
                <a:solidFill>
                  <a:schemeClr val="bg1"/>
                </a:solidFill>
              </a:rPr>
              <a:t>ơ</a:t>
            </a:r>
            <a:r>
              <a:rPr lang="en-US">
                <a:solidFill>
                  <a:schemeClr val="bg1"/>
                </a:solidFill>
              </a:rPr>
              <a:t>n, cần phải sử dụng các kỹ thuật tốt hơn (…)</a:t>
            </a:r>
          </a:p>
        </p:txBody>
      </p:sp>
      <p:sp>
        <p:nvSpPr>
          <p:cNvPr id="3" name="Cuộn: Dọc 2"/>
          <p:cNvSpPr/>
          <p:nvPr/>
        </p:nvSpPr>
        <p:spPr>
          <a:xfrm>
            <a:off x="3543300" y="3568700"/>
            <a:ext cx="5143500" cy="2908300"/>
          </a:xfrm>
          <a:prstGeom prst="verticalScrol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lnSpc>
                <a:spcPct val="150000"/>
              </a:lnSpc>
            </a:pPr>
            <a:r>
              <a:rPr kumimoji="1" lang="en-US" b="1"/>
              <a:t>Trân trọng</a:t>
            </a:r>
          </a:p>
          <a:p>
            <a:pPr algn="just">
              <a:lnSpc>
                <a:spcPct val="150000"/>
              </a:lnSpc>
            </a:pPr>
            <a:r>
              <a:rPr kumimoji="1" lang="en-US"/>
              <a:t>Chúng em xin đ</a:t>
            </a:r>
            <a:r>
              <a:rPr kumimoji="1" lang="vi-VN"/>
              <a:t>ư</a:t>
            </a:r>
            <a:r>
              <a:rPr kumimoji="1" lang="en-US"/>
              <a:t>ợc gửi lời cảm </a:t>
            </a:r>
            <a:r>
              <a:rPr kumimoji="1" lang="vi-VN"/>
              <a:t>ơ</a:t>
            </a:r>
            <a:r>
              <a:rPr kumimoji="1" lang="en-US"/>
              <a:t>n tới thầy Trịnh Thành Trung, ng</a:t>
            </a:r>
            <a:r>
              <a:rPr kumimoji="1" lang="vi-VN"/>
              <a:t>ư</a:t>
            </a:r>
            <a:r>
              <a:rPr kumimoji="1" lang="en-US"/>
              <a:t>ời đã h</a:t>
            </a:r>
            <a:r>
              <a:rPr kumimoji="1" lang="vi-VN"/>
              <a:t>ư</a:t>
            </a:r>
            <a:r>
              <a:rPr kumimoji="1" lang="en-US"/>
              <a:t>ớng dẫn chúng em trong thời gian qua, để hoàn thành bài tập lớn này…</a:t>
            </a:r>
          </a:p>
          <a:p>
            <a:pPr algn="ctr"/>
            <a:endParaRPr kumimoji="1" lang="en-US"/>
          </a:p>
        </p:txBody>
      </p:sp>
    </p:spTree>
    <p:extLst>
      <p:ext uri="{BB962C8B-B14F-4D97-AF65-F5344CB8AC3E}">
        <p14:creationId xmlns:p14="http://schemas.microsoft.com/office/powerpoint/2010/main" val="246872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050325" y="3105772"/>
            <a:ext cx="10363200" cy="1057333"/>
          </a:xfrm>
        </p:spPr>
        <p:txBody>
          <a:bodyPr/>
          <a:lstStyle/>
          <a:p>
            <a:r>
              <a:rPr lang="en-US"/>
              <a:t>Phần 1 : Giới thiệu tổng quan</a:t>
            </a:r>
          </a:p>
        </p:txBody>
      </p:sp>
    </p:spTree>
    <p:extLst>
      <p:ext uri="{BB962C8B-B14F-4D97-AF65-F5344CB8AC3E}">
        <p14:creationId xmlns:p14="http://schemas.microsoft.com/office/powerpoint/2010/main" val="1036181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953410" y="383398"/>
            <a:ext cx="9611618" cy="400110"/>
          </a:xfrm>
          <a:prstGeom prst="rect">
            <a:avLst/>
          </a:prstGeom>
          <a:noFill/>
        </p:spPr>
        <p:txBody>
          <a:bodyPr wrap="square" rtlCol="0">
            <a:spAutoFit/>
          </a:bodyPr>
          <a:lstStyle/>
          <a:p>
            <a:pPr algn="ctr"/>
            <a:r>
              <a:rPr lang="en-US" sz="2000">
                <a:solidFill>
                  <a:schemeClr val="bg1">
                    <a:lumMod val="95000"/>
                  </a:schemeClr>
                </a:solidFill>
              </a:rPr>
              <a:t>PHỤ LỤC</a:t>
            </a:r>
          </a:p>
        </p:txBody>
      </p:sp>
      <p:cxnSp>
        <p:nvCxnSpPr>
          <p:cNvPr id="10" name="Đường nối Thẳng 9"/>
          <p:cNvCxnSpPr>
            <a:cxnSpLocks/>
          </p:cNvCxnSpPr>
          <p:nvPr/>
        </p:nvCxnSpPr>
        <p:spPr>
          <a:xfrm flipV="1">
            <a:off x="0" y="1013256"/>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1186249" y="1371600"/>
            <a:ext cx="6067167" cy="871713"/>
          </a:xfrm>
          <a:prstGeom prst="rect">
            <a:avLst/>
          </a:prstGeom>
          <a:noFill/>
        </p:spPr>
        <p:txBody>
          <a:bodyPr wrap="square" rtlCol="0">
            <a:spAutoFit/>
          </a:bodyPr>
          <a:lstStyle/>
          <a:p>
            <a:pPr marL="342900" indent="-342900">
              <a:lnSpc>
                <a:spcPct val="150000"/>
              </a:lnSpc>
              <a:buAutoNum type="arabicPeriod"/>
            </a:pPr>
            <a:r>
              <a:rPr lang="en-US">
                <a:solidFill>
                  <a:schemeClr val="bg1"/>
                </a:solidFill>
              </a:rPr>
              <a:t>Một số mã nguồn khác</a:t>
            </a:r>
          </a:p>
          <a:p>
            <a:pPr marL="342900" indent="-342900">
              <a:lnSpc>
                <a:spcPct val="150000"/>
              </a:lnSpc>
              <a:buAutoNum type="arabicPeriod"/>
            </a:pPr>
            <a:r>
              <a:rPr lang="en-US">
                <a:solidFill>
                  <a:schemeClr val="bg1"/>
                </a:solidFill>
              </a:rPr>
              <a:t>Phân công công việc</a:t>
            </a:r>
          </a:p>
        </p:txBody>
      </p:sp>
      <p:graphicFrame>
        <p:nvGraphicFramePr>
          <p:cNvPr id="5" name="Bảng 4"/>
          <p:cNvGraphicFramePr>
            <a:graphicFrameLocks noGrp="1"/>
          </p:cNvGraphicFramePr>
          <p:nvPr>
            <p:extLst>
              <p:ext uri="{D42A27DB-BD31-4B8C-83A1-F6EECF244321}">
                <p14:modId xmlns:p14="http://schemas.microsoft.com/office/powerpoint/2010/main" val="820255213"/>
              </p:ext>
            </p:extLst>
          </p:nvPr>
        </p:nvGraphicFramePr>
        <p:xfrm>
          <a:off x="222422" y="2243314"/>
          <a:ext cx="11689492" cy="4395190"/>
        </p:xfrm>
        <a:graphic>
          <a:graphicData uri="http://schemas.openxmlformats.org/drawingml/2006/table">
            <a:tbl>
              <a:tblPr firstRow="1" bandRow="1">
                <a:tableStyleId>{8799B23B-EC83-4686-B30A-512413B5E67A}</a:tableStyleId>
              </a:tblPr>
              <a:tblGrid>
                <a:gridCol w="1792986">
                  <a:extLst>
                    <a:ext uri="{9D8B030D-6E8A-4147-A177-3AD203B41FA5}">
                      <a16:colId xmlns:a16="http://schemas.microsoft.com/office/drawing/2014/main" val="142523660"/>
                    </a:ext>
                  </a:extLst>
                </a:gridCol>
                <a:gridCol w="5238008">
                  <a:extLst>
                    <a:ext uri="{9D8B030D-6E8A-4147-A177-3AD203B41FA5}">
                      <a16:colId xmlns:a16="http://schemas.microsoft.com/office/drawing/2014/main" val="1446262044"/>
                    </a:ext>
                  </a:extLst>
                </a:gridCol>
                <a:gridCol w="2718487">
                  <a:extLst>
                    <a:ext uri="{9D8B030D-6E8A-4147-A177-3AD203B41FA5}">
                      <a16:colId xmlns:a16="http://schemas.microsoft.com/office/drawing/2014/main" val="880575879"/>
                    </a:ext>
                  </a:extLst>
                </a:gridCol>
                <a:gridCol w="1940011">
                  <a:extLst>
                    <a:ext uri="{9D8B030D-6E8A-4147-A177-3AD203B41FA5}">
                      <a16:colId xmlns:a16="http://schemas.microsoft.com/office/drawing/2014/main" val="1337867430"/>
                    </a:ext>
                  </a:extLst>
                </a:gridCol>
              </a:tblGrid>
              <a:tr h="613904">
                <a:tc>
                  <a:txBody>
                    <a:bodyPr/>
                    <a:lstStyle/>
                    <a:p>
                      <a:pPr algn="ctr"/>
                      <a:r>
                        <a:rPr lang="en-US" sz="1800">
                          <a:ln>
                            <a:solidFill>
                              <a:schemeClr val="bg1"/>
                            </a:solidFill>
                          </a:ln>
                          <a:solidFill>
                            <a:schemeClr val="bg1"/>
                          </a:solidFill>
                          <a:latin typeface="+mj-lt"/>
                        </a:rPr>
                        <a:t>Thành viên</a:t>
                      </a:r>
                    </a:p>
                  </a:txBody>
                  <a:tcPr/>
                </a:tc>
                <a:tc>
                  <a:txBody>
                    <a:bodyPr/>
                    <a:lstStyle/>
                    <a:p>
                      <a:pPr algn="ctr"/>
                      <a:r>
                        <a:rPr lang="en-US" sz="1800">
                          <a:ln>
                            <a:solidFill>
                              <a:schemeClr val="bg1"/>
                            </a:solidFill>
                          </a:ln>
                          <a:solidFill>
                            <a:schemeClr val="bg1"/>
                          </a:solidFill>
                          <a:latin typeface="+mj-lt"/>
                        </a:rPr>
                        <a:t>Công việc riêng</a:t>
                      </a:r>
                    </a:p>
                  </a:txBody>
                  <a:tcPr/>
                </a:tc>
                <a:tc>
                  <a:txBody>
                    <a:bodyPr/>
                    <a:lstStyle/>
                    <a:p>
                      <a:pPr algn="ctr"/>
                      <a:r>
                        <a:rPr lang="en-US" sz="1800">
                          <a:ln>
                            <a:solidFill>
                              <a:schemeClr val="bg1"/>
                            </a:solidFill>
                          </a:ln>
                          <a:solidFill>
                            <a:schemeClr val="bg1"/>
                          </a:solidFill>
                          <a:latin typeface="+mj-lt"/>
                        </a:rPr>
                        <a:t>Công việc chung</a:t>
                      </a:r>
                    </a:p>
                  </a:txBody>
                  <a:tcPr/>
                </a:tc>
                <a:tc>
                  <a:txBody>
                    <a:bodyPr/>
                    <a:lstStyle/>
                    <a:p>
                      <a:pPr algn="ctr"/>
                      <a:r>
                        <a:rPr lang="en-US" sz="1800">
                          <a:ln>
                            <a:solidFill>
                              <a:schemeClr val="bg1"/>
                            </a:solidFill>
                          </a:ln>
                          <a:solidFill>
                            <a:schemeClr val="bg1"/>
                          </a:solidFill>
                          <a:latin typeface="+mj-lt"/>
                        </a:rPr>
                        <a:t>Mức độ hoàn thành</a:t>
                      </a:r>
                    </a:p>
                  </a:txBody>
                  <a:tcPr/>
                </a:tc>
                <a:extLst>
                  <a:ext uri="{0D108BD9-81ED-4DB2-BD59-A6C34878D82A}">
                    <a16:rowId xmlns:a16="http://schemas.microsoft.com/office/drawing/2014/main" val="224545927"/>
                  </a:ext>
                </a:extLst>
              </a:tr>
              <a:tr h="1096257">
                <a:tc>
                  <a:txBody>
                    <a:bodyPr/>
                    <a:lstStyle/>
                    <a:p>
                      <a:pPr algn="ctr"/>
                      <a:r>
                        <a:rPr lang="en-US" sz="1800">
                          <a:ln>
                            <a:solidFill>
                              <a:schemeClr val="bg1"/>
                            </a:solidFill>
                          </a:ln>
                          <a:solidFill>
                            <a:schemeClr val="bg1"/>
                          </a:solidFill>
                          <a:latin typeface="+mj-lt"/>
                        </a:rPr>
                        <a:t>Đàm Minh Tiến</a:t>
                      </a:r>
                    </a:p>
                  </a:txBody>
                  <a:tcPr/>
                </a:tc>
                <a:tc>
                  <a:txBody>
                    <a:bodyPr/>
                    <a:lstStyle/>
                    <a:p>
                      <a:pPr algn="ctr">
                        <a:lnSpc>
                          <a:spcPct val="150000"/>
                        </a:lnSpc>
                      </a:pPr>
                      <a:r>
                        <a:rPr lang="en-US" sz="1600">
                          <a:ln>
                            <a:solidFill>
                              <a:schemeClr val="bg1"/>
                            </a:solidFill>
                          </a:ln>
                          <a:solidFill>
                            <a:schemeClr val="bg1"/>
                          </a:solidFill>
                          <a:latin typeface="+mj-lt"/>
                        </a:rPr>
                        <a:t>Các hàm tìm kiếm từ, thể loại, sửa từ, hàm nạp chồng toán tử, main(), </a:t>
                      </a:r>
                      <a:r>
                        <a:rPr lang="en-US" sz="1400">
                          <a:ln>
                            <a:solidFill>
                              <a:schemeClr val="bg1"/>
                            </a:solidFill>
                          </a:ln>
                          <a:solidFill>
                            <a:schemeClr val="bg1"/>
                          </a:solidFill>
                          <a:latin typeface="+mj-lt"/>
                        </a:rPr>
                        <a:t>hàm smartWords</a:t>
                      </a:r>
                      <a:r>
                        <a:rPr lang="en-US" sz="1600">
                          <a:ln>
                            <a:solidFill>
                              <a:schemeClr val="bg1"/>
                            </a:solidFill>
                          </a:ln>
                          <a:solidFill>
                            <a:schemeClr val="bg1"/>
                          </a:solidFill>
                          <a:latin typeface="+mj-lt"/>
                        </a:rPr>
                        <a:t>, </a:t>
                      </a:r>
                      <a:r>
                        <a:rPr lang="en-US" sz="1400">
                          <a:ln>
                            <a:solidFill>
                              <a:schemeClr val="bg1"/>
                            </a:solidFill>
                          </a:ln>
                          <a:solidFill>
                            <a:schemeClr val="bg1"/>
                          </a:solidFill>
                          <a:latin typeface="+mj-lt"/>
                        </a:rPr>
                        <a:t>smartTableType(), </a:t>
                      </a:r>
                      <a:endParaRPr lang="en-US" sz="1600">
                        <a:ln>
                          <a:solidFill>
                            <a:schemeClr val="bg1"/>
                          </a:solidFill>
                        </a:ln>
                        <a:solidFill>
                          <a:schemeClr val="bg1"/>
                        </a:solidFill>
                        <a:latin typeface="+mj-lt"/>
                      </a:endParaRPr>
                    </a:p>
                  </a:txBody>
                  <a:tcPr/>
                </a:tc>
                <a:tc>
                  <a:txBody>
                    <a:bodyPr/>
                    <a:lstStyle/>
                    <a:p>
                      <a:pPr algn="ctr">
                        <a:lnSpc>
                          <a:spcPct val="150000"/>
                        </a:lnSpc>
                      </a:pPr>
                      <a:r>
                        <a:rPr kumimoji="1" lang="en-US" sz="1600" kern="1200">
                          <a:ln>
                            <a:solidFill>
                              <a:schemeClr val="bg1"/>
                            </a:solidFill>
                          </a:ln>
                          <a:solidFill>
                            <a:schemeClr val="bg1"/>
                          </a:solidFill>
                          <a:latin typeface="+mn-lt"/>
                          <a:ea typeface="+mn-ea"/>
                          <a:cs typeface="+mn-cs"/>
                        </a:rPr>
                        <a:t>Lập trình phòng thủ chung, viết báo cáo.</a:t>
                      </a:r>
                      <a:endParaRPr lang="en-US" sz="1600">
                        <a:ln>
                          <a:solidFill>
                            <a:schemeClr val="bg1"/>
                          </a:solidFill>
                        </a:ln>
                        <a:solidFill>
                          <a:schemeClr val="bg1"/>
                        </a:solidFill>
                        <a:latin typeface="+mj-lt"/>
                      </a:endParaRPr>
                    </a:p>
                  </a:txBody>
                  <a:tcPr/>
                </a:tc>
                <a:tc>
                  <a:txBody>
                    <a:bodyPr/>
                    <a:lstStyle/>
                    <a:p>
                      <a:pPr algn="ctr"/>
                      <a:r>
                        <a:rPr lang="en-US" sz="1800">
                          <a:ln>
                            <a:solidFill>
                              <a:schemeClr val="bg1"/>
                            </a:solidFill>
                          </a:ln>
                          <a:solidFill>
                            <a:schemeClr val="bg1"/>
                          </a:solidFill>
                          <a:latin typeface="+mj-lt"/>
                        </a:rPr>
                        <a:t>Tốt</a:t>
                      </a:r>
                    </a:p>
                  </a:txBody>
                  <a:tcPr/>
                </a:tc>
                <a:extLst>
                  <a:ext uri="{0D108BD9-81ED-4DB2-BD59-A6C34878D82A}">
                    <a16:rowId xmlns:a16="http://schemas.microsoft.com/office/drawing/2014/main" val="3334791840"/>
                  </a:ext>
                </a:extLst>
              </a:tr>
              <a:tr h="745895">
                <a:tc>
                  <a:txBody>
                    <a:bodyPr/>
                    <a:lstStyle/>
                    <a:p>
                      <a:pPr algn="ctr"/>
                      <a:r>
                        <a:rPr lang="en-US" sz="1800">
                          <a:ln>
                            <a:solidFill>
                              <a:schemeClr val="bg1"/>
                            </a:solidFill>
                          </a:ln>
                          <a:solidFill>
                            <a:schemeClr val="bg1"/>
                          </a:solidFill>
                          <a:latin typeface="+mj-lt"/>
                        </a:rPr>
                        <a:t>Trịnh Văn Tân</a:t>
                      </a:r>
                    </a:p>
                  </a:txBody>
                  <a:tcPr/>
                </a:tc>
                <a:tc>
                  <a:txBody>
                    <a:bodyPr/>
                    <a:lstStyle/>
                    <a:p>
                      <a:pPr algn="ctr"/>
                      <a:r>
                        <a:rPr lang="en-US" sz="1800">
                          <a:ln>
                            <a:solidFill>
                              <a:schemeClr val="bg1"/>
                            </a:solidFill>
                          </a:ln>
                          <a:solidFill>
                            <a:schemeClr val="bg1"/>
                          </a:solidFill>
                          <a:latin typeface="+mj-lt"/>
                        </a:rPr>
                        <a:t>Chức năng sửa thể loại, hàm thống kê các từ thuộc cùng một thể loại</a:t>
                      </a:r>
                    </a:p>
                  </a:txBody>
                  <a:tcPr/>
                </a:tc>
                <a:tc>
                  <a:txBody>
                    <a:bodyPr/>
                    <a:lstStyle/>
                    <a:p>
                      <a:pPr algn="ctr"/>
                      <a:r>
                        <a:rPr kumimoji="1" lang="en-US" sz="1800" kern="1200">
                          <a:ln>
                            <a:solidFill>
                              <a:schemeClr val="bg1"/>
                            </a:solidFill>
                          </a:ln>
                          <a:solidFill>
                            <a:schemeClr val="bg1"/>
                          </a:solidFill>
                          <a:latin typeface="+mn-lt"/>
                          <a:ea typeface="+mn-ea"/>
                          <a:cs typeface="+mn-cs"/>
                        </a:rPr>
                        <a:t>Hiển thị , hàm tính thời gian.</a:t>
                      </a:r>
                      <a:endParaRPr lang="en-US" sz="1800">
                        <a:ln>
                          <a:solidFill>
                            <a:schemeClr val="bg1"/>
                          </a:solidFill>
                        </a:ln>
                        <a:solidFill>
                          <a:schemeClr val="bg1"/>
                        </a:solidFill>
                        <a:latin typeface="+mj-lt"/>
                      </a:endParaRPr>
                    </a:p>
                  </a:txBody>
                  <a:tcPr/>
                </a:tc>
                <a:tc>
                  <a:txBody>
                    <a:bodyPr/>
                    <a:lstStyle/>
                    <a:p>
                      <a:pPr algn="ctr"/>
                      <a:r>
                        <a:rPr lang="en-US" sz="1800">
                          <a:ln>
                            <a:solidFill>
                              <a:schemeClr val="bg1"/>
                            </a:solidFill>
                          </a:ln>
                          <a:solidFill>
                            <a:schemeClr val="bg1"/>
                          </a:solidFill>
                          <a:latin typeface="+mj-lt"/>
                        </a:rPr>
                        <a:t>Tốt</a:t>
                      </a:r>
                    </a:p>
                  </a:txBody>
                  <a:tcPr/>
                </a:tc>
                <a:extLst>
                  <a:ext uri="{0D108BD9-81ED-4DB2-BD59-A6C34878D82A}">
                    <a16:rowId xmlns:a16="http://schemas.microsoft.com/office/drawing/2014/main" val="1639779739"/>
                  </a:ext>
                </a:extLst>
              </a:tr>
              <a:tr h="658974">
                <a:tc>
                  <a:txBody>
                    <a:bodyPr/>
                    <a:lstStyle/>
                    <a:p>
                      <a:pPr algn="ctr"/>
                      <a:r>
                        <a:rPr lang="en-US" sz="1800">
                          <a:ln>
                            <a:solidFill>
                              <a:schemeClr val="bg1"/>
                            </a:solidFill>
                          </a:ln>
                          <a:solidFill>
                            <a:schemeClr val="bg1"/>
                          </a:solidFill>
                          <a:latin typeface="+mj-lt"/>
                        </a:rPr>
                        <a:t>Mai Văn Toàn</a:t>
                      </a:r>
                    </a:p>
                  </a:txBody>
                  <a:tcPr/>
                </a:tc>
                <a:tc>
                  <a:txBody>
                    <a:bodyPr/>
                    <a:lstStyle/>
                    <a:p>
                      <a:pPr algn="ctr"/>
                      <a:r>
                        <a:rPr lang="en-US" sz="1800">
                          <a:ln>
                            <a:solidFill>
                              <a:schemeClr val="bg1"/>
                            </a:solidFill>
                          </a:ln>
                          <a:solidFill>
                            <a:schemeClr val="bg1"/>
                          </a:solidFill>
                          <a:latin typeface="+mj-lt"/>
                        </a:rPr>
                        <a:t>Chức năng thêm thể loại, xóa thể loại</a:t>
                      </a:r>
                    </a:p>
                  </a:txBody>
                  <a:tcPr/>
                </a:tc>
                <a:tc>
                  <a:txBody>
                    <a:bodyPr/>
                    <a:lstStyle/>
                    <a:p>
                      <a:pPr algn="ctr"/>
                      <a:r>
                        <a:rPr kumimoji="1" lang="en-US" sz="1800" kern="1200">
                          <a:ln>
                            <a:solidFill>
                              <a:schemeClr val="bg1"/>
                            </a:solidFill>
                          </a:ln>
                          <a:solidFill>
                            <a:schemeClr val="bg1"/>
                          </a:solidFill>
                          <a:latin typeface="+mn-lt"/>
                          <a:ea typeface="+mn-ea"/>
                          <a:cs typeface="+mn-cs"/>
                        </a:rPr>
                        <a:t>Tinh chỉnh mã nguồn chung.</a:t>
                      </a:r>
                      <a:endParaRPr lang="en-US" sz="1800">
                        <a:ln>
                          <a:solidFill>
                            <a:schemeClr val="bg1"/>
                          </a:solidFill>
                        </a:ln>
                        <a:solidFill>
                          <a:schemeClr val="bg1"/>
                        </a:solidFill>
                        <a:latin typeface="+mj-lt"/>
                      </a:endParaRPr>
                    </a:p>
                  </a:txBody>
                  <a:tcPr/>
                </a:tc>
                <a:tc>
                  <a:txBody>
                    <a:bodyPr/>
                    <a:lstStyle/>
                    <a:p>
                      <a:pPr algn="ctr"/>
                      <a:r>
                        <a:rPr lang="en-US" sz="1800">
                          <a:ln>
                            <a:solidFill>
                              <a:schemeClr val="bg1"/>
                            </a:solidFill>
                          </a:ln>
                          <a:solidFill>
                            <a:schemeClr val="bg1"/>
                          </a:solidFill>
                          <a:latin typeface="+mj-lt"/>
                        </a:rPr>
                        <a:t>Tốt</a:t>
                      </a:r>
                    </a:p>
                  </a:txBody>
                  <a:tcPr/>
                </a:tc>
                <a:extLst>
                  <a:ext uri="{0D108BD9-81ED-4DB2-BD59-A6C34878D82A}">
                    <a16:rowId xmlns:a16="http://schemas.microsoft.com/office/drawing/2014/main" val="3404155803"/>
                  </a:ext>
                </a:extLst>
              </a:tr>
              <a:tr h="613904">
                <a:tc>
                  <a:txBody>
                    <a:bodyPr/>
                    <a:lstStyle/>
                    <a:p>
                      <a:pPr algn="ctr"/>
                      <a:r>
                        <a:rPr lang="en-US" sz="1800">
                          <a:ln>
                            <a:solidFill>
                              <a:schemeClr val="bg1"/>
                            </a:solidFill>
                          </a:ln>
                          <a:solidFill>
                            <a:schemeClr val="bg1"/>
                          </a:solidFill>
                          <a:latin typeface="+mj-lt"/>
                        </a:rPr>
                        <a:t>Nguyễn Văn Thái</a:t>
                      </a:r>
                    </a:p>
                  </a:txBody>
                  <a:tcPr/>
                </a:tc>
                <a:tc>
                  <a:txBody>
                    <a:bodyPr/>
                    <a:lstStyle/>
                    <a:p>
                      <a:pPr algn="ctr"/>
                      <a:r>
                        <a:rPr lang="en-US" sz="1800">
                          <a:ln>
                            <a:solidFill>
                              <a:schemeClr val="bg1"/>
                            </a:solidFill>
                          </a:ln>
                          <a:solidFill>
                            <a:schemeClr val="bg1"/>
                          </a:solidFill>
                          <a:latin typeface="+mj-lt"/>
                        </a:rPr>
                        <a:t>L</a:t>
                      </a:r>
                      <a:r>
                        <a:rPr lang="vi-VN" sz="1800">
                          <a:ln>
                            <a:solidFill>
                              <a:schemeClr val="bg1"/>
                            </a:solidFill>
                          </a:ln>
                          <a:solidFill>
                            <a:schemeClr val="bg1"/>
                          </a:solidFill>
                          <a:latin typeface="+mj-lt"/>
                        </a:rPr>
                        <a:t>ư</a:t>
                      </a:r>
                      <a:r>
                        <a:rPr lang="en-US" sz="1800">
                          <a:ln>
                            <a:solidFill>
                              <a:schemeClr val="bg1"/>
                            </a:solidFill>
                          </a:ln>
                          <a:solidFill>
                            <a:schemeClr val="bg1"/>
                          </a:solidFill>
                          <a:latin typeface="+mj-lt"/>
                        </a:rPr>
                        <a:t>u từ, l</a:t>
                      </a:r>
                      <a:r>
                        <a:rPr lang="vi-VN" sz="1800">
                          <a:ln>
                            <a:solidFill>
                              <a:schemeClr val="bg1"/>
                            </a:solidFill>
                          </a:ln>
                          <a:solidFill>
                            <a:schemeClr val="bg1"/>
                          </a:solidFill>
                          <a:latin typeface="+mj-lt"/>
                        </a:rPr>
                        <a:t>ư</a:t>
                      </a:r>
                      <a:r>
                        <a:rPr lang="en-US" sz="1800">
                          <a:ln>
                            <a:solidFill>
                              <a:schemeClr val="bg1"/>
                            </a:solidFill>
                          </a:ln>
                          <a:solidFill>
                            <a:schemeClr val="bg1"/>
                          </a:solidFill>
                          <a:latin typeface="+mj-lt"/>
                        </a:rPr>
                        <a:t>u thể loại, hàm đọc file</a:t>
                      </a:r>
                    </a:p>
                  </a:txBody>
                  <a:tcPr/>
                </a:tc>
                <a:tc>
                  <a:txBody>
                    <a:bodyPr/>
                    <a:lstStyle/>
                    <a:p>
                      <a:pPr algn="ctr"/>
                      <a:r>
                        <a:rPr kumimoji="1" lang="en-US" sz="1800" kern="1200">
                          <a:ln>
                            <a:solidFill>
                              <a:schemeClr val="bg1"/>
                            </a:solidFill>
                          </a:ln>
                          <a:solidFill>
                            <a:schemeClr val="bg1"/>
                          </a:solidFill>
                          <a:latin typeface="+mn-lt"/>
                          <a:ea typeface="+mn-ea"/>
                          <a:cs typeface="+mn-cs"/>
                        </a:rPr>
                        <a:t>Kiểm thử.</a:t>
                      </a:r>
                      <a:endParaRPr lang="en-US" sz="1800">
                        <a:ln>
                          <a:solidFill>
                            <a:schemeClr val="bg1"/>
                          </a:solidFill>
                        </a:ln>
                        <a:solidFill>
                          <a:schemeClr val="bg1"/>
                        </a:solidFill>
                        <a:latin typeface="+mj-lt"/>
                      </a:endParaRPr>
                    </a:p>
                  </a:txBody>
                  <a:tcPr/>
                </a:tc>
                <a:tc>
                  <a:txBody>
                    <a:bodyPr/>
                    <a:lstStyle/>
                    <a:p>
                      <a:pPr algn="ctr"/>
                      <a:r>
                        <a:rPr lang="en-US" sz="1800">
                          <a:ln>
                            <a:solidFill>
                              <a:schemeClr val="bg1"/>
                            </a:solidFill>
                          </a:ln>
                          <a:solidFill>
                            <a:schemeClr val="bg1"/>
                          </a:solidFill>
                          <a:latin typeface="+mj-lt"/>
                        </a:rPr>
                        <a:t>Tốt</a:t>
                      </a:r>
                    </a:p>
                  </a:txBody>
                  <a:tcPr/>
                </a:tc>
                <a:extLst>
                  <a:ext uri="{0D108BD9-81ED-4DB2-BD59-A6C34878D82A}">
                    <a16:rowId xmlns:a16="http://schemas.microsoft.com/office/drawing/2014/main" val="2605805927"/>
                  </a:ext>
                </a:extLst>
              </a:tr>
              <a:tr h="613904">
                <a:tc>
                  <a:txBody>
                    <a:bodyPr/>
                    <a:lstStyle/>
                    <a:p>
                      <a:pPr algn="ctr"/>
                      <a:r>
                        <a:rPr lang="en-US" sz="1800">
                          <a:ln>
                            <a:solidFill>
                              <a:schemeClr val="bg1"/>
                            </a:solidFill>
                          </a:ln>
                          <a:solidFill>
                            <a:schemeClr val="bg1"/>
                          </a:solidFill>
                          <a:latin typeface="+mj-lt"/>
                        </a:rPr>
                        <a:t>Trần Trọng Bình</a:t>
                      </a:r>
                    </a:p>
                  </a:txBody>
                  <a:tcPr/>
                </a:tc>
                <a:tc>
                  <a:txBody>
                    <a:bodyPr/>
                    <a:lstStyle/>
                    <a:p>
                      <a:pPr algn="ctr"/>
                      <a:r>
                        <a:rPr lang="en-US" sz="1800">
                          <a:ln>
                            <a:solidFill>
                              <a:schemeClr val="bg1"/>
                            </a:solidFill>
                          </a:ln>
                          <a:solidFill>
                            <a:schemeClr val="bg1"/>
                          </a:solidFill>
                          <a:latin typeface="+mj-lt"/>
                        </a:rPr>
                        <a:t>Chức năng thêm từ. Xóa từ, kiểm thử.</a:t>
                      </a:r>
                    </a:p>
                  </a:txBody>
                  <a:tcPr/>
                </a:tc>
                <a:tc>
                  <a:txBody>
                    <a:bodyPr/>
                    <a:lstStyle/>
                    <a:p>
                      <a:pPr marL="0" marR="0" lvl="0" indent="0" algn="ctr" defTabSz="1088556" rtl="0" eaLnBrk="1" fontAlgn="auto" latinLnBrk="0" hangingPunct="1">
                        <a:lnSpc>
                          <a:spcPct val="100000"/>
                        </a:lnSpc>
                        <a:spcBef>
                          <a:spcPts val="0"/>
                        </a:spcBef>
                        <a:spcAft>
                          <a:spcPts val="0"/>
                        </a:spcAft>
                        <a:buClrTx/>
                        <a:buSzTx/>
                        <a:buFontTx/>
                        <a:buNone/>
                        <a:tabLst/>
                        <a:defRPr/>
                      </a:pPr>
                      <a:r>
                        <a:rPr kumimoji="1" lang="en-US" sz="1800" kern="1200">
                          <a:ln>
                            <a:solidFill>
                              <a:schemeClr val="bg1"/>
                            </a:solidFill>
                          </a:ln>
                          <a:solidFill>
                            <a:schemeClr val="bg1"/>
                          </a:solidFill>
                          <a:latin typeface="+mn-lt"/>
                          <a:ea typeface="+mn-ea"/>
                          <a:cs typeface="+mn-cs"/>
                        </a:rPr>
                        <a:t>Kiểm thử.</a:t>
                      </a:r>
                    </a:p>
                    <a:p>
                      <a:pPr algn="ctr"/>
                      <a:endParaRPr lang="en-US" sz="1800">
                        <a:ln>
                          <a:solidFill>
                            <a:schemeClr val="bg1"/>
                          </a:solidFill>
                        </a:ln>
                        <a:solidFill>
                          <a:schemeClr val="bg1"/>
                        </a:solidFill>
                        <a:latin typeface="+mj-lt"/>
                      </a:endParaRPr>
                    </a:p>
                  </a:txBody>
                  <a:tcPr/>
                </a:tc>
                <a:tc>
                  <a:txBody>
                    <a:bodyPr/>
                    <a:lstStyle/>
                    <a:p>
                      <a:pPr algn="ctr"/>
                      <a:r>
                        <a:rPr lang="en-US" sz="1800">
                          <a:ln>
                            <a:solidFill>
                              <a:schemeClr val="bg1"/>
                            </a:solidFill>
                          </a:ln>
                          <a:solidFill>
                            <a:schemeClr val="bg1"/>
                          </a:solidFill>
                          <a:latin typeface="+mj-lt"/>
                        </a:rPr>
                        <a:t>Tốt</a:t>
                      </a:r>
                    </a:p>
                  </a:txBody>
                  <a:tcPr/>
                </a:tc>
                <a:extLst>
                  <a:ext uri="{0D108BD9-81ED-4DB2-BD59-A6C34878D82A}">
                    <a16:rowId xmlns:a16="http://schemas.microsoft.com/office/drawing/2014/main" val="140947796"/>
                  </a:ext>
                </a:extLst>
              </a:tr>
            </a:tbl>
          </a:graphicData>
        </a:graphic>
      </p:graphicFrame>
    </p:spTree>
    <p:extLst>
      <p:ext uri="{BB962C8B-B14F-4D97-AF65-F5344CB8AC3E}">
        <p14:creationId xmlns:p14="http://schemas.microsoft.com/office/powerpoint/2010/main" val="325600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784830"/>
          </a:xfrm>
          <a:prstGeom prst="rect">
            <a:avLst/>
          </a:prstGeom>
          <a:noFill/>
        </p:spPr>
        <p:txBody>
          <a:bodyPr wrap="square" rtlCol="0">
            <a:spAutoFit/>
          </a:bodyPr>
          <a:lstStyle/>
          <a:p>
            <a:pPr marL="400050" indent="-400050">
              <a:buAutoNum type="romanUcPeriod"/>
            </a:pPr>
            <a:r>
              <a:rPr lang="en-US">
                <a:solidFill>
                  <a:schemeClr val="bg1">
                    <a:lumMod val="95000"/>
                  </a:schemeClr>
                </a:solidFill>
              </a:rPr>
              <a:t>Tổng quan</a:t>
            </a:r>
          </a:p>
          <a:p>
            <a:pPr>
              <a:lnSpc>
                <a:spcPct val="150000"/>
              </a:lnSpc>
            </a:pPr>
            <a:r>
              <a:rPr lang="en-US">
                <a:solidFill>
                  <a:schemeClr val="bg1">
                    <a:lumMod val="95000"/>
                  </a:schemeClr>
                </a:solidFill>
              </a:rPr>
              <a:t>1.    Giới thiệu tổng quan</a:t>
            </a: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1149178" y="1235675"/>
            <a:ext cx="9662984" cy="57708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solidFill>
                  <a:schemeClr val="bg1"/>
                </a:solidFill>
              </a:rPr>
              <a:t>BK Encyclopedia là một </a:t>
            </a:r>
            <a:r>
              <a:rPr lang="en-US" u="sng">
                <a:solidFill>
                  <a:schemeClr val="accent1">
                    <a:lumMod val="60000"/>
                    <a:lumOff val="40000"/>
                  </a:schemeClr>
                </a:solidFill>
              </a:rPr>
              <a:t>ứng dụng từ điển điện tử</a:t>
            </a:r>
            <a:r>
              <a:rPr lang="en-US">
                <a:solidFill>
                  <a:schemeClr val="bg1"/>
                </a:solidFill>
              </a:rPr>
              <a:t>, đ</a:t>
            </a:r>
            <a:r>
              <a:rPr lang="vi-VN">
                <a:solidFill>
                  <a:schemeClr val="bg1"/>
                </a:solidFill>
              </a:rPr>
              <a:t>ư</a:t>
            </a:r>
            <a:r>
              <a:rPr lang="en-US">
                <a:solidFill>
                  <a:schemeClr val="bg1"/>
                </a:solidFill>
              </a:rPr>
              <a:t>ợc xây dựng bằng mã nguồn </a:t>
            </a:r>
            <a:r>
              <a:rPr lang="en-US" u="sng">
                <a:solidFill>
                  <a:schemeClr val="accent1">
                    <a:lumMod val="60000"/>
                    <a:lumOff val="40000"/>
                  </a:schemeClr>
                </a:solidFill>
              </a:rPr>
              <a:t>C/C++</a:t>
            </a:r>
            <a:r>
              <a:rPr lang="en-US">
                <a:solidFill>
                  <a:schemeClr val="bg1"/>
                </a:solidFill>
              </a:rPr>
              <a:t>. Với mức c</a:t>
            </a:r>
            <a:r>
              <a:rPr lang="vi-VN">
                <a:solidFill>
                  <a:schemeClr val="bg1"/>
                </a:solidFill>
              </a:rPr>
              <a:t>ơ</a:t>
            </a:r>
            <a:r>
              <a:rPr lang="en-US">
                <a:solidFill>
                  <a:schemeClr val="bg1"/>
                </a:solidFill>
              </a:rPr>
              <a:t> bản, BK Encyclopedia chạy trên </a:t>
            </a:r>
            <a:r>
              <a:rPr lang="en-US" u="sng">
                <a:solidFill>
                  <a:schemeClr val="accent1">
                    <a:lumMod val="60000"/>
                    <a:lumOff val="40000"/>
                  </a:schemeClr>
                </a:solidFill>
              </a:rPr>
              <a:t>console</a:t>
            </a:r>
            <a:r>
              <a:rPr lang="en-US">
                <a:solidFill>
                  <a:schemeClr val="bg1"/>
                </a:solidFill>
              </a:rPr>
              <a:t>. Tuy nhiên các chức năng đã đ</a:t>
            </a:r>
            <a:r>
              <a:rPr lang="vi-VN">
                <a:solidFill>
                  <a:schemeClr val="bg1"/>
                </a:solidFill>
              </a:rPr>
              <a:t>ư</a:t>
            </a:r>
            <a:r>
              <a:rPr lang="en-US">
                <a:solidFill>
                  <a:schemeClr val="bg1"/>
                </a:solidFill>
              </a:rPr>
              <a:t>ợc hoàn thiện ở mức nhất định.</a:t>
            </a:r>
          </a:p>
          <a:p>
            <a:pPr marL="285750" indent="-285750">
              <a:lnSpc>
                <a:spcPct val="150000"/>
              </a:lnSpc>
              <a:buFont typeface="Arial" panose="020B0604020202020204" pitchFamily="34" charset="0"/>
              <a:buChar char="•"/>
            </a:pPr>
            <a:r>
              <a:rPr lang="vi-VN">
                <a:solidFill>
                  <a:schemeClr val="bg1"/>
                </a:solidFill>
              </a:rPr>
              <a:t>Ứng dụng cho phép người dùng </a:t>
            </a:r>
            <a:r>
              <a:rPr lang="vi-VN" u="sng">
                <a:solidFill>
                  <a:schemeClr val="accent1">
                    <a:lumMod val="60000"/>
                    <a:lumOff val="40000"/>
                  </a:schemeClr>
                </a:solidFill>
              </a:rPr>
              <a:t>gõ vào một từ </a:t>
            </a:r>
            <a:r>
              <a:rPr lang="vi-VN">
                <a:solidFill>
                  <a:schemeClr val="bg1"/>
                </a:solidFill>
              </a:rPr>
              <a:t>và ứng dụng sẽ </a:t>
            </a:r>
            <a:r>
              <a:rPr lang="vi-VN" u="sng">
                <a:solidFill>
                  <a:schemeClr val="accent1">
                    <a:lumMod val="60000"/>
                    <a:lumOff val="40000"/>
                  </a:schemeClr>
                </a:solidFill>
              </a:rPr>
              <a:t>hiển thị tất cả các nội dung của từ đó</a:t>
            </a:r>
            <a:r>
              <a:rPr lang="vi-VN">
                <a:solidFill>
                  <a:schemeClr val="bg1"/>
                </a:solidFill>
              </a:rPr>
              <a:t>. Mỗi một từ có thể thuộc một thể loại nhất định</a:t>
            </a:r>
            <a:r>
              <a:rPr lang="en-US">
                <a:solidFill>
                  <a:schemeClr val="bg1"/>
                </a:solidFill>
              </a:rPr>
              <a:t>.</a:t>
            </a:r>
          </a:p>
          <a:p>
            <a:pPr marL="285750" indent="-285750">
              <a:lnSpc>
                <a:spcPct val="150000"/>
              </a:lnSpc>
              <a:buFont typeface="Arial" panose="020B0604020202020204" pitchFamily="34" charset="0"/>
              <a:buChar char="•"/>
            </a:pPr>
            <a:r>
              <a:rPr lang="en-US">
                <a:solidFill>
                  <a:schemeClr val="bg1"/>
                </a:solidFill>
              </a:rPr>
              <a:t>Ứng </a:t>
            </a:r>
            <a:r>
              <a:rPr lang="vi-VN">
                <a:solidFill>
                  <a:schemeClr val="bg1"/>
                </a:solidFill>
              </a:rPr>
              <a:t>dụng từ điển thực hiện được các chức năng sau:</a:t>
            </a:r>
            <a:endParaRPr lang="en-US">
              <a:solidFill>
                <a:schemeClr val="bg1"/>
              </a:solidFill>
            </a:endParaRPr>
          </a:p>
          <a:p>
            <a:pPr>
              <a:lnSpc>
                <a:spcPct val="150000"/>
              </a:lnSpc>
            </a:pPr>
            <a:r>
              <a:rPr lang="vi-VN">
                <a:solidFill>
                  <a:schemeClr val="bg1"/>
                </a:solidFill>
              </a:rPr>
              <a:t>1.       Gõ vào một từ và hiển thị tất cả các thông tin của từ đó</a:t>
            </a:r>
            <a:endParaRPr lang="en-US">
              <a:solidFill>
                <a:schemeClr val="bg1"/>
              </a:solidFill>
            </a:endParaRPr>
          </a:p>
          <a:p>
            <a:pPr>
              <a:lnSpc>
                <a:spcPct val="150000"/>
              </a:lnSpc>
            </a:pPr>
            <a:r>
              <a:rPr lang="vi-VN">
                <a:solidFill>
                  <a:schemeClr val="bg1"/>
                </a:solidFill>
              </a:rPr>
              <a:t>2.       Thêm từ</a:t>
            </a:r>
            <a:endParaRPr lang="en-US">
              <a:solidFill>
                <a:schemeClr val="bg1"/>
              </a:solidFill>
            </a:endParaRPr>
          </a:p>
          <a:p>
            <a:pPr>
              <a:lnSpc>
                <a:spcPct val="150000"/>
              </a:lnSpc>
            </a:pPr>
            <a:r>
              <a:rPr lang="vi-VN">
                <a:solidFill>
                  <a:schemeClr val="bg1"/>
                </a:solidFill>
              </a:rPr>
              <a:t>3.       Thêm thể loại</a:t>
            </a:r>
            <a:endParaRPr lang="en-US">
              <a:solidFill>
                <a:schemeClr val="bg1"/>
              </a:solidFill>
            </a:endParaRPr>
          </a:p>
          <a:p>
            <a:pPr>
              <a:lnSpc>
                <a:spcPct val="150000"/>
              </a:lnSpc>
            </a:pPr>
            <a:r>
              <a:rPr lang="vi-VN">
                <a:solidFill>
                  <a:schemeClr val="bg1"/>
                </a:solidFill>
              </a:rPr>
              <a:t>4.       Thống kê tất cả các từ trong một thể loại nào đó</a:t>
            </a:r>
            <a:endParaRPr lang="en-US">
              <a:solidFill>
                <a:schemeClr val="bg1"/>
              </a:solidFill>
            </a:endParaRPr>
          </a:p>
          <a:p>
            <a:pPr>
              <a:lnSpc>
                <a:spcPct val="150000"/>
              </a:lnSpc>
            </a:pPr>
            <a:r>
              <a:rPr lang="vi-VN">
                <a:solidFill>
                  <a:schemeClr val="bg1"/>
                </a:solidFill>
              </a:rPr>
              <a:t>5.       Sửa, xóa từ</a:t>
            </a:r>
            <a:endParaRPr lang="en-US">
              <a:solidFill>
                <a:schemeClr val="bg1"/>
              </a:solidFill>
            </a:endParaRPr>
          </a:p>
          <a:p>
            <a:pPr>
              <a:lnSpc>
                <a:spcPct val="150000"/>
              </a:lnSpc>
            </a:pPr>
            <a:r>
              <a:rPr lang="vi-VN">
                <a:solidFill>
                  <a:schemeClr val="bg1"/>
                </a:solidFill>
              </a:rPr>
              <a:t>6.       Sửa, xóa thể loại. Tất cả các từ của thể loại đó sẽ bị xóa.</a:t>
            </a:r>
            <a:endParaRPr lang="en-US">
              <a:solidFill>
                <a:schemeClr val="bg1"/>
              </a:solidFill>
            </a:endParaRPr>
          </a:p>
          <a:p>
            <a:pPr>
              <a:lnSpc>
                <a:spcPct val="150000"/>
              </a:lnSpc>
            </a:pPr>
            <a:r>
              <a:rPr lang="vi-VN">
                <a:solidFill>
                  <a:schemeClr val="bg1"/>
                </a:solidFill>
              </a:rPr>
              <a:t>7.       Thoát chương trình.</a:t>
            </a:r>
            <a:endParaRPr lang="en-US">
              <a:solidFill>
                <a:schemeClr val="bg1"/>
              </a:solidFill>
            </a:endParaRPr>
          </a:p>
          <a:p>
            <a:pPr marL="285750" indent="-285750">
              <a:buFont typeface="Arial" panose="020B0604020202020204" pitchFamily="34" charset="0"/>
              <a:buChar char="•"/>
            </a:pPr>
            <a:endParaRPr lang="en-US">
              <a:solidFill>
                <a:schemeClr val="bg1"/>
              </a:solidFill>
            </a:endParaRPr>
          </a:p>
        </p:txBody>
      </p:sp>
    </p:spTree>
    <p:extLst>
      <p:ext uri="{BB962C8B-B14F-4D97-AF65-F5344CB8AC3E}">
        <p14:creationId xmlns:p14="http://schemas.microsoft.com/office/powerpoint/2010/main" val="326821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285103" y="2722712"/>
            <a:ext cx="10363200" cy="1057333"/>
          </a:xfrm>
        </p:spPr>
        <p:txBody>
          <a:bodyPr/>
          <a:lstStyle/>
          <a:p>
            <a:r>
              <a:rPr lang="en-US" sz="4800"/>
              <a:t>Phần 2 : </a:t>
            </a:r>
            <a:r>
              <a:rPr lang="vi-VN" sz="4800"/>
              <a:t>Định hướng công nghệ, công cụ sử dụng để xây dựng hệ thống</a:t>
            </a:r>
            <a:br>
              <a:rPr lang="vi-VN" sz="4800"/>
            </a:br>
            <a:endParaRPr lang="en-US" sz="4800"/>
          </a:p>
        </p:txBody>
      </p:sp>
    </p:spTree>
    <p:extLst>
      <p:ext uri="{BB962C8B-B14F-4D97-AF65-F5344CB8AC3E}">
        <p14:creationId xmlns:p14="http://schemas.microsoft.com/office/powerpoint/2010/main" val="1189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p:cNvSpPr txBox="1"/>
          <p:nvPr/>
        </p:nvSpPr>
        <p:spPr>
          <a:xfrm>
            <a:off x="434426" y="99192"/>
            <a:ext cx="9611618" cy="1200329"/>
          </a:xfrm>
          <a:prstGeom prst="rect">
            <a:avLst/>
          </a:prstGeom>
          <a:noFill/>
        </p:spPr>
        <p:txBody>
          <a:bodyPr wrap="square" rtlCol="0">
            <a:spAutoFit/>
          </a:bodyPr>
          <a:lstStyle/>
          <a:p>
            <a:pPr marL="400050" indent="-400050">
              <a:buAutoNum type="romanUcPeriod"/>
            </a:pPr>
            <a:r>
              <a:rPr lang="en-US">
                <a:solidFill>
                  <a:schemeClr val="bg1">
                    <a:lumMod val="95000"/>
                  </a:schemeClr>
                </a:solidFill>
              </a:rPr>
              <a:t>Tổng quan</a:t>
            </a:r>
          </a:p>
          <a:p>
            <a:pPr>
              <a:lnSpc>
                <a:spcPct val="150000"/>
              </a:lnSpc>
            </a:pPr>
            <a:r>
              <a:rPr lang="en-US">
                <a:solidFill>
                  <a:schemeClr val="bg1">
                    <a:lumMod val="95000"/>
                  </a:schemeClr>
                </a:solidFill>
              </a:rPr>
              <a:t>2.    </a:t>
            </a:r>
            <a:r>
              <a:rPr lang="en-US">
                <a:solidFill>
                  <a:schemeClr val="bg1"/>
                </a:solidFill>
              </a:rPr>
              <a:t>Định hướng công nghệ, công cụ sử dụng để xây dựng hệ thống</a:t>
            </a:r>
          </a:p>
          <a:p>
            <a:pPr>
              <a:lnSpc>
                <a:spcPct val="150000"/>
              </a:lnSpc>
            </a:pPr>
            <a:endParaRPr lang="en-US">
              <a:solidFill>
                <a:schemeClr val="bg1">
                  <a:lumMod val="95000"/>
                </a:schemeClr>
              </a:solidFill>
            </a:endParaRPr>
          </a:p>
        </p:txBody>
      </p:sp>
      <p:cxnSp>
        <p:nvCxnSpPr>
          <p:cNvPr id="10" name="Đường nối Thẳng 9"/>
          <p:cNvCxnSpPr>
            <a:cxnSpLocks/>
          </p:cNvCxnSpPr>
          <p:nvPr/>
        </p:nvCxnSpPr>
        <p:spPr>
          <a:xfrm flipV="1">
            <a:off x="0" y="1000899"/>
            <a:ext cx="12192000" cy="216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ộp Văn bản 1"/>
          <p:cNvSpPr txBox="1"/>
          <p:nvPr/>
        </p:nvSpPr>
        <p:spPr>
          <a:xfrm>
            <a:off x="840259" y="1717589"/>
            <a:ext cx="9662984" cy="17543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a:solidFill>
                  <a:schemeClr val="bg1"/>
                </a:solidFill>
              </a:rPr>
              <a:t>Định hướng công nghệ</a:t>
            </a:r>
            <a:endParaRPr lang="en-US">
              <a:solidFill>
                <a:schemeClr val="bg1"/>
              </a:solidFill>
            </a:endParaRPr>
          </a:p>
          <a:p>
            <a:pPr>
              <a:lnSpc>
                <a:spcPct val="150000"/>
              </a:lnSpc>
            </a:pPr>
            <a:r>
              <a:rPr lang="en-US">
                <a:solidFill>
                  <a:schemeClr val="bg1"/>
                </a:solidFill>
              </a:rPr>
              <a:t>	Ngôn ngữ C/C++, thiết kế lập trình hàm</a:t>
            </a:r>
            <a:r>
              <a:rPr lang="en-US"/>
              <a:t>.</a:t>
            </a:r>
          </a:p>
          <a:p>
            <a:pPr marL="285750" indent="-285750">
              <a:lnSpc>
                <a:spcPct val="150000"/>
              </a:lnSpc>
              <a:buFont typeface="Arial" panose="020B0604020202020204" pitchFamily="34" charset="0"/>
              <a:buChar char="•"/>
            </a:pPr>
            <a:r>
              <a:rPr lang="en-US" b="1">
                <a:solidFill>
                  <a:schemeClr val="bg1"/>
                </a:solidFill>
              </a:rPr>
              <a:t>Công cụ sử dụng</a:t>
            </a:r>
            <a:endParaRPr lang="en-US">
              <a:solidFill>
                <a:schemeClr val="bg1"/>
              </a:solidFill>
            </a:endParaRPr>
          </a:p>
          <a:p>
            <a:pPr>
              <a:lnSpc>
                <a:spcPct val="150000"/>
              </a:lnSpc>
            </a:pPr>
            <a:r>
              <a:rPr lang="en-US">
                <a:solidFill>
                  <a:schemeClr val="bg1"/>
                </a:solidFill>
              </a:rPr>
              <a:t>	IDE DEV C++</a:t>
            </a:r>
          </a:p>
        </p:txBody>
      </p:sp>
    </p:spTree>
    <p:extLst>
      <p:ext uri="{BB962C8B-B14F-4D97-AF65-F5344CB8AC3E}">
        <p14:creationId xmlns:p14="http://schemas.microsoft.com/office/powerpoint/2010/main" val="183829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hỗ dành sẵn cho Hình ảnh 13" descr="Ảnh có chứa vật dụng, đối tượng&#10;&#10;Mô tả được tạo với mức tin cậy cao"/>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24" name="テキスト プレースホルダー 23"/>
          <p:cNvSpPr>
            <a:spLocks noGrp="1"/>
          </p:cNvSpPr>
          <p:nvPr>
            <p:ph type="body" sz="quarter" idx="11"/>
          </p:nvPr>
        </p:nvSpPr>
        <p:spPr/>
        <p:txBody>
          <a:bodyPr/>
          <a:lstStyle/>
          <a:p>
            <a:endParaRPr kumimoji="1" lang="ja-JP" altLang="en-US" dirty="0"/>
          </a:p>
        </p:txBody>
      </p:sp>
      <p:sp>
        <p:nvSpPr>
          <p:cNvPr id="25" name="テキスト プレースホルダー 24"/>
          <p:cNvSpPr>
            <a:spLocks noGrp="1"/>
          </p:cNvSpPr>
          <p:nvPr>
            <p:ph type="body" sz="quarter" idx="13"/>
          </p:nvPr>
        </p:nvSpPr>
        <p:spPr/>
        <p:txBody>
          <a:bodyPr/>
          <a:lstStyle/>
          <a:p>
            <a:endParaRPr kumimoji="1" lang="ja-JP" altLang="en-US"/>
          </a:p>
        </p:txBody>
      </p:sp>
      <p:sp>
        <p:nvSpPr>
          <p:cNvPr id="27" name="テキスト プレースホルダー 26"/>
          <p:cNvSpPr>
            <a:spLocks noGrp="1"/>
          </p:cNvSpPr>
          <p:nvPr>
            <p:ph type="body" sz="quarter" idx="15"/>
          </p:nvPr>
        </p:nvSpPr>
        <p:spPr>
          <a:xfrm flipH="1">
            <a:off x="-3123564" y="0"/>
            <a:ext cx="9277247" cy="6858000"/>
          </a:xfrm>
        </p:spPr>
        <p:txBody>
          <a:bodyPr/>
          <a:lstStyle/>
          <a:p>
            <a:endParaRPr kumimoji="1" lang="ja-JP" altLang="en-US" dirty="0"/>
          </a:p>
        </p:txBody>
      </p:sp>
      <p:sp>
        <p:nvSpPr>
          <p:cNvPr id="28" name="テキスト プレースホルダー 27"/>
          <p:cNvSpPr>
            <a:spLocks noGrp="1"/>
          </p:cNvSpPr>
          <p:nvPr>
            <p:ph type="body" sz="quarter" idx="16"/>
          </p:nvPr>
        </p:nvSpPr>
        <p:spPr/>
        <p:txBody>
          <a:bodyPr/>
          <a:lstStyle/>
          <a:p>
            <a:endParaRPr kumimoji="1" lang="ja-JP" altLang="en-US" dirty="0"/>
          </a:p>
        </p:txBody>
      </p:sp>
      <p:sp>
        <p:nvSpPr>
          <p:cNvPr id="29" name="テキスト プレースホルダー 28"/>
          <p:cNvSpPr>
            <a:spLocks noGrp="1"/>
          </p:cNvSpPr>
          <p:nvPr>
            <p:ph type="body" sz="quarter" idx="17"/>
          </p:nvPr>
        </p:nvSpPr>
        <p:spPr/>
        <p:txBody>
          <a:bodyPr/>
          <a:lstStyle/>
          <a:p>
            <a:endParaRPr kumimoji="1" lang="ja-JP" altLang="en-US"/>
          </a:p>
        </p:txBody>
      </p:sp>
      <p:sp>
        <p:nvSpPr>
          <p:cNvPr id="30" name="テキスト プレースホルダー 29"/>
          <p:cNvSpPr>
            <a:spLocks noGrp="1"/>
          </p:cNvSpPr>
          <p:nvPr>
            <p:ph type="body" sz="quarter" idx="18"/>
          </p:nvPr>
        </p:nvSpPr>
        <p:spPr/>
        <p:txBody>
          <a:bodyPr/>
          <a:lstStyle/>
          <a:p>
            <a:endParaRPr kumimoji="1" lang="ja-JP" altLang="en-US"/>
          </a:p>
        </p:txBody>
      </p:sp>
      <p:sp>
        <p:nvSpPr>
          <p:cNvPr id="23" name="タイトル 22"/>
          <p:cNvSpPr>
            <a:spLocks noGrp="1"/>
          </p:cNvSpPr>
          <p:nvPr>
            <p:ph type="title"/>
          </p:nvPr>
        </p:nvSpPr>
        <p:spPr>
          <a:xfrm>
            <a:off x="-179301" y="3186491"/>
            <a:ext cx="5044165" cy="2208254"/>
          </a:xfrm>
        </p:spPr>
        <p:txBody>
          <a:bodyPr/>
          <a:lstStyle/>
          <a:p>
            <a:r>
              <a:rPr lang="en-US" altLang="ja-JP" dirty="0"/>
              <a:t>Ch</a:t>
            </a:r>
            <a:r>
              <a:rPr lang="vi-VN" altLang="ja-JP" dirty="0"/>
              <a:t>ư</a:t>
            </a:r>
            <a:r>
              <a:rPr lang="en-US" altLang="ja-JP" dirty="0" err="1"/>
              <a:t>ơng</a:t>
            </a:r>
            <a:r>
              <a:rPr lang="en-US" altLang="ja-JP"/>
              <a:t> II : </a:t>
            </a:r>
            <a:r>
              <a:rPr lang="en-US"/>
              <a:t>PHÂN TÍCH THIẾT KẾ</a:t>
            </a:r>
            <a:br>
              <a:rPr lang="en-US"/>
            </a:br>
            <a:endParaRPr kumimoji="1" lang="ja-JP" altLang="en-US" dirty="0">
              <a:latin typeface="Route 159 Bold" pitchFamily="50" charset="0"/>
            </a:endParaRPr>
          </a:p>
        </p:txBody>
      </p:sp>
      <p:sp>
        <p:nvSpPr>
          <p:cNvPr id="31" name="テキスト プレースホルダー 30"/>
          <p:cNvSpPr>
            <a:spLocks noGrp="1"/>
          </p:cNvSpPr>
          <p:nvPr>
            <p:ph type="body" sz="quarter" idx="42"/>
          </p:nvPr>
        </p:nvSpPr>
        <p:spPr>
          <a:xfrm>
            <a:off x="402916" y="5189633"/>
            <a:ext cx="4818418" cy="1390878"/>
          </a:xfrm>
        </p:spPr>
        <p:txBody>
          <a:bodyPr/>
          <a:lstStyle/>
          <a:p>
            <a:r>
              <a:rPr lang="en-US" sz="2000"/>
              <a:t>1. Khảo sát</a:t>
            </a:r>
          </a:p>
          <a:p>
            <a:r>
              <a:rPr lang="en-US" sz="2000"/>
              <a:t>2. Phân tích yêu cầu</a:t>
            </a:r>
          </a:p>
          <a:p>
            <a:r>
              <a:rPr lang="en-US" sz="2000"/>
              <a:t>3. Cấu trúc dữ liệu</a:t>
            </a:r>
          </a:p>
        </p:txBody>
      </p:sp>
      <p:sp>
        <p:nvSpPr>
          <p:cNvPr id="32" name="テキスト プレースホルダー 31"/>
          <p:cNvSpPr>
            <a:spLocks noGrp="1"/>
          </p:cNvSpPr>
          <p:nvPr>
            <p:ph type="body" sz="quarter" idx="43"/>
          </p:nvPr>
        </p:nvSpPr>
        <p:spPr>
          <a:xfrm rot="4250327">
            <a:off x="7586503" y="2089033"/>
            <a:ext cx="7132647" cy="2679933"/>
          </a:xfrm>
        </p:spPr>
        <p:txBody>
          <a:bodyPr/>
          <a:lstStyle/>
          <a:p>
            <a:r>
              <a:rPr kumimoji="1" lang="en-US" altLang="ja-JP" sz="8000"/>
              <a:t>BK Encyclopedia</a:t>
            </a:r>
            <a:endParaRPr kumimoji="1" lang="ja-JP" altLang="en-US" sz="8000" dirty="0"/>
          </a:p>
        </p:txBody>
      </p:sp>
      <p:sp>
        <p:nvSpPr>
          <p:cNvPr id="33" name="テキスト プレースホルダー 32"/>
          <p:cNvSpPr>
            <a:spLocks noGrp="1"/>
          </p:cNvSpPr>
          <p:nvPr>
            <p:ph type="body" sz="quarter" idx="44"/>
          </p:nvPr>
        </p:nvSpPr>
        <p:spPr/>
        <p:txBody>
          <a:bodyPr/>
          <a:lstStyle/>
          <a:p>
            <a:endParaRPr kumimoji="1" lang="ja-JP" altLang="en-US"/>
          </a:p>
        </p:txBody>
      </p:sp>
    </p:spTree>
    <p:extLst>
      <p:ext uri="{BB962C8B-B14F-4D97-AF65-F5344CB8AC3E}">
        <p14:creationId xmlns:p14="http://schemas.microsoft.com/office/powerpoint/2010/main" val="1499516723"/>
      </p:ext>
    </p:extLst>
  </p:cSld>
  <p:clrMapOvr>
    <a:masterClrMapping/>
  </p:clrMapOvr>
  <mc:AlternateContent xmlns:mc="http://schemas.openxmlformats.org/markup-compatibility/2006" xmlns:p14="http://schemas.microsoft.com/office/powerpoint/2010/main">
    <mc:Choice Requires="p14">
      <p:transition p14:dur="0" advTm="3418"/>
    </mc:Choice>
    <mc:Fallback xmlns="">
      <p:transition advTm="341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a:lstStyle/>
          <a:p>
            <a:r>
              <a:rPr lang="en-US"/>
              <a:t>Phần 1 : Khảo sát</a:t>
            </a:r>
          </a:p>
        </p:txBody>
      </p:sp>
      <p:sp>
        <p:nvSpPr>
          <p:cNvPr id="4" name="Chỗ dành sẵn cho Văn bản 3"/>
          <p:cNvSpPr>
            <a:spLocks noGrp="1"/>
          </p:cNvSpPr>
          <p:nvPr>
            <p:ph type="body" sz="quarter" idx="10"/>
          </p:nvPr>
        </p:nvSpPr>
        <p:spPr>
          <a:xfrm>
            <a:off x="3185983" y="3879124"/>
            <a:ext cx="5820033" cy="1298356"/>
          </a:xfrm>
        </p:spPr>
        <p:txBody>
          <a:bodyPr/>
          <a:lstStyle/>
          <a:p>
            <a:pPr algn="l"/>
            <a:r>
              <a:rPr lang="en-US"/>
              <a:t>1.1 Mô tả các yêu cầu</a:t>
            </a:r>
          </a:p>
          <a:p>
            <a:pPr algn="l"/>
            <a:r>
              <a:rPr lang="en-US"/>
              <a:t>1.2 Mô tả định dạng input của hệ thống</a:t>
            </a:r>
          </a:p>
        </p:txBody>
      </p:sp>
    </p:spTree>
    <p:extLst>
      <p:ext uri="{BB962C8B-B14F-4D97-AF65-F5344CB8AC3E}">
        <p14:creationId xmlns:p14="http://schemas.microsoft.com/office/powerpoint/2010/main" val="1055895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1316</TotalTime>
  <Words>3180</Words>
  <Application>Microsoft Office PowerPoint</Application>
  <PresentationFormat>Màn hình rộng</PresentationFormat>
  <Paragraphs>615</Paragraphs>
  <Slides>40</Slides>
  <Notes>0</Notes>
  <HiddenSlides>0</HiddenSlides>
  <MMClips>0</MMClips>
  <ScaleCrop>false</ScaleCrop>
  <HeadingPairs>
    <vt:vector size="6" baseType="variant">
      <vt:variant>
        <vt:lpstr>Phông được Dùng</vt:lpstr>
      </vt:variant>
      <vt:variant>
        <vt:i4>14</vt:i4>
      </vt:variant>
      <vt:variant>
        <vt:lpstr>Chủ đề</vt:lpstr>
      </vt:variant>
      <vt:variant>
        <vt:i4>3</vt:i4>
      </vt:variant>
      <vt:variant>
        <vt:lpstr>Tiêu đề Bản chiếu</vt:lpstr>
      </vt:variant>
      <vt:variant>
        <vt:i4>40</vt:i4>
      </vt:variant>
    </vt:vector>
  </HeadingPairs>
  <TitlesOfParts>
    <vt:vector size="57" baseType="lpstr">
      <vt:lpstr>Arial</vt:lpstr>
      <vt:lpstr>Calibri</vt:lpstr>
      <vt:lpstr>Calibri Light</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Symbol</vt:lpstr>
      <vt:lpstr>Times New Roman</vt:lpstr>
      <vt:lpstr>Office Theme</vt:lpstr>
      <vt:lpstr>Vega - Footer Only</vt:lpstr>
      <vt:lpstr>Vega - Free</vt:lpstr>
      <vt:lpstr>Bản trình bày PowerPoint</vt:lpstr>
      <vt:lpstr>Bản trình bày PowerPoint</vt:lpstr>
      <vt:lpstr>Chương I : TỔNG QUAN</vt:lpstr>
      <vt:lpstr>Phần 1 : Giới thiệu tổng quan</vt:lpstr>
      <vt:lpstr>Bản trình bày PowerPoint</vt:lpstr>
      <vt:lpstr>Phần 2 : Định hướng công nghệ, công cụ sử dụng để xây dựng hệ thống </vt:lpstr>
      <vt:lpstr>Bản trình bày PowerPoint</vt:lpstr>
      <vt:lpstr>Chương II : PHÂN TÍCH THIẾT KẾ </vt:lpstr>
      <vt:lpstr>Phần 1 : Khảo sát</vt:lpstr>
      <vt:lpstr>“ Thay thế cho cuốn từ điển truyền thống, dày hàng nghìn trang,  từ điển số hiện nay là giải pháp số một “   </vt:lpstr>
      <vt:lpstr>Input của từ điển gồm 2 file đầu vào .txt</vt:lpstr>
      <vt:lpstr>Phần 2 : Phân tích yêu cầu</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Phần 3 : Cấu trúc dữ liệu</vt:lpstr>
      <vt:lpstr>Bản trình bày PowerPoint</vt:lpstr>
      <vt:lpstr>Bản trình bày PowerPoint</vt:lpstr>
      <vt:lpstr>Bản trình bày PowerPoint</vt:lpstr>
      <vt:lpstr>Bản trình bày PowerPoint</vt:lpstr>
      <vt:lpstr>Bản trình bày PowerPoint</vt:lpstr>
      <vt:lpstr>Chương III : CÀI ĐẶT VÀ KIỂM THỬ</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Đánh giá chung: qua kiểm thử 1 vài hàm và tính năng của phần mềm thì phần mềm đã đáp ứng khá cơ bản yêu cầu đề ra, xử lý được giá trị truyền vào để phân loại và xử lý.</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Dam_Minh_Tien</dc:creator>
  <cp:lastModifiedBy>Dam_Minh_Tien</cp:lastModifiedBy>
  <cp:revision>93</cp:revision>
  <dcterms:created xsi:type="dcterms:W3CDTF">2017-05-10T15:29:59Z</dcterms:created>
  <dcterms:modified xsi:type="dcterms:W3CDTF">2017-05-14T15:37:22Z</dcterms:modified>
</cp:coreProperties>
</file>