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423173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8281684" y="1922749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586562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4423173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8281684" y="409457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6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71970" y="213278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417724" y="175334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34613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34613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08581" y="213278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254335" y="1753342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993125" y="228224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993125" y="162259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067092" y="2132782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8112846" y="1753342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9800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9800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71970" y="4304603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417724" y="3925163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34613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134613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208581" y="430460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円/楕円 4"/>
          <p:cNvSpPr/>
          <p:nvPr userDrawn="1"/>
        </p:nvSpPr>
        <p:spPr>
          <a:xfrm>
            <a:off x="4254335" y="392516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3125" y="4454063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8993125" y="3794414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9067092" y="4304603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4"/>
          <p:cNvSpPr/>
          <p:nvPr userDrawn="1"/>
        </p:nvSpPr>
        <p:spPr>
          <a:xfrm>
            <a:off x="8112846" y="3925163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50009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4336708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8195220" y="1896783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50009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4336708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8195220" y="406860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06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6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47054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054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521022" y="23818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1566776" y="2002391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1649150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47054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47054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2521022" y="3730363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566776" y="3350923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649150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447054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447054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2521022" y="507889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4"/>
          <p:cNvSpPr/>
          <p:nvPr userDrawn="1"/>
        </p:nvSpPr>
        <p:spPr>
          <a:xfrm>
            <a:off x="1566776" y="469945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1649150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093531" y="2482903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93531" y="1871641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7167499" y="2381831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1" name="円/楕円 4"/>
          <p:cNvSpPr/>
          <p:nvPr userDrawn="1"/>
        </p:nvSpPr>
        <p:spPr>
          <a:xfrm>
            <a:off x="6213254" y="2002391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6295627" y="214583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093531" y="3831436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93531" y="3220174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7167499" y="3730363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6" name="円/楕円 4"/>
          <p:cNvSpPr/>
          <p:nvPr userDrawn="1"/>
        </p:nvSpPr>
        <p:spPr>
          <a:xfrm>
            <a:off x="6213254" y="335092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6295627" y="349436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093531" y="5179969"/>
            <a:ext cx="3569631" cy="37528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093531" y="4568707"/>
            <a:ext cx="35696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7167499" y="5078896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1" name="円/楕円 4"/>
          <p:cNvSpPr/>
          <p:nvPr userDrawn="1"/>
        </p:nvSpPr>
        <p:spPr>
          <a:xfrm>
            <a:off x="6213254" y="4699456"/>
            <a:ext cx="757677" cy="75888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6295627" y="4842897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06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922710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922517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829076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828883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3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2454895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3454702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2361261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336106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4454509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436087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6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875680" y="1928652"/>
            <a:ext cx="219331" cy="21968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4"/>
          <p:cNvSpPr/>
          <p:nvPr userDrawn="1"/>
        </p:nvSpPr>
        <p:spPr>
          <a:xfrm>
            <a:off x="1875680" y="2928459"/>
            <a:ext cx="219331" cy="2196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564" y="1835018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00564" y="2834825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1875680" y="3928266"/>
            <a:ext cx="219331" cy="2196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200564" y="3834632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875680" y="4928073"/>
            <a:ext cx="219331" cy="2196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2200564" y="4834439"/>
            <a:ext cx="7959436" cy="817324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09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066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84141" y="3853476"/>
            <a:ext cx="6030081" cy="151945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4141" y="3106729"/>
            <a:ext cx="603008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558109" y="3665306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14876"/>
            <a:ext cx="6214912" cy="3258053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574335" y="1694012"/>
            <a:ext cx="5831368" cy="4519323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5546594" y="3451507"/>
            <a:ext cx="291765" cy="292228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4"/>
          <p:cNvSpPr/>
          <p:nvPr userDrawn="1"/>
        </p:nvSpPr>
        <p:spPr>
          <a:xfrm>
            <a:off x="5546594" y="4098985"/>
            <a:ext cx="291765" cy="292228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4"/>
          <p:cNvSpPr/>
          <p:nvPr userDrawn="1"/>
        </p:nvSpPr>
        <p:spPr>
          <a:xfrm>
            <a:off x="5540110" y="4746463"/>
            <a:ext cx="291765" cy="292228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33320" y="3348572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3320" y="3996050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933320" y="4643528"/>
            <a:ext cx="5952837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1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779906" y="1633901"/>
            <a:ext cx="2252377" cy="225168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756722" y="4203885"/>
            <a:ext cx="478367" cy="4791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818005" y="426552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6372" y="424609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756722" y="4809305"/>
            <a:ext cx="478367" cy="4791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818005" y="4870940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96372" y="485151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756722" y="5434156"/>
            <a:ext cx="478367" cy="4791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818005" y="5495791"/>
            <a:ext cx="355801" cy="355856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96372" y="5476362"/>
            <a:ext cx="1735910" cy="375285"/>
          </a:xfrm>
        </p:spPr>
        <p:txBody>
          <a:bodyPr anchor="ctr">
            <a:normAutofit/>
          </a:bodyPr>
          <a:lstStyle>
            <a:lvl1pPr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3282807" y="2431982"/>
            <a:ext cx="3854593" cy="1259532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82807" y="1511721"/>
            <a:ext cx="3854593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356775" y="2310705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3282807" y="1892582"/>
            <a:ext cx="3854593" cy="407055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7493052" y="1744848"/>
            <a:ext cx="1" cy="51374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7493052" y="2515561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7493052" y="3499862"/>
            <a:ext cx="0" cy="72733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7493052" y="4484163"/>
            <a:ext cx="1" cy="727329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7353992" y="1569329"/>
            <a:ext cx="278119" cy="278162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楕円 38"/>
          <p:cNvSpPr/>
          <p:nvPr userDrawn="1"/>
        </p:nvSpPr>
        <p:spPr>
          <a:xfrm>
            <a:off x="7364587" y="2258591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楕円 43"/>
          <p:cNvSpPr/>
          <p:nvPr userDrawn="1"/>
        </p:nvSpPr>
        <p:spPr>
          <a:xfrm>
            <a:off x="7364587" y="32428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楕円 45"/>
          <p:cNvSpPr/>
          <p:nvPr userDrawn="1"/>
        </p:nvSpPr>
        <p:spPr>
          <a:xfrm>
            <a:off x="7364587" y="4227192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楕円 47"/>
          <p:cNvSpPr/>
          <p:nvPr userDrawn="1"/>
        </p:nvSpPr>
        <p:spPr>
          <a:xfrm>
            <a:off x="7364587" y="5211492"/>
            <a:ext cx="256931" cy="256971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7689712" y="154591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689711" y="222462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7689712" y="2549522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689711" y="3196192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7689712" y="3521086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7689711" y="4167756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7689711" y="4492649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7689710" y="5143569"/>
            <a:ext cx="3756391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7689711" y="5468463"/>
            <a:ext cx="3756391" cy="582933"/>
          </a:xfrm>
        </p:spPr>
        <p:txBody>
          <a:bodyPr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3282807" y="3812974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3282807" y="4137867"/>
            <a:ext cx="3851399" cy="762408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3282807" y="4984115"/>
            <a:ext cx="3851399" cy="32489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3282807" y="5309009"/>
            <a:ext cx="3851399" cy="767219"/>
          </a:xfrm>
        </p:spPr>
        <p:txBody>
          <a:bodyPr numCol="2">
            <a:normAutofit/>
          </a:bodyPr>
          <a:lstStyle>
            <a:lvl1pPr marL="190510" indent="-190510">
              <a:spcBef>
                <a:spcPts val="0"/>
              </a:spcBef>
              <a:buFont typeface="Wingdings" panose="05000000000000000000" pitchFamily="2" charset="2"/>
              <a:buChar char="n"/>
              <a:defRPr sz="1067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3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8064" y="2548119"/>
            <a:ext cx="9095874" cy="2379045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50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74859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4859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69207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015763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33783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5180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69825" y="1821407"/>
            <a:ext cx="1925487" cy="1924899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3566611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566611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187227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6384632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384632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00524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9202653" y="4520737"/>
            <a:ext cx="245983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202653" y="3893176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9823269" y="437127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227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989705" y="1412941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3807726" y="1412941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6625747" y="1412941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9443767" y="1412941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344082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6258841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9076862" y="3138432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622800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989705" y="3906982"/>
            <a:ext cx="1726019" cy="1725491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3807726" y="3906982"/>
            <a:ext cx="1726019" cy="1725491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6625747" y="3906982"/>
            <a:ext cx="1726019" cy="1725491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9443767" y="3906982"/>
            <a:ext cx="1726019" cy="1725491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344082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6258841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9076862" y="5632473"/>
            <a:ext cx="245983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38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57847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57847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152203" y="437127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798759" y="1821407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133257" y="1821407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8467754" y="1821407"/>
            <a:ext cx="1925487" cy="1924899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914324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4592345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92345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486701" y="437127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7926842" y="4520737"/>
            <a:ext cx="3007311" cy="1144637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7926842" y="3893176"/>
            <a:ext cx="300731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8821198" y="437127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54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789843"/>
            <a:ext cx="12191761" cy="2942545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789843"/>
            <a:ext cx="5457371" cy="2942545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2603297"/>
            <a:ext cx="4736496" cy="19065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6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671267" y="4860134"/>
            <a:ext cx="5735979" cy="1147893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72126" y="1789843"/>
            <a:ext cx="3885245" cy="4238745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86021" y="2021617"/>
            <a:ext cx="3390741" cy="37758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9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789843"/>
            <a:ext cx="12191761" cy="4238745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094458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593851" y="4105647"/>
            <a:ext cx="9004299" cy="588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3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062413" y="1789919"/>
            <a:ext cx="4067175" cy="294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3851" y="4860134"/>
            <a:ext cx="9004299" cy="1147893"/>
          </a:xfrm>
        </p:spPr>
        <p:txBody>
          <a:bodyPr anchor="ctr"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4408927" y="2355586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4902201" y="2305776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1789918"/>
            <a:ext cx="4062411" cy="294791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8129351" y="1789918"/>
            <a:ext cx="4062411" cy="294791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4408927" y="3112923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4902201" y="3063113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4408927" y="3870260"/>
            <a:ext cx="412659" cy="412723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4902201" y="3820450"/>
            <a:ext cx="287587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2" y="2475792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2" y="1816142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92186" y="2517761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92186" y="1858111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2" y="4668406"/>
            <a:ext cx="329703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2" y="4008757"/>
            <a:ext cx="329703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592186" y="4668406"/>
            <a:ext cx="3353806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92186" y="4008757"/>
            <a:ext cx="3353806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69" y="1485964"/>
            <a:ext cx="2389092" cy="488220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5095240" y="2110617"/>
            <a:ext cx="2037081" cy="3656073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084431" y="1296810"/>
            <a:ext cx="4046104" cy="5561191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8003" y="2475792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8003" y="1816142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71970" y="2326331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4"/>
          <p:cNvSpPr/>
          <p:nvPr userDrawn="1"/>
        </p:nvSpPr>
        <p:spPr>
          <a:xfrm>
            <a:off x="417724" y="1946892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86562" y="21162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112261" y="2517761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12261" y="185811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40661" y="2368301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円/楕円 4"/>
          <p:cNvSpPr/>
          <p:nvPr userDrawn="1"/>
        </p:nvSpPr>
        <p:spPr>
          <a:xfrm>
            <a:off x="11028099" y="1988861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1196937" y="215826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8003" y="4668406"/>
            <a:ext cx="2833731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98003" y="4008757"/>
            <a:ext cx="283373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371970" y="451894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円/楕円 4"/>
          <p:cNvSpPr/>
          <p:nvPr userDrawn="1"/>
        </p:nvSpPr>
        <p:spPr>
          <a:xfrm>
            <a:off x="417724" y="4139506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586562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112261" y="4668406"/>
            <a:ext cx="2833731" cy="1371415"/>
          </a:xfrm>
        </p:spPr>
        <p:txBody>
          <a:bodyPr>
            <a:normAutofit/>
          </a:bodyPr>
          <a:lstStyle>
            <a:lvl1pPr algn="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112261" y="4008757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640661" y="451894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1" name="円/楕円 4"/>
          <p:cNvSpPr/>
          <p:nvPr userDrawn="1"/>
        </p:nvSpPr>
        <p:spPr>
          <a:xfrm>
            <a:off x="11028099" y="4139506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1196937" y="4308913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8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3133093"/>
            <a:ext cx="7924800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2386346"/>
            <a:ext cx="792480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07568" y="2944923"/>
            <a:ext cx="806280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856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5675337" y="1680892"/>
            <a:ext cx="6517714" cy="263886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1680892"/>
            <a:ext cx="6517715" cy="263886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00990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0990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71273" y="494664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38807" y="5096102"/>
            <a:ext cx="4267073" cy="1144637"/>
          </a:xfrm>
        </p:spPr>
        <p:txBody>
          <a:bodyPr>
            <a:normAutofit/>
          </a:bodyPr>
          <a:lstStyle>
            <a:lvl1pPr algn="l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938807" y="4468541"/>
            <a:ext cx="426707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7009090" y="494664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866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243132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38600" y="180376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4108883" y="2281863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904988" y="1719570"/>
            <a:ext cx="1925487" cy="1924899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4038600" y="4703443"/>
            <a:ext cx="5918200" cy="1144637"/>
          </a:xfrm>
        </p:spPr>
        <p:txBody>
          <a:bodyPr>
            <a:normAutofit/>
          </a:bodyPr>
          <a:lstStyle>
            <a:lvl1pPr marL="228611" indent="-228611" algn="l">
              <a:spcBef>
                <a:spcPts val="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4038600" y="4075882"/>
            <a:ext cx="5918200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108883" y="4553982"/>
            <a:ext cx="1218599" cy="48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904988" y="3991690"/>
            <a:ext cx="1925487" cy="192489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0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1930699"/>
            <a:ext cx="12191761" cy="4240380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58347" y="5024482"/>
            <a:ext cx="7930683" cy="1146596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4239972"/>
            <a:ext cx="12191761" cy="629125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007524" y="1252724"/>
            <a:ext cx="2505654" cy="3627655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2193053" y="1906116"/>
            <a:ext cx="2134597" cy="29744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22800" y="4261156"/>
            <a:ext cx="5575905" cy="58841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44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451423" y="1496695"/>
            <a:ext cx="2118783" cy="3397774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5039617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7333639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9627660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2745596" y="1496695"/>
            <a:ext cx="2118783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745293" y="4396371"/>
            <a:ext cx="2119086" cy="498098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039314" y="4396371"/>
            <a:ext cx="2119086" cy="498098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33336" y="4396371"/>
            <a:ext cx="2119086" cy="498098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627357" y="4396371"/>
            <a:ext cx="2119086" cy="498098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1272" y="4396371"/>
            <a:ext cx="2119086" cy="498098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8386224" y="1457289"/>
            <a:ext cx="3576000" cy="2280352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610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106224" y="3737641"/>
            <a:ext cx="2280000" cy="2280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817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88012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76975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3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50224" y="3737641"/>
            <a:ext cx="3576000" cy="2280352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826224" y="1457289"/>
            <a:ext cx="2280000" cy="2280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1546224" y="1457289"/>
            <a:ext cx="2476850" cy="2280352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3619849" y="3737641"/>
            <a:ext cx="2486375" cy="2280352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6227" y="1690679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702498" y="3956746"/>
            <a:ext cx="1876425" cy="184214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106584" y="1457111"/>
            <a:ext cx="5855299" cy="4560443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9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30020" y="4057205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30019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30018" y="4057204"/>
            <a:ext cx="2331962" cy="23323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038432" y="5160092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38432" y="4591066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108715" y="5069166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49178" y="5145863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9178" y="4576838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864687" y="5054938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038432" y="3672233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038432" y="3103207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8108715" y="358130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449178" y="3658005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449178" y="3088979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2864687" y="3567080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38432" y="2167596"/>
            <a:ext cx="3704389" cy="7455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038432" y="1598570"/>
            <a:ext cx="3704389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08715" y="20766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449178" y="2167596"/>
            <a:ext cx="3704389" cy="74550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449178" y="1598570"/>
            <a:ext cx="370438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2864687" y="2076670"/>
            <a:ext cx="1218599" cy="48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7453929" y="4840115"/>
            <a:ext cx="584503" cy="34765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4153568" y="4698249"/>
            <a:ext cx="488526" cy="127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4153568" y="3338029"/>
            <a:ext cx="488526" cy="284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4153568" y="1847619"/>
            <a:ext cx="488526" cy="698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7453929" y="3352256"/>
            <a:ext cx="584503" cy="7770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7453929" y="1847620"/>
            <a:ext cx="584503" cy="12231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4642094" y="4602260"/>
            <a:ext cx="191949" cy="191979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楕円 52"/>
          <p:cNvSpPr/>
          <p:nvPr userDrawn="1"/>
        </p:nvSpPr>
        <p:spPr>
          <a:xfrm>
            <a:off x="7261980" y="4033295"/>
            <a:ext cx="191949" cy="191979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楕円 53"/>
          <p:cNvSpPr/>
          <p:nvPr userDrawn="1"/>
        </p:nvSpPr>
        <p:spPr>
          <a:xfrm>
            <a:off x="4642094" y="3526189"/>
            <a:ext cx="191949" cy="191979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楕円 54"/>
          <p:cNvSpPr/>
          <p:nvPr userDrawn="1"/>
        </p:nvSpPr>
        <p:spPr>
          <a:xfrm>
            <a:off x="7261980" y="2974807"/>
            <a:ext cx="191949" cy="191979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楕円 55"/>
          <p:cNvSpPr/>
          <p:nvPr userDrawn="1"/>
        </p:nvSpPr>
        <p:spPr>
          <a:xfrm>
            <a:off x="4642094" y="2450117"/>
            <a:ext cx="191949" cy="191979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楕円 56"/>
          <p:cNvSpPr/>
          <p:nvPr userDrawn="1"/>
        </p:nvSpPr>
        <p:spPr>
          <a:xfrm>
            <a:off x="7261980" y="5091782"/>
            <a:ext cx="191949" cy="191979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8414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5125080" y="3904376"/>
            <a:ext cx="1964805" cy="1967927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38600" y="6389527"/>
            <a:ext cx="4114800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5695950" y="4488227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847682" y="39530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"/>
          <p:cNvSpPr/>
          <p:nvPr userDrawn="1"/>
        </p:nvSpPr>
        <p:spPr>
          <a:xfrm>
            <a:off x="5125080" y="2845451"/>
            <a:ext cx="1964805" cy="196792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3429303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5837350" y="2903538"/>
            <a:ext cx="1279802" cy="168016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4"/>
          <p:cNvSpPr/>
          <p:nvPr userDrawn="1"/>
        </p:nvSpPr>
        <p:spPr>
          <a:xfrm>
            <a:off x="5113598" y="1745294"/>
            <a:ext cx="1964805" cy="196792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5684467" y="2329146"/>
            <a:ext cx="800100" cy="800223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58" y="4823867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4958" y="416421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3214431" y="4674407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695203" y="3614367"/>
            <a:ext cx="3884804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695203" y="295471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7766869" y="346490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634958" y="2475642"/>
            <a:ext cx="3884804" cy="119901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4958" y="1815992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3214431" y="2326181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341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4490841" y="2156845"/>
            <a:ext cx="1523071" cy="152502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92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266240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2002756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941833" y="2512946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66240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2002756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7989878" y="251294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57868" y="4503196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57868" y="3843547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2937341" y="4353736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7918213" y="4503196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7918213" y="3843547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7989878" y="4353736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6178611" y="2155635"/>
            <a:ext cx="1522836" cy="1525255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395377" y="2306472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4490959" y="3843548"/>
            <a:ext cx="1522836" cy="1525255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468392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6177401" y="3842573"/>
            <a:ext cx="1523071" cy="152502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395377" y="3980818"/>
            <a:ext cx="108712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6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6111716" y="1828030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5967120" y="3512792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4287149" y="3368151"/>
            <a:ext cx="1824567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4431463" y="1683716"/>
            <a:ext cx="1824848" cy="2113477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918213" y="2238630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918213" y="1578980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989878" y="208917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936283" y="4813727"/>
            <a:ext cx="3884804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936283" y="4154078"/>
            <a:ext cx="3884804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8007948" y="4664267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2360" y="4813727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2360" y="4154078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2941833" y="4664267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362360" y="2238630"/>
            <a:ext cx="3884804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362360" y="1578980"/>
            <a:ext cx="388480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2941833" y="208917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879544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6879544" y="435949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4900067" y="4367748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4900067" y="2493754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8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2" y="3133093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2" y="2386346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61878" y="3134485"/>
            <a:ext cx="4989534" cy="157776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61878" y="2387738"/>
            <a:ext cx="4989534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435846" y="2946315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246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595137" y="2909923"/>
            <a:ext cx="2782647" cy="3774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01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313353" y="2909923"/>
            <a:ext cx="2782647" cy="37743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02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031570" y="2909923"/>
            <a:ext cx="2782647" cy="37743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03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8749787" y="2909922"/>
            <a:ext cx="2782647" cy="37743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67" dirty="0">
                <a:solidFill>
                  <a:schemeClr val="bg1"/>
                </a:solidFill>
              </a:rPr>
              <a:t>04</a:t>
            </a:r>
            <a:endParaRPr kumimoji="1" lang="ja-JP" altLang="en-US" sz="1867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513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9513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313353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13353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31570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31570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749786" y="3389177"/>
            <a:ext cx="2619257" cy="2099823"/>
          </a:xfrm>
        </p:spPr>
        <p:txBody>
          <a:bodyPr>
            <a:normAutofit/>
          </a:bodyPr>
          <a:lstStyle>
            <a:lvl1pPr marL="228611" indent="-228611" algn="l"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8749786" y="1809094"/>
            <a:ext cx="2619257" cy="9766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5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5670997" y="3793164"/>
            <a:ext cx="850006" cy="2335126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05278" y="2015767"/>
            <a:ext cx="3998822" cy="393753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05278" y="1460912"/>
            <a:ext cx="3998822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495389" y="193299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4"/>
          <p:cNvSpPr/>
          <p:nvPr userDrawn="1"/>
        </p:nvSpPr>
        <p:spPr>
          <a:xfrm>
            <a:off x="5741293" y="250438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910131" y="267379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7134026" y="348601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7302864" y="3655420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60541" y="375028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060541" y="319543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17693" y="366751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6" name="円/楕円 4"/>
          <p:cNvSpPr/>
          <p:nvPr userDrawn="1"/>
        </p:nvSpPr>
        <p:spPr>
          <a:xfrm>
            <a:off x="4346613" y="3483100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515451" y="365250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26456" y="3747370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456" y="3192516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2874911" y="3664598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62" name="円/楕円 4"/>
          <p:cNvSpPr/>
          <p:nvPr userDrawn="1"/>
        </p:nvSpPr>
        <p:spPr>
          <a:xfrm>
            <a:off x="7920279" y="4905794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089117" y="5075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6794" y="5170064"/>
            <a:ext cx="2833731" cy="730957"/>
          </a:xfrm>
        </p:spPr>
        <p:txBody>
          <a:bodyPr>
            <a:normAutofit/>
          </a:bodyPr>
          <a:lstStyle>
            <a:lvl1pPr algn="l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46794" y="4615210"/>
            <a:ext cx="2833731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8903946" y="5087292"/>
            <a:ext cx="1218599" cy="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67" name="円/楕円 4"/>
          <p:cNvSpPr/>
          <p:nvPr userDrawn="1"/>
        </p:nvSpPr>
        <p:spPr>
          <a:xfrm>
            <a:off x="3564308" y="4908534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3733145" y="507794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44151" y="5172805"/>
            <a:ext cx="2833731" cy="730957"/>
          </a:xfrm>
        </p:spPr>
        <p:txBody>
          <a:bodyPr>
            <a:normAutofit/>
          </a:bodyPr>
          <a:lstStyle>
            <a:lvl1pPr algn="r"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44151" y="4617951"/>
            <a:ext cx="2833731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2092605" y="5090032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380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8653" y="1492712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5478376" y="1488558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5560750" y="163199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8653" y="2430408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5478376" y="242625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5560750" y="2569695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58653" y="3368105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5478376" y="336395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560750" y="3507392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58653" y="4305801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5478376" y="4301647"/>
            <a:ext cx="757677" cy="75888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560750" y="4445088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358653" y="5243497"/>
            <a:ext cx="5236447" cy="754726"/>
          </a:xfrm>
        </p:spPr>
        <p:txBody>
          <a:bodyPr anchor="ctr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5478376" y="5239343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5560750" y="5382784"/>
            <a:ext cx="592929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2667" dirty="0">
                <a:solidFill>
                  <a:schemeClr val="bg1"/>
                </a:solidFill>
              </a:rPr>
              <a:t>05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9262" y="1477060"/>
            <a:ext cx="4501662" cy="45211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2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4528574" y="109984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1419034" y="314822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8244701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4130050" y="4087219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217946" y="984610"/>
            <a:ext cx="3603435" cy="3460869"/>
            <a:chOff x="3326919" y="1476686"/>
            <a:chExt cx="5405153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69" y="351012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599" y="2321388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4540948" y="1935669"/>
            <a:ext cx="3638495" cy="3460869"/>
            <a:chOff x="6811422" y="2903055"/>
            <a:chExt cx="5457743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2" y="491839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27388" y="3282142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863950" y="2886728"/>
            <a:ext cx="3648232" cy="3460869"/>
            <a:chOff x="10295924" y="4329423"/>
            <a:chExt cx="5472348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69" y="6375550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51753" y="422030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3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09085" y="184114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054100" y="2035772"/>
            <a:ext cx="2904826" cy="2753050"/>
            <a:chOff x="3326919" y="1476686"/>
            <a:chExt cx="5477502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9" y="3291170"/>
              <a:ext cx="1424302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8824" y="3052647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4749901" y="2051946"/>
            <a:ext cx="2904826" cy="2753050"/>
            <a:chOff x="3326919" y="1476686"/>
            <a:chExt cx="5477500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8" y="3291170"/>
              <a:ext cx="1424301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84625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445703" y="2051946"/>
            <a:ext cx="2904826" cy="2753050"/>
            <a:chOff x="3326919" y="1476686"/>
            <a:chExt cx="5477502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9" y="3291170"/>
              <a:ext cx="1424302" cy="14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080426" y="3068821"/>
            <a:ext cx="2470014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067984" y="1399451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130400" y="2059820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34633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7858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12831" y="3623967"/>
            <a:ext cx="3499431" cy="1949019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3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78393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4363508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048394" y="1655991"/>
            <a:ext cx="3493772" cy="2200113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678393" y="2770896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4363509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8048395" y="2771408"/>
            <a:ext cx="3498799" cy="1084695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6925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412041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096927" y="3395600"/>
            <a:ext cx="3416451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2734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75959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50932" y="4010644"/>
            <a:ext cx="3499431" cy="1848135"/>
          </a:xfrm>
        </p:spPr>
        <p:txBody>
          <a:bodyPr>
            <a:normAutofit/>
          </a:bodyPr>
          <a:lstStyle>
            <a:lvl1pPr marL="228611" indent="-228611" algn="l">
              <a:spcBef>
                <a:spcPts val="800"/>
              </a:spcBef>
              <a:buFont typeface="Wingdings" panose="05000000000000000000" pitchFamily="2" charset="2"/>
              <a:buChar char="n"/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3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6835420" y="1406478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075180" y="147432"/>
            <a:ext cx="4920913" cy="4552417"/>
            <a:chOff x="1612770" y="221114"/>
            <a:chExt cx="7381369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33003" cy="1153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01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392616" y="1091657"/>
            <a:ext cx="4440399" cy="4154286"/>
            <a:chOff x="5088923" y="1637232"/>
            <a:chExt cx="6660598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1"/>
              <a:ext cx="1133002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02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5627303" y="2001600"/>
            <a:ext cx="4042633" cy="3824715"/>
            <a:chOff x="8440954" y="3001937"/>
            <a:chExt cx="6063950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1" y="5308176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03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7903422" y="2928658"/>
            <a:ext cx="3603435" cy="3460869"/>
            <a:chOff x="11855133" y="4392308"/>
            <a:chExt cx="5405153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3" y="6425742"/>
              <a:ext cx="1133003" cy="1153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>
                  <a:solidFill>
                    <a:schemeClr val="bg1"/>
                  </a:solidFill>
                </a:rPr>
                <a:t>04</a:t>
              </a:r>
              <a:endParaRPr kumimoji="1" lang="ja-JP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480637" y="701606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0177400" y="2064965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4876" y="205077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820021" y="2787215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88431" y="3532314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0147" y="4286179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52685" y="2627786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745755" y="336313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036389" y="4111863"/>
            <a:ext cx="2092255" cy="215649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384737" y="4866687"/>
            <a:ext cx="4396740" cy="1401667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2114042" y="5387897"/>
            <a:ext cx="1697453" cy="1525414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578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5362424" y="1722628"/>
            <a:ext cx="1467153" cy="4035594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5362311" y="1722940"/>
            <a:ext cx="1467379" cy="4034971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楕円 14"/>
          <p:cNvSpPr/>
          <p:nvPr userDrawn="1"/>
        </p:nvSpPr>
        <p:spPr>
          <a:xfrm>
            <a:off x="6451345" y="2090566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楕円 15"/>
          <p:cNvSpPr/>
          <p:nvPr userDrawn="1"/>
        </p:nvSpPr>
        <p:spPr>
          <a:xfrm>
            <a:off x="4241545" y="41990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楕円 16"/>
          <p:cNvSpPr/>
          <p:nvPr userDrawn="1"/>
        </p:nvSpPr>
        <p:spPr>
          <a:xfrm>
            <a:off x="7262848" y="4777845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8209982" y="222946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209982" y="156981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281647" y="2080000"/>
            <a:ext cx="121859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40" y="4111956"/>
            <a:ext cx="3676269" cy="1194624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8640" y="3452307"/>
            <a:ext cx="3676269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2719579" y="396249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209982" y="4481780"/>
            <a:ext cx="3619752" cy="119901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209982" y="3822131"/>
            <a:ext cx="3619752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281647" y="433232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6708276" y="1818860"/>
            <a:ext cx="1501706" cy="4001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4024909" y="3701356"/>
            <a:ext cx="345102" cy="497735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7519779" y="4071180"/>
            <a:ext cx="690203" cy="835150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255183" y="1666973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55183" y="2092986"/>
            <a:ext cx="2768600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255183" y="2919868"/>
            <a:ext cx="2768600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255183" y="4795220"/>
            <a:ext cx="2768600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55183" y="2096116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255183" y="1670103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55183" y="303008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5183" y="3455050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5183" y="3880013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55183" y="430497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709583" y="1664591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709583" y="2090604"/>
            <a:ext cx="2768600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4709583" y="2917486"/>
            <a:ext cx="2768600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4709583" y="4792838"/>
            <a:ext cx="2768600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4709583" y="2093734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4709583" y="1667722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4709583" y="3027705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4709583" y="345266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4709583" y="387763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4709583" y="4302596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8163983" y="1662178"/>
            <a:ext cx="2768600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8163983" y="2088190"/>
            <a:ext cx="2768600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8163983" y="2915073"/>
            <a:ext cx="2768600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8163983" y="4790424"/>
            <a:ext cx="2768600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8163983" y="2091321"/>
            <a:ext cx="2768600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8163983" y="1665308"/>
            <a:ext cx="2768600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8163983" y="3025291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8163983" y="3450254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8163983" y="3875218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8163983" y="4300182"/>
            <a:ext cx="2768600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4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633861" y="1666973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33861" y="2092986"/>
            <a:ext cx="2578263" cy="846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633861" y="2919868"/>
            <a:ext cx="2578263" cy="1870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861" y="4795220"/>
            <a:ext cx="2578263" cy="164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633861" y="2096116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3861" y="1670103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633861" y="303008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633861" y="3455050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3861" y="38800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633861" y="430497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3417277" y="1664591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417277" y="2090604"/>
            <a:ext cx="2578263" cy="846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3417277" y="2917486"/>
            <a:ext cx="2578263" cy="187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3417277" y="4792838"/>
            <a:ext cx="2578263" cy="164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3417277" y="2093734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3417277" y="1667722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3417277" y="302770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3417277" y="345266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3417277" y="387763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3417277" y="4302596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200694" y="166217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200694" y="2088190"/>
            <a:ext cx="2578263" cy="846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6200694" y="2915073"/>
            <a:ext cx="2578263" cy="18705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6200694" y="4790424"/>
            <a:ext cx="2578263" cy="164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6200694" y="209132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6200694" y="1665308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6200694" y="302529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6200694" y="3450254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6200694" y="3875218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6200694" y="4300182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8984111" y="1665308"/>
            <a:ext cx="2578263" cy="432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8984111" y="2091321"/>
            <a:ext cx="2578263" cy="846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84111" y="2918203"/>
            <a:ext cx="2578263" cy="1870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8984111" y="4793555"/>
            <a:ext cx="2578263" cy="164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8984111" y="2094451"/>
            <a:ext cx="2578263" cy="82062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8984111" y="1668439"/>
            <a:ext cx="2578263" cy="432067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8984111" y="3028421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8984111" y="3453385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8984111" y="3878349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8984111" y="4303313"/>
            <a:ext cx="2578263" cy="35285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3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3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14193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88160" y="2944923"/>
            <a:ext cx="1074141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73730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73730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447697" y="2944923"/>
            <a:ext cx="1074141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933266" y="3133093"/>
            <a:ext cx="3444541" cy="1939223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933266" y="2386346"/>
            <a:ext cx="3444541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007234" y="2944923"/>
            <a:ext cx="1074141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656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4726989" y="2560410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5505143" y="4827724"/>
            <a:ext cx="1181715" cy="19250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5505143" y="5083557"/>
            <a:ext cx="1181715" cy="398910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6108820" y="1825291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6671618" y="2560855"/>
            <a:ext cx="791174" cy="1308122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6113900" y="3546117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4896042" y="1824846"/>
            <a:ext cx="1184919" cy="1064362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4918012" y="3545672"/>
            <a:ext cx="1157869" cy="1219171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40413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6903573" y="3048447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640413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418363" y="3873432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4958943" y="3044851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5418363" y="2137949"/>
            <a:ext cx="327264" cy="327314"/>
          </a:xfrm>
        </p:spPr>
        <p:txBody>
          <a:bodyPr>
            <a:normAutofit/>
          </a:bodyPr>
          <a:lstStyle>
            <a:lvl1pPr>
              <a:defRPr sz="7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36626" y="5912113"/>
            <a:ext cx="4118749" cy="357264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036626" y="5552199"/>
            <a:ext cx="4118749" cy="39128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485" y="4459222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486" y="4127562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829485" y="3133443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829485" y="2801783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340649" y="1770158"/>
            <a:ext cx="3072647" cy="60918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0649" y="1438497"/>
            <a:ext cx="3072647" cy="3630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654341" y="1770158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654342" y="1451382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52711" y="3133161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52711" y="2814386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306265" y="4459294"/>
            <a:ext cx="3072647" cy="60918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306265" y="4140518"/>
            <a:ext cx="3072647" cy="35014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6695239" y="1492540"/>
            <a:ext cx="517935" cy="77288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7230837" y="2983299"/>
            <a:ext cx="598648" cy="2288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6731397" y="4037089"/>
            <a:ext cx="1098088" cy="2719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4378913" y="4037089"/>
            <a:ext cx="1039451" cy="2785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4325358" y="2989460"/>
            <a:ext cx="633585" cy="219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4726989" y="1626456"/>
            <a:ext cx="855007" cy="511492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3835249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5675540" y="1973492"/>
            <a:ext cx="2651276" cy="2651685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334024" y="2296063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7283" y="1973492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97283" y="3343278"/>
            <a:ext cx="3072647" cy="1281899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8418884" y="1971316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8418884" y="3343278"/>
            <a:ext cx="3072647" cy="1281899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6198345" y="3846596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198344" y="2296062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4334024" y="3854110"/>
            <a:ext cx="1626510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0659" y="5155660"/>
            <a:ext cx="7930683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61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6815748" y="2066897"/>
            <a:ext cx="661411" cy="6724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楕円 32"/>
          <p:cNvSpPr/>
          <p:nvPr userDrawn="1"/>
        </p:nvSpPr>
        <p:spPr>
          <a:xfrm>
            <a:off x="9244592" y="4143055"/>
            <a:ext cx="641206" cy="6413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424273" y="4167669"/>
            <a:ext cx="1022519" cy="10226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1" name="楕円 30"/>
          <p:cNvSpPr/>
          <p:nvPr userDrawn="1"/>
        </p:nvSpPr>
        <p:spPr>
          <a:xfrm>
            <a:off x="5264642" y="5157607"/>
            <a:ext cx="409579" cy="4163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楕円 29"/>
          <p:cNvSpPr/>
          <p:nvPr userDrawn="1"/>
        </p:nvSpPr>
        <p:spPr>
          <a:xfrm>
            <a:off x="2643373" y="5159672"/>
            <a:ext cx="394492" cy="3945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328809" y="1698619"/>
            <a:ext cx="3315759" cy="331627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" name="楕円 18"/>
          <p:cNvSpPr/>
          <p:nvPr userDrawn="1"/>
        </p:nvSpPr>
        <p:spPr>
          <a:xfrm>
            <a:off x="3078592" y="3281395"/>
            <a:ext cx="2523966" cy="25243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楕円 22"/>
          <p:cNvSpPr/>
          <p:nvPr userDrawn="1"/>
        </p:nvSpPr>
        <p:spPr>
          <a:xfrm>
            <a:off x="4906747" y="2206052"/>
            <a:ext cx="2060530" cy="206084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楕円 24"/>
          <p:cNvSpPr/>
          <p:nvPr userDrawn="1"/>
        </p:nvSpPr>
        <p:spPr>
          <a:xfrm>
            <a:off x="6291456" y="3343648"/>
            <a:ext cx="2371406" cy="237177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楕円 25"/>
          <p:cNvSpPr/>
          <p:nvPr userDrawn="1"/>
        </p:nvSpPr>
        <p:spPr>
          <a:xfrm>
            <a:off x="8036931" y="1753447"/>
            <a:ext cx="2629659" cy="263006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楕円 26"/>
          <p:cNvSpPr/>
          <p:nvPr userDrawn="1"/>
        </p:nvSpPr>
        <p:spPr>
          <a:xfrm>
            <a:off x="9964679" y="3599954"/>
            <a:ext cx="1858872" cy="1859159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楕円 27"/>
          <p:cNvSpPr/>
          <p:nvPr userDrawn="1"/>
        </p:nvSpPr>
        <p:spPr>
          <a:xfrm>
            <a:off x="3689611" y="2149026"/>
            <a:ext cx="686150" cy="686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楕円 28"/>
          <p:cNvSpPr/>
          <p:nvPr userDrawn="1"/>
        </p:nvSpPr>
        <p:spPr>
          <a:xfrm>
            <a:off x="328809" y="1580563"/>
            <a:ext cx="570353" cy="5704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楕円 31"/>
          <p:cNvSpPr/>
          <p:nvPr userDrawn="1"/>
        </p:nvSpPr>
        <p:spPr>
          <a:xfrm>
            <a:off x="8685117" y="4832094"/>
            <a:ext cx="495027" cy="495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楕円 33"/>
          <p:cNvSpPr/>
          <p:nvPr userDrawn="1"/>
        </p:nvSpPr>
        <p:spPr>
          <a:xfrm>
            <a:off x="11311173" y="3021804"/>
            <a:ext cx="589872" cy="5899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0365" y="2479911"/>
            <a:ext cx="3072647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072411" y="2389158"/>
            <a:ext cx="2558699" cy="3501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6421421" y="3603701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3272054" y="3589217"/>
            <a:ext cx="2111475" cy="81458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" y="2932296"/>
            <a:ext cx="2624354" cy="12917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3092729" y="4459797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6405730" y="4433031"/>
            <a:ext cx="2142857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8116698" y="2825160"/>
            <a:ext cx="2470124" cy="87846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4939576" y="2837626"/>
            <a:ext cx="1994872" cy="77414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0046877" y="4098123"/>
            <a:ext cx="1689367" cy="86353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5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6096001" y="1926993"/>
            <a:ext cx="0" cy="79145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5891320" y="1432775"/>
            <a:ext cx="409361" cy="409424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9972" y="3225441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99972" y="2597880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3384351" y="3075980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6096001" y="2975416"/>
            <a:ext cx="0" cy="98097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6224466" y="4084875"/>
            <a:ext cx="419844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6657652" y="3705436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44311" y="3835826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516796" y="4463387"/>
            <a:ext cx="3072647" cy="98616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7516796" y="3835826"/>
            <a:ext cx="3072647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7586465" y="4313926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599972" y="5665394"/>
            <a:ext cx="3072647" cy="98616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2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599972" y="5037833"/>
            <a:ext cx="3072647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84351" y="5515933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6096001" y="4213362"/>
            <a:ext cx="0" cy="94410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5557230" y="2846930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4799554" y="2467490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86213" y="2597880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5557230" y="5285954"/>
            <a:ext cx="410305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6096001" y="5414440"/>
            <a:ext cx="0" cy="14435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4799554" y="4906514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213" y="5037833"/>
            <a:ext cx="78435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5967535" y="2718445"/>
            <a:ext cx="256931" cy="256971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楕円 23"/>
          <p:cNvSpPr/>
          <p:nvPr userDrawn="1"/>
        </p:nvSpPr>
        <p:spPr>
          <a:xfrm>
            <a:off x="5967535" y="3956391"/>
            <a:ext cx="256931" cy="256971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/>
          <p:cNvSpPr/>
          <p:nvPr userDrawn="1"/>
        </p:nvSpPr>
        <p:spPr>
          <a:xfrm>
            <a:off x="5967535" y="5157469"/>
            <a:ext cx="256931" cy="2569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865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9673770" y="-9678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325637" y="0"/>
            <a:ext cx="6507237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848047" y="0"/>
            <a:ext cx="6541105" cy="68773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3166533" y="1"/>
            <a:ext cx="4073676" cy="686767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5954484" y="-29033"/>
            <a:ext cx="6337905" cy="6887033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2637436" y="-2697764"/>
            <a:ext cx="6943741" cy="12292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2652484" y="-2657323"/>
            <a:ext cx="6887034" cy="12192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2645557" y="-2699321"/>
            <a:ext cx="6928710" cy="1226577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2591158" y="-2688984"/>
            <a:ext cx="6954674" cy="123117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2652483" y="-2667000"/>
            <a:ext cx="6887034" cy="12192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317326" y="2433937"/>
            <a:ext cx="11557348" cy="85349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5447536" y="3383372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879584" y="3383372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312416" y="3383372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33600" y="3565017"/>
            <a:ext cx="7924800" cy="49809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5521118"/>
            <a:ext cx="7924800" cy="1103501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1333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1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16" grpId="2" animBg="1"/>
      <p:bldP spid="4" grpId="0" animBg="1"/>
      <p:bldP spid="4" grpId="1" animBg="1"/>
      <p:bldP spid="4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61590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61590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35557" y="2203332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9566" y="2352793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09566" y="1693143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683533" y="2203332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1590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1590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35557" y="4446959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609566" y="4596419"/>
            <a:ext cx="4720270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609566" y="3936770"/>
            <a:ext cx="4720270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6683533" y="4446959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79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0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0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90367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1720828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889666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516291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516291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4154779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4385240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4554077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80702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80702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681919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704965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21848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8845114" y="3704844"/>
            <a:ext cx="2495573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45114" y="3045195"/>
            <a:ext cx="2495573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9483601" y="3555384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4"/>
          <p:cNvSpPr/>
          <p:nvPr userDrawn="1"/>
        </p:nvSpPr>
        <p:spPr>
          <a:xfrm>
            <a:off x="9714062" y="2116907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8290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5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2935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2935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8221" y="355538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2288682" y="2116907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457520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57836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57836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486701" y="355538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円/楕円 4"/>
          <p:cNvSpPr/>
          <p:nvPr userDrawn="1"/>
        </p:nvSpPr>
        <p:spPr>
          <a:xfrm>
            <a:off x="5717162" y="2116907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588599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886315" y="3704844"/>
            <a:ext cx="3276329" cy="1653532"/>
          </a:xfrm>
        </p:spPr>
        <p:txBody>
          <a:bodyPr>
            <a:normAutofit/>
          </a:bodyPr>
          <a:lstStyle>
            <a:lvl1pPr algn="ctr"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886315" y="3045195"/>
            <a:ext cx="3276329" cy="4980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915180" y="3555384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"/>
          <p:cNvSpPr/>
          <p:nvPr userDrawn="1"/>
        </p:nvSpPr>
        <p:spPr>
          <a:xfrm>
            <a:off x="9145641" y="2116907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9314479" y="2286314"/>
            <a:ext cx="420000" cy="420065"/>
          </a:xfrm>
        </p:spPr>
        <p:txBody>
          <a:bodyPr>
            <a:normAutofit/>
          </a:bodyPr>
          <a:lstStyle>
            <a:lvl1pPr algn="ctr"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35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72174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2174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6141" y="2116234"/>
            <a:ext cx="1218599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4"/>
          <p:cNvSpPr/>
          <p:nvPr userDrawn="1"/>
        </p:nvSpPr>
        <p:spPr>
          <a:xfrm>
            <a:off x="591896" y="1736794"/>
            <a:ext cx="757677" cy="75888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760733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258855" y="2265694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58855" y="1606045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7332822" y="2116234"/>
            <a:ext cx="121859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4"/>
          <p:cNvSpPr/>
          <p:nvPr userDrawn="1"/>
        </p:nvSpPr>
        <p:spPr>
          <a:xfrm>
            <a:off x="6378576" y="1736794"/>
            <a:ext cx="757677" cy="75888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547414" y="1906201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2174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472174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546141" y="4359860"/>
            <a:ext cx="121859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4"/>
          <p:cNvSpPr/>
          <p:nvPr userDrawn="1"/>
        </p:nvSpPr>
        <p:spPr>
          <a:xfrm>
            <a:off x="591896" y="3980421"/>
            <a:ext cx="757677" cy="75888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760733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58855" y="4509321"/>
            <a:ext cx="4285159" cy="1371415"/>
          </a:xfrm>
        </p:spPr>
        <p:txBody>
          <a:bodyPr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7258855" y="3849671"/>
            <a:ext cx="4285159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33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7332822" y="4359860"/>
            <a:ext cx="121859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"/>
          <p:cNvSpPr/>
          <p:nvPr userDrawn="1"/>
        </p:nvSpPr>
        <p:spPr>
          <a:xfrm>
            <a:off x="6378576" y="3980421"/>
            <a:ext cx="757677" cy="75888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6547414" y="4149827"/>
            <a:ext cx="420000" cy="420065"/>
          </a:xfrm>
        </p:spPr>
        <p:txBody>
          <a:bodyPr>
            <a:normAutofit/>
          </a:bodyPr>
          <a:lstStyle>
            <a:lvl1pPr>
              <a:defRPr sz="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232264"/>
            <a:ext cx="11557348" cy="85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1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95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246" y="6401024"/>
            <a:ext cx="784517" cy="326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456003" y="1029275"/>
            <a:ext cx="432048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879584" y="1029275"/>
            <a:ext cx="432048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303949" y="1029275"/>
            <a:ext cx="432048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1438466" y="6345306"/>
            <a:ext cx="753297" cy="48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195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91432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DBCFFA-23C6-44F3-8607-BC0DA8A4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BÁO CÁO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46BD21-2347-43A3-BE5E-9B2248E71C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937A989-44F8-48DB-AEB6-64477FE2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9694"/>
            <a:ext cx="2828925" cy="1619250"/>
          </a:xfrm>
          <a:prstGeom prst="rect">
            <a:avLst/>
          </a:prstGeom>
        </p:spPr>
      </p:pic>
      <p:sp>
        <p:nvSpPr>
          <p:cNvPr id="7" name="Tiêu đề 1">
            <a:extLst>
              <a:ext uri="{FF2B5EF4-FFF2-40B4-BE49-F238E27FC236}">
                <a16:creationId xmlns:a16="http://schemas.microsoft.com/office/drawing/2014/main" id="{441A8A5D-BEDF-4A6F-909D-F9217C559009}"/>
              </a:ext>
            </a:extLst>
          </p:cNvPr>
          <p:cNvSpPr txBox="1">
            <a:spLocks/>
          </p:cNvSpPr>
          <p:nvPr/>
        </p:nvSpPr>
        <p:spPr>
          <a:xfrm>
            <a:off x="483264" y="1296254"/>
            <a:ext cx="11557348" cy="394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</a:t>
            </a:r>
          </a:p>
          <a:p>
            <a:pPr>
              <a:lnSpc>
                <a:spcPct val="100000"/>
              </a:lnSpc>
            </a:pP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WEB </a:t>
            </a:r>
          </a:p>
          <a:p>
            <a:pPr>
              <a:lnSpc>
                <a:spcPct val="100000"/>
              </a:lnSpc>
            </a:pPr>
            <a:r>
              <a:rPr lang="en-US" sz="5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DỊCH VỤ TRỰC TUYẾN</a:t>
            </a:r>
          </a:p>
        </p:txBody>
      </p:sp>
    </p:spTree>
    <p:extLst>
      <p:ext uri="{BB962C8B-B14F-4D97-AF65-F5344CB8AC3E}">
        <p14:creationId xmlns:p14="http://schemas.microsoft.com/office/powerpoint/2010/main" val="29348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317326" y="1610435"/>
            <a:ext cx="11557348" cy="1501253"/>
          </a:xfrm>
        </p:spPr>
        <p:txBody>
          <a:bodyPr>
            <a:normAutofit/>
          </a:bodyPr>
          <a:lstStyle/>
          <a:p>
            <a:r>
              <a:rPr kumimoji="1" lang="en-US" altLang="ja-JP" sz="4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br>
              <a:rPr kumimoji="1" lang="en-US" altLang="ja-JP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4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&amp; CHIA SẺ TÀI LIỆU </a:t>
            </a:r>
            <a:endParaRPr kumimoji="1"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2133600" y="3879720"/>
            <a:ext cx="7924800" cy="498098"/>
          </a:xfrm>
        </p:spPr>
        <p:txBody>
          <a:bodyPr/>
          <a:lstStyle/>
          <a:p>
            <a:r>
              <a:rPr kumimoji="1" lang="en-US" altLang="ja-JP" sz="4800"/>
              <a:t>BKFA.net</a:t>
            </a:r>
            <a:endParaRPr kumimoji="1" lang="ja-JP" altLang="en-US" sz="48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/>
              <a:t>BY BKFA_TEAM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44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Màn hình rộng</PresentationFormat>
  <Paragraphs>9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11" baseType="lpstr">
      <vt:lpstr>Arial</vt:lpstr>
      <vt:lpstr>Spica Neue P</vt:lpstr>
      <vt:lpstr>Spica Neue P Light</vt:lpstr>
      <vt:lpstr>Times New Roman</vt:lpstr>
      <vt:lpstr>Ubuntu</vt:lpstr>
      <vt:lpstr>Ubuntu Bold</vt:lpstr>
      <vt:lpstr>Ubuntu Medium</vt:lpstr>
      <vt:lpstr>Wingdings</vt:lpstr>
      <vt:lpstr>Arcturus - Content</vt:lpstr>
      <vt:lpstr>BÁO CÁO</vt:lpstr>
      <vt:lpstr>HỆ THỐNG  QUẢN LÝ &amp; CHIA SẺ TÀI LIỆU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Dam_Minh_Tien</dc:creator>
  <cp:lastModifiedBy>Dam_Minh_Tien</cp:lastModifiedBy>
  <cp:revision>2</cp:revision>
  <dcterms:created xsi:type="dcterms:W3CDTF">2018-05-03T06:34:31Z</dcterms:created>
  <dcterms:modified xsi:type="dcterms:W3CDTF">2018-05-03T06:47:34Z</dcterms:modified>
</cp:coreProperties>
</file>