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0811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5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766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654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413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0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3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34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2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97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5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6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229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xmlns="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90959"/>
              </p:ext>
            </p:extLst>
          </p:nvPr>
        </p:nvGraphicFramePr>
        <p:xfrm>
          <a:off x="2223547" y="528984"/>
          <a:ext cx="9316996" cy="512683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05665">
                  <a:extLst>
                    <a:ext uri="{9D8B030D-6E8A-4147-A177-3AD203B41FA5}">
                      <a16:colId xmlns:a16="http://schemas.microsoft.com/office/drawing/2014/main" xmlns="" val="4167633223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xmlns="" val="1542798952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xmlns="" val="2364546112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xmlns="" val="2867330664"/>
                    </a:ext>
                  </a:extLst>
                </a:gridCol>
              </a:tblGrid>
              <a:tr h="28656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chức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 đăng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kí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quan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thấp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7548680"/>
                  </a:ext>
                </a:extLst>
              </a:tr>
              <a:tr h="270993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nhân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người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dùng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chức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Chi tiết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616629"/>
                  </a:ext>
                </a:extLst>
              </a:tr>
              <a:tr h="46183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vi-VN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liên quan và công việc quan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vi-V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muốn đăng ký tài khoản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511035"/>
                  </a:ext>
                </a:extLst>
              </a:tr>
              <a:tr h="484315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tóm tắt :</a:t>
                      </a:r>
                      <a:b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 người dùng đăng ký tài khoản có thể đăng nhập và tương tác với các bài đăng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695033"/>
                  </a:ext>
                </a:extLst>
              </a:tr>
              <a:tr h="435338">
                <a:tc gridSpan="4"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 hoạt: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:</a:t>
                      </a:r>
                      <a:endParaRPr lang="en-US" sz="12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0208156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quan hệ 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hợp:</a:t>
                      </a:r>
                      <a:endParaRPr lang="en-US" sz="12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 hàm: 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 rộng: 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endParaRPr lang="en-US" sz="12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564980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dòng sự kiện chính 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64517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dòng sự kiện con :</a:t>
                      </a:r>
                      <a:endParaRPr 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2899858"/>
                  </a:ext>
                </a:extLst>
              </a:tr>
              <a:tr h="718922">
                <a:tc gridSpan="4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dòng xử lý điều kiện ngoại lệ 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190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6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Crimson Text</vt:lpstr>
      <vt:lpstr>Spica Neue</vt:lpstr>
      <vt:lpstr>Arial</vt:lpstr>
      <vt:lpstr>Times New Roman</vt:lpstr>
      <vt:lpstr>Title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Dam_Minh_Tien</dc:creator>
  <cp:lastModifiedBy>thai nguyen</cp:lastModifiedBy>
  <cp:revision>4</cp:revision>
  <dcterms:created xsi:type="dcterms:W3CDTF">2017-10-29T13:19:20Z</dcterms:created>
  <dcterms:modified xsi:type="dcterms:W3CDTF">2018-04-10T16:02:18Z</dcterms:modified>
</cp:coreProperties>
</file>