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74" r:id="rId3"/>
    <p:sldId id="267" r:id="rId4"/>
    <p:sldId id="273" r:id="rId5"/>
    <p:sldId id="276" r:id="rId6"/>
    <p:sldId id="277" r:id="rId7"/>
    <p:sldId id="278" r:id="rId8"/>
    <p:sldId id="269" r:id="rId9"/>
    <p:sldId id="270" r:id="rId10"/>
    <p:sldId id="271" r:id="rId11"/>
    <p:sldId id="268" r:id="rId12"/>
    <p:sldId id="272" r:id="rId13"/>
    <p:sldId id="275" r:id="rId14"/>
    <p:sldId id="259" r:id="rId15"/>
    <p:sldId id="258" r:id="rId16"/>
    <p:sldId id="257" r:id="rId17"/>
    <p:sldId id="260" r:id="rId18"/>
    <p:sldId id="256" r:id="rId19"/>
    <p:sldId id="263" r:id="rId20"/>
    <p:sldId id="264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31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12330-251B-0F46-9B52-627E8AA768DF}" type="datetimeFigureOut">
              <a:rPr kumimoji="1" lang="ko-KR" altLang="en-US" smtClean="0"/>
              <a:t>2017. 9. 12.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5F9F4-F5B9-D640-B116-A5C7732E14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96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4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7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5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2017. 9. 12.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3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2017. 9. 12.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2017. 9. 12.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2017. 9. 12.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2017. 9. 12.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6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2017. 9. 12.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1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6AD3-0E4D-43A1-8C4E-D928CA009E8D}" type="datetimeFigureOut">
              <a:rPr lang="ko-KR" altLang="en-US" smtClean="0"/>
              <a:t>2017. 9. 12.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8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315587" y="1772521"/>
            <a:ext cx="3644625" cy="3411857"/>
          </a:xfrm>
          <a:prstGeom prst="ellipse">
            <a:avLst/>
          </a:prstGeom>
          <a:solidFill>
            <a:schemeClr val="accent6">
              <a:alpha val="3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/>
              <a:t>Functional</a:t>
            </a:r>
          </a:p>
          <a:p>
            <a:pPr algn="ctr"/>
            <a:r>
              <a:rPr kumimoji="1" lang="en-US" altLang="ko-KR" sz="3000" dirty="0" smtClean="0"/>
              <a:t>Programming</a:t>
            </a:r>
            <a:endParaRPr kumimoji="1" lang="ko-KR" altLang="en-US" sz="3000" dirty="0"/>
          </a:p>
        </p:txBody>
      </p:sp>
      <p:sp>
        <p:nvSpPr>
          <p:cNvPr id="7" name="타원 6"/>
          <p:cNvSpPr/>
          <p:nvPr/>
        </p:nvSpPr>
        <p:spPr>
          <a:xfrm>
            <a:off x="1860263" y="1617819"/>
            <a:ext cx="3653735" cy="3513598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smtClean="0"/>
              <a:t>Reactive</a:t>
            </a:r>
            <a:endParaRPr kumimoji="1" lang="en-US" altLang="ko-KR" sz="3000" dirty="0" smtClean="0"/>
          </a:p>
          <a:p>
            <a:pPr algn="ctr"/>
            <a:r>
              <a:rPr kumimoji="1" lang="en-US" altLang="ko-KR" sz="3000" dirty="0" smtClean="0"/>
              <a:t>Programming</a:t>
            </a:r>
            <a:endParaRPr kumimoji="1" lang="ko-KR" altLang="en-US" sz="3000" dirty="0"/>
          </a:p>
        </p:txBody>
      </p:sp>
      <p:sp>
        <p:nvSpPr>
          <p:cNvPr id="6" name="타원 5"/>
          <p:cNvSpPr/>
          <p:nvPr/>
        </p:nvSpPr>
        <p:spPr>
          <a:xfrm>
            <a:off x="4126958" y="1617819"/>
            <a:ext cx="3566559" cy="3566559"/>
          </a:xfrm>
          <a:prstGeom prst="ellipse">
            <a:avLst/>
          </a:prstGeom>
          <a:solidFill>
            <a:schemeClr val="accent4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err="1" smtClean="0"/>
              <a:t>RxJS</a:t>
            </a:r>
            <a:endParaRPr kumimoji="1"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11756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43790" y="2695074"/>
            <a:ext cx="9403178" cy="1343783"/>
            <a:chOff x="1708485" y="2683043"/>
            <a:chExt cx="9403178" cy="1343783"/>
          </a:xfrm>
        </p:grpSpPr>
        <p:sp>
          <p:nvSpPr>
            <p:cNvPr id="4" name="TextBox 3"/>
            <p:cNvSpPr txBox="1"/>
            <p:nvPr/>
          </p:nvSpPr>
          <p:spPr>
            <a:xfrm>
              <a:off x="1708485" y="2683043"/>
              <a:ext cx="899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/>
                <a:t>[ </a:t>
              </a:r>
              <a:r>
                <a:rPr lang="ko-KR" altLang="en-US" sz="4000" dirty="0" smtClean="0"/>
                <a:t>데이터 </a:t>
              </a:r>
              <a:r>
                <a:rPr lang="en-US" altLang="ko-KR" sz="4000" dirty="0" smtClean="0"/>
                <a:t>……. </a:t>
              </a:r>
              <a:r>
                <a:rPr lang="ko-KR" altLang="en-US" sz="4000" dirty="0" smtClean="0"/>
                <a:t>데이터 </a:t>
              </a:r>
              <a:r>
                <a:rPr lang="en-US" altLang="ko-KR" sz="4000" dirty="0" smtClean="0"/>
                <a:t>…….. </a:t>
              </a:r>
              <a:r>
                <a:rPr lang="ko-KR" altLang="en-US" sz="4000" dirty="0" smtClean="0"/>
                <a:t>데이터 </a:t>
              </a:r>
              <a:r>
                <a:rPr lang="en-US" altLang="ko-KR" sz="4000" dirty="0" smtClean="0"/>
                <a:t>…… ]</a:t>
              </a:r>
              <a:endParaRPr lang="ko-KR" altLang="en-US" sz="4000" dirty="0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129589" y="3595939"/>
              <a:ext cx="8073191" cy="0"/>
            </a:xfrm>
            <a:prstGeom prst="straightConnector1">
              <a:avLst/>
            </a:prstGeom>
            <a:ln w="508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49"/>
            <p:cNvSpPr txBox="1"/>
            <p:nvPr/>
          </p:nvSpPr>
          <p:spPr>
            <a:xfrm>
              <a:off x="10202780" y="3595939"/>
              <a:ext cx="9088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smtClean="0"/>
                <a:t>시간</a:t>
              </a:r>
              <a:endParaRPr lang="ko-KR" alt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4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4857750" y="1428751"/>
            <a:ext cx="0" cy="2402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8067675" y="1428752"/>
            <a:ext cx="0" cy="2402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9"/>
          <p:cNvSpPr txBox="1"/>
          <p:nvPr/>
        </p:nvSpPr>
        <p:spPr>
          <a:xfrm>
            <a:off x="771525" y="2850506"/>
            <a:ext cx="40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비동기</a:t>
            </a:r>
            <a:r>
              <a:rPr lang="en-US" altLang="ko-KR" sz="2200" b="1" dirty="0" smtClean="0"/>
              <a:t>(A</a:t>
            </a:r>
            <a:r>
              <a:rPr lang="en-US" altLang="ko-KR" sz="2400" b="1" dirty="0"/>
              <a:t>s</a:t>
            </a:r>
            <a:r>
              <a:rPr lang="en-US" altLang="ko-KR" sz="2400" b="1" dirty="0" smtClean="0"/>
              <a:t>ynchronous</a:t>
            </a:r>
            <a:r>
              <a:rPr lang="en-US" altLang="ko-KR" sz="2200" b="1" dirty="0" smtClean="0"/>
              <a:t>)</a:t>
            </a:r>
            <a:r>
              <a:rPr lang="ko-KR" altLang="en-US" sz="2200" b="1" dirty="0" smtClean="0"/>
              <a:t> 호출</a:t>
            </a:r>
            <a:endParaRPr lang="ko-KR" altLang="en-US" sz="22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743200" y="2200276"/>
            <a:ext cx="2114550" cy="0"/>
          </a:xfrm>
          <a:prstGeom prst="straightConnector1">
            <a:avLst/>
          </a:prstGeom>
          <a:ln w="50800">
            <a:headEnd type="diamond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867273" y="2200276"/>
            <a:ext cx="3719515" cy="0"/>
          </a:xfrm>
          <a:prstGeom prst="straightConnector1">
            <a:avLst/>
          </a:prstGeom>
          <a:ln w="50800">
            <a:headEnd type="diamond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857750" y="3081339"/>
            <a:ext cx="3209925" cy="0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아래쪽 화살표[D] 2"/>
          <p:cNvSpPr/>
          <p:nvPr/>
        </p:nvSpPr>
        <p:spPr>
          <a:xfrm>
            <a:off x="4729163" y="2262616"/>
            <a:ext cx="257174" cy="756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76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53093" y="782053"/>
            <a:ext cx="3326401" cy="16242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Observable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476425" y="906191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5698017" y="257308"/>
            <a:ext cx="258681" cy="2415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342966" y="655721"/>
            <a:ext cx="2839453" cy="18769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Target</a:t>
            </a:r>
          </a:p>
          <a:p>
            <a:pPr algn="ctr"/>
            <a:r>
              <a:rPr lang="en-US" altLang="ko-KR" sz="2800" dirty="0" smtClean="0"/>
              <a:t>(Observer)</a:t>
            </a:r>
            <a:endParaRPr lang="ko-KR" altLang="en-US" sz="2800" dirty="0"/>
          </a:p>
        </p:txBody>
      </p:sp>
      <p:sp>
        <p:nvSpPr>
          <p:cNvPr id="18" name="아래쪽 화살표 17"/>
          <p:cNvSpPr/>
          <p:nvPr/>
        </p:nvSpPr>
        <p:spPr>
          <a:xfrm rot="16200000" flipV="1">
            <a:off x="5694006" y="754614"/>
            <a:ext cx="266700" cy="2415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5376171" y="1594185"/>
            <a:ext cx="902369" cy="74595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62105" y="2347981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9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009819" y="472146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405879" y="319436"/>
            <a:ext cx="1316588" cy="114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stCxn id="80" idx="4"/>
            <a:endCxn id="70" idx="2"/>
          </p:cNvCxnSpPr>
          <p:nvPr/>
        </p:nvCxnSpPr>
        <p:spPr>
          <a:xfrm>
            <a:off x="911450" y="5260472"/>
            <a:ext cx="735353" cy="2906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7" idx="6"/>
            <a:endCxn id="60" idx="2"/>
          </p:cNvCxnSpPr>
          <p:nvPr/>
        </p:nvCxnSpPr>
        <p:spPr>
          <a:xfrm flipV="1">
            <a:off x="1722467" y="708173"/>
            <a:ext cx="562133" cy="1817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2284600" y="355294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87" name="직선 화살표 연결선 86"/>
          <p:cNvCxnSpPr>
            <a:stCxn id="60" idx="4"/>
            <a:endCxn id="47" idx="0"/>
          </p:cNvCxnSpPr>
          <p:nvPr/>
        </p:nvCxnSpPr>
        <p:spPr>
          <a:xfrm flipH="1">
            <a:off x="1932716" y="1061051"/>
            <a:ext cx="1312717" cy="8775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8" idx="6"/>
            <a:endCxn id="12" idx="1"/>
          </p:cNvCxnSpPr>
          <p:nvPr/>
        </p:nvCxnSpPr>
        <p:spPr>
          <a:xfrm flipV="1">
            <a:off x="6556280" y="832988"/>
            <a:ext cx="1453539" cy="35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928620">
            <a:off x="6671907" y="55782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0255882" y="1649796"/>
            <a:ext cx="1617872" cy="8801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UI</a:t>
            </a:r>
            <a:endParaRPr lang="ko-KR" altLang="en-US" sz="2000" dirty="0"/>
          </a:p>
        </p:txBody>
      </p:sp>
      <p:cxnSp>
        <p:nvCxnSpPr>
          <p:cNvPr id="94" name="직선 화살표 연결선 93"/>
          <p:cNvCxnSpPr>
            <a:stCxn id="12" idx="3"/>
            <a:endCxn id="92" idx="1"/>
          </p:cNvCxnSpPr>
          <p:nvPr/>
        </p:nvCxnSpPr>
        <p:spPr>
          <a:xfrm>
            <a:off x="9555186" y="832988"/>
            <a:ext cx="937628" cy="9457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90" idx="3"/>
            <a:endCxn id="92" idx="4"/>
          </p:cNvCxnSpPr>
          <p:nvPr/>
        </p:nvCxnSpPr>
        <p:spPr>
          <a:xfrm flipV="1">
            <a:off x="8773408" y="2529985"/>
            <a:ext cx="2291410" cy="6523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56" idx="6"/>
            <a:endCxn id="90" idx="1"/>
          </p:cNvCxnSpPr>
          <p:nvPr/>
        </p:nvCxnSpPr>
        <p:spPr>
          <a:xfrm flipV="1">
            <a:off x="4443902" y="3182373"/>
            <a:ext cx="2784139" cy="4150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TextBox 90"/>
          <p:cNvSpPr txBox="1"/>
          <p:nvPr/>
        </p:nvSpPr>
        <p:spPr>
          <a:xfrm>
            <a:off x="2089577" y="1265122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971883" y="1938575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55" name="TextBox 90"/>
          <p:cNvSpPr txBox="1"/>
          <p:nvPr/>
        </p:nvSpPr>
        <p:spPr>
          <a:xfrm>
            <a:off x="1857527" y="2814903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522236" y="3244521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47" idx="4"/>
            <a:endCxn id="56" idx="0"/>
          </p:cNvCxnSpPr>
          <p:nvPr/>
        </p:nvCxnSpPr>
        <p:spPr>
          <a:xfrm>
            <a:off x="1932716" y="2644332"/>
            <a:ext cx="1550353" cy="6001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646803" y="5198255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78" idx="2"/>
          </p:cNvCxnSpPr>
          <p:nvPr/>
        </p:nvCxnSpPr>
        <p:spPr>
          <a:xfrm>
            <a:off x="3568469" y="5679656"/>
            <a:ext cx="1140725" cy="4411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TextBox 90"/>
          <p:cNvSpPr txBox="1"/>
          <p:nvPr/>
        </p:nvSpPr>
        <p:spPr>
          <a:xfrm rot="1377352">
            <a:off x="3657992" y="5523486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4363551" y="4383263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76" name="TextBox 90"/>
          <p:cNvSpPr txBox="1"/>
          <p:nvPr/>
        </p:nvSpPr>
        <p:spPr>
          <a:xfrm rot="2464596">
            <a:off x="3231724" y="4190308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4709194" y="5767937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79" name="직선 화살표 연결선 78"/>
          <p:cNvCxnSpPr>
            <a:stCxn id="56" idx="4"/>
            <a:endCxn id="75" idx="2"/>
          </p:cNvCxnSpPr>
          <p:nvPr/>
        </p:nvCxnSpPr>
        <p:spPr>
          <a:xfrm>
            <a:off x="3483069" y="3950278"/>
            <a:ext cx="880482" cy="7858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253156" y="4119429"/>
            <a:ext cx="1316588" cy="114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228041" y="2821531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sp>
        <p:nvSpPr>
          <p:cNvPr id="95" name="TextBox 90"/>
          <p:cNvSpPr txBox="1"/>
          <p:nvPr/>
        </p:nvSpPr>
        <p:spPr>
          <a:xfrm rot="21035673">
            <a:off x="6169409" y="181239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7303577" y="4022422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cxnSp>
        <p:nvCxnSpPr>
          <p:cNvPr id="101" name="직선 화살표 연결선 100"/>
          <p:cNvCxnSpPr>
            <a:stCxn id="75" idx="6"/>
            <a:endCxn id="99" idx="1"/>
          </p:cNvCxnSpPr>
          <p:nvPr/>
        </p:nvCxnSpPr>
        <p:spPr>
          <a:xfrm flipV="1">
            <a:off x="6285217" y="4383264"/>
            <a:ext cx="1018360" cy="3528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7899365" y="5397901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78" idx="6"/>
            <a:endCxn id="102" idx="1"/>
          </p:cNvCxnSpPr>
          <p:nvPr/>
        </p:nvCxnSpPr>
        <p:spPr>
          <a:xfrm flipV="1">
            <a:off x="6630860" y="5758743"/>
            <a:ext cx="1268505" cy="3620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8" name="TextBox 90"/>
          <p:cNvSpPr txBox="1"/>
          <p:nvPr/>
        </p:nvSpPr>
        <p:spPr>
          <a:xfrm rot="20397971">
            <a:off x="6138012" y="413744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109" name="TextBox 90"/>
          <p:cNvSpPr txBox="1"/>
          <p:nvPr/>
        </p:nvSpPr>
        <p:spPr>
          <a:xfrm rot="20677470">
            <a:off x="6634386" y="549942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110" name="타원 109"/>
          <p:cNvSpPr/>
          <p:nvPr/>
        </p:nvSpPr>
        <p:spPr>
          <a:xfrm>
            <a:off x="10255882" y="3882013"/>
            <a:ext cx="1617872" cy="8801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Data</a:t>
            </a:r>
            <a:endParaRPr lang="ko-KR" altLang="en-US" sz="2000" dirty="0"/>
          </a:p>
        </p:txBody>
      </p:sp>
      <p:cxnSp>
        <p:nvCxnSpPr>
          <p:cNvPr id="111" name="직선 화살표 연결선 110"/>
          <p:cNvCxnSpPr>
            <a:stCxn id="99" idx="3"/>
            <a:endCxn id="110" idx="2"/>
          </p:cNvCxnSpPr>
          <p:nvPr/>
        </p:nvCxnSpPr>
        <p:spPr>
          <a:xfrm flipV="1">
            <a:off x="8848944" y="4322108"/>
            <a:ext cx="1406938" cy="611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2" idx="3"/>
            <a:endCxn id="110" idx="4"/>
          </p:cNvCxnSpPr>
          <p:nvPr/>
        </p:nvCxnSpPr>
        <p:spPr>
          <a:xfrm flipV="1">
            <a:off x="9444732" y="4762202"/>
            <a:ext cx="1620086" cy="9965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70" idx="7"/>
            <a:endCxn id="75" idx="2"/>
          </p:cNvCxnSpPr>
          <p:nvPr/>
        </p:nvCxnSpPr>
        <p:spPr>
          <a:xfrm flipV="1">
            <a:off x="3287048" y="4736142"/>
            <a:ext cx="1076503" cy="5654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90"/>
          <p:cNvSpPr txBox="1"/>
          <p:nvPr/>
        </p:nvSpPr>
        <p:spPr>
          <a:xfrm rot="19988393">
            <a:off x="3391525" y="4983597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4634614" y="833129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4272561" y="1971321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1" idx="6"/>
            <a:endCxn id="66" idx="1"/>
          </p:cNvCxnSpPr>
          <p:nvPr/>
        </p:nvCxnSpPr>
        <p:spPr>
          <a:xfrm flipV="1">
            <a:off x="6194227" y="2150684"/>
            <a:ext cx="1226697" cy="1735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420924" y="1789842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cxnSp>
        <p:nvCxnSpPr>
          <p:cNvPr id="72" name="직선 화살표 연결선 71"/>
          <p:cNvCxnSpPr>
            <a:stCxn id="66" idx="3"/>
            <a:endCxn id="92" idx="2"/>
          </p:cNvCxnSpPr>
          <p:nvPr/>
        </p:nvCxnSpPr>
        <p:spPr>
          <a:xfrm flipV="1">
            <a:off x="8966291" y="2089891"/>
            <a:ext cx="1289591" cy="607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7" idx="6"/>
            <a:endCxn id="58" idx="2"/>
          </p:cNvCxnSpPr>
          <p:nvPr/>
        </p:nvCxnSpPr>
        <p:spPr>
          <a:xfrm flipV="1">
            <a:off x="2893549" y="1186008"/>
            <a:ext cx="1741065" cy="11054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47" idx="6"/>
            <a:endCxn id="61" idx="2"/>
          </p:cNvCxnSpPr>
          <p:nvPr/>
        </p:nvCxnSpPr>
        <p:spPr>
          <a:xfrm>
            <a:off x="2893549" y="2291454"/>
            <a:ext cx="1379012" cy="327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5" name="TextBox 90"/>
          <p:cNvSpPr txBox="1"/>
          <p:nvPr/>
        </p:nvSpPr>
        <p:spPr>
          <a:xfrm rot="191937">
            <a:off x="2996497" y="2310229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89" name="TextBox 90"/>
          <p:cNvSpPr txBox="1"/>
          <p:nvPr/>
        </p:nvSpPr>
        <p:spPr>
          <a:xfrm rot="191937">
            <a:off x="3222233" y="1420002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4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4171" y="135500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Component</a:t>
            </a:r>
          </a:p>
          <a:p>
            <a:pPr algn="ctr"/>
            <a:r>
              <a:rPr lang="en-US" altLang="ko-KR" sz="2200" b="1" dirty="0"/>
              <a:t>B</a:t>
            </a:r>
            <a:endParaRPr lang="ko-KR" altLang="en-US" sz="2200" b="1" dirty="0"/>
          </a:p>
        </p:txBody>
      </p:sp>
      <p:cxnSp>
        <p:nvCxnSpPr>
          <p:cNvPr id="31" name="직선 화살표 연결선 30"/>
          <p:cNvCxnSpPr>
            <a:stCxn id="4" idx="3"/>
            <a:endCxn id="11" idx="1"/>
          </p:cNvCxnSpPr>
          <p:nvPr/>
        </p:nvCxnSpPr>
        <p:spPr>
          <a:xfrm>
            <a:off x="4432514" y="1848462"/>
            <a:ext cx="20044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36961" y="1355007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Component</a:t>
            </a:r>
          </a:p>
          <a:p>
            <a:pPr algn="ctr"/>
            <a:r>
              <a:rPr lang="en-US" altLang="ko-KR" sz="2200" b="1" dirty="0" smtClean="0"/>
              <a:t>A</a:t>
            </a:r>
            <a:endParaRPr lang="ko-KR" altLang="en-US" sz="22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95201" y="4976536"/>
            <a:ext cx="700931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929187" y="4483081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Component</a:t>
            </a:r>
          </a:p>
          <a:p>
            <a:pPr algn="ctr"/>
            <a:r>
              <a:rPr lang="en-US" altLang="ko-KR" sz="2200" b="1" dirty="0"/>
              <a:t>B</a:t>
            </a:r>
            <a:endParaRPr lang="ko-KR" altLang="en-US" sz="22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3306" y="4483081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Component</a:t>
            </a:r>
          </a:p>
          <a:p>
            <a:pPr algn="ctr"/>
            <a:r>
              <a:rPr lang="en-US" altLang="ko-KR" sz="2200" b="1" dirty="0" smtClean="0"/>
              <a:t>A</a:t>
            </a:r>
            <a:endParaRPr lang="ko-KR" altLang="en-US" sz="2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724691" y="1326996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의존 관계</a:t>
            </a:r>
            <a:endParaRPr lang="ko-KR" altLang="en-US" sz="2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170121" y="476109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mtClean="0"/>
              <a:t>시간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6169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1874" y="2579373"/>
            <a:ext cx="1749328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Logic</a:t>
            </a:r>
          </a:p>
          <a:p>
            <a:pPr algn="ctr"/>
            <a:r>
              <a:rPr lang="en-US" altLang="ko-KR" sz="2200" b="1" dirty="0" smtClean="0"/>
              <a:t>(</a:t>
            </a:r>
            <a:r>
              <a:rPr lang="ko-KR" altLang="en-US" sz="2200" b="1" dirty="0" err="1" smtClean="0"/>
              <a:t>로직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35317" y="2257548"/>
            <a:ext cx="1233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/>
              <a:t>Input </a:t>
            </a:r>
          </a:p>
          <a:p>
            <a:r>
              <a:rPr lang="en-US" altLang="ko-KR" sz="2200" b="1" dirty="0" smtClean="0"/>
              <a:t>(</a:t>
            </a:r>
            <a:r>
              <a:rPr lang="ko-KR" altLang="en-US" sz="2200" b="1" dirty="0" err="1" smtClean="0"/>
              <a:t>입력값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411852" y="3155011"/>
            <a:ext cx="1529862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751202" y="3343506"/>
            <a:ext cx="1529862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12977" y="3089229"/>
            <a:ext cx="1233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/>
              <a:t>Output</a:t>
            </a:r>
          </a:p>
          <a:p>
            <a:r>
              <a:rPr lang="en-US" altLang="ko-KR" sz="2200" b="1" dirty="0" smtClean="0"/>
              <a:t>(</a:t>
            </a:r>
            <a:r>
              <a:rPr lang="ko-KR" altLang="en-US" sz="2200" b="1" dirty="0" smtClean="0"/>
              <a:t>결과값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sp>
        <p:nvSpPr>
          <p:cNvPr id="33" name="직사각형 32"/>
          <p:cNvSpPr/>
          <p:nvPr/>
        </p:nvSpPr>
        <p:spPr>
          <a:xfrm>
            <a:off x="5001874" y="549782"/>
            <a:ext cx="1749328" cy="10189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State</a:t>
            </a:r>
          </a:p>
          <a:p>
            <a:pPr algn="ctr"/>
            <a:r>
              <a:rPr lang="en-US" altLang="ko-KR" sz="2200" b="1" dirty="0" smtClean="0"/>
              <a:t>(</a:t>
            </a:r>
            <a:r>
              <a:rPr lang="ko-KR" altLang="en-US" sz="2200" b="1" dirty="0" smtClean="0"/>
              <a:t>상태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cxnSp>
        <p:nvCxnSpPr>
          <p:cNvPr id="34" name="직선 화살표 연결선 33"/>
          <p:cNvCxnSpPr>
            <a:stCxn id="33" idx="2"/>
            <a:endCxn id="4" idx="0"/>
          </p:cNvCxnSpPr>
          <p:nvPr/>
        </p:nvCxnSpPr>
        <p:spPr>
          <a:xfrm>
            <a:off x="5876538" y="1568776"/>
            <a:ext cx="0" cy="101059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3" idx="3"/>
            <a:endCxn id="4" idx="3"/>
          </p:cNvCxnSpPr>
          <p:nvPr/>
        </p:nvCxnSpPr>
        <p:spPr>
          <a:xfrm>
            <a:off x="6751202" y="1059279"/>
            <a:ext cx="12700" cy="2013549"/>
          </a:xfrm>
          <a:prstGeom prst="bentConnector3">
            <a:avLst>
              <a:gd name="adj1" fmla="val 5873685"/>
            </a:avLst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25865" y="1779704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상태 변화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559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4171" y="135500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System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>
            <a:stCxn id="4" idx="3"/>
            <a:endCxn id="6" idx="1"/>
          </p:cNvCxnSpPr>
          <p:nvPr/>
        </p:nvCxnSpPr>
        <p:spPr>
          <a:xfrm>
            <a:off x="4432514" y="1848462"/>
            <a:ext cx="2004447" cy="0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36961" y="1355007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User</a:t>
            </a:r>
            <a:endParaRPr lang="ko-KR" alt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13976" y="1333603"/>
            <a:ext cx="641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/>
              <a:t>use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046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4171" y="1355007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>
            <a:stCxn id="4" idx="3"/>
            <a:endCxn id="6" idx="1"/>
          </p:cNvCxnSpPr>
          <p:nvPr/>
        </p:nvCxnSpPr>
        <p:spPr>
          <a:xfrm>
            <a:off x="4432514" y="1848462"/>
            <a:ext cx="2004447" cy="0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36961" y="135500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sp>
        <p:nvSpPr>
          <p:cNvPr id="8" name="직사각형 7"/>
          <p:cNvSpPr/>
          <p:nvPr/>
        </p:nvSpPr>
        <p:spPr>
          <a:xfrm>
            <a:off x="2274171" y="2341916"/>
            <a:ext cx="2158343" cy="1050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add(observer)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remove(observer)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notify(status)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6436961" y="2341916"/>
            <a:ext cx="2158343" cy="1050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update(status)</a:t>
            </a:r>
            <a:endParaRPr lang="ko-KR" altLang="en-US" sz="16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32513" y="3141435"/>
            <a:ext cx="2004447" cy="0"/>
          </a:xfrm>
          <a:prstGeom prst="straightConnector1">
            <a:avLst/>
          </a:prstGeom>
          <a:ln cmpd="dbl">
            <a:prstDash val="sysDash"/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8784" y="755904"/>
            <a:ext cx="2450592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766816" y="573024"/>
            <a:ext cx="1463040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>
            <a:off x="3389376" y="1304544"/>
            <a:ext cx="237744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9999" y="93521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3627120" y="1463038"/>
            <a:ext cx="1944624" cy="21083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30894" y="17104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데이터 흐름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4770" y="3851841"/>
            <a:ext cx="200131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325241" y="2926080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035296" y="3285051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417707" y="4364736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960507" y="3645408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4" idx="3"/>
            <a:endCxn id="18" idx="2"/>
          </p:cNvCxnSpPr>
          <p:nvPr/>
        </p:nvCxnSpPr>
        <p:spPr>
          <a:xfrm>
            <a:off x="2586087" y="4212683"/>
            <a:ext cx="1374420" cy="667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3"/>
            <a:endCxn id="15" idx="2"/>
          </p:cNvCxnSpPr>
          <p:nvPr/>
        </p:nvCxnSpPr>
        <p:spPr>
          <a:xfrm flipV="1">
            <a:off x="2586087" y="3560064"/>
            <a:ext cx="1739154" cy="6526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  <a:endCxn id="17" idx="2"/>
          </p:cNvCxnSpPr>
          <p:nvPr/>
        </p:nvCxnSpPr>
        <p:spPr>
          <a:xfrm>
            <a:off x="2586087" y="4212683"/>
            <a:ext cx="1831620" cy="7860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3"/>
            <a:endCxn id="16" idx="2"/>
          </p:cNvCxnSpPr>
          <p:nvPr/>
        </p:nvCxnSpPr>
        <p:spPr>
          <a:xfrm flipV="1">
            <a:off x="2586087" y="3919035"/>
            <a:ext cx="2449209" cy="2936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403431">
            <a:off x="2796585" y="347223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7680960" y="2693026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16" idx="6"/>
            <a:endCxn id="36" idx="2"/>
          </p:cNvCxnSpPr>
          <p:nvPr/>
        </p:nvCxnSpPr>
        <p:spPr>
          <a:xfrm flipV="1">
            <a:off x="6498336" y="3327010"/>
            <a:ext cx="1182624" cy="5920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0046106">
            <a:off x="6440413" y="320184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54" idx="3"/>
            <a:endCxn id="17" idx="2"/>
          </p:cNvCxnSpPr>
          <p:nvPr/>
        </p:nvCxnSpPr>
        <p:spPr>
          <a:xfrm flipV="1">
            <a:off x="2885718" y="4998720"/>
            <a:ext cx="1531989" cy="1297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884401" y="4796375"/>
            <a:ext cx="2001317" cy="6642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6476871" y="4287244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0"/>
            <a:endCxn id="36" idx="2"/>
          </p:cNvCxnSpPr>
          <p:nvPr/>
        </p:nvCxnSpPr>
        <p:spPr>
          <a:xfrm flipV="1">
            <a:off x="7208391" y="3327010"/>
            <a:ext cx="472569" cy="9602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8588" y="148237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>
            <a:stCxn id="4" idx="3"/>
            <a:endCxn id="6" idx="1"/>
          </p:cNvCxnSpPr>
          <p:nvPr/>
        </p:nvCxnSpPr>
        <p:spPr>
          <a:xfrm flipV="1">
            <a:off x="2866931" y="1861714"/>
            <a:ext cx="2019526" cy="114118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886457" y="1368259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분기문</a:t>
            </a:r>
            <a:endParaRPr lang="en-US" altLang="ko-KR" sz="2200" b="1" dirty="0" smtClean="0"/>
          </a:p>
        </p:txBody>
      </p:sp>
      <p:sp>
        <p:nvSpPr>
          <p:cNvPr id="8" name="타원 7"/>
          <p:cNvSpPr/>
          <p:nvPr/>
        </p:nvSpPr>
        <p:spPr>
          <a:xfrm>
            <a:off x="9203143" y="1009762"/>
            <a:ext cx="2158343" cy="986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044800" y="1503217"/>
            <a:ext cx="20044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130297" y="1645713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분기문</a:t>
            </a:r>
            <a:endParaRPr lang="en-US" altLang="ko-KR" sz="2200" b="1" dirty="0" smtClean="0"/>
          </a:p>
        </p:txBody>
      </p:sp>
      <p:sp>
        <p:nvSpPr>
          <p:cNvPr id="17" name="타원 16"/>
          <p:cNvSpPr/>
          <p:nvPr/>
        </p:nvSpPr>
        <p:spPr>
          <a:xfrm>
            <a:off x="9413190" y="1469821"/>
            <a:ext cx="2158343" cy="986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288640" y="2002240"/>
            <a:ext cx="20044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374137" y="1917324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데이터 변형</a:t>
            </a:r>
            <a:endParaRPr lang="en-US" altLang="ko-KR" sz="2200" b="1" dirty="0" smtClean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532480" y="2410779"/>
            <a:ext cx="20044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9657030" y="1963276"/>
            <a:ext cx="2158343" cy="986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cxnSp>
        <p:nvCxnSpPr>
          <p:cNvPr id="21" name="직선 화살표 연결선 20"/>
          <p:cNvCxnSpPr>
            <a:stCxn id="4" idx="3"/>
            <a:endCxn id="15" idx="1"/>
          </p:cNvCxnSpPr>
          <p:nvPr/>
        </p:nvCxnSpPr>
        <p:spPr>
          <a:xfrm>
            <a:off x="2866931" y="1975832"/>
            <a:ext cx="2263366" cy="163336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" idx="3"/>
            <a:endCxn id="16" idx="1"/>
          </p:cNvCxnSpPr>
          <p:nvPr/>
        </p:nvCxnSpPr>
        <p:spPr>
          <a:xfrm>
            <a:off x="2866931" y="1975832"/>
            <a:ext cx="2507206" cy="434947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08588" y="384965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Subject1</a:t>
            </a:r>
            <a:endParaRPr lang="ko-KR" altLang="en-US" sz="2200" b="1" dirty="0"/>
          </a:p>
        </p:txBody>
      </p:sp>
      <p:sp>
        <p:nvSpPr>
          <p:cNvPr id="29" name="직사각형 28"/>
          <p:cNvSpPr/>
          <p:nvPr/>
        </p:nvSpPr>
        <p:spPr>
          <a:xfrm>
            <a:off x="3533178" y="3849657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smtClean="0"/>
              <a:t>Subject2</a:t>
            </a:r>
            <a:endParaRPr lang="en-US" altLang="ko-KR" sz="220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6357768" y="3849657"/>
            <a:ext cx="2158343" cy="9869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r>
              <a:rPr lang="is-IS" altLang="ko-KR" sz="2200" b="1" dirty="0" smtClean="0"/>
              <a:t>3</a:t>
            </a:r>
            <a:endParaRPr lang="en-US" altLang="ko-KR" sz="2200" b="1" dirty="0" smtClean="0"/>
          </a:p>
        </p:txBody>
      </p:sp>
      <p:cxnSp>
        <p:nvCxnSpPr>
          <p:cNvPr id="31" name="직선 화살표 연결선 30"/>
          <p:cNvCxnSpPr>
            <a:stCxn id="30" idx="1"/>
            <a:endCxn id="29" idx="3"/>
          </p:cNvCxnSpPr>
          <p:nvPr/>
        </p:nvCxnSpPr>
        <p:spPr>
          <a:xfrm flipH="1">
            <a:off x="5691521" y="4343112"/>
            <a:ext cx="6662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1"/>
            <a:endCxn id="27" idx="3"/>
          </p:cNvCxnSpPr>
          <p:nvPr/>
        </p:nvCxnSpPr>
        <p:spPr>
          <a:xfrm flipH="1">
            <a:off x="2866931" y="4343112"/>
            <a:ext cx="6662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182358" y="3849657"/>
            <a:ext cx="2158343" cy="9869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r>
              <a:rPr lang="is-IS" altLang="ko-KR" sz="2200" b="1" dirty="0" smtClean="0"/>
              <a:t>…</a:t>
            </a:r>
            <a:endParaRPr lang="en-US" altLang="ko-KR" sz="2200" b="1" dirty="0" smtClean="0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516111" y="4343112"/>
            <a:ext cx="6662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4521" y="2761065"/>
            <a:ext cx="2610777" cy="198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/>
              <a:t>상태 변화가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일어나는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의존관계의 대상</a:t>
            </a:r>
            <a:endParaRPr kumimoji="1"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8500208" y="2761065"/>
            <a:ext cx="2653346" cy="198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데이터를 얻고자 하는 대상</a:t>
            </a:r>
            <a:endParaRPr kumimoji="1" lang="en-US" altLang="ko-KR" sz="2500" dirty="0" smtClean="0"/>
          </a:p>
        </p:txBody>
      </p:sp>
      <p:sp>
        <p:nvSpPr>
          <p:cNvPr id="8" name="텍스트 상자 7"/>
          <p:cNvSpPr txBox="1"/>
          <p:nvPr/>
        </p:nvSpPr>
        <p:spPr>
          <a:xfrm>
            <a:off x="5720887" y="2522538"/>
            <a:ext cx="7537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 smtClean="0"/>
              <a:t>Pull</a:t>
            </a:r>
            <a:endParaRPr kumimoji="1" lang="ko-KR" altLang="en-US" sz="2500" b="1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935118" y="4252870"/>
            <a:ext cx="4327733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5638332" y="4420963"/>
            <a:ext cx="9188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 smtClean="0"/>
              <a:t>Push</a:t>
            </a:r>
            <a:endParaRPr kumimoji="1" lang="ko-KR" altLang="en-US" sz="2500" b="1" dirty="0"/>
          </a:p>
        </p:txBody>
      </p:sp>
      <p:sp>
        <p:nvSpPr>
          <p:cNvPr id="16" name="위로 구부러진 화살표[C] 15"/>
          <p:cNvSpPr/>
          <p:nvPr/>
        </p:nvSpPr>
        <p:spPr>
          <a:xfrm rot="5400000">
            <a:off x="5789267" y="1134140"/>
            <a:ext cx="532015" cy="44151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9050743" y="870930"/>
            <a:ext cx="2158343" cy="986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sp>
        <p:nvSpPr>
          <p:cNvPr id="27" name="직사각형 26"/>
          <p:cNvSpPr/>
          <p:nvPr/>
        </p:nvSpPr>
        <p:spPr>
          <a:xfrm>
            <a:off x="576973" y="870930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Subject1</a:t>
            </a:r>
            <a:endParaRPr lang="ko-KR" altLang="en-US" sz="2200" b="1" dirty="0"/>
          </a:p>
        </p:txBody>
      </p:sp>
      <p:sp>
        <p:nvSpPr>
          <p:cNvPr id="29" name="직사각형 28"/>
          <p:cNvSpPr/>
          <p:nvPr/>
        </p:nvSpPr>
        <p:spPr>
          <a:xfrm>
            <a:off x="3401563" y="870930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smtClean="0"/>
              <a:t>Subject2</a:t>
            </a:r>
            <a:endParaRPr lang="en-US" altLang="ko-KR" sz="2200" b="1" dirty="0" smtClean="0"/>
          </a:p>
        </p:txBody>
      </p:sp>
      <p:cxnSp>
        <p:nvCxnSpPr>
          <p:cNvPr id="31" name="직선 화살표 연결선 30"/>
          <p:cNvCxnSpPr>
            <a:stCxn id="42" idx="1"/>
            <a:endCxn id="29" idx="3"/>
          </p:cNvCxnSpPr>
          <p:nvPr/>
        </p:nvCxnSpPr>
        <p:spPr>
          <a:xfrm flipH="1">
            <a:off x="5559906" y="1364385"/>
            <a:ext cx="666247" cy="0"/>
          </a:xfrm>
          <a:prstGeom prst="straightConnector1">
            <a:avLst/>
          </a:prstGeom>
          <a:ln cmpd="dbl">
            <a:prstDash val="sysDash"/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1"/>
            <a:endCxn id="27" idx="3"/>
          </p:cNvCxnSpPr>
          <p:nvPr/>
        </p:nvCxnSpPr>
        <p:spPr>
          <a:xfrm flipH="1">
            <a:off x="2735316" y="1364385"/>
            <a:ext cx="666247" cy="0"/>
          </a:xfrm>
          <a:prstGeom prst="straightConnector1">
            <a:avLst/>
          </a:prstGeom>
          <a:ln cmpd="dbl">
            <a:prstDash val="sysDash"/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226153" y="870930"/>
            <a:ext cx="2158343" cy="9869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r>
              <a:rPr lang="is-IS" altLang="ko-KR" sz="2200" b="1" dirty="0" smtClean="0"/>
              <a:t>…N</a:t>
            </a:r>
            <a:endParaRPr lang="en-US" altLang="ko-KR" sz="2200" b="1" dirty="0" smtClean="0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384496" y="1364385"/>
            <a:ext cx="666247" cy="0"/>
          </a:xfrm>
          <a:prstGeom prst="straightConnector1">
            <a:avLst/>
          </a:prstGeom>
          <a:ln cmpd="dbl">
            <a:prstDash val="sysDash"/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01562" y="1857841"/>
            <a:ext cx="2158343" cy="954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</a:rPr>
              <a:t>Subject1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의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</a:rPr>
              <a:t>Observer</a:t>
            </a:r>
            <a:endParaRPr lang="ko-KR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26151" y="1857841"/>
            <a:ext cx="2158343" cy="954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Subject2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Observer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9050743" y="1857840"/>
            <a:ext cx="2158343" cy="954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Subject</a:t>
            </a:r>
            <a:r>
              <a:rPr lang="is-I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의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Observer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1763" y="346364"/>
            <a:ext cx="5638799" cy="24661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73629" y="540993"/>
            <a:ext cx="5638799" cy="24661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845495" y="735622"/>
            <a:ext cx="5638799" cy="24661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1763" y="2882409"/>
            <a:ext cx="1887255" cy="454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</a:rPr>
              <a:t>Observer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패턴</a:t>
            </a: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ko-KR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68439" y="3109723"/>
            <a:ext cx="1887255" cy="454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Observer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패턴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597039" y="3275478"/>
            <a:ext cx="1887255" cy="454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Observer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패턴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7258" y="5035361"/>
            <a:ext cx="2158343" cy="6036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Subject.notify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307258" y="4539869"/>
            <a:ext cx="2045417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상태가 </a:t>
            </a:r>
            <a:r>
              <a:rPr lang="en-US" altLang="ko-KR" sz="1600" b="1" dirty="0" smtClean="0"/>
              <a:t>A</a:t>
            </a:r>
            <a:r>
              <a:rPr lang="ko-KR" altLang="en-US" sz="1600" b="1" dirty="0" smtClean="0"/>
              <a:t>로 변경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5903630" y="1496962"/>
            <a:ext cx="3840445" cy="9869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err="1" smtClean="0"/>
              <a:t>Observer.update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64786" y="1388643"/>
            <a:ext cx="1" cy="3646718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64786" y="27182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1759793" y="27182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3054800" y="27182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4617686" y="149696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8237186" y="2919060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9532193" y="2919060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10827200" y="2919060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9853802" y="149696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4456918" y="5035361"/>
            <a:ext cx="2158343" cy="6036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Subject.notify</a:t>
            </a:r>
            <a:endParaRPr lang="ko-KR" altLang="en-US" sz="2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4617686" y="2693569"/>
            <a:ext cx="1" cy="2341792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636735" y="4539869"/>
            <a:ext cx="1802164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상태가 </a:t>
            </a:r>
            <a:r>
              <a:rPr lang="en-US" altLang="ko-KR" sz="1600" b="1" dirty="0" smtClean="0"/>
              <a:t>B</a:t>
            </a:r>
            <a:r>
              <a:rPr lang="ko-KR" altLang="en-US" sz="1600" b="1" dirty="0" smtClean="0"/>
              <a:t>로 변경</a:t>
            </a:r>
            <a:endParaRPr lang="ko-KR" altLang="en-US" sz="1600" b="1" dirty="0"/>
          </a:p>
        </p:txBody>
      </p:sp>
      <p:sp>
        <p:nvSpPr>
          <p:cNvPr id="45" name="직사각형 44"/>
          <p:cNvSpPr/>
          <p:nvPr/>
        </p:nvSpPr>
        <p:spPr>
          <a:xfrm>
            <a:off x="8104993" y="5035361"/>
            <a:ext cx="2158343" cy="6036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Subject.notify</a:t>
            </a:r>
            <a:endParaRPr lang="ko-KR" altLang="en-US" sz="2000" b="1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8237186" y="4055643"/>
            <a:ext cx="0" cy="979718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265761" y="4539869"/>
            <a:ext cx="3491096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상태가 </a:t>
            </a:r>
            <a:r>
              <a:rPr lang="en-US" altLang="ko-KR" sz="1600" b="1" dirty="0" smtClean="0"/>
              <a:t>C</a:t>
            </a:r>
            <a:r>
              <a:rPr lang="ko-KR" altLang="en-US" sz="1600" b="1" dirty="0" smtClean="0"/>
              <a:t>로 변경되지 못하고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지연됨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4" name="오른쪽 화살표[R] 53"/>
          <p:cNvSpPr/>
          <p:nvPr/>
        </p:nvSpPr>
        <p:spPr>
          <a:xfrm>
            <a:off x="398111" y="5816719"/>
            <a:ext cx="11403364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926118" y="5988169"/>
            <a:ext cx="1802164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600" b="1" smtClean="0"/>
              <a:t>시간</a:t>
            </a:r>
            <a:endParaRPr lang="ko-KR" altLang="en-US" sz="1600" b="1" dirty="0"/>
          </a:p>
        </p:txBody>
      </p:sp>
      <p:sp>
        <p:nvSpPr>
          <p:cNvPr id="56" name="직사각형 55"/>
          <p:cNvSpPr/>
          <p:nvPr/>
        </p:nvSpPr>
        <p:spPr>
          <a:xfrm>
            <a:off x="5839786" y="1010560"/>
            <a:ext cx="3968132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특정 </a:t>
            </a:r>
            <a:r>
              <a:rPr lang="en-US" altLang="ko-KR" sz="1600" b="1" dirty="0" err="1" smtClean="0"/>
              <a:t>Observer.update</a:t>
            </a:r>
            <a:r>
              <a:rPr lang="ko-KR" altLang="en-US" sz="1600" b="1" dirty="0" smtClean="0"/>
              <a:t> 처리 시간이 느림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65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4371972" y="1428751"/>
            <a:ext cx="0" cy="2402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7581897" y="1428752"/>
            <a:ext cx="0" cy="2402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9"/>
          <p:cNvSpPr txBox="1"/>
          <p:nvPr/>
        </p:nvSpPr>
        <p:spPr>
          <a:xfrm>
            <a:off x="752471" y="2850506"/>
            <a:ext cx="36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mtClean="0"/>
              <a:t>동기</a:t>
            </a:r>
            <a:r>
              <a:rPr lang="en-US" altLang="ko-KR" sz="2200" b="1" dirty="0" smtClean="0"/>
              <a:t>(</a:t>
            </a:r>
            <a:r>
              <a:rPr lang="en-US" altLang="ko-KR" sz="2400" b="1" dirty="0" smtClean="0"/>
              <a:t>Synchronous</a:t>
            </a:r>
            <a:r>
              <a:rPr lang="en-US" altLang="ko-KR" sz="2200" b="1" dirty="0" smtClean="0"/>
              <a:t>)</a:t>
            </a:r>
            <a:r>
              <a:rPr lang="ko-KR" altLang="en-US" sz="2200" b="1" dirty="0" smtClean="0"/>
              <a:t> 호출</a:t>
            </a:r>
            <a:endParaRPr lang="ko-KR" altLang="en-US" sz="22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57422" y="2200276"/>
            <a:ext cx="2114550" cy="0"/>
          </a:xfrm>
          <a:prstGeom prst="straightConnector1">
            <a:avLst/>
          </a:prstGeom>
          <a:ln w="50800">
            <a:headEnd type="diamond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371972" y="3081339"/>
            <a:ext cx="3209925" cy="0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아래쪽 화살표[D] 2"/>
          <p:cNvSpPr/>
          <p:nvPr/>
        </p:nvSpPr>
        <p:spPr>
          <a:xfrm>
            <a:off x="4243385" y="2262616"/>
            <a:ext cx="257174" cy="756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581897" y="2200276"/>
            <a:ext cx="3719515" cy="0"/>
          </a:xfrm>
          <a:prstGeom prst="straightConnector1">
            <a:avLst/>
          </a:prstGeom>
          <a:ln w="50800">
            <a:headEnd type="diamond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1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71800" y="1905010"/>
            <a:ext cx="1613648" cy="6320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분기문</a:t>
            </a:r>
            <a:endParaRPr kumimoji="1"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971799" y="1266274"/>
            <a:ext cx="3590365" cy="645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반복문</a:t>
            </a:r>
            <a:endParaRPr kumimoji="1"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397619" y="2550465"/>
            <a:ext cx="3164545" cy="6320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분기 로직</a:t>
            </a:r>
            <a:endParaRPr kumimoji="1"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927470" y="1425387"/>
            <a:ext cx="690287" cy="3617259"/>
            <a:chOff x="6210298" y="2196366"/>
            <a:chExt cx="690287" cy="1981193"/>
          </a:xfrm>
        </p:grpSpPr>
        <p:sp>
          <p:nvSpPr>
            <p:cNvPr id="3" name="아래로 구부러진 화살표[C] 2"/>
            <p:cNvSpPr/>
            <p:nvPr/>
          </p:nvSpPr>
          <p:spPr>
            <a:xfrm rot="10800000">
              <a:off x="6210298" y="3272127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아래로 구부러진 화살표[C] 34"/>
            <p:cNvSpPr/>
            <p:nvPr/>
          </p:nvSpPr>
          <p:spPr>
            <a:xfrm>
              <a:off x="6277533" y="2196366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3926541" y="3195932"/>
            <a:ext cx="2635623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비즈니스 로직 </a:t>
            </a:r>
            <a:r>
              <a:rPr kumimoji="1" lang="en-US" altLang="ko-KR" dirty="0"/>
              <a:t>A</a:t>
            </a:r>
            <a:endParaRPr kumimoji="1"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926541" y="3854829"/>
            <a:ext cx="2635623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비즈니스 로직 </a:t>
            </a:r>
            <a:r>
              <a:rPr kumimoji="1" lang="en-US" altLang="ko-KR" dirty="0" smtClean="0"/>
              <a:t>B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926541" y="4513726"/>
            <a:ext cx="2635623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비즈니스 로직 </a:t>
            </a:r>
            <a:r>
              <a:rPr kumimoji="1" lang="mr-IN" altLang="ko-KR" dirty="0" smtClean="0"/>
              <a:t>…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00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9751" y="2400302"/>
            <a:ext cx="1207999" cy="6320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분기문</a:t>
            </a:r>
            <a:endParaRPr kumimoji="1"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729751" y="1761565"/>
            <a:ext cx="6250646" cy="645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반복문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People</a:t>
            </a:r>
            <a:r>
              <a:rPr kumimoji="1" lang="ko-KR" altLang="en-US" dirty="0" smtClean="0"/>
              <a:t>을 반복하여 </a:t>
            </a:r>
            <a:r>
              <a:rPr kumimoji="1" lang="en-US" altLang="ko-KR" dirty="0" smtClean="0"/>
              <a:t>user </a:t>
            </a:r>
            <a:r>
              <a:rPr kumimoji="1" lang="ko-KR" altLang="en-US" dirty="0" smtClean="0"/>
              <a:t>접근</a:t>
            </a:r>
            <a:endParaRPr kumimoji="1"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372973" y="3045757"/>
            <a:ext cx="5607423" cy="6320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분기로직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성별이 </a:t>
            </a:r>
            <a:r>
              <a:rPr kumimoji="1" lang="ko-KR" altLang="en-US" dirty="0"/>
              <a:t>남자와 여자인 </a:t>
            </a:r>
            <a:r>
              <a:rPr kumimoji="1" lang="en-US" altLang="ko-KR" dirty="0" smtClean="0"/>
              <a:t>user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44574" y="3691224"/>
            <a:ext cx="4235824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성별에 따라 비만도를 구하는 로직</a:t>
            </a:r>
            <a:endParaRPr kumimoji="1"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4744574" y="4350121"/>
            <a:ext cx="4235824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User</a:t>
            </a:r>
            <a:r>
              <a:rPr kumimoji="1" lang="ko-KR" altLang="en-US" dirty="0" smtClean="0"/>
              <a:t>별 </a:t>
            </a:r>
            <a:r>
              <a:rPr kumimoji="1" lang="en-US" altLang="ko-KR" dirty="0" smtClean="0"/>
              <a:t>HTML</a:t>
            </a:r>
            <a:r>
              <a:rPr kumimoji="1" lang="ko-KR" altLang="en-US" dirty="0" smtClean="0"/>
              <a:t>을 만드는 로직</a:t>
            </a:r>
            <a:endParaRPr kumimoji="1" lang="en-US" altLang="ko-KR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9388282" y="1936376"/>
            <a:ext cx="690287" cy="2877671"/>
            <a:chOff x="6210298" y="2196366"/>
            <a:chExt cx="690287" cy="1981193"/>
          </a:xfrm>
        </p:grpSpPr>
        <p:sp>
          <p:nvSpPr>
            <p:cNvPr id="15" name="아래로 구부러진 화살표[C] 14"/>
            <p:cNvSpPr/>
            <p:nvPr/>
          </p:nvSpPr>
          <p:spPr>
            <a:xfrm rot="10800000">
              <a:off x="6210298" y="3272127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아래로 구부러진 화살표[C] 16"/>
            <p:cNvSpPr/>
            <p:nvPr/>
          </p:nvSpPr>
          <p:spPr>
            <a:xfrm>
              <a:off x="6277533" y="2196366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4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024188" y="691471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4" idx="6"/>
            <a:endCxn id="7" idx="2"/>
          </p:cNvCxnSpPr>
          <p:nvPr/>
        </p:nvCxnSpPr>
        <p:spPr>
          <a:xfrm flipV="1">
            <a:off x="4945854" y="1044349"/>
            <a:ext cx="108369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90"/>
          <p:cNvSpPr txBox="1"/>
          <p:nvPr/>
        </p:nvSpPr>
        <p:spPr>
          <a:xfrm>
            <a:off x="4972748" y="653344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29549" y="691470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292702" y="653344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6"/>
          </p:cNvCxnSpPr>
          <p:nvPr/>
        </p:nvCxnSpPr>
        <p:spPr>
          <a:xfrm flipV="1">
            <a:off x="7951215" y="1022676"/>
            <a:ext cx="1341487" cy="216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90"/>
          <p:cNvSpPr txBox="1"/>
          <p:nvPr/>
        </p:nvSpPr>
        <p:spPr>
          <a:xfrm>
            <a:off x="8058791" y="653344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47" name="위로 구부러진 화살표[C] 46"/>
          <p:cNvSpPr/>
          <p:nvPr/>
        </p:nvSpPr>
        <p:spPr>
          <a:xfrm flipH="1">
            <a:off x="4669691" y="1359101"/>
            <a:ext cx="1617650" cy="2823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90"/>
          <p:cNvSpPr txBox="1"/>
          <p:nvPr/>
        </p:nvSpPr>
        <p:spPr>
          <a:xfrm>
            <a:off x="4936668" y="167789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subscribe</a:t>
            </a:r>
            <a:endParaRPr lang="ko-KR" altLang="en-US" dirty="0"/>
          </a:p>
        </p:txBody>
      </p:sp>
      <p:sp>
        <p:nvSpPr>
          <p:cNvPr id="49" name="위로 구부러진 화살표[C] 48"/>
          <p:cNvSpPr/>
          <p:nvPr/>
        </p:nvSpPr>
        <p:spPr>
          <a:xfrm flipH="1">
            <a:off x="7825068" y="1359101"/>
            <a:ext cx="1617650" cy="2823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90"/>
          <p:cNvSpPr txBox="1"/>
          <p:nvPr/>
        </p:nvSpPr>
        <p:spPr>
          <a:xfrm>
            <a:off x="8092045" y="167789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subscribe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76824" y="2506823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5" name="TextBox 90"/>
          <p:cNvSpPr txBox="1"/>
          <p:nvPr/>
        </p:nvSpPr>
        <p:spPr>
          <a:xfrm>
            <a:off x="2632960" y="2468696"/>
            <a:ext cx="65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356582" y="2506823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213857" y="2506822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278248" y="2859701"/>
            <a:ext cx="93560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90"/>
          <p:cNvSpPr txBox="1"/>
          <p:nvPr/>
        </p:nvSpPr>
        <p:spPr>
          <a:xfrm>
            <a:off x="5468803" y="2468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1163997" y="336117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Ajax$</a:t>
            </a:r>
            <a:endParaRPr kumimoji="1"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498490" y="2859702"/>
            <a:ext cx="85809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8135523" y="2870839"/>
            <a:ext cx="93560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90"/>
          <p:cNvSpPr txBox="1"/>
          <p:nvPr/>
        </p:nvSpPr>
        <p:spPr>
          <a:xfrm>
            <a:off x="8159138" y="246869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reduce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069920" y="2517960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82323" y="777035"/>
            <a:ext cx="1310668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Ajax</a:t>
            </a:r>
          </a:p>
          <a:p>
            <a:pPr algn="ctr"/>
            <a:r>
              <a:rPr kumimoji="1" lang="en-US" altLang="ko-KR" dirty="0" smtClean="0"/>
              <a:t>Source</a:t>
            </a:r>
            <a:endParaRPr kumimoji="1"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537657" y="1946929"/>
            <a:ext cx="0" cy="5598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9208136" y="4375978"/>
            <a:ext cx="1645234" cy="94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Observer</a:t>
            </a:r>
            <a:endParaRPr kumimoji="1" lang="ko-KR" altLang="en-US" dirty="0"/>
          </a:p>
        </p:txBody>
      </p:sp>
      <p:sp>
        <p:nvSpPr>
          <p:cNvPr id="18" name="아래로 구부러진 화살표[C] 17"/>
          <p:cNvSpPr/>
          <p:nvPr/>
        </p:nvSpPr>
        <p:spPr>
          <a:xfrm rot="16200000">
            <a:off x="8012234" y="3788939"/>
            <a:ext cx="1680882" cy="434491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90"/>
          <p:cNvSpPr txBox="1"/>
          <p:nvPr/>
        </p:nvSpPr>
        <p:spPr>
          <a:xfrm>
            <a:off x="7472931" y="447729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subscribe</a:t>
            </a:r>
            <a:endParaRPr lang="ko-KR" altLang="en-US" dirty="0"/>
          </a:p>
        </p:txBody>
      </p:sp>
      <p:sp>
        <p:nvSpPr>
          <p:cNvPr id="20" name="아래쪽 화살표[D] 19"/>
          <p:cNvSpPr/>
          <p:nvPr/>
        </p:nvSpPr>
        <p:spPr>
          <a:xfrm>
            <a:off x="9833458" y="3361173"/>
            <a:ext cx="394589" cy="847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90"/>
          <p:cNvSpPr txBox="1"/>
          <p:nvPr/>
        </p:nvSpPr>
        <p:spPr>
          <a:xfrm>
            <a:off x="10287174" y="3461885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</a:p>
          <a:p>
            <a:r>
              <a:rPr lang="ko-KR" altLang="en-US" dirty="0" smtClean="0"/>
              <a:t>데이터가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076949" y="1646823"/>
            <a:ext cx="8854238" cy="2825696"/>
            <a:chOff x="885823" y="335381"/>
            <a:chExt cx="8854238" cy="2825696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885823" y="2501065"/>
              <a:ext cx="8161925" cy="0"/>
            </a:xfrm>
            <a:prstGeom prst="straightConnector1">
              <a:avLst/>
            </a:prstGeom>
            <a:ln w="50800">
              <a:headEnd type="diamond" w="lg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49"/>
            <p:cNvSpPr txBox="1"/>
            <p:nvPr/>
          </p:nvSpPr>
          <p:spPr>
            <a:xfrm>
              <a:off x="8831178" y="2730190"/>
              <a:ext cx="9088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smtClean="0"/>
                <a:t>시간</a:t>
              </a:r>
              <a:endParaRPr lang="ko-KR" altLang="en-US" sz="2200" b="1" dirty="0"/>
            </a:p>
          </p:txBody>
        </p:sp>
        <p:sp>
          <p:nvSpPr>
            <p:cNvPr id="7" name="폭발 1 6"/>
            <p:cNvSpPr/>
            <p:nvPr/>
          </p:nvSpPr>
          <p:spPr>
            <a:xfrm>
              <a:off x="1528011" y="335381"/>
              <a:ext cx="1191126" cy="13836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click</a:t>
              </a:r>
              <a:endParaRPr lang="ko-KR" altLang="en-US" dirty="0"/>
            </a:p>
          </p:txBody>
        </p:sp>
        <p:sp>
          <p:nvSpPr>
            <p:cNvPr id="8" name="폭발 1 7"/>
            <p:cNvSpPr/>
            <p:nvPr/>
          </p:nvSpPr>
          <p:spPr>
            <a:xfrm>
              <a:off x="4825145" y="335381"/>
              <a:ext cx="1191126" cy="13836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click</a:t>
              </a:r>
              <a:endParaRPr lang="ko-KR" altLang="en-US" dirty="0"/>
            </a:p>
          </p:txBody>
        </p:sp>
        <p:sp>
          <p:nvSpPr>
            <p:cNvPr id="9" name="폭발 1 8"/>
            <p:cNvSpPr/>
            <p:nvPr/>
          </p:nvSpPr>
          <p:spPr>
            <a:xfrm>
              <a:off x="6240379" y="335381"/>
              <a:ext cx="1191126" cy="13836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click</a:t>
              </a:r>
              <a:endParaRPr lang="ko-KR" altLang="en-US" dirty="0"/>
            </a:p>
          </p:txBody>
        </p:sp>
        <p:cxnSp>
          <p:nvCxnSpPr>
            <p:cNvPr id="10" name="직선 연결선[R] 10"/>
            <p:cNvCxnSpPr/>
            <p:nvPr/>
          </p:nvCxnSpPr>
          <p:spPr>
            <a:xfrm>
              <a:off x="2098003" y="1300062"/>
              <a:ext cx="0" cy="12010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0"/>
            <p:cNvCxnSpPr/>
            <p:nvPr/>
          </p:nvCxnSpPr>
          <p:spPr>
            <a:xfrm>
              <a:off x="5415190" y="1300062"/>
              <a:ext cx="0" cy="12010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0"/>
            <p:cNvCxnSpPr/>
            <p:nvPr/>
          </p:nvCxnSpPr>
          <p:spPr>
            <a:xfrm>
              <a:off x="6822403" y="1300062"/>
              <a:ext cx="0" cy="12010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848349" y="708360"/>
            <a:ext cx="8854238" cy="5075602"/>
            <a:chOff x="2076949" y="239128"/>
            <a:chExt cx="8854238" cy="5075602"/>
          </a:xfrm>
        </p:grpSpPr>
        <p:sp>
          <p:nvSpPr>
            <p:cNvPr id="7" name="폭발 1 6"/>
            <p:cNvSpPr/>
            <p:nvPr/>
          </p:nvSpPr>
          <p:spPr>
            <a:xfrm>
              <a:off x="2693566" y="239128"/>
              <a:ext cx="1191126" cy="13836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call</a:t>
              </a:r>
              <a:endParaRPr lang="ko-KR" altLang="en-US" dirty="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076949" y="1242687"/>
              <a:ext cx="8854238" cy="4072043"/>
              <a:chOff x="2076949" y="1242687"/>
              <a:chExt cx="8854238" cy="4072043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2076949" y="4654718"/>
                <a:ext cx="8161925" cy="0"/>
              </a:xfrm>
              <a:prstGeom prst="straightConnector1">
                <a:avLst/>
              </a:prstGeom>
              <a:ln w="50800">
                <a:headEnd type="diamond" w="lg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49"/>
              <p:cNvSpPr txBox="1"/>
              <p:nvPr/>
            </p:nvSpPr>
            <p:spPr>
              <a:xfrm>
                <a:off x="10022304" y="4883843"/>
                <a:ext cx="9088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200" b="1" smtClean="0"/>
                  <a:t>시간</a:t>
                </a:r>
                <a:endParaRPr lang="ko-KR" altLang="en-US" sz="2200" b="1" dirty="0"/>
              </a:p>
            </p:txBody>
          </p:sp>
          <p:sp>
            <p:nvSpPr>
              <p:cNvPr id="8" name="폭발 1 7"/>
              <p:cNvSpPr/>
              <p:nvPr/>
            </p:nvSpPr>
            <p:spPr>
              <a:xfrm>
                <a:off x="2833935" y="1242687"/>
                <a:ext cx="1191126" cy="1383632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call</a:t>
                </a:r>
                <a:endParaRPr lang="ko-KR" altLang="en-US" dirty="0"/>
              </a:p>
            </p:txBody>
          </p:sp>
          <p:sp>
            <p:nvSpPr>
              <p:cNvPr id="9" name="폭발 1 8"/>
              <p:cNvSpPr/>
              <p:nvPr/>
            </p:nvSpPr>
            <p:spPr>
              <a:xfrm>
                <a:off x="2974304" y="2180200"/>
                <a:ext cx="1191126" cy="1383632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call</a:t>
                </a:r>
                <a:endParaRPr lang="ko-KR" altLang="en-US" dirty="0"/>
              </a:p>
            </p:txBody>
          </p:sp>
          <p:cxnSp>
            <p:nvCxnSpPr>
              <p:cNvPr id="10" name="직선 연결선[R] 10"/>
              <p:cNvCxnSpPr/>
              <p:nvPr/>
            </p:nvCxnSpPr>
            <p:spPr>
              <a:xfrm>
                <a:off x="3289129" y="1273844"/>
                <a:ext cx="7524" cy="33808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/>
              <p:cNvCxnSpPr/>
              <p:nvPr/>
            </p:nvCxnSpPr>
            <p:spPr>
              <a:xfrm>
                <a:off x="3429498" y="2234867"/>
                <a:ext cx="11534" cy="241985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0"/>
              <p:cNvCxnSpPr/>
              <p:nvPr/>
            </p:nvCxnSpPr>
            <p:spPr>
              <a:xfrm>
                <a:off x="3561845" y="3176989"/>
                <a:ext cx="11534" cy="14777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92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5700</TotalTime>
  <Words>264</Words>
  <Application>Microsoft Macintosh PowerPoint</Application>
  <PresentationFormat>와이드스크린</PresentationFormat>
  <Paragraphs>167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Mangal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sculove</dc:creator>
  <cp:lastModifiedBy>Microsoft Office 사용자</cp:lastModifiedBy>
  <cp:revision>54</cp:revision>
  <dcterms:created xsi:type="dcterms:W3CDTF">2016-11-19T12:52:59Z</dcterms:created>
  <dcterms:modified xsi:type="dcterms:W3CDTF">2017-09-12T14:35:43Z</dcterms:modified>
</cp:coreProperties>
</file>