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5" r:id="rId2"/>
    <p:sldId id="274" r:id="rId3"/>
    <p:sldId id="267" r:id="rId4"/>
    <p:sldId id="273" r:id="rId5"/>
    <p:sldId id="276" r:id="rId6"/>
    <p:sldId id="277" r:id="rId7"/>
    <p:sldId id="278" r:id="rId8"/>
    <p:sldId id="269" r:id="rId9"/>
    <p:sldId id="270" r:id="rId10"/>
    <p:sldId id="271" r:id="rId11"/>
    <p:sldId id="268" r:id="rId12"/>
    <p:sldId id="272" r:id="rId13"/>
    <p:sldId id="275" r:id="rId14"/>
    <p:sldId id="259" r:id="rId15"/>
    <p:sldId id="258" r:id="rId16"/>
    <p:sldId id="257" r:id="rId17"/>
    <p:sldId id="260" r:id="rId18"/>
    <p:sldId id="256" r:id="rId19"/>
    <p:sldId id="263" r:id="rId20"/>
    <p:sldId id="264" r:id="rId21"/>
    <p:sldId id="262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42" autoAdjust="0"/>
    <p:restoredTop sz="94660"/>
  </p:normalViewPr>
  <p:slideViewPr>
    <p:cSldViewPr snapToGrid="0">
      <p:cViewPr varScale="1">
        <p:scale>
          <a:sx n="95" d="100"/>
          <a:sy n="95" d="100"/>
        </p:scale>
        <p:origin x="192" y="8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012330-251B-0F46-9B52-627E8AA768DF}" type="datetimeFigureOut">
              <a:rPr kumimoji="1" lang="ko-KR" altLang="en-US" smtClean="0"/>
              <a:t>2017. 7. 8.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5F9F4-F5B9-D640-B116-A5C7732E14A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3968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6AD3-0E4D-43A1-8C4E-D928CA009E8D}" type="datetimeFigureOut">
              <a:rPr lang="ko-KR" altLang="en-US" smtClean="0"/>
              <a:t>2017. 7. 8.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398B-3472-4415-B70B-EEA6E3900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048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6AD3-0E4D-43A1-8C4E-D928CA009E8D}" type="datetimeFigureOut">
              <a:rPr lang="ko-KR" altLang="en-US" smtClean="0"/>
              <a:t>2017. 7. 8.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398B-3472-4415-B70B-EEA6E3900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077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6AD3-0E4D-43A1-8C4E-D928CA009E8D}" type="datetimeFigureOut">
              <a:rPr lang="ko-KR" altLang="en-US" smtClean="0"/>
              <a:t>2017. 7. 8.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398B-3472-4415-B70B-EEA6E3900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04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6AD3-0E4D-43A1-8C4E-D928CA009E8D}" type="datetimeFigureOut">
              <a:rPr lang="ko-KR" altLang="en-US" smtClean="0"/>
              <a:t>2017. 7. 8.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398B-3472-4415-B70B-EEA6E3900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958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6AD3-0E4D-43A1-8C4E-D928CA009E8D}" type="datetimeFigureOut">
              <a:rPr lang="ko-KR" altLang="en-US" smtClean="0"/>
              <a:t>2017. 7. 8.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398B-3472-4415-B70B-EEA6E3900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99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6AD3-0E4D-43A1-8C4E-D928CA009E8D}" type="datetimeFigureOut">
              <a:rPr lang="ko-KR" altLang="en-US" smtClean="0"/>
              <a:t>2017. 7. 8.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398B-3472-4415-B70B-EEA6E3900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53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6AD3-0E4D-43A1-8C4E-D928CA009E8D}" type="datetimeFigureOut">
              <a:rPr lang="ko-KR" altLang="en-US" smtClean="0"/>
              <a:t>2017. 7. 8.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398B-3472-4415-B70B-EEA6E3900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82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6AD3-0E4D-43A1-8C4E-D928CA009E8D}" type="datetimeFigureOut">
              <a:rPr lang="ko-KR" altLang="en-US" smtClean="0"/>
              <a:t>2017. 7. 8.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398B-3472-4415-B70B-EEA6E3900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819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6AD3-0E4D-43A1-8C4E-D928CA009E8D}" type="datetimeFigureOut">
              <a:rPr lang="ko-KR" altLang="en-US" smtClean="0"/>
              <a:t>2017. 7. 8.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398B-3472-4415-B70B-EEA6E3900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588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6AD3-0E4D-43A1-8C4E-D928CA009E8D}" type="datetimeFigureOut">
              <a:rPr lang="ko-KR" altLang="en-US" smtClean="0"/>
              <a:t>2017. 7. 8.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398B-3472-4415-B70B-EEA6E3900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460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6AD3-0E4D-43A1-8C4E-D928CA009E8D}" type="datetimeFigureOut">
              <a:rPr lang="ko-KR" altLang="en-US" smtClean="0"/>
              <a:t>2017. 7. 8.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398B-3472-4415-B70B-EEA6E3900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810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C6AD3-0E4D-43A1-8C4E-D928CA009E8D}" type="datetimeFigureOut">
              <a:rPr lang="ko-KR" altLang="en-US" smtClean="0"/>
              <a:t>2017. 7. 8.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3398B-3472-4415-B70B-EEA6E3900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583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6315587" y="1772521"/>
            <a:ext cx="3644625" cy="3411857"/>
          </a:xfrm>
          <a:prstGeom prst="ellipse">
            <a:avLst/>
          </a:prstGeom>
          <a:solidFill>
            <a:schemeClr val="accent6">
              <a:alpha val="3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dirty="0" smtClean="0"/>
              <a:t>Functional</a:t>
            </a:r>
          </a:p>
          <a:p>
            <a:pPr algn="ctr"/>
            <a:r>
              <a:rPr kumimoji="1" lang="en-US" altLang="ko-KR" sz="3000" dirty="0" smtClean="0"/>
              <a:t>Programming</a:t>
            </a:r>
            <a:endParaRPr kumimoji="1" lang="ko-KR" altLang="en-US" sz="3000" dirty="0"/>
          </a:p>
        </p:txBody>
      </p:sp>
      <p:sp>
        <p:nvSpPr>
          <p:cNvPr id="7" name="타원 6"/>
          <p:cNvSpPr/>
          <p:nvPr/>
        </p:nvSpPr>
        <p:spPr>
          <a:xfrm>
            <a:off x="1860263" y="1617819"/>
            <a:ext cx="3653735" cy="3513598"/>
          </a:xfrm>
          <a:prstGeom prst="ellipse">
            <a:avLst/>
          </a:prstGeom>
          <a:solidFill>
            <a:schemeClr val="accent2">
              <a:alpha val="3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smtClean="0"/>
              <a:t>Reactive</a:t>
            </a:r>
            <a:endParaRPr kumimoji="1" lang="en-US" altLang="ko-KR" sz="3000" dirty="0" smtClean="0"/>
          </a:p>
          <a:p>
            <a:pPr algn="ctr"/>
            <a:r>
              <a:rPr kumimoji="1" lang="en-US" altLang="ko-KR" sz="3000" dirty="0" smtClean="0"/>
              <a:t>Programming</a:t>
            </a:r>
            <a:endParaRPr kumimoji="1" lang="ko-KR" altLang="en-US" sz="3000" dirty="0"/>
          </a:p>
        </p:txBody>
      </p:sp>
      <p:sp>
        <p:nvSpPr>
          <p:cNvPr id="6" name="타원 5"/>
          <p:cNvSpPr/>
          <p:nvPr/>
        </p:nvSpPr>
        <p:spPr>
          <a:xfrm>
            <a:off x="4126958" y="1617819"/>
            <a:ext cx="3566559" cy="3566559"/>
          </a:xfrm>
          <a:prstGeom prst="ellipse">
            <a:avLst/>
          </a:prstGeom>
          <a:solidFill>
            <a:schemeClr val="accent4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dirty="0" err="1" smtClean="0"/>
              <a:t>RxJS</a:t>
            </a:r>
            <a:endParaRPr kumimoji="1" lang="en-US" altLang="ko-KR" sz="3000" dirty="0" smtClean="0"/>
          </a:p>
        </p:txBody>
      </p:sp>
    </p:spTree>
    <p:extLst>
      <p:ext uri="{BB962C8B-B14F-4D97-AF65-F5344CB8AC3E}">
        <p14:creationId xmlns:p14="http://schemas.microsoft.com/office/powerpoint/2010/main" val="117566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443790" y="2695074"/>
            <a:ext cx="9403178" cy="1343783"/>
            <a:chOff x="1708485" y="2683043"/>
            <a:chExt cx="9403178" cy="1343783"/>
          </a:xfrm>
        </p:grpSpPr>
        <p:sp>
          <p:nvSpPr>
            <p:cNvPr id="4" name="TextBox 3"/>
            <p:cNvSpPr txBox="1"/>
            <p:nvPr/>
          </p:nvSpPr>
          <p:spPr>
            <a:xfrm>
              <a:off x="1708485" y="2683043"/>
              <a:ext cx="899958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 smtClean="0"/>
                <a:t>[ </a:t>
              </a:r>
              <a:r>
                <a:rPr lang="ko-KR" altLang="en-US" sz="4000" dirty="0" smtClean="0"/>
                <a:t>데이터 </a:t>
              </a:r>
              <a:r>
                <a:rPr lang="en-US" altLang="ko-KR" sz="4000" dirty="0" smtClean="0"/>
                <a:t>……. </a:t>
              </a:r>
              <a:r>
                <a:rPr lang="ko-KR" altLang="en-US" sz="4000" dirty="0" smtClean="0"/>
                <a:t>데이터 </a:t>
              </a:r>
              <a:r>
                <a:rPr lang="en-US" altLang="ko-KR" sz="4000" dirty="0" smtClean="0"/>
                <a:t>…….. </a:t>
              </a:r>
              <a:r>
                <a:rPr lang="ko-KR" altLang="en-US" sz="4000" dirty="0" smtClean="0"/>
                <a:t>데이터 </a:t>
              </a:r>
              <a:r>
                <a:rPr lang="en-US" altLang="ko-KR" sz="4000" dirty="0" smtClean="0"/>
                <a:t>…… ]</a:t>
              </a:r>
              <a:endParaRPr lang="ko-KR" altLang="en-US" sz="4000" dirty="0"/>
            </a:p>
          </p:txBody>
        </p:sp>
        <p:cxnSp>
          <p:nvCxnSpPr>
            <p:cNvPr id="5" name="직선 화살표 연결선 4"/>
            <p:cNvCxnSpPr/>
            <p:nvPr/>
          </p:nvCxnSpPr>
          <p:spPr>
            <a:xfrm>
              <a:off x="2129589" y="3595939"/>
              <a:ext cx="8073191" cy="0"/>
            </a:xfrm>
            <a:prstGeom prst="straightConnector1">
              <a:avLst/>
            </a:prstGeom>
            <a:ln w="508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49"/>
            <p:cNvSpPr txBox="1"/>
            <p:nvPr/>
          </p:nvSpPr>
          <p:spPr>
            <a:xfrm>
              <a:off x="10202780" y="3595939"/>
              <a:ext cx="90888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b="1" dirty="0" smtClean="0"/>
                <a:t>시간</a:t>
              </a:r>
              <a:endParaRPr lang="ko-KR" altLang="en-US" sz="2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7846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[R] 10"/>
          <p:cNvCxnSpPr/>
          <p:nvPr/>
        </p:nvCxnSpPr>
        <p:spPr>
          <a:xfrm>
            <a:off x="4857750" y="1428751"/>
            <a:ext cx="0" cy="24020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/>
          <p:cNvCxnSpPr/>
          <p:nvPr/>
        </p:nvCxnSpPr>
        <p:spPr>
          <a:xfrm>
            <a:off x="8067675" y="1428752"/>
            <a:ext cx="0" cy="24020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49"/>
          <p:cNvSpPr txBox="1"/>
          <p:nvPr/>
        </p:nvSpPr>
        <p:spPr>
          <a:xfrm>
            <a:off x="771525" y="2850506"/>
            <a:ext cx="4095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/>
              <a:t>비동기</a:t>
            </a:r>
            <a:r>
              <a:rPr lang="en-US" altLang="ko-KR" sz="2200" b="1" dirty="0" smtClean="0"/>
              <a:t>(A</a:t>
            </a:r>
            <a:r>
              <a:rPr lang="en-US" altLang="ko-KR" sz="2400" b="1" dirty="0"/>
              <a:t>s</a:t>
            </a:r>
            <a:r>
              <a:rPr lang="en-US" altLang="ko-KR" sz="2400" b="1" dirty="0" smtClean="0"/>
              <a:t>ynchronous</a:t>
            </a:r>
            <a:r>
              <a:rPr lang="en-US" altLang="ko-KR" sz="2200" b="1" dirty="0" smtClean="0"/>
              <a:t>)</a:t>
            </a:r>
            <a:r>
              <a:rPr lang="ko-KR" altLang="en-US" sz="2200" b="1" dirty="0" smtClean="0"/>
              <a:t> 호출</a:t>
            </a:r>
            <a:endParaRPr lang="ko-KR" altLang="en-US" sz="2200" b="1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743200" y="2200276"/>
            <a:ext cx="2114550" cy="0"/>
          </a:xfrm>
          <a:prstGeom prst="straightConnector1">
            <a:avLst/>
          </a:prstGeom>
          <a:ln w="50800">
            <a:headEnd type="diamond"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4867273" y="2200276"/>
            <a:ext cx="3719515" cy="0"/>
          </a:xfrm>
          <a:prstGeom prst="straightConnector1">
            <a:avLst/>
          </a:prstGeom>
          <a:ln w="50800">
            <a:headEnd type="diamond"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4857750" y="3081339"/>
            <a:ext cx="3209925" cy="0"/>
          </a:xfrm>
          <a:prstGeom prst="straightConnector1">
            <a:avLst/>
          </a:prstGeom>
          <a:ln w="5715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아래쪽 화살표[D] 2"/>
          <p:cNvSpPr/>
          <p:nvPr/>
        </p:nvSpPr>
        <p:spPr>
          <a:xfrm>
            <a:off x="4729163" y="2262616"/>
            <a:ext cx="257174" cy="756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766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053093" y="782053"/>
            <a:ext cx="3326401" cy="162426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Observable</a:t>
            </a:r>
            <a:endParaRPr lang="ko-KR" alt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5476425" y="906191"/>
            <a:ext cx="701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Read</a:t>
            </a:r>
            <a:endParaRPr lang="ko-KR" altLang="en-US" dirty="0"/>
          </a:p>
        </p:txBody>
      </p:sp>
      <p:sp>
        <p:nvSpPr>
          <p:cNvPr id="14" name="아래쪽 화살표 13"/>
          <p:cNvSpPr/>
          <p:nvPr/>
        </p:nvSpPr>
        <p:spPr>
          <a:xfrm rot="16200000">
            <a:off x="5698017" y="257308"/>
            <a:ext cx="258681" cy="24150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342966" y="655721"/>
            <a:ext cx="2839453" cy="18769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Target</a:t>
            </a:r>
          </a:p>
          <a:p>
            <a:pPr algn="ctr"/>
            <a:r>
              <a:rPr lang="en-US" altLang="ko-KR" sz="2800" dirty="0" smtClean="0"/>
              <a:t>(Observer)</a:t>
            </a:r>
            <a:endParaRPr lang="ko-KR" altLang="en-US" sz="2800" dirty="0"/>
          </a:p>
        </p:txBody>
      </p:sp>
      <p:sp>
        <p:nvSpPr>
          <p:cNvPr id="18" name="아래쪽 화살표 17"/>
          <p:cNvSpPr/>
          <p:nvPr/>
        </p:nvSpPr>
        <p:spPr>
          <a:xfrm rot="16200000" flipV="1">
            <a:off x="5694006" y="754614"/>
            <a:ext cx="266700" cy="24150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곱셈 기호 18"/>
          <p:cNvSpPr/>
          <p:nvPr/>
        </p:nvSpPr>
        <p:spPr>
          <a:xfrm>
            <a:off x="5376171" y="1594185"/>
            <a:ext cx="902369" cy="74595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62105" y="2347981"/>
            <a:ext cx="74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Write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596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883112" y="757050"/>
            <a:ext cx="1545367" cy="7216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Observer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449215" y="908775"/>
            <a:ext cx="1316588" cy="1141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Source</a:t>
            </a:r>
            <a:endParaRPr lang="ko-KR" altLang="en-US" dirty="0"/>
          </a:p>
        </p:txBody>
      </p:sp>
      <p:cxnSp>
        <p:nvCxnSpPr>
          <p:cNvPr id="50" name="직선 화살표 연결선 49"/>
          <p:cNvCxnSpPr>
            <a:stCxn id="80" idx="4"/>
            <a:endCxn id="70" idx="2"/>
          </p:cNvCxnSpPr>
          <p:nvPr/>
        </p:nvCxnSpPr>
        <p:spPr>
          <a:xfrm>
            <a:off x="1107509" y="4490293"/>
            <a:ext cx="539294" cy="106084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37" idx="7"/>
            <a:endCxn id="60" idx="2"/>
          </p:cNvCxnSpPr>
          <p:nvPr/>
        </p:nvCxnSpPr>
        <p:spPr>
          <a:xfrm flipV="1">
            <a:off x="1572993" y="708173"/>
            <a:ext cx="711607" cy="36770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0" name="타원 59"/>
          <p:cNvSpPr/>
          <p:nvPr/>
        </p:nvSpPr>
        <p:spPr>
          <a:xfrm>
            <a:off x="2284600" y="355294"/>
            <a:ext cx="1921666" cy="7057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Observable</a:t>
            </a:r>
            <a:endParaRPr lang="ko-KR" altLang="en-US" dirty="0"/>
          </a:p>
        </p:txBody>
      </p:sp>
      <p:cxnSp>
        <p:nvCxnSpPr>
          <p:cNvPr id="87" name="직선 화살표 연결선 86"/>
          <p:cNvCxnSpPr>
            <a:stCxn id="60" idx="4"/>
            <a:endCxn id="47" idx="0"/>
          </p:cNvCxnSpPr>
          <p:nvPr/>
        </p:nvCxnSpPr>
        <p:spPr>
          <a:xfrm>
            <a:off x="3245433" y="1061051"/>
            <a:ext cx="1198469" cy="76317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endCxn id="12" idx="1"/>
          </p:cNvCxnSpPr>
          <p:nvPr/>
        </p:nvCxnSpPr>
        <p:spPr>
          <a:xfrm flipV="1">
            <a:off x="5404735" y="1117892"/>
            <a:ext cx="1478377" cy="98918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 rot="19537184">
            <a:off x="5362526" y="1243495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subscribe</a:t>
            </a:r>
            <a:endParaRPr lang="ko-KR" altLang="en-US" dirty="0"/>
          </a:p>
        </p:txBody>
      </p:sp>
      <p:sp>
        <p:nvSpPr>
          <p:cNvPr id="92" name="타원 91"/>
          <p:cNvSpPr/>
          <p:nvPr/>
        </p:nvSpPr>
        <p:spPr>
          <a:xfrm>
            <a:off x="10255882" y="1649796"/>
            <a:ext cx="1617872" cy="88018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UI</a:t>
            </a:r>
            <a:endParaRPr lang="ko-KR" altLang="en-US" sz="2000" dirty="0"/>
          </a:p>
        </p:txBody>
      </p:sp>
      <p:cxnSp>
        <p:nvCxnSpPr>
          <p:cNvPr id="94" name="직선 화살표 연결선 93"/>
          <p:cNvCxnSpPr>
            <a:stCxn id="12" idx="3"/>
            <a:endCxn id="92" idx="1"/>
          </p:cNvCxnSpPr>
          <p:nvPr/>
        </p:nvCxnSpPr>
        <p:spPr>
          <a:xfrm>
            <a:off x="8428479" y="1117892"/>
            <a:ext cx="2064335" cy="66080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>
            <a:stCxn id="90" idx="3"/>
            <a:endCxn id="92" idx="2"/>
          </p:cNvCxnSpPr>
          <p:nvPr/>
        </p:nvCxnSpPr>
        <p:spPr>
          <a:xfrm flipV="1">
            <a:off x="8633582" y="2089891"/>
            <a:ext cx="1622300" cy="25460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56" idx="6"/>
            <a:endCxn id="90" idx="1"/>
          </p:cNvCxnSpPr>
          <p:nvPr/>
        </p:nvCxnSpPr>
        <p:spPr>
          <a:xfrm flipV="1">
            <a:off x="4443902" y="2344494"/>
            <a:ext cx="2644313" cy="12529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5" name="TextBox 90"/>
          <p:cNvSpPr txBox="1"/>
          <p:nvPr/>
        </p:nvSpPr>
        <p:spPr>
          <a:xfrm rot="2002865">
            <a:off x="3590772" y="1176438"/>
            <a:ext cx="108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operator</a:t>
            </a:r>
            <a:endParaRPr lang="ko-KR" altLang="en-US" dirty="0"/>
          </a:p>
        </p:txBody>
      </p:sp>
      <p:sp>
        <p:nvSpPr>
          <p:cNvPr id="47" name="타원 46"/>
          <p:cNvSpPr/>
          <p:nvPr/>
        </p:nvSpPr>
        <p:spPr>
          <a:xfrm>
            <a:off x="3483069" y="1824228"/>
            <a:ext cx="1921666" cy="7057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Observable</a:t>
            </a:r>
            <a:endParaRPr lang="ko-KR" altLang="en-US" dirty="0"/>
          </a:p>
        </p:txBody>
      </p:sp>
      <p:sp>
        <p:nvSpPr>
          <p:cNvPr id="55" name="TextBox 90"/>
          <p:cNvSpPr txBox="1"/>
          <p:nvPr/>
        </p:nvSpPr>
        <p:spPr>
          <a:xfrm>
            <a:off x="2844593" y="2647768"/>
            <a:ext cx="108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operator</a:t>
            </a:r>
            <a:endParaRPr lang="ko-KR" altLang="en-US" dirty="0"/>
          </a:p>
        </p:txBody>
      </p:sp>
      <p:sp>
        <p:nvSpPr>
          <p:cNvPr id="56" name="타원 55"/>
          <p:cNvSpPr/>
          <p:nvPr/>
        </p:nvSpPr>
        <p:spPr>
          <a:xfrm>
            <a:off x="2522236" y="3244521"/>
            <a:ext cx="1921666" cy="7057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Observable</a:t>
            </a:r>
            <a:endParaRPr lang="ko-KR" altLang="en-US" dirty="0"/>
          </a:p>
        </p:txBody>
      </p:sp>
      <p:cxnSp>
        <p:nvCxnSpPr>
          <p:cNvPr id="57" name="직선 화살표 연결선 56"/>
          <p:cNvCxnSpPr>
            <a:stCxn id="47" idx="4"/>
            <a:endCxn id="56" idx="0"/>
          </p:cNvCxnSpPr>
          <p:nvPr/>
        </p:nvCxnSpPr>
        <p:spPr>
          <a:xfrm flipH="1">
            <a:off x="3483069" y="2529985"/>
            <a:ext cx="960833" cy="71453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0" name="타원 69"/>
          <p:cNvSpPr/>
          <p:nvPr/>
        </p:nvSpPr>
        <p:spPr>
          <a:xfrm>
            <a:off x="1646803" y="5198255"/>
            <a:ext cx="1921666" cy="7057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Observable</a:t>
            </a:r>
            <a:endParaRPr lang="ko-KR" altLang="en-US" dirty="0"/>
          </a:p>
        </p:txBody>
      </p:sp>
      <p:cxnSp>
        <p:nvCxnSpPr>
          <p:cNvPr id="71" name="직선 화살표 연결선 70"/>
          <p:cNvCxnSpPr>
            <a:stCxn id="70" idx="0"/>
            <a:endCxn id="75" idx="3"/>
          </p:cNvCxnSpPr>
          <p:nvPr/>
        </p:nvCxnSpPr>
        <p:spPr>
          <a:xfrm flipV="1">
            <a:off x="2607636" y="4924509"/>
            <a:ext cx="1247642" cy="27374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3" name="TextBox 90"/>
          <p:cNvSpPr txBox="1"/>
          <p:nvPr/>
        </p:nvSpPr>
        <p:spPr>
          <a:xfrm rot="20932406">
            <a:off x="2399910" y="4682556"/>
            <a:ext cx="108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operator</a:t>
            </a:r>
            <a:endParaRPr lang="ko-KR" altLang="en-US" dirty="0"/>
          </a:p>
        </p:txBody>
      </p:sp>
      <p:sp>
        <p:nvSpPr>
          <p:cNvPr id="75" name="타원 74"/>
          <p:cNvSpPr/>
          <p:nvPr/>
        </p:nvSpPr>
        <p:spPr>
          <a:xfrm>
            <a:off x="3573857" y="4322108"/>
            <a:ext cx="1921666" cy="7057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Observable</a:t>
            </a:r>
            <a:endParaRPr lang="ko-KR" altLang="en-US" dirty="0"/>
          </a:p>
        </p:txBody>
      </p:sp>
      <p:sp>
        <p:nvSpPr>
          <p:cNvPr id="76" name="TextBox 90"/>
          <p:cNvSpPr txBox="1"/>
          <p:nvPr/>
        </p:nvSpPr>
        <p:spPr>
          <a:xfrm rot="2074858">
            <a:off x="4877893" y="5123694"/>
            <a:ext cx="108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operator</a:t>
            </a:r>
            <a:endParaRPr lang="ko-KR" altLang="en-US" dirty="0"/>
          </a:p>
        </p:txBody>
      </p:sp>
      <p:sp>
        <p:nvSpPr>
          <p:cNvPr id="78" name="타원 77"/>
          <p:cNvSpPr/>
          <p:nvPr/>
        </p:nvSpPr>
        <p:spPr>
          <a:xfrm>
            <a:off x="4709194" y="5767937"/>
            <a:ext cx="1921666" cy="7057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Observable</a:t>
            </a:r>
            <a:endParaRPr lang="ko-KR" altLang="en-US" dirty="0"/>
          </a:p>
        </p:txBody>
      </p:sp>
      <p:cxnSp>
        <p:nvCxnSpPr>
          <p:cNvPr id="79" name="직선 화살표 연결선 78"/>
          <p:cNvCxnSpPr/>
          <p:nvPr/>
        </p:nvCxnSpPr>
        <p:spPr>
          <a:xfrm>
            <a:off x="4534690" y="5027865"/>
            <a:ext cx="1135337" cy="74007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0" name="타원 79"/>
          <p:cNvSpPr/>
          <p:nvPr/>
        </p:nvSpPr>
        <p:spPr>
          <a:xfrm>
            <a:off x="449215" y="3349250"/>
            <a:ext cx="1316588" cy="1141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Source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088215" y="1983652"/>
            <a:ext cx="1545367" cy="7216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Observer</a:t>
            </a:r>
            <a:endParaRPr lang="ko-KR" altLang="en-US" dirty="0"/>
          </a:p>
        </p:txBody>
      </p:sp>
      <p:sp>
        <p:nvSpPr>
          <p:cNvPr id="95" name="TextBox 90"/>
          <p:cNvSpPr txBox="1"/>
          <p:nvPr/>
        </p:nvSpPr>
        <p:spPr>
          <a:xfrm rot="20046654">
            <a:off x="5411333" y="2896533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subscribe</a:t>
            </a:r>
            <a:endParaRPr lang="ko-KR" altLang="en-US" dirty="0"/>
          </a:p>
        </p:txBody>
      </p:sp>
      <p:sp>
        <p:nvSpPr>
          <p:cNvPr id="99" name="직사각형 98"/>
          <p:cNvSpPr/>
          <p:nvPr/>
        </p:nvSpPr>
        <p:spPr>
          <a:xfrm>
            <a:off x="7303577" y="4022422"/>
            <a:ext cx="1545367" cy="7216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Observer</a:t>
            </a:r>
            <a:endParaRPr lang="ko-KR" altLang="en-US" dirty="0"/>
          </a:p>
        </p:txBody>
      </p:sp>
      <p:cxnSp>
        <p:nvCxnSpPr>
          <p:cNvPr id="101" name="직선 화살표 연결선 100"/>
          <p:cNvCxnSpPr>
            <a:stCxn id="75" idx="6"/>
            <a:endCxn id="99" idx="1"/>
          </p:cNvCxnSpPr>
          <p:nvPr/>
        </p:nvCxnSpPr>
        <p:spPr>
          <a:xfrm flipV="1">
            <a:off x="5495523" y="4383264"/>
            <a:ext cx="1808054" cy="29172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7899365" y="5397901"/>
            <a:ext cx="1545367" cy="7216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Observer</a:t>
            </a:r>
            <a:endParaRPr lang="ko-KR" altLang="en-US" dirty="0"/>
          </a:p>
        </p:txBody>
      </p:sp>
      <p:cxnSp>
        <p:nvCxnSpPr>
          <p:cNvPr id="103" name="직선 화살표 연결선 102"/>
          <p:cNvCxnSpPr>
            <a:stCxn id="78" idx="6"/>
            <a:endCxn id="102" idx="1"/>
          </p:cNvCxnSpPr>
          <p:nvPr/>
        </p:nvCxnSpPr>
        <p:spPr>
          <a:xfrm flipV="1">
            <a:off x="6630860" y="5758743"/>
            <a:ext cx="1268505" cy="36207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8" name="TextBox 90"/>
          <p:cNvSpPr txBox="1"/>
          <p:nvPr/>
        </p:nvSpPr>
        <p:spPr>
          <a:xfrm rot="21067847">
            <a:off x="5804324" y="4117181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subscribe</a:t>
            </a:r>
            <a:endParaRPr lang="ko-KR" altLang="en-US" dirty="0"/>
          </a:p>
        </p:txBody>
      </p:sp>
      <p:sp>
        <p:nvSpPr>
          <p:cNvPr id="109" name="TextBox 90"/>
          <p:cNvSpPr txBox="1"/>
          <p:nvPr/>
        </p:nvSpPr>
        <p:spPr>
          <a:xfrm rot="20677470">
            <a:off x="6634386" y="5499422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subscribe</a:t>
            </a:r>
            <a:endParaRPr lang="ko-KR" altLang="en-US" dirty="0"/>
          </a:p>
        </p:txBody>
      </p:sp>
      <p:sp>
        <p:nvSpPr>
          <p:cNvPr id="110" name="타원 109"/>
          <p:cNvSpPr/>
          <p:nvPr/>
        </p:nvSpPr>
        <p:spPr>
          <a:xfrm>
            <a:off x="10255882" y="3882013"/>
            <a:ext cx="1617872" cy="88018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Data</a:t>
            </a:r>
            <a:endParaRPr lang="ko-KR" altLang="en-US" sz="2000" dirty="0"/>
          </a:p>
        </p:txBody>
      </p:sp>
      <p:cxnSp>
        <p:nvCxnSpPr>
          <p:cNvPr id="111" name="직선 화살표 연결선 110"/>
          <p:cNvCxnSpPr>
            <a:stCxn id="99" idx="3"/>
            <a:endCxn id="110" idx="2"/>
          </p:cNvCxnSpPr>
          <p:nvPr/>
        </p:nvCxnSpPr>
        <p:spPr>
          <a:xfrm flipV="1">
            <a:off x="8848944" y="4322108"/>
            <a:ext cx="1406938" cy="6115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stCxn id="102" idx="3"/>
            <a:endCxn id="110" idx="4"/>
          </p:cNvCxnSpPr>
          <p:nvPr/>
        </p:nvCxnSpPr>
        <p:spPr>
          <a:xfrm flipV="1">
            <a:off x="9444732" y="4762202"/>
            <a:ext cx="1620086" cy="99654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40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74171" y="1355007"/>
            <a:ext cx="2158343" cy="9869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/>
              <a:t>Component</a:t>
            </a:r>
          </a:p>
          <a:p>
            <a:pPr algn="ctr"/>
            <a:r>
              <a:rPr lang="en-US" altLang="ko-KR" sz="2200" b="1" dirty="0"/>
              <a:t>B</a:t>
            </a:r>
            <a:endParaRPr lang="ko-KR" altLang="en-US" sz="2200" b="1" dirty="0"/>
          </a:p>
        </p:txBody>
      </p:sp>
      <p:cxnSp>
        <p:nvCxnSpPr>
          <p:cNvPr id="31" name="직선 화살표 연결선 30"/>
          <p:cNvCxnSpPr>
            <a:stCxn id="4" idx="3"/>
            <a:endCxn id="11" idx="1"/>
          </p:cNvCxnSpPr>
          <p:nvPr/>
        </p:nvCxnSpPr>
        <p:spPr>
          <a:xfrm>
            <a:off x="4432514" y="1848462"/>
            <a:ext cx="2004447" cy="0"/>
          </a:xfrm>
          <a:prstGeom prst="straightConnector1">
            <a:avLst/>
          </a:prstGeom>
          <a:ln cmpd="dbl">
            <a:prstDash val="sysDash"/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436961" y="1355007"/>
            <a:ext cx="2158343" cy="9869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/>
              <a:t>Component</a:t>
            </a:r>
          </a:p>
          <a:p>
            <a:pPr algn="ctr"/>
            <a:r>
              <a:rPr lang="en-US" altLang="ko-KR" sz="2200" b="1" dirty="0" smtClean="0"/>
              <a:t>A</a:t>
            </a:r>
            <a:endParaRPr lang="ko-KR" altLang="en-US" sz="2200" b="1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995201" y="4976536"/>
            <a:ext cx="7009314" cy="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929187" y="4483081"/>
            <a:ext cx="2158343" cy="9869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/>
              <a:t>Component</a:t>
            </a:r>
          </a:p>
          <a:p>
            <a:pPr algn="ctr"/>
            <a:r>
              <a:rPr lang="en-US" altLang="ko-KR" sz="2200" b="1" dirty="0"/>
              <a:t>B</a:t>
            </a:r>
            <a:endParaRPr lang="ko-KR" altLang="en-US" sz="2200" b="1" dirty="0"/>
          </a:p>
        </p:txBody>
      </p:sp>
      <p:sp>
        <p:nvSpPr>
          <p:cNvPr id="17" name="직사각형 16"/>
          <p:cNvSpPr/>
          <p:nvPr/>
        </p:nvSpPr>
        <p:spPr>
          <a:xfrm>
            <a:off x="2513306" y="4483081"/>
            <a:ext cx="2158343" cy="9869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/>
              <a:t>Component</a:t>
            </a:r>
          </a:p>
          <a:p>
            <a:pPr algn="ctr"/>
            <a:r>
              <a:rPr lang="en-US" altLang="ko-KR" sz="2200" b="1" dirty="0" smtClean="0"/>
              <a:t>A</a:t>
            </a:r>
            <a:endParaRPr lang="ko-KR" altLang="en-US" sz="2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724691" y="1326996"/>
            <a:ext cx="14125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 smtClean="0"/>
              <a:t>의존 관계</a:t>
            </a:r>
            <a:endParaRPr lang="ko-KR" altLang="en-US" sz="2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9170121" y="4761092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smtClean="0"/>
              <a:t>시간</a:t>
            </a:r>
            <a:endParaRPr lang="ko-KR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61690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01874" y="2579373"/>
            <a:ext cx="1749328" cy="9869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/>
              <a:t>Logic</a:t>
            </a:r>
          </a:p>
          <a:p>
            <a:pPr algn="ctr"/>
            <a:r>
              <a:rPr lang="en-US" altLang="ko-KR" sz="2200" b="1" dirty="0" smtClean="0"/>
              <a:t>(</a:t>
            </a:r>
            <a:r>
              <a:rPr lang="ko-KR" altLang="en-US" sz="2200" b="1" dirty="0" err="1" smtClean="0"/>
              <a:t>로직</a:t>
            </a:r>
            <a:r>
              <a:rPr lang="en-US" altLang="ko-KR" sz="2200" b="1" dirty="0" smtClean="0"/>
              <a:t>)</a:t>
            </a:r>
            <a:endParaRPr lang="ko-KR" altLang="en-US" sz="2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335317" y="2257548"/>
            <a:ext cx="12330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/>
              <a:t>Input </a:t>
            </a:r>
          </a:p>
          <a:p>
            <a:r>
              <a:rPr lang="en-US" altLang="ko-KR" sz="2200" b="1" dirty="0" smtClean="0"/>
              <a:t>(</a:t>
            </a:r>
            <a:r>
              <a:rPr lang="ko-KR" altLang="en-US" sz="2200" b="1" dirty="0" err="1" smtClean="0"/>
              <a:t>입력값</a:t>
            </a:r>
            <a:r>
              <a:rPr lang="en-US" altLang="ko-KR" sz="2200" b="1" dirty="0" smtClean="0"/>
              <a:t>)</a:t>
            </a:r>
            <a:endParaRPr lang="ko-KR" altLang="en-US" sz="2200" b="1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3411852" y="3155011"/>
            <a:ext cx="1529862" cy="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6751202" y="3343506"/>
            <a:ext cx="1529862" cy="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412977" y="3089229"/>
            <a:ext cx="12330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/>
              <a:t>Output</a:t>
            </a:r>
          </a:p>
          <a:p>
            <a:r>
              <a:rPr lang="en-US" altLang="ko-KR" sz="2200" b="1" dirty="0" smtClean="0"/>
              <a:t>(</a:t>
            </a:r>
            <a:r>
              <a:rPr lang="ko-KR" altLang="en-US" sz="2200" b="1" dirty="0" smtClean="0"/>
              <a:t>결과값</a:t>
            </a:r>
            <a:r>
              <a:rPr lang="en-US" altLang="ko-KR" sz="2200" b="1" dirty="0" smtClean="0"/>
              <a:t>)</a:t>
            </a:r>
            <a:endParaRPr lang="ko-KR" altLang="en-US" sz="2200" b="1" dirty="0"/>
          </a:p>
        </p:txBody>
      </p:sp>
      <p:sp>
        <p:nvSpPr>
          <p:cNvPr id="33" name="직사각형 32"/>
          <p:cNvSpPr/>
          <p:nvPr/>
        </p:nvSpPr>
        <p:spPr>
          <a:xfrm>
            <a:off x="5001874" y="549782"/>
            <a:ext cx="1749328" cy="101899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/>
              <a:t>State</a:t>
            </a:r>
          </a:p>
          <a:p>
            <a:pPr algn="ctr"/>
            <a:r>
              <a:rPr lang="en-US" altLang="ko-KR" sz="2200" b="1" dirty="0" smtClean="0"/>
              <a:t>(</a:t>
            </a:r>
            <a:r>
              <a:rPr lang="ko-KR" altLang="en-US" sz="2200" b="1" dirty="0" smtClean="0"/>
              <a:t>상태</a:t>
            </a:r>
            <a:r>
              <a:rPr lang="en-US" altLang="ko-KR" sz="2200" b="1" dirty="0" smtClean="0"/>
              <a:t>)</a:t>
            </a:r>
            <a:endParaRPr lang="ko-KR" altLang="en-US" sz="2200" b="1" dirty="0"/>
          </a:p>
        </p:txBody>
      </p:sp>
      <p:cxnSp>
        <p:nvCxnSpPr>
          <p:cNvPr id="34" name="직선 화살표 연결선 33"/>
          <p:cNvCxnSpPr>
            <a:stCxn id="33" idx="2"/>
            <a:endCxn id="4" idx="0"/>
          </p:cNvCxnSpPr>
          <p:nvPr/>
        </p:nvCxnSpPr>
        <p:spPr>
          <a:xfrm>
            <a:off x="5876538" y="1568776"/>
            <a:ext cx="0" cy="1010597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33" idx="3"/>
            <a:endCxn id="4" idx="3"/>
          </p:cNvCxnSpPr>
          <p:nvPr/>
        </p:nvCxnSpPr>
        <p:spPr>
          <a:xfrm>
            <a:off x="6751202" y="1059279"/>
            <a:ext cx="12700" cy="2013549"/>
          </a:xfrm>
          <a:prstGeom prst="bentConnector3">
            <a:avLst>
              <a:gd name="adj1" fmla="val 5873685"/>
            </a:avLst>
          </a:prstGeom>
          <a:ln>
            <a:headEnd type="triangle" w="lg" len="lg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625865" y="1779704"/>
            <a:ext cx="14125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 smtClean="0"/>
              <a:t>상태 변화</a:t>
            </a:r>
            <a:endParaRPr lang="ko-KR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55595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74171" y="1355007"/>
            <a:ext cx="2158343" cy="9869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/>
              <a:t>System</a:t>
            </a:r>
            <a:endParaRPr lang="ko-KR" altLang="en-US" sz="2200" b="1" dirty="0"/>
          </a:p>
        </p:txBody>
      </p:sp>
      <p:cxnSp>
        <p:nvCxnSpPr>
          <p:cNvPr id="5" name="직선 화살표 연결선 4"/>
          <p:cNvCxnSpPr>
            <a:stCxn id="4" idx="3"/>
            <a:endCxn id="6" idx="1"/>
          </p:cNvCxnSpPr>
          <p:nvPr/>
        </p:nvCxnSpPr>
        <p:spPr>
          <a:xfrm>
            <a:off x="4432514" y="1848462"/>
            <a:ext cx="2004447" cy="0"/>
          </a:xfrm>
          <a:prstGeom prst="straightConnector1">
            <a:avLst/>
          </a:prstGeom>
          <a:ln cmpd="dbl">
            <a:prstDash val="sysDash"/>
            <a:headEnd type="none" w="lg" len="lg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6436961" y="1355007"/>
            <a:ext cx="2158343" cy="9869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/>
              <a:t>User</a:t>
            </a:r>
            <a:endParaRPr lang="ko-KR" altLang="en-US" sz="2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113976" y="1333603"/>
            <a:ext cx="641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/>
              <a:t>use</a:t>
            </a:r>
            <a:endParaRPr lang="ko-KR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04693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74171" y="1355007"/>
            <a:ext cx="2158343" cy="9869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/>
              <a:t>Subject</a:t>
            </a:r>
            <a:endParaRPr lang="ko-KR" altLang="en-US" sz="2200" b="1" dirty="0"/>
          </a:p>
        </p:txBody>
      </p:sp>
      <p:cxnSp>
        <p:nvCxnSpPr>
          <p:cNvPr id="5" name="직선 화살표 연결선 4"/>
          <p:cNvCxnSpPr>
            <a:stCxn id="4" idx="3"/>
            <a:endCxn id="6" idx="1"/>
          </p:cNvCxnSpPr>
          <p:nvPr/>
        </p:nvCxnSpPr>
        <p:spPr>
          <a:xfrm>
            <a:off x="4432514" y="1848462"/>
            <a:ext cx="2004447" cy="0"/>
          </a:xfrm>
          <a:prstGeom prst="straightConnector1">
            <a:avLst/>
          </a:prstGeom>
          <a:ln cmpd="dbl">
            <a:prstDash val="sysDash"/>
            <a:headEnd type="none" w="lg" len="lg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6436961" y="1355007"/>
            <a:ext cx="2158343" cy="9869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/>
              <a:t>Observer</a:t>
            </a:r>
            <a:endParaRPr lang="ko-KR" altLang="en-US" sz="2200" b="1" dirty="0"/>
          </a:p>
        </p:txBody>
      </p:sp>
      <p:sp>
        <p:nvSpPr>
          <p:cNvPr id="8" name="직사각형 7"/>
          <p:cNvSpPr/>
          <p:nvPr/>
        </p:nvSpPr>
        <p:spPr>
          <a:xfrm>
            <a:off x="2274171" y="2341916"/>
            <a:ext cx="2158343" cy="1050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smtClean="0"/>
              <a:t>add(observer)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smtClean="0"/>
              <a:t>remove(observer)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smtClean="0"/>
              <a:t>notify(status)</a:t>
            </a:r>
            <a:endParaRPr lang="ko-KR" altLang="en-US" sz="1600" b="1" dirty="0"/>
          </a:p>
        </p:txBody>
      </p:sp>
      <p:sp>
        <p:nvSpPr>
          <p:cNvPr id="9" name="직사각형 8"/>
          <p:cNvSpPr/>
          <p:nvPr/>
        </p:nvSpPr>
        <p:spPr>
          <a:xfrm>
            <a:off x="6436961" y="2341916"/>
            <a:ext cx="2158343" cy="1050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smtClean="0"/>
              <a:t>update(status)</a:t>
            </a:r>
            <a:endParaRPr lang="ko-KR" altLang="en-US" sz="1600" b="1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432513" y="3141435"/>
            <a:ext cx="2004447" cy="0"/>
          </a:xfrm>
          <a:prstGeom prst="straightConnector1">
            <a:avLst/>
          </a:prstGeom>
          <a:ln cmpd="dbl">
            <a:prstDash val="sysDash"/>
            <a:headEnd type="arrow" w="lg" len="lg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81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38784" y="755904"/>
            <a:ext cx="2450592" cy="10972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Component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5766816" y="573024"/>
            <a:ext cx="1463040" cy="1463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Service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4" idx="3"/>
          </p:cNvCxnSpPr>
          <p:nvPr/>
        </p:nvCxnSpPr>
        <p:spPr>
          <a:xfrm>
            <a:off x="3389376" y="1304544"/>
            <a:ext cx="237744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69999" y="935212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subscribe</a:t>
            </a:r>
            <a:endParaRPr lang="ko-KR" altLang="en-US" dirty="0"/>
          </a:p>
        </p:txBody>
      </p:sp>
      <p:sp>
        <p:nvSpPr>
          <p:cNvPr id="12" name="오른쪽 화살표 11"/>
          <p:cNvSpPr/>
          <p:nvPr/>
        </p:nvSpPr>
        <p:spPr>
          <a:xfrm rot="10800000">
            <a:off x="3627120" y="1463038"/>
            <a:ext cx="1944624" cy="21083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930894" y="171044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C000"/>
                </a:solidFill>
              </a:rPr>
              <a:t>데이터 흐름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84770" y="3851841"/>
            <a:ext cx="2001317" cy="7216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Component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4325241" y="2926080"/>
            <a:ext cx="1463040" cy="1267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Service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5035296" y="3285051"/>
            <a:ext cx="1463040" cy="1267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Service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4417707" y="4364736"/>
            <a:ext cx="1463040" cy="1267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Service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3960507" y="3645408"/>
            <a:ext cx="1463040" cy="1267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Service</a:t>
            </a:r>
            <a:endParaRPr lang="ko-KR" altLang="en-US" dirty="0"/>
          </a:p>
        </p:txBody>
      </p:sp>
      <p:cxnSp>
        <p:nvCxnSpPr>
          <p:cNvPr id="19" name="직선 화살표 연결선 18"/>
          <p:cNvCxnSpPr>
            <a:stCxn id="14" idx="3"/>
            <a:endCxn id="18" idx="2"/>
          </p:cNvCxnSpPr>
          <p:nvPr/>
        </p:nvCxnSpPr>
        <p:spPr>
          <a:xfrm>
            <a:off x="2586087" y="4212683"/>
            <a:ext cx="1374420" cy="6670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4" idx="3"/>
            <a:endCxn id="15" idx="2"/>
          </p:cNvCxnSpPr>
          <p:nvPr/>
        </p:nvCxnSpPr>
        <p:spPr>
          <a:xfrm flipV="1">
            <a:off x="2586087" y="3560064"/>
            <a:ext cx="1739154" cy="65261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4" idx="3"/>
            <a:endCxn id="17" idx="2"/>
          </p:cNvCxnSpPr>
          <p:nvPr/>
        </p:nvCxnSpPr>
        <p:spPr>
          <a:xfrm>
            <a:off x="2586087" y="4212683"/>
            <a:ext cx="1831620" cy="78603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4" idx="3"/>
            <a:endCxn id="16" idx="2"/>
          </p:cNvCxnSpPr>
          <p:nvPr/>
        </p:nvCxnSpPr>
        <p:spPr>
          <a:xfrm flipV="1">
            <a:off x="2586087" y="3919035"/>
            <a:ext cx="2449209" cy="2936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20403431">
            <a:off x="2796585" y="3472231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subscribe</a:t>
            </a:r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7680960" y="2693026"/>
            <a:ext cx="1463040" cy="1267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Service</a:t>
            </a:r>
            <a:endParaRPr lang="ko-KR" altLang="en-US" dirty="0"/>
          </a:p>
        </p:txBody>
      </p:sp>
      <p:cxnSp>
        <p:nvCxnSpPr>
          <p:cNvPr id="37" name="직선 화살표 연결선 36"/>
          <p:cNvCxnSpPr>
            <a:stCxn id="16" idx="6"/>
            <a:endCxn id="36" idx="2"/>
          </p:cNvCxnSpPr>
          <p:nvPr/>
        </p:nvCxnSpPr>
        <p:spPr>
          <a:xfrm flipV="1">
            <a:off x="6498336" y="3327010"/>
            <a:ext cx="1182624" cy="59202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20046106">
            <a:off x="6440413" y="3201844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subscribe</a:t>
            </a:r>
            <a:endParaRPr lang="ko-KR" altLang="en-US" dirty="0"/>
          </a:p>
        </p:txBody>
      </p:sp>
      <p:cxnSp>
        <p:nvCxnSpPr>
          <p:cNvPr id="44" name="직선 화살표 연결선 43"/>
          <p:cNvCxnSpPr>
            <a:stCxn id="54" idx="3"/>
            <a:endCxn id="17" idx="2"/>
          </p:cNvCxnSpPr>
          <p:nvPr/>
        </p:nvCxnSpPr>
        <p:spPr>
          <a:xfrm flipV="1">
            <a:off x="2885718" y="4998720"/>
            <a:ext cx="1531989" cy="12977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884401" y="4796375"/>
            <a:ext cx="2001317" cy="6642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Component</a:t>
            </a:r>
            <a:endParaRPr lang="ko-KR" altLang="en-US" dirty="0"/>
          </a:p>
        </p:txBody>
      </p:sp>
      <p:sp>
        <p:nvSpPr>
          <p:cNvPr id="57" name="타원 56"/>
          <p:cNvSpPr/>
          <p:nvPr/>
        </p:nvSpPr>
        <p:spPr>
          <a:xfrm>
            <a:off x="6476871" y="4287244"/>
            <a:ext cx="1463040" cy="1267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Service</a:t>
            </a:r>
            <a:endParaRPr lang="ko-KR" altLang="en-US" dirty="0"/>
          </a:p>
        </p:txBody>
      </p:sp>
      <p:cxnSp>
        <p:nvCxnSpPr>
          <p:cNvPr id="58" name="직선 화살표 연결선 57"/>
          <p:cNvCxnSpPr>
            <a:stCxn id="57" idx="0"/>
            <a:endCxn id="36" idx="2"/>
          </p:cNvCxnSpPr>
          <p:nvPr/>
        </p:nvCxnSpPr>
        <p:spPr>
          <a:xfrm flipV="1">
            <a:off x="7208391" y="3327010"/>
            <a:ext cx="472569" cy="96023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52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08588" y="1482377"/>
            <a:ext cx="2158343" cy="9869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/>
              <a:t>Subject</a:t>
            </a:r>
            <a:endParaRPr lang="ko-KR" altLang="en-US" sz="2200" b="1" dirty="0"/>
          </a:p>
        </p:txBody>
      </p:sp>
      <p:cxnSp>
        <p:nvCxnSpPr>
          <p:cNvPr id="5" name="직선 화살표 연결선 4"/>
          <p:cNvCxnSpPr>
            <a:stCxn id="4" idx="3"/>
            <a:endCxn id="6" idx="1"/>
          </p:cNvCxnSpPr>
          <p:nvPr/>
        </p:nvCxnSpPr>
        <p:spPr>
          <a:xfrm flipV="1">
            <a:off x="2866931" y="1861714"/>
            <a:ext cx="2019526" cy="114118"/>
          </a:xfrm>
          <a:prstGeom prst="straightConnector1">
            <a:avLst/>
          </a:prstGeom>
          <a:ln cmpd="dbl">
            <a:prstDash val="sysDash"/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4886457" y="1368259"/>
            <a:ext cx="2158343" cy="9869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 smtClean="0"/>
              <a:t>분기문</a:t>
            </a:r>
            <a:endParaRPr lang="en-US" altLang="ko-KR" sz="2200" b="1" dirty="0" smtClean="0"/>
          </a:p>
        </p:txBody>
      </p:sp>
      <p:sp>
        <p:nvSpPr>
          <p:cNvPr id="8" name="타원 7"/>
          <p:cNvSpPr/>
          <p:nvPr/>
        </p:nvSpPr>
        <p:spPr>
          <a:xfrm>
            <a:off x="9203143" y="1009762"/>
            <a:ext cx="2158343" cy="9869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/>
              <a:t>Observer</a:t>
            </a:r>
            <a:endParaRPr lang="ko-KR" altLang="en-US" sz="2200" b="1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7044800" y="1503217"/>
            <a:ext cx="2004447" cy="0"/>
          </a:xfrm>
          <a:prstGeom prst="straightConnector1">
            <a:avLst/>
          </a:prstGeom>
          <a:ln cmpd="dbl">
            <a:prstDash val="sysDash"/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130297" y="1645713"/>
            <a:ext cx="2158343" cy="9869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 smtClean="0"/>
              <a:t>분기문</a:t>
            </a:r>
            <a:endParaRPr lang="en-US" altLang="ko-KR" sz="2200" b="1" dirty="0" smtClean="0"/>
          </a:p>
        </p:txBody>
      </p:sp>
      <p:sp>
        <p:nvSpPr>
          <p:cNvPr id="17" name="타원 16"/>
          <p:cNvSpPr/>
          <p:nvPr/>
        </p:nvSpPr>
        <p:spPr>
          <a:xfrm>
            <a:off x="9413190" y="1469821"/>
            <a:ext cx="2158343" cy="9869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/>
              <a:t>Observer</a:t>
            </a:r>
            <a:endParaRPr lang="ko-KR" altLang="en-US" sz="2200" b="1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7288640" y="2002240"/>
            <a:ext cx="2004447" cy="0"/>
          </a:xfrm>
          <a:prstGeom prst="straightConnector1">
            <a:avLst/>
          </a:prstGeom>
          <a:ln cmpd="dbl">
            <a:prstDash val="sysDash"/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374137" y="1917324"/>
            <a:ext cx="2158343" cy="9869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 smtClean="0"/>
              <a:t>데이터 변형</a:t>
            </a:r>
            <a:endParaRPr lang="en-US" altLang="ko-KR" sz="2200" b="1" dirty="0" smtClean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7532480" y="2410779"/>
            <a:ext cx="2004447" cy="0"/>
          </a:xfrm>
          <a:prstGeom prst="straightConnector1">
            <a:avLst/>
          </a:prstGeom>
          <a:ln cmpd="dbl">
            <a:prstDash val="sysDash"/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9657030" y="1963276"/>
            <a:ext cx="2158343" cy="9869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/>
              <a:t>Observer</a:t>
            </a:r>
            <a:endParaRPr lang="ko-KR" altLang="en-US" sz="2200" b="1" dirty="0"/>
          </a:p>
        </p:txBody>
      </p:sp>
      <p:cxnSp>
        <p:nvCxnSpPr>
          <p:cNvPr id="21" name="직선 화살표 연결선 20"/>
          <p:cNvCxnSpPr>
            <a:stCxn id="4" idx="3"/>
            <a:endCxn id="15" idx="1"/>
          </p:cNvCxnSpPr>
          <p:nvPr/>
        </p:nvCxnSpPr>
        <p:spPr>
          <a:xfrm>
            <a:off x="2866931" y="1975832"/>
            <a:ext cx="2263366" cy="163336"/>
          </a:xfrm>
          <a:prstGeom prst="straightConnector1">
            <a:avLst/>
          </a:prstGeom>
          <a:ln cmpd="dbl">
            <a:prstDash val="sysDash"/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4" idx="3"/>
            <a:endCxn id="16" idx="1"/>
          </p:cNvCxnSpPr>
          <p:nvPr/>
        </p:nvCxnSpPr>
        <p:spPr>
          <a:xfrm>
            <a:off x="2866931" y="1975832"/>
            <a:ext cx="2507206" cy="434947"/>
          </a:xfrm>
          <a:prstGeom prst="straightConnector1">
            <a:avLst/>
          </a:prstGeom>
          <a:ln cmpd="dbl">
            <a:prstDash val="sysDash"/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08588" y="3849657"/>
            <a:ext cx="2158343" cy="9869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/>
              <a:t>Subject1</a:t>
            </a:r>
            <a:endParaRPr lang="ko-KR" altLang="en-US" sz="2200" b="1" dirty="0"/>
          </a:p>
        </p:txBody>
      </p:sp>
      <p:sp>
        <p:nvSpPr>
          <p:cNvPr id="29" name="직사각형 28"/>
          <p:cNvSpPr/>
          <p:nvPr/>
        </p:nvSpPr>
        <p:spPr>
          <a:xfrm>
            <a:off x="3533178" y="3849657"/>
            <a:ext cx="2158343" cy="9869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smtClean="0"/>
              <a:t>Subject2</a:t>
            </a:r>
            <a:endParaRPr lang="en-US" altLang="ko-KR" sz="2200" b="1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6357768" y="3849657"/>
            <a:ext cx="2158343" cy="9869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/>
              <a:t>Subject</a:t>
            </a:r>
            <a:r>
              <a:rPr lang="is-IS" altLang="ko-KR" sz="2200" b="1" dirty="0" smtClean="0"/>
              <a:t>3</a:t>
            </a:r>
            <a:endParaRPr lang="en-US" altLang="ko-KR" sz="2200" b="1" dirty="0" smtClean="0"/>
          </a:p>
        </p:txBody>
      </p:sp>
      <p:cxnSp>
        <p:nvCxnSpPr>
          <p:cNvPr id="31" name="직선 화살표 연결선 30"/>
          <p:cNvCxnSpPr>
            <a:stCxn id="30" idx="1"/>
            <a:endCxn id="29" idx="3"/>
          </p:cNvCxnSpPr>
          <p:nvPr/>
        </p:nvCxnSpPr>
        <p:spPr>
          <a:xfrm flipH="1">
            <a:off x="5691521" y="4343112"/>
            <a:ext cx="666247" cy="0"/>
          </a:xfrm>
          <a:prstGeom prst="straightConnector1">
            <a:avLst/>
          </a:prstGeom>
          <a:ln cmpd="dbl">
            <a:prstDash val="sysDash"/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9" idx="1"/>
            <a:endCxn id="27" idx="3"/>
          </p:cNvCxnSpPr>
          <p:nvPr/>
        </p:nvCxnSpPr>
        <p:spPr>
          <a:xfrm flipH="1">
            <a:off x="2866931" y="4343112"/>
            <a:ext cx="666247" cy="0"/>
          </a:xfrm>
          <a:prstGeom prst="straightConnector1">
            <a:avLst/>
          </a:prstGeom>
          <a:ln cmpd="dbl">
            <a:prstDash val="sysDash"/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9182358" y="3849657"/>
            <a:ext cx="2158343" cy="9869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/>
              <a:t>Subject</a:t>
            </a:r>
            <a:r>
              <a:rPr lang="is-IS" altLang="ko-KR" sz="2200" b="1" dirty="0" smtClean="0"/>
              <a:t>…</a:t>
            </a:r>
            <a:endParaRPr lang="en-US" altLang="ko-KR" sz="2200" b="1" dirty="0" smtClean="0"/>
          </a:p>
        </p:txBody>
      </p:sp>
      <p:cxnSp>
        <p:nvCxnSpPr>
          <p:cNvPr id="43" name="직선 화살표 연결선 42"/>
          <p:cNvCxnSpPr/>
          <p:nvPr/>
        </p:nvCxnSpPr>
        <p:spPr>
          <a:xfrm flipH="1">
            <a:off x="8516111" y="4343112"/>
            <a:ext cx="666247" cy="0"/>
          </a:xfrm>
          <a:prstGeom prst="straightConnector1">
            <a:avLst/>
          </a:prstGeom>
          <a:ln cmpd="dbl">
            <a:prstDash val="sysDash"/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5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84521" y="2761065"/>
            <a:ext cx="2610777" cy="1988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/>
              <a:t>상태 변화가</a:t>
            </a:r>
            <a:r>
              <a:rPr lang="en-US" altLang="ko-KR" sz="2500" dirty="0" smtClean="0"/>
              <a:t/>
            </a:r>
            <a:br>
              <a:rPr lang="en-US" altLang="ko-KR" sz="2500" dirty="0" smtClean="0"/>
            </a:br>
            <a:r>
              <a:rPr lang="ko-KR" altLang="en-US" sz="2500" dirty="0" smtClean="0"/>
              <a:t>일어나는</a:t>
            </a:r>
            <a:endParaRPr lang="en-US" altLang="ko-KR" sz="2500" dirty="0" smtClean="0"/>
          </a:p>
          <a:p>
            <a:pPr algn="ctr"/>
            <a:r>
              <a:rPr lang="ko-KR" altLang="en-US" sz="2500" dirty="0" smtClean="0"/>
              <a:t>의존관계의 대상</a:t>
            </a:r>
            <a:endParaRPr kumimoji="1" lang="ko-KR" altLang="en-US" sz="2500" dirty="0"/>
          </a:p>
        </p:txBody>
      </p:sp>
      <p:sp>
        <p:nvSpPr>
          <p:cNvPr id="6" name="직사각형 5"/>
          <p:cNvSpPr/>
          <p:nvPr/>
        </p:nvSpPr>
        <p:spPr>
          <a:xfrm>
            <a:off x="8500208" y="2761065"/>
            <a:ext cx="2653346" cy="1988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/>
              <a:t>데이터를 얻고자 하는 대상</a:t>
            </a:r>
            <a:endParaRPr kumimoji="1" lang="en-US" altLang="ko-KR" sz="2500" dirty="0" smtClean="0"/>
          </a:p>
        </p:txBody>
      </p:sp>
      <p:sp>
        <p:nvSpPr>
          <p:cNvPr id="8" name="텍스트 상자 7"/>
          <p:cNvSpPr txBox="1"/>
          <p:nvPr/>
        </p:nvSpPr>
        <p:spPr>
          <a:xfrm>
            <a:off x="5720887" y="2522538"/>
            <a:ext cx="75373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500" b="1" dirty="0" smtClean="0"/>
              <a:t>Pull</a:t>
            </a:r>
            <a:endParaRPr kumimoji="1" lang="ko-KR" altLang="en-US" sz="2500" b="1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935118" y="4252870"/>
            <a:ext cx="4327733" cy="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5638332" y="4420963"/>
            <a:ext cx="91884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500" b="1" dirty="0" smtClean="0"/>
              <a:t>Push</a:t>
            </a:r>
            <a:endParaRPr kumimoji="1" lang="ko-KR" altLang="en-US" sz="2500" b="1" dirty="0"/>
          </a:p>
        </p:txBody>
      </p:sp>
      <p:sp>
        <p:nvSpPr>
          <p:cNvPr id="16" name="위로 구부러진 화살표[C] 15"/>
          <p:cNvSpPr/>
          <p:nvPr/>
        </p:nvSpPr>
        <p:spPr>
          <a:xfrm rot="5400000">
            <a:off x="5789267" y="1134140"/>
            <a:ext cx="532015" cy="441515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583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/>
          <p:cNvSpPr/>
          <p:nvPr/>
        </p:nvSpPr>
        <p:spPr>
          <a:xfrm>
            <a:off x="9050743" y="870930"/>
            <a:ext cx="2158343" cy="9869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/>
              <a:t>Observer</a:t>
            </a:r>
            <a:endParaRPr lang="ko-KR" altLang="en-US" sz="2200" b="1" dirty="0"/>
          </a:p>
        </p:txBody>
      </p:sp>
      <p:sp>
        <p:nvSpPr>
          <p:cNvPr id="27" name="직사각형 26"/>
          <p:cNvSpPr/>
          <p:nvPr/>
        </p:nvSpPr>
        <p:spPr>
          <a:xfrm>
            <a:off x="576973" y="870930"/>
            <a:ext cx="2158343" cy="9869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/>
              <a:t>Subject1</a:t>
            </a:r>
            <a:endParaRPr lang="ko-KR" altLang="en-US" sz="2200" b="1" dirty="0"/>
          </a:p>
        </p:txBody>
      </p:sp>
      <p:sp>
        <p:nvSpPr>
          <p:cNvPr id="29" name="직사각형 28"/>
          <p:cNvSpPr/>
          <p:nvPr/>
        </p:nvSpPr>
        <p:spPr>
          <a:xfrm>
            <a:off x="3401563" y="870930"/>
            <a:ext cx="2158343" cy="9869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smtClean="0"/>
              <a:t>Subject2</a:t>
            </a:r>
            <a:endParaRPr lang="en-US" altLang="ko-KR" sz="2200" b="1" dirty="0" smtClean="0"/>
          </a:p>
        </p:txBody>
      </p:sp>
      <p:cxnSp>
        <p:nvCxnSpPr>
          <p:cNvPr id="31" name="직선 화살표 연결선 30"/>
          <p:cNvCxnSpPr>
            <a:stCxn id="42" idx="1"/>
            <a:endCxn id="29" idx="3"/>
          </p:cNvCxnSpPr>
          <p:nvPr/>
        </p:nvCxnSpPr>
        <p:spPr>
          <a:xfrm flipH="1">
            <a:off x="5559906" y="1364385"/>
            <a:ext cx="666247" cy="0"/>
          </a:xfrm>
          <a:prstGeom prst="straightConnector1">
            <a:avLst/>
          </a:prstGeom>
          <a:ln cmpd="dbl">
            <a:prstDash val="sysDash"/>
            <a:headEnd type="triangle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9" idx="1"/>
            <a:endCxn id="27" idx="3"/>
          </p:cNvCxnSpPr>
          <p:nvPr/>
        </p:nvCxnSpPr>
        <p:spPr>
          <a:xfrm flipH="1">
            <a:off x="2735316" y="1364385"/>
            <a:ext cx="666247" cy="0"/>
          </a:xfrm>
          <a:prstGeom prst="straightConnector1">
            <a:avLst/>
          </a:prstGeom>
          <a:ln cmpd="dbl">
            <a:prstDash val="sysDash"/>
            <a:headEnd type="triangle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6226153" y="870930"/>
            <a:ext cx="2158343" cy="9869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/>
              <a:t>Subject</a:t>
            </a:r>
            <a:r>
              <a:rPr lang="is-IS" altLang="ko-KR" sz="2200" b="1" dirty="0" smtClean="0"/>
              <a:t>…N</a:t>
            </a:r>
            <a:endParaRPr lang="en-US" altLang="ko-KR" sz="2200" b="1" dirty="0" smtClean="0"/>
          </a:p>
        </p:txBody>
      </p:sp>
      <p:cxnSp>
        <p:nvCxnSpPr>
          <p:cNvPr id="43" name="직선 화살표 연결선 42"/>
          <p:cNvCxnSpPr/>
          <p:nvPr/>
        </p:nvCxnSpPr>
        <p:spPr>
          <a:xfrm flipH="1">
            <a:off x="8384496" y="1364385"/>
            <a:ext cx="666247" cy="0"/>
          </a:xfrm>
          <a:prstGeom prst="straightConnector1">
            <a:avLst/>
          </a:prstGeom>
          <a:ln cmpd="dbl">
            <a:prstDash val="sysDash"/>
            <a:headEnd type="triangle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401562" y="1857841"/>
            <a:ext cx="2158343" cy="9546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4">
                    <a:lumMod val="50000"/>
                  </a:schemeClr>
                </a:solidFill>
              </a:rPr>
              <a:t>Subject1</a:t>
            </a:r>
            <a:r>
              <a:rPr lang="ko-KR" altLang="en-US" sz="1600" b="1" dirty="0" smtClean="0">
                <a:solidFill>
                  <a:schemeClr val="accent4">
                    <a:lumMod val="50000"/>
                  </a:schemeClr>
                </a:solidFill>
              </a:rPr>
              <a:t>의 </a:t>
            </a:r>
            <a:r>
              <a:rPr lang="en-US" altLang="ko-KR" sz="1600" b="1" dirty="0" smtClean="0">
                <a:solidFill>
                  <a:schemeClr val="accent4">
                    <a:lumMod val="50000"/>
                  </a:schemeClr>
                </a:solidFill>
              </a:rPr>
              <a:t>Observer</a:t>
            </a:r>
            <a:endParaRPr lang="ko-KR" altLang="en-US" sz="1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226151" y="1857841"/>
            <a:ext cx="2158343" cy="9546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Subject2</a:t>
            </a:r>
            <a:r>
              <a:rPr lang="ko-KR" altLang="en-US" sz="1600" b="1" dirty="0" smtClean="0"/>
              <a:t>의 </a:t>
            </a:r>
            <a:r>
              <a:rPr lang="en-US" altLang="ko-KR" sz="1600" b="1" dirty="0" smtClean="0"/>
              <a:t>Observer</a:t>
            </a:r>
            <a:endParaRPr lang="ko-KR" altLang="en-US" sz="1600" b="1" dirty="0"/>
          </a:p>
        </p:txBody>
      </p:sp>
      <p:sp>
        <p:nvSpPr>
          <p:cNvPr id="28" name="직사각형 27"/>
          <p:cNvSpPr/>
          <p:nvPr/>
        </p:nvSpPr>
        <p:spPr>
          <a:xfrm>
            <a:off x="9050743" y="1857840"/>
            <a:ext cx="2158343" cy="9546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5">
                    <a:lumMod val="75000"/>
                  </a:schemeClr>
                </a:solidFill>
              </a:rPr>
              <a:t>Subject</a:t>
            </a:r>
            <a:r>
              <a:rPr lang="is-IS" altLang="ko-KR" sz="1600" b="1" dirty="0" smtClean="0">
                <a:solidFill>
                  <a:schemeClr val="accent5">
                    <a:lumMod val="75000"/>
                  </a:schemeClr>
                </a:solidFill>
              </a:rPr>
              <a:t>…</a:t>
            </a:r>
            <a:r>
              <a:rPr lang="en-US" altLang="ko-KR" sz="1600" b="1" dirty="0" smtClean="0">
                <a:solidFill>
                  <a:schemeClr val="accent5">
                    <a:lumMod val="75000"/>
                  </a:schemeClr>
                </a:solidFill>
              </a:rPr>
              <a:t>N</a:t>
            </a:r>
            <a:r>
              <a:rPr lang="ko-KR" altLang="en-US" sz="1600" b="1" dirty="0" smtClean="0">
                <a:solidFill>
                  <a:schemeClr val="accent5">
                    <a:lumMod val="75000"/>
                  </a:schemeClr>
                </a:solidFill>
              </a:rPr>
              <a:t>의 </a:t>
            </a:r>
            <a:r>
              <a:rPr lang="en-US" altLang="ko-KR" sz="1600" b="1" dirty="0" smtClean="0">
                <a:solidFill>
                  <a:schemeClr val="accent5">
                    <a:lumMod val="75000"/>
                  </a:schemeClr>
                </a:solidFill>
              </a:rPr>
              <a:t>Observer</a:t>
            </a:r>
            <a:endParaRPr lang="ko-KR" alt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1763" y="346364"/>
            <a:ext cx="5638799" cy="246610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073629" y="540993"/>
            <a:ext cx="5638799" cy="246610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845495" y="735622"/>
            <a:ext cx="5638799" cy="246610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01763" y="2882409"/>
            <a:ext cx="1887255" cy="45462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4">
                    <a:lumMod val="50000"/>
                  </a:schemeClr>
                </a:solidFill>
              </a:rPr>
              <a:t>Observer </a:t>
            </a:r>
            <a:r>
              <a:rPr lang="ko-KR" altLang="en-US" sz="1600" b="1" dirty="0" smtClean="0">
                <a:solidFill>
                  <a:schemeClr val="accent4">
                    <a:lumMod val="50000"/>
                  </a:schemeClr>
                </a:solidFill>
              </a:rPr>
              <a:t>패턴</a:t>
            </a:r>
            <a:r>
              <a:rPr lang="en-US" altLang="ko-KR" sz="1600" b="1" dirty="0">
                <a:solidFill>
                  <a:schemeClr val="accent4">
                    <a:lumMod val="50000"/>
                  </a:schemeClr>
                </a:solidFill>
              </a:rPr>
              <a:t>1</a:t>
            </a:r>
            <a:endParaRPr lang="ko-KR" altLang="en-US" sz="1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068439" y="3109723"/>
            <a:ext cx="1887255" cy="45462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Observer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패턴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2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597039" y="3275478"/>
            <a:ext cx="1887255" cy="45462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5">
                    <a:lumMod val="75000"/>
                  </a:schemeClr>
                </a:solidFill>
              </a:rPr>
              <a:t>Observer </a:t>
            </a:r>
            <a:r>
              <a:rPr lang="ko-KR" altLang="en-US" sz="1600" b="1" dirty="0" smtClean="0">
                <a:solidFill>
                  <a:schemeClr val="accent5">
                    <a:lumMod val="75000"/>
                  </a:schemeClr>
                </a:solidFill>
              </a:rPr>
              <a:t>패턴</a:t>
            </a:r>
            <a:r>
              <a:rPr lang="en-US" altLang="ko-KR" sz="1600" b="1" dirty="0" smtClean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ko-KR" alt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96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7258" y="5035361"/>
            <a:ext cx="2158343" cy="60360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/>
              <a:t>Subject.notify</a:t>
            </a:r>
            <a:endParaRPr lang="ko-KR" altLang="en-US" sz="2000" b="1" dirty="0"/>
          </a:p>
        </p:txBody>
      </p:sp>
      <p:sp>
        <p:nvSpPr>
          <p:cNvPr id="8" name="직사각형 7"/>
          <p:cNvSpPr/>
          <p:nvPr/>
        </p:nvSpPr>
        <p:spPr>
          <a:xfrm>
            <a:off x="307258" y="4539869"/>
            <a:ext cx="2045417" cy="37808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상태가 </a:t>
            </a:r>
            <a:r>
              <a:rPr lang="en-US" altLang="ko-KR" sz="1600" b="1" dirty="0" smtClean="0"/>
              <a:t>A</a:t>
            </a:r>
            <a:r>
              <a:rPr lang="ko-KR" altLang="en-US" sz="1600" b="1" dirty="0" smtClean="0"/>
              <a:t>로 변경</a:t>
            </a:r>
            <a:endParaRPr lang="ko-KR" altLang="en-US" sz="1600" b="1" dirty="0"/>
          </a:p>
        </p:txBody>
      </p:sp>
      <p:sp>
        <p:nvSpPr>
          <p:cNvPr id="12" name="직사각형 11"/>
          <p:cNvSpPr/>
          <p:nvPr/>
        </p:nvSpPr>
        <p:spPr>
          <a:xfrm>
            <a:off x="5903630" y="1496962"/>
            <a:ext cx="3840445" cy="9869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err="1" smtClean="0"/>
              <a:t>Observer.update</a:t>
            </a:r>
            <a:endParaRPr lang="ko-KR" altLang="en-US" sz="2200" b="1" dirty="0"/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464786" y="1388643"/>
            <a:ext cx="1" cy="3646718"/>
          </a:xfrm>
          <a:prstGeom prst="straightConnector1">
            <a:avLst/>
          </a:prstGeom>
          <a:ln cmpd="dbl">
            <a:prstDash val="sysDash"/>
            <a:headEnd type="none" w="lg" len="lg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464786" y="271822"/>
            <a:ext cx="1183017" cy="9869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Observer.update</a:t>
            </a:r>
            <a:endParaRPr lang="ko-KR" altLang="en-US" b="1" dirty="0"/>
          </a:p>
        </p:txBody>
      </p:sp>
      <p:sp>
        <p:nvSpPr>
          <p:cNvPr id="30" name="직사각형 29"/>
          <p:cNvSpPr/>
          <p:nvPr/>
        </p:nvSpPr>
        <p:spPr>
          <a:xfrm>
            <a:off x="1759793" y="271822"/>
            <a:ext cx="1183017" cy="9869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Observer.update</a:t>
            </a:r>
            <a:endParaRPr lang="ko-KR" altLang="en-US" b="1" dirty="0"/>
          </a:p>
        </p:txBody>
      </p:sp>
      <p:sp>
        <p:nvSpPr>
          <p:cNvPr id="31" name="직사각형 30"/>
          <p:cNvSpPr/>
          <p:nvPr/>
        </p:nvSpPr>
        <p:spPr>
          <a:xfrm>
            <a:off x="3054800" y="271822"/>
            <a:ext cx="1183017" cy="9869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Observer.update</a:t>
            </a:r>
            <a:endParaRPr lang="ko-KR" altLang="en-US" b="1" dirty="0"/>
          </a:p>
        </p:txBody>
      </p:sp>
      <p:sp>
        <p:nvSpPr>
          <p:cNvPr id="32" name="직사각형 31"/>
          <p:cNvSpPr/>
          <p:nvPr/>
        </p:nvSpPr>
        <p:spPr>
          <a:xfrm>
            <a:off x="4617686" y="1496962"/>
            <a:ext cx="1183017" cy="9869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Observer.update</a:t>
            </a:r>
            <a:endParaRPr lang="ko-KR" altLang="en-US" b="1" dirty="0"/>
          </a:p>
        </p:txBody>
      </p:sp>
      <p:sp>
        <p:nvSpPr>
          <p:cNvPr id="35" name="직사각형 34"/>
          <p:cNvSpPr/>
          <p:nvPr/>
        </p:nvSpPr>
        <p:spPr>
          <a:xfrm>
            <a:off x="8237186" y="2919060"/>
            <a:ext cx="1183017" cy="9869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Observer.update</a:t>
            </a:r>
            <a:endParaRPr lang="ko-KR" altLang="en-US" b="1" dirty="0"/>
          </a:p>
        </p:txBody>
      </p:sp>
      <p:sp>
        <p:nvSpPr>
          <p:cNvPr id="36" name="직사각형 35"/>
          <p:cNvSpPr/>
          <p:nvPr/>
        </p:nvSpPr>
        <p:spPr>
          <a:xfrm>
            <a:off x="9532193" y="2919060"/>
            <a:ext cx="1183017" cy="9869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Observer.update</a:t>
            </a:r>
            <a:endParaRPr lang="ko-KR" altLang="en-US" b="1" dirty="0"/>
          </a:p>
        </p:txBody>
      </p:sp>
      <p:sp>
        <p:nvSpPr>
          <p:cNvPr id="37" name="직사각형 36"/>
          <p:cNvSpPr/>
          <p:nvPr/>
        </p:nvSpPr>
        <p:spPr>
          <a:xfrm>
            <a:off x="10827200" y="2919060"/>
            <a:ext cx="1183017" cy="9869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Observer.update</a:t>
            </a:r>
            <a:endParaRPr lang="ko-KR" altLang="en-US" b="1" dirty="0"/>
          </a:p>
        </p:txBody>
      </p:sp>
      <p:sp>
        <p:nvSpPr>
          <p:cNvPr id="38" name="직사각형 37"/>
          <p:cNvSpPr/>
          <p:nvPr/>
        </p:nvSpPr>
        <p:spPr>
          <a:xfrm>
            <a:off x="9853802" y="1496962"/>
            <a:ext cx="1183017" cy="9869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Observer.update</a:t>
            </a:r>
            <a:endParaRPr lang="ko-KR" altLang="en-US" b="1" dirty="0"/>
          </a:p>
        </p:txBody>
      </p:sp>
      <p:sp>
        <p:nvSpPr>
          <p:cNvPr id="41" name="직사각형 40"/>
          <p:cNvSpPr/>
          <p:nvPr/>
        </p:nvSpPr>
        <p:spPr>
          <a:xfrm>
            <a:off x="4456918" y="5035361"/>
            <a:ext cx="2158343" cy="60360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Subject.notify</a:t>
            </a:r>
            <a:endParaRPr lang="ko-KR" altLang="en-US" sz="2000" b="1" dirty="0"/>
          </a:p>
        </p:txBody>
      </p:sp>
      <p:cxnSp>
        <p:nvCxnSpPr>
          <p:cNvPr id="42" name="직선 화살표 연결선 41"/>
          <p:cNvCxnSpPr/>
          <p:nvPr/>
        </p:nvCxnSpPr>
        <p:spPr>
          <a:xfrm flipV="1">
            <a:off x="4617686" y="2693569"/>
            <a:ext cx="1" cy="2341792"/>
          </a:xfrm>
          <a:prstGeom prst="straightConnector1">
            <a:avLst/>
          </a:prstGeom>
          <a:ln cmpd="dbl">
            <a:prstDash val="sysDash"/>
            <a:headEnd type="none" w="lg" len="lg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4636735" y="4539869"/>
            <a:ext cx="1802164" cy="37808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상태가 </a:t>
            </a:r>
            <a:r>
              <a:rPr lang="en-US" altLang="ko-KR" sz="1600" b="1" dirty="0" smtClean="0"/>
              <a:t>B</a:t>
            </a:r>
            <a:r>
              <a:rPr lang="ko-KR" altLang="en-US" sz="1600" b="1" dirty="0" smtClean="0"/>
              <a:t>로 변경</a:t>
            </a:r>
            <a:endParaRPr lang="ko-KR" altLang="en-US" sz="1600" b="1" dirty="0"/>
          </a:p>
        </p:txBody>
      </p:sp>
      <p:sp>
        <p:nvSpPr>
          <p:cNvPr id="45" name="직사각형 44"/>
          <p:cNvSpPr/>
          <p:nvPr/>
        </p:nvSpPr>
        <p:spPr>
          <a:xfrm>
            <a:off x="8104993" y="5035361"/>
            <a:ext cx="2158343" cy="60360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Subject.notify</a:t>
            </a:r>
            <a:endParaRPr lang="ko-KR" altLang="en-US" sz="2000" b="1" dirty="0"/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8237186" y="4055643"/>
            <a:ext cx="0" cy="979718"/>
          </a:xfrm>
          <a:prstGeom prst="straightConnector1">
            <a:avLst/>
          </a:prstGeom>
          <a:ln cmpd="dbl">
            <a:prstDash val="sysDash"/>
            <a:headEnd type="none" w="lg" len="lg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8265761" y="4539869"/>
            <a:ext cx="3491096" cy="37808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b="1" dirty="0" smtClean="0"/>
              <a:t>상태가 </a:t>
            </a:r>
            <a:r>
              <a:rPr lang="en-US" altLang="ko-KR" sz="1600" b="1" dirty="0" smtClean="0"/>
              <a:t>C</a:t>
            </a:r>
            <a:r>
              <a:rPr lang="ko-KR" altLang="en-US" sz="1600" b="1" dirty="0" smtClean="0"/>
              <a:t>로 변경되지 못하고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지연됨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54" name="오른쪽 화살표[R] 53"/>
          <p:cNvSpPr/>
          <p:nvPr/>
        </p:nvSpPr>
        <p:spPr>
          <a:xfrm>
            <a:off x="398111" y="5816719"/>
            <a:ext cx="11403364" cy="17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9926118" y="5988169"/>
            <a:ext cx="1802164" cy="37808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600" b="1" smtClean="0"/>
              <a:t>시간</a:t>
            </a:r>
            <a:endParaRPr lang="ko-KR" altLang="en-US" sz="1600" b="1" dirty="0"/>
          </a:p>
        </p:txBody>
      </p:sp>
      <p:sp>
        <p:nvSpPr>
          <p:cNvPr id="56" name="직사각형 55"/>
          <p:cNvSpPr/>
          <p:nvPr/>
        </p:nvSpPr>
        <p:spPr>
          <a:xfrm>
            <a:off x="5839786" y="1010560"/>
            <a:ext cx="3968132" cy="37808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특정 </a:t>
            </a:r>
            <a:r>
              <a:rPr lang="en-US" altLang="ko-KR" sz="1600" b="1" dirty="0" err="1" smtClean="0"/>
              <a:t>Observer.update</a:t>
            </a:r>
            <a:r>
              <a:rPr lang="ko-KR" altLang="en-US" sz="1600" b="1" dirty="0" smtClean="0"/>
              <a:t> 처리 시간이 느림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38653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[R] 10"/>
          <p:cNvCxnSpPr/>
          <p:nvPr/>
        </p:nvCxnSpPr>
        <p:spPr>
          <a:xfrm>
            <a:off x="4371972" y="1428751"/>
            <a:ext cx="0" cy="24020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/>
          <p:cNvCxnSpPr/>
          <p:nvPr/>
        </p:nvCxnSpPr>
        <p:spPr>
          <a:xfrm>
            <a:off x="7581897" y="1428752"/>
            <a:ext cx="0" cy="24020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49"/>
          <p:cNvSpPr txBox="1"/>
          <p:nvPr/>
        </p:nvSpPr>
        <p:spPr>
          <a:xfrm>
            <a:off x="752471" y="2850506"/>
            <a:ext cx="362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smtClean="0"/>
              <a:t>동기</a:t>
            </a:r>
            <a:r>
              <a:rPr lang="en-US" altLang="ko-KR" sz="2200" b="1" dirty="0" smtClean="0"/>
              <a:t>(</a:t>
            </a:r>
            <a:r>
              <a:rPr lang="en-US" altLang="ko-KR" sz="2400" b="1" dirty="0" smtClean="0"/>
              <a:t>Synchronous</a:t>
            </a:r>
            <a:r>
              <a:rPr lang="en-US" altLang="ko-KR" sz="2200" b="1" dirty="0" smtClean="0"/>
              <a:t>)</a:t>
            </a:r>
            <a:r>
              <a:rPr lang="ko-KR" altLang="en-US" sz="2200" b="1" dirty="0" smtClean="0"/>
              <a:t> 호출</a:t>
            </a:r>
            <a:endParaRPr lang="ko-KR" altLang="en-US" sz="2200" b="1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257422" y="2200276"/>
            <a:ext cx="2114550" cy="0"/>
          </a:xfrm>
          <a:prstGeom prst="straightConnector1">
            <a:avLst/>
          </a:prstGeom>
          <a:ln w="50800">
            <a:headEnd type="diamond"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4371972" y="3081339"/>
            <a:ext cx="3209925" cy="0"/>
          </a:xfrm>
          <a:prstGeom prst="straightConnector1">
            <a:avLst/>
          </a:prstGeom>
          <a:ln w="5715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아래쪽 화살표[D] 2"/>
          <p:cNvSpPr/>
          <p:nvPr/>
        </p:nvSpPr>
        <p:spPr>
          <a:xfrm>
            <a:off x="4243385" y="2262616"/>
            <a:ext cx="257174" cy="756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7581897" y="2200276"/>
            <a:ext cx="3719515" cy="0"/>
          </a:xfrm>
          <a:prstGeom prst="straightConnector1">
            <a:avLst/>
          </a:prstGeom>
          <a:ln w="50800">
            <a:headEnd type="diamond"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14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71800" y="1905010"/>
            <a:ext cx="1613648" cy="6320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분기문</a:t>
            </a:r>
            <a:endParaRPr kumimoji="1" lang="en-US" altLang="ko-KR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2971799" y="1266274"/>
            <a:ext cx="3590365" cy="6454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반복문</a:t>
            </a:r>
            <a:endParaRPr kumimoji="1" lang="en-US" altLang="ko-KR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3397619" y="2550465"/>
            <a:ext cx="3164545" cy="6320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mtClean="0"/>
              <a:t>분기 로직</a:t>
            </a:r>
            <a:endParaRPr kumimoji="1" lang="en-US" altLang="ko-KR" dirty="0" smtClean="0"/>
          </a:p>
        </p:txBody>
      </p:sp>
      <p:grpSp>
        <p:nvGrpSpPr>
          <p:cNvPr id="8" name="그룹 7"/>
          <p:cNvGrpSpPr/>
          <p:nvPr/>
        </p:nvGrpSpPr>
        <p:grpSpPr>
          <a:xfrm>
            <a:off x="6927470" y="1425387"/>
            <a:ext cx="690287" cy="3617259"/>
            <a:chOff x="6210298" y="2196366"/>
            <a:chExt cx="690287" cy="1981193"/>
          </a:xfrm>
        </p:grpSpPr>
        <p:sp>
          <p:nvSpPr>
            <p:cNvPr id="3" name="아래로 구부러진 화살표[C] 2"/>
            <p:cNvSpPr/>
            <p:nvPr/>
          </p:nvSpPr>
          <p:spPr>
            <a:xfrm rot="10800000">
              <a:off x="6210298" y="3272127"/>
              <a:ext cx="623052" cy="905432"/>
            </a:xfrm>
            <a:prstGeom prst="curved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아래로 구부러진 화살표[C] 34"/>
            <p:cNvSpPr/>
            <p:nvPr/>
          </p:nvSpPr>
          <p:spPr>
            <a:xfrm>
              <a:off x="6277533" y="2196366"/>
              <a:ext cx="623052" cy="905432"/>
            </a:xfrm>
            <a:prstGeom prst="curved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3926541" y="3195932"/>
            <a:ext cx="2635623" cy="6454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비즈니스 로직 </a:t>
            </a:r>
            <a:r>
              <a:rPr kumimoji="1" lang="en-US" altLang="ko-KR" dirty="0"/>
              <a:t>A</a:t>
            </a:r>
            <a:endParaRPr kumimoji="1" lang="en-US" altLang="ko-KR" dirty="0" smtClean="0"/>
          </a:p>
        </p:txBody>
      </p:sp>
      <p:sp>
        <p:nvSpPr>
          <p:cNvPr id="41" name="직사각형 40"/>
          <p:cNvSpPr/>
          <p:nvPr/>
        </p:nvSpPr>
        <p:spPr>
          <a:xfrm>
            <a:off x="3926541" y="3854829"/>
            <a:ext cx="2635623" cy="6454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비즈니스 로직 </a:t>
            </a:r>
            <a:r>
              <a:rPr kumimoji="1" lang="en-US" altLang="ko-KR" dirty="0" smtClean="0"/>
              <a:t>B</a:t>
            </a:r>
            <a:endParaRPr kumimoji="1" lang="en-US" altLang="ko-KR" dirty="0" smtClean="0"/>
          </a:p>
        </p:txBody>
      </p:sp>
      <p:sp>
        <p:nvSpPr>
          <p:cNvPr id="42" name="직사각형 41"/>
          <p:cNvSpPr/>
          <p:nvPr/>
        </p:nvSpPr>
        <p:spPr>
          <a:xfrm>
            <a:off x="3926541" y="4513726"/>
            <a:ext cx="2635623" cy="6454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비즈니스 로직 </a:t>
            </a:r>
            <a:r>
              <a:rPr kumimoji="1" lang="mr-IN" altLang="ko-KR" dirty="0" smtClean="0"/>
              <a:t>…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6004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29751" y="2400302"/>
            <a:ext cx="1207999" cy="6320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/>
              <a:t>분기문</a:t>
            </a:r>
            <a:endParaRPr kumimoji="1" lang="en-US" altLang="ko-KR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2729751" y="1761565"/>
            <a:ext cx="6250646" cy="6454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반복문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People</a:t>
            </a:r>
            <a:r>
              <a:rPr kumimoji="1" lang="ko-KR" altLang="en-US" dirty="0" smtClean="0"/>
              <a:t>을 반복하여 </a:t>
            </a:r>
            <a:r>
              <a:rPr kumimoji="1" lang="en-US" altLang="ko-KR" dirty="0" smtClean="0"/>
              <a:t>user </a:t>
            </a:r>
            <a:r>
              <a:rPr kumimoji="1" lang="ko-KR" altLang="en-US" dirty="0" smtClean="0"/>
              <a:t>접근</a:t>
            </a:r>
            <a:endParaRPr kumimoji="1" lang="en-US" altLang="ko-KR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3372973" y="3045757"/>
            <a:ext cx="5607423" cy="6320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분기로직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성별이 </a:t>
            </a:r>
            <a:r>
              <a:rPr kumimoji="1" lang="ko-KR" altLang="en-US" dirty="0"/>
              <a:t>남자와 여자인 </a:t>
            </a:r>
            <a:r>
              <a:rPr kumimoji="1" lang="en-US" altLang="ko-KR" dirty="0" smtClean="0"/>
              <a:t>user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4744574" y="3691224"/>
            <a:ext cx="4235824" cy="6454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성별에 따라 비만도를 구하는 로직</a:t>
            </a:r>
            <a:endParaRPr kumimoji="1" lang="en-US" altLang="ko-KR" dirty="0" smtClean="0"/>
          </a:p>
        </p:txBody>
      </p:sp>
      <p:sp>
        <p:nvSpPr>
          <p:cNvPr id="41" name="직사각형 40"/>
          <p:cNvSpPr/>
          <p:nvPr/>
        </p:nvSpPr>
        <p:spPr>
          <a:xfrm>
            <a:off x="4744574" y="4350121"/>
            <a:ext cx="4235824" cy="6454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User</a:t>
            </a:r>
            <a:r>
              <a:rPr kumimoji="1" lang="ko-KR" altLang="en-US" dirty="0" smtClean="0"/>
              <a:t>별 </a:t>
            </a:r>
            <a:r>
              <a:rPr kumimoji="1" lang="en-US" altLang="ko-KR" dirty="0" smtClean="0"/>
              <a:t>HTML</a:t>
            </a:r>
            <a:r>
              <a:rPr kumimoji="1" lang="ko-KR" altLang="en-US" dirty="0" smtClean="0"/>
              <a:t>을 만드는 로직</a:t>
            </a:r>
            <a:endParaRPr kumimoji="1" lang="en-US" altLang="ko-KR" dirty="0" smtClean="0"/>
          </a:p>
        </p:txBody>
      </p:sp>
      <p:grpSp>
        <p:nvGrpSpPr>
          <p:cNvPr id="14" name="그룹 13"/>
          <p:cNvGrpSpPr/>
          <p:nvPr/>
        </p:nvGrpSpPr>
        <p:grpSpPr>
          <a:xfrm>
            <a:off x="9388282" y="1936376"/>
            <a:ext cx="690287" cy="2877671"/>
            <a:chOff x="6210298" y="2196366"/>
            <a:chExt cx="690287" cy="1981193"/>
          </a:xfrm>
        </p:grpSpPr>
        <p:sp>
          <p:nvSpPr>
            <p:cNvPr id="15" name="아래로 구부러진 화살표[C] 14"/>
            <p:cNvSpPr/>
            <p:nvPr/>
          </p:nvSpPr>
          <p:spPr>
            <a:xfrm rot="10800000">
              <a:off x="6210298" y="3272127"/>
              <a:ext cx="623052" cy="905432"/>
            </a:xfrm>
            <a:prstGeom prst="curved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아래로 구부러진 화살표[C] 16"/>
            <p:cNvSpPr/>
            <p:nvPr/>
          </p:nvSpPr>
          <p:spPr>
            <a:xfrm>
              <a:off x="6277533" y="2196366"/>
              <a:ext cx="623052" cy="905432"/>
            </a:xfrm>
            <a:prstGeom prst="curved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546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024188" y="691471"/>
            <a:ext cx="1921666" cy="7057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Observable</a:t>
            </a:r>
            <a:endParaRPr lang="ko-KR" altLang="en-US" dirty="0"/>
          </a:p>
        </p:txBody>
      </p:sp>
      <p:cxnSp>
        <p:nvCxnSpPr>
          <p:cNvPr id="5" name="직선 화살표 연결선 4"/>
          <p:cNvCxnSpPr>
            <a:stCxn id="4" idx="6"/>
            <a:endCxn id="7" idx="2"/>
          </p:cNvCxnSpPr>
          <p:nvPr/>
        </p:nvCxnSpPr>
        <p:spPr>
          <a:xfrm flipV="1">
            <a:off x="4945854" y="1044349"/>
            <a:ext cx="1083695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TextBox 90"/>
          <p:cNvSpPr txBox="1"/>
          <p:nvPr/>
        </p:nvSpPr>
        <p:spPr>
          <a:xfrm>
            <a:off x="4972748" y="653344"/>
            <a:ext cx="108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operator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029549" y="691470"/>
            <a:ext cx="1921666" cy="7057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Observable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9292702" y="653344"/>
            <a:ext cx="1921666" cy="7057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Observable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7" idx="6"/>
          </p:cNvCxnSpPr>
          <p:nvPr/>
        </p:nvCxnSpPr>
        <p:spPr>
          <a:xfrm flipV="1">
            <a:off x="7951215" y="1022676"/>
            <a:ext cx="1341487" cy="2167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TextBox 90"/>
          <p:cNvSpPr txBox="1"/>
          <p:nvPr/>
        </p:nvSpPr>
        <p:spPr>
          <a:xfrm>
            <a:off x="8058791" y="653344"/>
            <a:ext cx="108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operator</a:t>
            </a:r>
            <a:endParaRPr lang="ko-KR" altLang="en-US" dirty="0"/>
          </a:p>
        </p:txBody>
      </p:sp>
      <p:sp>
        <p:nvSpPr>
          <p:cNvPr id="47" name="위로 구부러진 화살표[C] 46"/>
          <p:cNvSpPr/>
          <p:nvPr/>
        </p:nvSpPr>
        <p:spPr>
          <a:xfrm flipH="1">
            <a:off x="4669691" y="1359101"/>
            <a:ext cx="1617650" cy="28238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48" name="TextBox 90"/>
          <p:cNvSpPr txBox="1"/>
          <p:nvPr/>
        </p:nvSpPr>
        <p:spPr>
          <a:xfrm>
            <a:off x="4936668" y="1677896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subscribe</a:t>
            </a:r>
            <a:endParaRPr lang="ko-KR" altLang="en-US" dirty="0"/>
          </a:p>
        </p:txBody>
      </p:sp>
      <p:sp>
        <p:nvSpPr>
          <p:cNvPr id="49" name="위로 구부러진 화살표[C] 48"/>
          <p:cNvSpPr/>
          <p:nvPr/>
        </p:nvSpPr>
        <p:spPr>
          <a:xfrm flipH="1">
            <a:off x="7825068" y="1359101"/>
            <a:ext cx="1617650" cy="28238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50" name="TextBox 90"/>
          <p:cNvSpPr txBox="1"/>
          <p:nvPr/>
        </p:nvSpPr>
        <p:spPr>
          <a:xfrm>
            <a:off x="8092045" y="1677896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subscribe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18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576824" y="2506823"/>
            <a:ext cx="1921666" cy="7057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Observable</a:t>
            </a:r>
            <a:endParaRPr lang="ko-KR" altLang="en-US" dirty="0"/>
          </a:p>
        </p:txBody>
      </p:sp>
      <p:sp>
        <p:nvSpPr>
          <p:cNvPr id="5" name="TextBox 90"/>
          <p:cNvSpPr txBox="1"/>
          <p:nvPr/>
        </p:nvSpPr>
        <p:spPr>
          <a:xfrm>
            <a:off x="2632960" y="2468696"/>
            <a:ext cx="654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filter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3356582" y="2506823"/>
            <a:ext cx="1921666" cy="7057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Observable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213857" y="2506822"/>
            <a:ext cx="1921666" cy="7057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Observable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5278248" y="2859701"/>
            <a:ext cx="935609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90"/>
          <p:cNvSpPr txBox="1"/>
          <p:nvPr/>
        </p:nvSpPr>
        <p:spPr>
          <a:xfrm>
            <a:off x="5468803" y="24686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map</a:t>
            </a:r>
            <a:endParaRPr lang="ko-KR" altLang="en-US" dirty="0"/>
          </a:p>
        </p:txBody>
      </p:sp>
      <p:sp>
        <p:nvSpPr>
          <p:cNvPr id="10" name="텍스트 상자 9"/>
          <p:cNvSpPr txBox="1"/>
          <p:nvPr/>
        </p:nvSpPr>
        <p:spPr>
          <a:xfrm>
            <a:off x="1163997" y="3361173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Ajax$</a:t>
            </a:r>
            <a:endParaRPr kumimoji="1"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498490" y="2859702"/>
            <a:ext cx="85809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8135523" y="2870839"/>
            <a:ext cx="935609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90"/>
          <p:cNvSpPr txBox="1"/>
          <p:nvPr/>
        </p:nvSpPr>
        <p:spPr>
          <a:xfrm>
            <a:off x="8159138" y="2468696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reduce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9069920" y="2517960"/>
            <a:ext cx="1921666" cy="7057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Observable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882323" y="777035"/>
            <a:ext cx="1310668" cy="1169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Ajax</a:t>
            </a:r>
          </a:p>
          <a:p>
            <a:pPr algn="ctr"/>
            <a:r>
              <a:rPr kumimoji="1" lang="en-US" altLang="ko-KR" dirty="0" smtClean="0"/>
              <a:t>Source</a:t>
            </a:r>
            <a:endParaRPr kumimoji="1"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1537657" y="1946929"/>
            <a:ext cx="0" cy="5598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9208136" y="4375978"/>
            <a:ext cx="1645234" cy="94129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/>
              <a:t>Observer</a:t>
            </a:r>
            <a:endParaRPr kumimoji="1" lang="ko-KR" altLang="en-US" dirty="0"/>
          </a:p>
        </p:txBody>
      </p:sp>
      <p:sp>
        <p:nvSpPr>
          <p:cNvPr id="18" name="아래로 구부러진 화살표[C] 17"/>
          <p:cNvSpPr/>
          <p:nvPr/>
        </p:nvSpPr>
        <p:spPr>
          <a:xfrm rot="16200000">
            <a:off x="8012234" y="3788939"/>
            <a:ext cx="1680882" cy="434491"/>
          </a:xfrm>
          <a:prstGeom prst="curved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90"/>
          <p:cNvSpPr txBox="1"/>
          <p:nvPr/>
        </p:nvSpPr>
        <p:spPr>
          <a:xfrm>
            <a:off x="7472931" y="4477294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subscribe</a:t>
            </a:r>
            <a:endParaRPr lang="ko-KR" altLang="en-US" dirty="0"/>
          </a:p>
        </p:txBody>
      </p:sp>
      <p:sp>
        <p:nvSpPr>
          <p:cNvPr id="20" name="아래쪽 화살표[D] 19"/>
          <p:cNvSpPr/>
          <p:nvPr/>
        </p:nvSpPr>
        <p:spPr>
          <a:xfrm>
            <a:off x="9833458" y="3361173"/>
            <a:ext cx="394589" cy="8477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TextBox 90"/>
          <p:cNvSpPr txBox="1"/>
          <p:nvPr/>
        </p:nvSpPr>
        <p:spPr>
          <a:xfrm>
            <a:off x="10287174" y="3461885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Ajax</a:t>
            </a:r>
          </a:p>
          <a:p>
            <a:r>
              <a:rPr lang="ko-KR" altLang="en-US" dirty="0" smtClean="0"/>
              <a:t>데이터</a:t>
            </a:r>
            <a:r>
              <a:rPr lang="ko-KR" altLang="en-US" dirty="0" smtClean="0"/>
              <a:t>가 전달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1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2076949" y="1646823"/>
            <a:ext cx="8854238" cy="2825696"/>
            <a:chOff x="885823" y="335381"/>
            <a:chExt cx="8854238" cy="2825696"/>
          </a:xfrm>
        </p:grpSpPr>
        <p:cxnSp>
          <p:nvCxnSpPr>
            <p:cNvPr id="4" name="직선 화살표 연결선 3"/>
            <p:cNvCxnSpPr/>
            <p:nvPr/>
          </p:nvCxnSpPr>
          <p:spPr>
            <a:xfrm>
              <a:off x="885823" y="2501065"/>
              <a:ext cx="8161925" cy="0"/>
            </a:xfrm>
            <a:prstGeom prst="straightConnector1">
              <a:avLst/>
            </a:prstGeom>
            <a:ln w="50800">
              <a:headEnd type="diamond" w="lg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49"/>
            <p:cNvSpPr txBox="1"/>
            <p:nvPr/>
          </p:nvSpPr>
          <p:spPr>
            <a:xfrm>
              <a:off x="8831178" y="2730190"/>
              <a:ext cx="90888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b="1" smtClean="0"/>
                <a:t>시간</a:t>
              </a:r>
              <a:endParaRPr lang="ko-KR" altLang="en-US" sz="2200" b="1" dirty="0"/>
            </a:p>
          </p:txBody>
        </p:sp>
        <p:sp>
          <p:nvSpPr>
            <p:cNvPr id="7" name="폭발 1 6"/>
            <p:cNvSpPr/>
            <p:nvPr/>
          </p:nvSpPr>
          <p:spPr>
            <a:xfrm>
              <a:off x="1528011" y="335381"/>
              <a:ext cx="1191126" cy="1383632"/>
            </a:xfrm>
            <a:prstGeom prst="irregularSeal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click</a:t>
              </a:r>
              <a:endParaRPr lang="ko-KR" altLang="en-US" dirty="0"/>
            </a:p>
          </p:txBody>
        </p:sp>
        <p:sp>
          <p:nvSpPr>
            <p:cNvPr id="8" name="폭발 1 7"/>
            <p:cNvSpPr/>
            <p:nvPr/>
          </p:nvSpPr>
          <p:spPr>
            <a:xfrm>
              <a:off x="4825145" y="335381"/>
              <a:ext cx="1191126" cy="1383632"/>
            </a:xfrm>
            <a:prstGeom prst="irregularSeal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click</a:t>
              </a:r>
              <a:endParaRPr lang="ko-KR" altLang="en-US" dirty="0"/>
            </a:p>
          </p:txBody>
        </p:sp>
        <p:sp>
          <p:nvSpPr>
            <p:cNvPr id="9" name="폭발 1 8"/>
            <p:cNvSpPr/>
            <p:nvPr/>
          </p:nvSpPr>
          <p:spPr>
            <a:xfrm>
              <a:off x="6240379" y="335381"/>
              <a:ext cx="1191126" cy="1383632"/>
            </a:xfrm>
            <a:prstGeom prst="irregularSeal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click</a:t>
              </a:r>
              <a:endParaRPr lang="ko-KR" altLang="en-US" dirty="0"/>
            </a:p>
          </p:txBody>
        </p:sp>
        <p:cxnSp>
          <p:nvCxnSpPr>
            <p:cNvPr id="10" name="직선 연결선[R] 10"/>
            <p:cNvCxnSpPr/>
            <p:nvPr/>
          </p:nvCxnSpPr>
          <p:spPr>
            <a:xfrm>
              <a:off x="2098003" y="1300062"/>
              <a:ext cx="0" cy="120100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[R] 10"/>
            <p:cNvCxnSpPr/>
            <p:nvPr/>
          </p:nvCxnSpPr>
          <p:spPr>
            <a:xfrm>
              <a:off x="5415190" y="1300062"/>
              <a:ext cx="0" cy="120100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[R] 10"/>
            <p:cNvCxnSpPr/>
            <p:nvPr/>
          </p:nvCxnSpPr>
          <p:spPr>
            <a:xfrm>
              <a:off x="6822403" y="1300062"/>
              <a:ext cx="0" cy="120100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04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1848349" y="708360"/>
            <a:ext cx="8854238" cy="5075602"/>
            <a:chOff x="2076949" y="239128"/>
            <a:chExt cx="8854238" cy="5075602"/>
          </a:xfrm>
        </p:grpSpPr>
        <p:sp>
          <p:nvSpPr>
            <p:cNvPr id="7" name="폭발 1 6"/>
            <p:cNvSpPr/>
            <p:nvPr/>
          </p:nvSpPr>
          <p:spPr>
            <a:xfrm>
              <a:off x="2693566" y="239128"/>
              <a:ext cx="1191126" cy="1383632"/>
            </a:xfrm>
            <a:prstGeom prst="irregularSeal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call</a:t>
              </a:r>
              <a:endParaRPr lang="ko-KR" altLang="en-US" dirty="0"/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2076949" y="1242687"/>
              <a:ext cx="8854238" cy="4072043"/>
              <a:chOff x="2076949" y="1242687"/>
              <a:chExt cx="8854238" cy="4072043"/>
            </a:xfrm>
          </p:grpSpPr>
          <p:cxnSp>
            <p:nvCxnSpPr>
              <p:cNvPr id="5" name="직선 화살표 연결선 4"/>
              <p:cNvCxnSpPr/>
              <p:nvPr/>
            </p:nvCxnSpPr>
            <p:spPr>
              <a:xfrm>
                <a:off x="2076949" y="4654718"/>
                <a:ext cx="8161925" cy="0"/>
              </a:xfrm>
              <a:prstGeom prst="straightConnector1">
                <a:avLst/>
              </a:prstGeom>
              <a:ln w="50800">
                <a:headEnd type="diamond" w="lg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49"/>
              <p:cNvSpPr txBox="1"/>
              <p:nvPr/>
            </p:nvSpPr>
            <p:spPr>
              <a:xfrm>
                <a:off x="10022304" y="4883843"/>
                <a:ext cx="90888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200" b="1" smtClean="0"/>
                  <a:t>시간</a:t>
                </a:r>
                <a:endParaRPr lang="ko-KR" altLang="en-US" sz="2200" b="1" dirty="0"/>
              </a:p>
            </p:txBody>
          </p:sp>
          <p:sp>
            <p:nvSpPr>
              <p:cNvPr id="8" name="폭발 1 7"/>
              <p:cNvSpPr/>
              <p:nvPr/>
            </p:nvSpPr>
            <p:spPr>
              <a:xfrm>
                <a:off x="2833935" y="1242687"/>
                <a:ext cx="1191126" cy="1383632"/>
              </a:xfrm>
              <a:prstGeom prst="irregularSeal1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call</a:t>
                </a:r>
                <a:endParaRPr lang="ko-KR" altLang="en-US" dirty="0"/>
              </a:p>
            </p:txBody>
          </p:sp>
          <p:sp>
            <p:nvSpPr>
              <p:cNvPr id="9" name="폭발 1 8"/>
              <p:cNvSpPr/>
              <p:nvPr/>
            </p:nvSpPr>
            <p:spPr>
              <a:xfrm>
                <a:off x="2974304" y="2180200"/>
                <a:ext cx="1191126" cy="1383632"/>
              </a:xfrm>
              <a:prstGeom prst="irregularSeal1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call</a:t>
                </a:r>
                <a:endParaRPr lang="ko-KR" altLang="en-US" dirty="0"/>
              </a:p>
            </p:txBody>
          </p:sp>
          <p:cxnSp>
            <p:nvCxnSpPr>
              <p:cNvPr id="10" name="직선 연결선[R] 10"/>
              <p:cNvCxnSpPr/>
              <p:nvPr/>
            </p:nvCxnSpPr>
            <p:spPr>
              <a:xfrm>
                <a:off x="3289129" y="1273844"/>
                <a:ext cx="7524" cy="338087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[R] 10"/>
              <p:cNvCxnSpPr/>
              <p:nvPr/>
            </p:nvCxnSpPr>
            <p:spPr>
              <a:xfrm>
                <a:off x="3429498" y="2234867"/>
                <a:ext cx="11534" cy="241985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[R] 10"/>
              <p:cNvCxnSpPr/>
              <p:nvPr/>
            </p:nvCxnSpPr>
            <p:spPr>
              <a:xfrm>
                <a:off x="3561845" y="3176989"/>
                <a:ext cx="11534" cy="147772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5927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5694</TotalTime>
  <Words>258</Words>
  <Application>Microsoft Macintosh PowerPoint</Application>
  <PresentationFormat>와이드스크린</PresentationFormat>
  <Paragraphs>161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Mangal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sculove</dc:creator>
  <cp:lastModifiedBy>Microsoft Office 사용자</cp:lastModifiedBy>
  <cp:revision>53</cp:revision>
  <dcterms:created xsi:type="dcterms:W3CDTF">2016-11-19T12:52:59Z</dcterms:created>
  <dcterms:modified xsi:type="dcterms:W3CDTF">2017-07-09T15:28:09Z</dcterms:modified>
</cp:coreProperties>
</file>