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73" r:id="rId14"/>
    <p:sldId id="274" r:id="rId15"/>
    <p:sldId id="27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869B-DFF4-48B8-ACF4-9135255CA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F000F-58C1-4A40-AA5B-8F6B4C0F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EFF05-5286-4290-AD4F-A586AAEA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3630-59E3-45B1-850B-74E27430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70CE-FF1E-44BB-98C1-6A99893C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9072-1E1F-410D-9CA1-D0B1AB84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2A33D-023A-4E23-A4CD-6BE2AA37E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1222-AEFB-44DC-95F5-890CBAB3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C58A-7E67-48E8-B181-10686AA1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537E-B517-458B-88AA-32B22809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F354E-A91E-45C7-8A16-E594CEAB8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CDA7A-8FF8-47F1-857D-D71C64C5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CF74-D1F4-4A7D-BBB4-26890D2F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2327-559B-40E1-A7D7-08BBD3C7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0048-87A7-40EB-9F42-0398494B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FD84-382B-4575-94A6-7699DCB6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AB9E-2C85-4567-AE68-640DCA7B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6E03-0C8D-49C4-9A70-CA893921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C104-F54C-4EA2-ACE3-0433FE4A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3EEE-728F-446D-8534-0AAF681A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0446-8171-4809-875F-ABEF137B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243A9-6E9C-43EF-8338-285A7B2B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E416-8173-4951-A1D8-3DAB25AA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3300-8AD2-4970-8122-E3583F7C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3434-D801-4255-8783-75467B7B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3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26EF-0E2F-45DA-9A29-A8713855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253A-DC54-416F-AF1A-81C267FEB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E35BB-FDB4-4C87-9854-A2A44C9B2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1A570-89BE-4180-B927-F43BD813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57B09-1D2C-419C-B0E2-42D8A4AA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F1A2C-AA5D-48F4-845C-4D79140E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379-97F4-4671-9319-109874C4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D4D1-166D-4DB2-805C-9A62E4C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9E6D1-BF63-4C14-ADD3-684587334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3695C-E2E6-412E-8320-766F297D5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7E42D-1A9D-4727-BF49-C48DE69B1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3B7BF-AE0E-4CDD-B707-55AAA172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D2755-14B2-4346-9654-35C96678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F2041-71A4-416A-84C1-83AB7CAE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9B16-D772-4A3D-883C-D08D7A66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14412-ABFA-496D-883D-CDEF8777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40A4A-336D-4B5A-A422-30D33600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AD1A-0E41-436D-BDFD-E977A476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AFAF8-E7FE-4EBD-983F-71EFAA0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AAC91-DC93-4E3E-BC23-DF853542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EE346-4844-4FB9-A03B-9DBCB215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01BD-70C8-4D36-9DA9-B95F73E9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3BEA-CA3E-4C01-BB79-454AF59D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58FA3-3659-4A88-9412-1D2FE410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792E9-834A-4517-B614-91898518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C28C-FDCC-41C0-9013-AF9D6E08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3AC6-7DE8-40E6-A87E-2976B697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A05C-3AFD-45B8-A89F-A5444542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D2B9C-DE21-4CE6-BF36-0A13AC8DE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20FF7-8C5D-4705-AA97-D4137FF9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64B3-971B-4AB8-96BF-982E2BD9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035E9-8CD0-40E2-B6FD-C5B9C090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8F7FA-B8AE-4253-8C99-34EFAC84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1B829-D9FD-4A90-98CD-85ECED31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6E08-0363-4E74-943F-1A711010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C028-C1F9-4957-ADF7-A535315A2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8BFF-05C0-4277-8367-5B926F4BC61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7054-14C2-4EAE-8EBE-AF4AAA26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7082-8303-4E00-8F76-C97DD5045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CFC0-C0EC-44E8-A584-A6CF57D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CC51F-04D3-4DA2-B020-7B5B746D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6" t="26160" r="12373" b="13081"/>
          <a:stretch/>
        </p:blipFill>
        <p:spPr>
          <a:xfrm>
            <a:off x="590308" y="358814"/>
            <a:ext cx="11100122" cy="57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2D8BA-7400-4523-BB7B-1E353F9A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14337"/>
            <a:ext cx="113347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71D8A-A533-40A0-BFD1-FF677220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509587"/>
            <a:ext cx="113538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17359-B0DE-45A0-B488-4F61C3A4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85787"/>
            <a:ext cx="10439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2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2C031-4F3C-483B-BDA5-A3035E93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28612"/>
            <a:ext cx="109537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1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0722D-3A71-4E9F-91C3-7D5A6061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23850"/>
            <a:ext cx="112490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2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B3CD0-EC60-49BD-9493-63895168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19087"/>
            <a:ext cx="111442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0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9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A54BA-B7EF-4AD1-BA74-2EBDA1C93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614362"/>
            <a:ext cx="109632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E05B9-FA3F-4EF9-961C-849C4259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61962"/>
            <a:ext cx="102489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D9DC7D-4A9F-4F30-9F11-DF5A7929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57187"/>
            <a:ext cx="112395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89D23E-ED2A-4FC6-BA8C-FA546FBC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481012"/>
            <a:ext cx="110109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0EB6B-1E49-4F23-9F4F-3014F861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28612"/>
            <a:ext cx="112109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4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FD9A9-34BE-4844-BCE1-1F36F428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38150"/>
            <a:ext cx="114109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3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C7266-6409-4AA5-89D1-106924E2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85750"/>
            <a:ext cx="11201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14457E-7DAF-4B34-8CE4-CE48A522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61950"/>
            <a:ext cx="112109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0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 krishna Nyaupane</dc:creator>
  <cp:lastModifiedBy>Bal krishna Nyaupane</cp:lastModifiedBy>
  <cp:revision>20</cp:revision>
  <dcterms:created xsi:type="dcterms:W3CDTF">2021-01-23T16:21:01Z</dcterms:created>
  <dcterms:modified xsi:type="dcterms:W3CDTF">2021-07-04T09:37:58Z</dcterms:modified>
</cp:coreProperties>
</file>