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0EC9-3A55-4646-90C4-FB0793030299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46A4-95FE-E549-95B9-E833B483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373" y="1466155"/>
            <a:ext cx="7790672" cy="5281989"/>
            <a:chOff x="170373" y="1466155"/>
            <a:chExt cx="7790672" cy="5281989"/>
          </a:xfrm>
        </p:grpSpPr>
        <p:grpSp>
          <p:nvGrpSpPr>
            <p:cNvPr id="3" name="Group 2"/>
            <p:cNvGrpSpPr/>
            <p:nvPr/>
          </p:nvGrpSpPr>
          <p:grpSpPr>
            <a:xfrm>
              <a:off x="291796" y="1936194"/>
              <a:ext cx="7545345" cy="4626895"/>
              <a:chOff x="291796" y="1936194"/>
              <a:chExt cx="7545345" cy="462689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91796" y="1936194"/>
                <a:ext cx="3456412" cy="4618644"/>
                <a:chOff x="774423" y="338608"/>
                <a:chExt cx="4677515" cy="623263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774423" y="5040267"/>
                  <a:ext cx="4677515" cy="153097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Processing Element</a:t>
                  </a:r>
                  <a:r>
                    <a:rPr lang="en-US" baseline="-25000" dirty="0" smtClean="0"/>
                    <a:t>0</a:t>
                  </a:r>
                  <a:endParaRPr lang="en-US" baseline="-25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53217" y="1734850"/>
                  <a:ext cx="2152896" cy="14095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Static and Global variables</a:t>
                  </a:r>
                  <a:endParaRPr lang="en-US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053217" y="3281306"/>
                  <a:ext cx="2152896" cy="14095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Variables on Symmetric Heap</a:t>
                  </a:r>
                  <a:endParaRPr lang="en-US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885540" y="5184644"/>
                  <a:ext cx="1673877" cy="1079281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Local/Stack Variables</a:t>
                  </a:r>
                  <a:endParaRPr lang="en-US" dirty="0"/>
                </a:p>
              </p:txBody>
            </p:sp>
            <p:sp>
              <p:nvSpPr>
                <p:cNvPr id="26" name="Frame 25"/>
                <p:cNvSpPr/>
                <p:nvPr/>
              </p:nvSpPr>
              <p:spPr>
                <a:xfrm>
                  <a:off x="774423" y="338608"/>
                  <a:ext cx="2710481" cy="4618049"/>
                </a:xfrm>
                <a:prstGeom prst="frame">
                  <a:avLst>
                    <a:gd name="adj1" fmla="val 392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053218" y="561058"/>
                  <a:ext cx="2152896" cy="996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Remotely Accessible Data Objects</a:t>
                  </a:r>
                  <a:endParaRPr lang="en-US" sz="1400" b="1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380731" y="1944445"/>
                <a:ext cx="3456410" cy="4618644"/>
                <a:chOff x="1424176" y="338608"/>
                <a:chExt cx="4677515" cy="623263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424176" y="5040267"/>
                  <a:ext cx="4677515" cy="153097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 smtClean="0"/>
                    <a:t>Processing Element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1702971" y="1734850"/>
                  <a:ext cx="2152899" cy="14095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Static and Global variables</a:t>
                  </a:r>
                  <a:endParaRPr lang="en-US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723936" y="3281306"/>
                  <a:ext cx="2152893" cy="140955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Variables on Symmetric Heap</a:t>
                  </a:r>
                  <a:endParaRPr lang="en-US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35298" y="5173510"/>
                  <a:ext cx="1673874" cy="1079281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Local/Stack Variables</a:t>
                  </a:r>
                  <a:endParaRPr lang="en-US" dirty="0"/>
                </a:p>
              </p:txBody>
            </p:sp>
            <p:sp>
              <p:nvSpPr>
                <p:cNvPr id="20" name="Frame 19"/>
                <p:cNvSpPr/>
                <p:nvPr/>
              </p:nvSpPr>
              <p:spPr>
                <a:xfrm>
                  <a:off x="1424176" y="338608"/>
                  <a:ext cx="2710485" cy="4618049"/>
                </a:xfrm>
                <a:prstGeom prst="frame">
                  <a:avLst>
                    <a:gd name="adj1" fmla="val 392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723936" y="561058"/>
                  <a:ext cx="2152893" cy="996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Remotely Accessible Data Objects</a:t>
                  </a:r>
                  <a:endParaRPr lang="en-US" sz="1400" b="1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170373" y="1485569"/>
              <a:ext cx="3730235" cy="5262575"/>
              <a:chOff x="170373" y="1595425"/>
              <a:chExt cx="3730235" cy="526257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70373" y="1595425"/>
                <a:ext cx="3730235" cy="1548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00608" y="1610914"/>
                <a:ext cx="0" cy="524708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70373" y="1610914"/>
                <a:ext cx="0" cy="524708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70373" y="6858000"/>
                <a:ext cx="373023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4230810" y="1466155"/>
              <a:ext cx="3730235" cy="5262575"/>
              <a:chOff x="170373" y="1595425"/>
              <a:chExt cx="3730235" cy="52625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70373" y="1595425"/>
                <a:ext cx="3730235" cy="15489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900608" y="1610914"/>
                <a:ext cx="0" cy="524708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70373" y="1610914"/>
                <a:ext cx="0" cy="524708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70373" y="6858000"/>
                <a:ext cx="373023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578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Swaroop Pophale</dc:creator>
  <cp:lastModifiedBy>Swaroop Pophale</cp:lastModifiedBy>
  <cp:revision>3</cp:revision>
  <dcterms:created xsi:type="dcterms:W3CDTF">2014-02-07T20:12:18Z</dcterms:created>
  <dcterms:modified xsi:type="dcterms:W3CDTF">2014-02-07T20:13:29Z</dcterms:modified>
</cp:coreProperties>
</file>