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padab17/network-intrusion-dete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SYSTEM 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B K Rama Krishna Vamshi- St. Peter’s Engineering College- 	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5C5A94-7C3A-607C-287B-92D16ED8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74" y="1734869"/>
            <a:ext cx="9445451" cy="4550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1AAAA-55FD-230B-3DD2-83365B27AC4B}"/>
              </a:ext>
            </a:extLst>
          </p:cNvPr>
          <p:cNvSpPr txBox="1"/>
          <p:nvPr/>
        </p:nvSpPr>
        <p:spPr>
          <a:xfrm>
            <a:off x="1431529" y="1232452"/>
            <a:ext cx="2859117" cy="37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79659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A machine learning-based Network Intrusion Detection System was developed using the simulated military network dataset to detect and classify Network Intrusions. By extracting 41 features from TCP/IP connections, models like Decision Tree and Snap Decision Tree Classifier effectively distinguished between normal and various attack types (DoS, Probe, R2L, U2R). This solution enhances early detection and strengthens network security.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000" dirty="0"/>
              <a:t>Future enhancements include deploying the NIDS in real-time network environments using streaming data, integrating deep learning models like LSTM for sequential analysis, and adapting the system for encrypted traffic.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Kaggle Dataset: </a:t>
            </a:r>
            <a:r>
              <a:rPr lang="en-US" sz="2400" dirty="0">
                <a:hlinkClick r:id="rId2"/>
              </a:rPr>
              <a:t>https://www.kaggle.com/datasets/sampadab17/network-intrusion-detection</a:t>
            </a:r>
            <a:endParaRPr lang="en-US" sz="2400" dirty="0"/>
          </a:p>
          <a:p>
            <a:pPr marL="305435" indent="-305435"/>
            <a:r>
              <a:rPr lang="en-US" sz="2400" dirty="0"/>
              <a:t>Train.csv</a:t>
            </a:r>
          </a:p>
          <a:p>
            <a:pPr marL="305435" indent="-305435"/>
            <a:r>
              <a:rPr lang="en-US" sz="2400" dirty="0"/>
              <a:t>Test.csv</a:t>
            </a:r>
          </a:p>
          <a:p>
            <a:pPr marL="305435" indent="-305435"/>
            <a:endParaRPr lang="en-US" sz="24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3F3D0-13D3-47E6-2970-91614BDDE8BD}"/>
              </a:ext>
            </a:extLst>
          </p:cNvPr>
          <p:cNvSpPr txBox="1"/>
          <p:nvPr/>
        </p:nvSpPr>
        <p:spPr>
          <a:xfrm>
            <a:off x="713433" y="1376624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Started With AI Certification</a:t>
            </a:r>
          </a:p>
        </p:txBody>
      </p:sp>
      <p:pic>
        <p:nvPicPr>
          <p:cNvPr id="6" name="Picture 5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1881DE88-2F21-20F5-454C-66412FF6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57" y="1745956"/>
            <a:ext cx="6817886" cy="49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A2791-1107-79A3-8D1B-6AC6B165D03F}"/>
              </a:ext>
            </a:extLst>
          </p:cNvPr>
          <p:cNvSpPr txBox="1"/>
          <p:nvPr/>
        </p:nvSpPr>
        <p:spPr>
          <a:xfrm>
            <a:off x="693336" y="1232452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Journey to Cloud Certification</a:t>
            </a:r>
          </a:p>
        </p:txBody>
      </p:sp>
      <p:pic>
        <p:nvPicPr>
          <p:cNvPr id="6" name="Picture 5" descr="A certificate with a blue border&#10;&#10;AI-generated content may be incorrect.">
            <a:extLst>
              <a:ext uri="{FF2B5EF4-FFF2-40B4-BE49-F238E27FC236}">
                <a16:creationId xmlns:a16="http://schemas.microsoft.com/office/drawing/2014/main" id="{4E33C939-80F6-AAB8-6AA8-73322AA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83" y="1564103"/>
            <a:ext cx="6701033" cy="49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38A2F-5113-DA85-F8E7-B962BA4CD2D9}"/>
              </a:ext>
            </a:extLst>
          </p:cNvPr>
          <p:cNvSpPr txBox="1"/>
          <p:nvPr/>
        </p:nvSpPr>
        <p:spPr>
          <a:xfrm>
            <a:off x="693336" y="1232452"/>
            <a:ext cx="338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Credly</a:t>
            </a:r>
            <a:r>
              <a:rPr lang="en-US" dirty="0"/>
              <a:t> RAG LAB Certification</a:t>
            </a:r>
          </a:p>
        </p:txBody>
      </p:sp>
      <p:pic>
        <p:nvPicPr>
          <p:cNvPr id="6" name="Picture 5" descr="A certificate with black text&#10;&#10;AI-generated content may be incorrect.">
            <a:extLst>
              <a:ext uri="{FF2B5EF4-FFF2-40B4-BE49-F238E27FC236}">
                <a16:creationId xmlns:a16="http://schemas.microsoft.com/office/drawing/2014/main" id="{D8A5456D-38F1-FE85-552A-BFA3872B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74" y="1604167"/>
            <a:ext cx="8531051" cy="45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Design a machine learning-based Network Intrusion Detection System (NIDS) capable of analyzing network traffic to accurately detect and classify cyber-attacks—such as DoS, Probe, R2L, and U2R—while distinguishing them from normal activity. The system should leverage structured datasets and provide reliable early warnings to enhance network security.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67" y="1137139"/>
            <a:ext cx="11613485" cy="49839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machine learning model for the dataset provided. Preprocess the data, train classifiers like Random Forest or 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evaluate performance using standard metrics. The model will classify network traffic and detect intrusions in real-time or batch mode, enhancing network security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Use Kaggle Dataset for Training and Testing the Model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Model: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Designing a machine learning Model, (like Random Forest, Snap Logistic Regression)to predict Network Intrusion based on given data.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Assessing the model's performance using appropriate metrics such as Mean Absolute Error (MAE), Root Mean Squared Error (RMSE), or other relevant metrics.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 dirty="0">
              <a:latin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629435" lvl="1" indent="-305435"/>
            <a:r>
              <a:rPr lang="en-IN" sz="1500" b="1" dirty="0">
                <a:solidFill>
                  <a:srgbClr val="0F0F0F"/>
                </a:solidFill>
              </a:rPr>
              <a:t>IBM Cloud Platform</a:t>
            </a:r>
          </a:p>
          <a:p>
            <a:pPr marL="629435" lvl="1" indent="-305435"/>
            <a:r>
              <a:rPr lang="en-IN" sz="1500" b="1" dirty="0">
                <a:solidFill>
                  <a:srgbClr val="0F0F0F"/>
                </a:solidFill>
              </a:rPr>
              <a:t>IBM WatsonX.AI Studio</a:t>
            </a:r>
          </a:p>
          <a:p>
            <a:pPr marL="629435" lvl="1" indent="-305435"/>
            <a:r>
              <a:rPr lang="en-IN" sz="1500" b="1" dirty="0">
                <a:solidFill>
                  <a:srgbClr val="0F0F0F"/>
                </a:solidFill>
              </a:rPr>
              <a:t>IBM Cloud Storage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Decision Tree Classifier and Snap Decision Tree Classifier.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Network Service Protocol, Network Service, Service Flag.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Supervised Learning Model using Network Intrusion Dataset.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435" lvl="1" indent="-305435"/>
            <a:r>
              <a:rPr lang="en-IN" dirty="0"/>
              <a:t>The Supervised Learning model deployed on WatsonX.AI Studio with API endpoint for real-time predictions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E26849-9464-8B5B-875A-EA3E93E7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45" y="1582750"/>
            <a:ext cx="9805587" cy="4688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AA2869-990C-DF66-4505-6F6D6A7EB9DF}"/>
              </a:ext>
            </a:extLst>
          </p:cNvPr>
          <p:cNvSpPr txBox="1"/>
          <p:nvPr/>
        </p:nvSpPr>
        <p:spPr>
          <a:xfrm>
            <a:off x="1277745" y="1183874"/>
            <a:ext cx="2859117" cy="37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Model-1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348202-11DC-4E0E-0FE0-0D6D6940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29" y="1695443"/>
            <a:ext cx="9328942" cy="4460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D1E83-A97B-7DC2-E9E0-55BE6D6165CD}"/>
              </a:ext>
            </a:extLst>
          </p:cNvPr>
          <p:cNvSpPr txBox="1"/>
          <p:nvPr/>
        </p:nvSpPr>
        <p:spPr>
          <a:xfrm>
            <a:off x="1431529" y="1232452"/>
            <a:ext cx="2859117" cy="37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Model-2</a:t>
            </a:r>
          </a:p>
        </p:txBody>
      </p:sp>
    </p:spTree>
    <p:extLst>
      <p:ext uri="{BB962C8B-B14F-4D97-AF65-F5344CB8AC3E}">
        <p14:creationId xmlns:p14="http://schemas.microsoft.com/office/powerpoint/2010/main" val="401384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A97779-B048-7BF2-BAD6-5DC83EF6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73" y="1635638"/>
            <a:ext cx="9736854" cy="4701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36E1E-DA59-0AE8-D5B0-8F854F561F03}"/>
              </a:ext>
            </a:extLst>
          </p:cNvPr>
          <p:cNvSpPr txBox="1"/>
          <p:nvPr/>
        </p:nvSpPr>
        <p:spPr>
          <a:xfrm>
            <a:off x="1227573" y="1232452"/>
            <a:ext cx="2859117" cy="375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2585570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183</TotalTime>
  <Words>534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Network Intrusion Detection SYSTEM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CHENNUPALLI NAVIN KUMAR</cp:lastModifiedBy>
  <cp:revision>31</cp:revision>
  <dcterms:created xsi:type="dcterms:W3CDTF">2021-05-26T16:50:10Z</dcterms:created>
  <dcterms:modified xsi:type="dcterms:W3CDTF">2025-08-03T18:03:41Z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