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2.jpeg" ContentType="image/jpeg"/>
  <Override PartName="/ppt/media/image10.jpeg" ContentType="image/jpeg"/>
  <Override PartName="/ppt/media/image9.jpeg" ContentType="image/jpeg"/>
  <Override PartName="/ppt/media/image2.png" ContentType="image/png"/>
  <Override PartName="/ppt/media/image7.jpeg" ContentType="image/jpeg"/>
  <Override PartName="/ppt/media/image6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5.jpeg" ContentType="image/jpeg"/>
  <Override PartName="/ppt/media/image8.jpeg" ContentType="image/jpe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735200" y="1599840"/>
            <a:ext cx="5672880" cy="45255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735200" y="1599840"/>
            <a:ext cx="567288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735200" y="1599840"/>
            <a:ext cx="5672880" cy="45255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735200" y="1599840"/>
            <a:ext cx="567288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Kliknij, aby edytować styl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pl-PL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Kliknij, aby edytować styl wzorca podtytułu</a:t>
            </a:r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l-PL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16-1-23</a:t>
            </a:r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lang="pl-P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7E4CCA8-4B33-4946-ABC7-72135423C4EC}" type="slidenum">
              <a:rPr lang="pl-PL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pl-P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Kliknij, aby edytować styl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LevelKliknij, aby edytować style wzorca tekstu</a:t>
            </a:r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Drugi poziom</a:t>
            </a:r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Trzeci poziom</a:t>
            </a:r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Czwarty poziom</a:t>
            </a:r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Piąty poziom</a:t>
            </a:r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l-PL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16-1-23</a:t>
            </a:r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lang="pl-P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977FBAF-B33F-4A85-8DE9-D4B83D10DEC9}" type="slidenum">
              <a:rPr lang="pl-PL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file:///D:/Studia/Inzynieria%20Oprogramowania/shop/web/index.html" TargetMode="Externa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3640" y="692640"/>
            <a:ext cx="7772040" cy="866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dobe Garamond Pro"/>
              </a:rPr>
              <a:t>Inżyniera Oprogramowania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395640" y="45810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pl-PL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pl-PL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Łukasz Przepiórka</a:t>
            </a:r>
            <a:r>
              <a:rPr lang="pl-PL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pl-PL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Mateusz Szechlicki </a:t>
            </a:r>
            <a:r>
              <a:rPr lang="pl-PL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pl-PL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Mariusz Kozakowski</a:t>
            </a:r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251640" y="2709000"/>
            <a:ext cx="84967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l-PL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Temat: Projektowanie systemów informatycznych</a:t>
            </a:r>
            <a:r>
              <a:rPr lang="pl-PL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pl-PL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pl-PL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</a:t>
            </a:r>
            <a:r>
              <a:rPr b="1" lang="pl-PL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Sklep internetowy z planszówkami  </a:t>
            </a:r>
            <a:r>
              <a:rPr lang="pl-PL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lang="pl-PL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Activity – nadanie uprawnień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0" y="1484640"/>
            <a:ext cx="9143640" cy="537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Activity – dodawanie do ulubionych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0" y="1628640"/>
            <a:ext cx="9143640" cy="522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Diagram sekwencji - zamówienie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8" name="Picture 2" descr=""/>
          <p:cNvPicPr/>
          <p:nvPr/>
        </p:nvPicPr>
        <p:blipFill>
          <a:blip r:embed="rId1"/>
          <a:stretch/>
        </p:blipFill>
        <p:spPr>
          <a:xfrm>
            <a:off x="0" y="1628640"/>
            <a:ext cx="9143640" cy="522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Diagram klas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0" y="1412640"/>
            <a:ext cx="9143640" cy="544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92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Cel Projektu</a:t>
            </a:r>
            <a:r>
              <a:rPr lang="pl-P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23640" y="16286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pl-PL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pl-PL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Celem projektu jest stworzenie opisu wycinka rzeczywistości w sposób zrozumiały, ujednolicony i pomocny w budowie ostatecznego serwisu. Wycinkiem rzeczywistości jest tu problem budowy systemu informatycznego dla Sprzedaży gier planszowych (zwanego później problemem). Projekt ten ma również ułatwić analizę problemu oraz jego dziedziny a także implementację systemu. </a:t>
            </a:r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404640"/>
            <a:ext cx="8229240" cy="100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Wymagania funkcjonalne </a:t>
            </a:r>
            <a:r>
              <a:rPr lang="pl-P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pl-PL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pl-PL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 ogranicza się do weryfikacji użytkownika (autentykacji i autoryzacji), umożliwienia kupienia gry, ewentualną rezerwację pozycji, zwrócenie pozycji, zweryfikowanie płatności, edycję danych w bazach, stworzenia ewidencji klientów i pracowników, kontrolę automatyczną oraz manualną nad bazami danych oraz procesami, przyznawanie praw dostępu wszystkim użytkownikom, zautomatyzowanie procesu zakupu oraz obsługę dostawy zakupionego produktu.</a:t>
            </a:r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Wymagania niefunkcjonalne </a:t>
            </a:r>
            <a:r>
              <a:rPr lang="pl-P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pl-PL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pl-PL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 ma ułatwić i zautomatyzować proces zakupu oraz zarządzania zasobami. Dzięki wprowadzanemu systemowi moderatorzy będą mogli w łatwy sposób przeprowadzać ewidencję zakupionych pozycji, klientów oraz zasobów. Ponadto usprawni to działanie samej jednostki. Praca będzie przebiegać szybciej i przejrzyściej a sam system będzie bardziej elastyczny, łatwy w rozbudowie, łatwiejszy w obsłudze i będzie posiadał zwiększoną kontrolę baz oraz rejestrowanie akcji serwera zapewniając tym samym wysokie bezpieczeństwo przechowywanych danych. </a:t>
            </a:r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Przykład naszej strony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Link do naszej strony</a:t>
            </a:r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 rot="3600">
            <a:off x="-99720" y="2596680"/>
            <a:ext cx="9308520" cy="425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Analiza tekstu 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2" name="Picture 2" descr=""/>
          <p:cNvPicPr/>
          <p:nvPr/>
        </p:nvPicPr>
        <p:blipFill>
          <a:blip r:embed="rId1"/>
          <a:stretch/>
        </p:blipFill>
        <p:spPr>
          <a:xfrm>
            <a:off x="-63000" y="1556640"/>
            <a:ext cx="9206640" cy="530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case - Obserwator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-8587800" y="421920"/>
            <a:ext cx="9143640" cy="537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case - Użytkownik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case - Moderator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0" name="Picture 2" descr=""/>
          <p:cNvPicPr/>
          <p:nvPr/>
        </p:nvPicPr>
        <p:blipFill>
          <a:blip r:embed="rId1"/>
          <a:stretch/>
        </p:blipFill>
        <p:spPr>
          <a:xfrm>
            <a:off x="0" y="1628640"/>
            <a:ext cx="9143640" cy="522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Application>LibreOffice/5.0.4.2$MacOSX_X86_64 LibreOffice_project/2b9802c1994aa0b7dc6079e128979269cf95bc78</Application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2016-01-22T20:09:04Z</dcterms:created>
  <dc:creator>sc</dc:creator>
  <dc:language>pl-PL</dc:language>
  <dcterms:modified xsi:type="dcterms:W3CDTF">2016-01-23T08:23:35Z</dcterms:modified>
  <cp:revision>23</cp:revision>
  <dc:title>Inżyniera Oprogramowania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