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8BD1A-64F3-4995-A386-E55E6C1985F7}" type="datetimeFigureOut">
              <a:rPr lang="pl-PL" smtClean="0"/>
              <a:t>2016-01-22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5E340-E618-481F-8122-387E9FF68283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2016-01-22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2016-01-22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2016-01-22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2016-01-22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2016-01-22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2016-01-22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2016-01-22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2016-01-22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2016-01-22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2016-01-22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2016-01-22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F2622-EF9A-4537-B250-9B48E8C0CED6}" type="datetimeFigureOut">
              <a:rPr lang="pl-PL" smtClean="0"/>
              <a:t>2016-01-22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866527"/>
          </a:xfrm>
        </p:spPr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  <a:latin typeface="Adobe Garamond Pro" pitchFamily="18" charset="0"/>
              </a:rPr>
              <a:t>Inżyniera Oprogramowania</a:t>
            </a:r>
            <a:endParaRPr lang="pl-PL" b="1" dirty="0">
              <a:solidFill>
                <a:schemeClr val="bg1"/>
              </a:solidFill>
              <a:latin typeface="Adobe Garamond Pro" pitchFamily="18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536" y="458112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l-PL" sz="2400" dirty="0" smtClean="0">
                <a:solidFill>
                  <a:schemeClr val="bg1"/>
                </a:solidFill>
              </a:rPr>
              <a:t/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Łukasz Przepiórka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Mateusz </a:t>
            </a:r>
            <a:r>
              <a:rPr lang="pl-PL" sz="2400" dirty="0" err="1" smtClean="0">
                <a:solidFill>
                  <a:schemeClr val="bg1"/>
                </a:solidFill>
              </a:rPr>
              <a:t>Szechlicki</a:t>
            </a:r>
            <a:r>
              <a:rPr lang="pl-PL" sz="2400" dirty="0" smtClean="0">
                <a:solidFill>
                  <a:schemeClr val="bg1"/>
                </a:solidFill>
              </a:rPr>
              <a:t> </a:t>
            </a:r>
            <a:r>
              <a:rPr lang="pl-PL" sz="2400" dirty="0" smtClean="0">
                <a:solidFill>
                  <a:schemeClr val="bg1"/>
                </a:solidFill>
              </a:rPr>
              <a:t/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Mariusz Kozakowski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251520" y="2708920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Temat: Projektowanie systemów informatycznych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	 – </a:t>
            </a:r>
            <a:r>
              <a:rPr lang="pl-PL" sz="2400" b="1" dirty="0" smtClean="0">
                <a:solidFill>
                  <a:schemeClr val="bg1"/>
                </a:solidFill>
              </a:rPr>
              <a:t>Sklep internetowy z </a:t>
            </a:r>
            <a:r>
              <a:rPr lang="pl-PL" sz="2400" b="1" dirty="0" err="1" smtClean="0">
                <a:solidFill>
                  <a:schemeClr val="bg1"/>
                </a:solidFill>
              </a:rPr>
              <a:t>planszówkami</a:t>
            </a:r>
            <a:r>
              <a:rPr lang="pl-PL" sz="2400" b="1" dirty="0" smtClean="0">
                <a:solidFill>
                  <a:schemeClr val="bg1"/>
                </a:solidFill>
              </a:rPr>
              <a:t>  </a:t>
            </a:r>
            <a:r>
              <a:rPr lang="pl-PL" sz="2400" dirty="0" smtClean="0">
                <a:solidFill>
                  <a:schemeClr val="bg1"/>
                </a:solidFill>
              </a:rPr>
              <a:t>– </a:t>
            </a:r>
            <a:br>
              <a:rPr lang="pl-PL" sz="2400" dirty="0" smtClean="0">
                <a:solidFill>
                  <a:schemeClr val="bg1"/>
                </a:solidFill>
              </a:rPr>
            </a:br>
            <a:endParaRPr lang="pl-P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>
                <a:solidFill>
                  <a:schemeClr val="bg1"/>
                </a:solidFill>
              </a:rPr>
              <a:t>Activity</a:t>
            </a:r>
            <a:r>
              <a:rPr lang="pl-PL" dirty="0" smtClean="0">
                <a:solidFill>
                  <a:schemeClr val="bg1"/>
                </a:solidFill>
              </a:rPr>
              <a:t> – dodawanie do ulubionych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sc\Desktop\12633265_721818897954209_2074285062_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Diagram sekwencji - zamówienie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 descr="C:\Users\sc\Desktop\12591924_1131285926881431_181941001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Diagram </a:t>
            </a:r>
            <a:r>
              <a:rPr lang="pl-PL" dirty="0">
                <a:solidFill>
                  <a:schemeClr val="bg1"/>
                </a:solidFill>
              </a:rPr>
              <a:t>k</a:t>
            </a:r>
            <a:r>
              <a:rPr lang="pl-PL" dirty="0" smtClean="0">
                <a:solidFill>
                  <a:schemeClr val="bg1"/>
                </a:solidFill>
              </a:rPr>
              <a:t>las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170" name="Picture 2" descr="C:\Users\sc\Desktop\12591773_721810824621683_340554368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Cel Projektu	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>
                <a:solidFill>
                  <a:schemeClr val="bg1"/>
                </a:solidFill>
              </a:rPr>
              <a:t>	</a:t>
            </a:r>
            <a:r>
              <a:rPr lang="pl-PL" dirty="0" smtClean="0">
                <a:solidFill>
                  <a:schemeClr val="bg1"/>
                </a:solidFill>
              </a:rPr>
              <a:t>Celem </a:t>
            </a:r>
            <a:r>
              <a:rPr lang="pl-PL" dirty="0">
                <a:solidFill>
                  <a:schemeClr val="bg1"/>
                </a:solidFill>
              </a:rPr>
              <a:t>projektu jest stworzenie opisu wycinka rzeczywistości w sposób zrozumiały, ujednolicony i pomocny w budowie ostatecznego serwisu. Wycinkiem rzeczywistości jest tu problem budowy systemu informatycznego dla Sprzedaży gier planszowych (zwanego później problemem). Projekt ten ma również ułatwić analizę problemu oraz jego dziedziny a także implementację systemu. </a:t>
            </a:r>
            <a:endParaRPr lang="pl-PL" dirty="0" smtClean="0">
              <a:solidFill>
                <a:schemeClr val="bg1"/>
              </a:solidFill>
            </a:endParaRPr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Wymagania funkcjonalne </a:t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Problem </a:t>
            </a:r>
            <a:r>
              <a:rPr lang="pl-PL" dirty="0">
                <a:solidFill>
                  <a:schemeClr val="bg1"/>
                </a:solidFill>
              </a:rPr>
              <a:t>ogranicza </a:t>
            </a:r>
            <a:r>
              <a:rPr lang="pl-PL" dirty="0" smtClean="0">
                <a:solidFill>
                  <a:schemeClr val="bg1"/>
                </a:solidFill>
              </a:rPr>
              <a:t>się </a:t>
            </a:r>
            <a:r>
              <a:rPr lang="pl-PL" dirty="0">
                <a:solidFill>
                  <a:schemeClr val="bg1"/>
                </a:solidFill>
              </a:rPr>
              <a:t>do weryfikacji </a:t>
            </a:r>
            <a:r>
              <a:rPr lang="pl-PL" dirty="0" smtClean="0">
                <a:solidFill>
                  <a:schemeClr val="bg1"/>
                </a:solidFill>
              </a:rPr>
              <a:t>użytkownika </a:t>
            </a:r>
            <a:r>
              <a:rPr lang="pl-PL" dirty="0">
                <a:solidFill>
                  <a:schemeClr val="bg1"/>
                </a:solidFill>
              </a:rPr>
              <a:t>(autentykacji i autoryzacji), </a:t>
            </a:r>
            <a:r>
              <a:rPr lang="pl-PL" dirty="0" smtClean="0">
                <a:solidFill>
                  <a:schemeClr val="bg1"/>
                </a:solidFill>
              </a:rPr>
              <a:t>umożliwienia </a:t>
            </a:r>
            <a:r>
              <a:rPr lang="pl-PL" dirty="0">
                <a:solidFill>
                  <a:schemeClr val="bg1"/>
                </a:solidFill>
              </a:rPr>
              <a:t>kupienia gry, </a:t>
            </a:r>
            <a:r>
              <a:rPr lang="pl-PL" dirty="0" smtClean="0">
                <a:solidFill>
                  <a:schemeClr val="bg1"/>
                </a:solidFill>
              </a:rPr>
              <a:t>ewentualną rezerwację </a:t>
            </a:r>
            <a:r>
              <a:rPr lang="pl-PL" dirty="0">
                <a:solidFill>
                  <a:schemeClr val="bg1"/>
                </a:solidFill>
              </a:rPr>
              <a:t>pozycji, </a:t>
            </a:r>
            <a:r>
              <a:rPr lang="pl-PL" dirty="0" smtClean="0">
                <a:solidFill>
                  <a:schemeClr val="bg1"/>
                </a:solidFill>
              </a:rPr>
              <a:t>zwrócenie </a:t>
            </a:r>
            <a:r>
              <a:rPr lang="pl-PL" dirty="0">
                <a:solidFill>
                  <a:schemeClr val="bg1"/>
                </a:solidFill>
              </a:rPr>
              <a:t>pozycji, zweryfikowanie </a:t>
            </a:r>
            <a:r>
              <a:rPr lang="pl-PL" dirty="0" smtClean="0">
                <a:solidFill>
                  <a:schemeClr val="bg1"/>
                </a:solidFill>
              </a:rPr>
              <a:t>płatności, edycję </a:t>
            </a:r>
            <a:r>
              <a:rPr lang="pl-PL" dirty="0">
                <a:solidFill>
                  <a:schemeClr val="bg1"/>
                </a:solidFill>
              </a:rPr>
              <a:t>danych w bazach, stworzenia ewidencji </a:t>
            </a:r>
            <a:r>
              <a:rPr lang="pl-PL" dirty="0" smtClean="0">
                <a:solidFill>
                  <a:schemeClr val="bg1"/>
                </a:solidFill>
              </a:rPr>
              <a:t>klientów </a:t>
            </a:r>
            <a:r>
              <a:rPr lang="pl-PL" dirty="0">
                <a:solidFill>
                  <a:schemeClr val="bg1"/>
                </a:solidFill>
              </a:rPr>
              <a:t>i </a:t>
            </a:r>
            <a:r>
              <a:rPr lang="pl-PL" dirty="0" smtClean="0">
                <a:solidFill>
                  <a:schemeClr val="bg1"/>
                </a:solidFill>
              </a:rPr>
              <a:t>pracowników, kontrolę automatyczną </a:t>
            </a:r>
            <a:r>
              <a:rPr lang="pl-PL" dirty="0">
                <a:solidFill>
                  <a:schemeClr val="bg1"/>
                </a:solidFill>
              </a:rPr>
              <a:t>oraz </a:t>
            </a:r>
            <a:r>
              <a:rPr lang="pl-PL" dirty="0" smtClean="0">
                <a:solidFill>
                  <a:schemeClr val="bg1"/>
                </a:solidFill>
              </a:rPr>
              <a:t>manualną </a:t>
            </a:r>
            <a:r>
              <a:rPr lang="pl-PL" dirty="0">
                <a:solidFill>
                  <a:schemeClr val="bg1"/>
                </a:solidFill>
              </a:rPr>
              <a:t>nad bazami danych oraz procesami, przyznawanie praw </a:t>
            </a:r>
            <a:r>
              <a:rPr lang="pl-PL" dirty="0" smtClean="0">
                <a:solidFill>
                  <a:schemeClr val="bg1"/>
                </a:solidFill>
              </a:rPr>
              <a:t>dostępu </a:t>
            </a:r>
            <a:r>
              <a:rPr lang="pl-PL" dirty="0">
                <a:solidFill>
                  <a:schemeClr val="bg1"/>
                </a:solidFill>
              </a:rPr>
              <a:t>wszystkim </a:t>
            </a:r>
            <a:r>
              <a:rPr lang="pl-PL" dirty="0" smtClean="0">
                <a:solidFill>
                  <a:schemeClr val="bg1"/>
                </a:solidFill>
              </a:rPr>
              <a:t>użytkownikom, </a:t>
            </a:r>
            <a:r>
              <a:rPr lang="pl-PL" dirty="0">
                <a:solidFill>
                  <a:schemeClr val="bg1"/>
                </a:solidFill>
              </a:rPr>
              <a:t>zautomatyzowanie procesu zakupu oraz </a:t>
            </a:r>
            <a:r>
              <a:rPr lang="pl-PL" dirty="0" smtClean="0">
                <a:solidFill>
                  <a:schemeClr val="bg1"/>
                </a:solidFill>
              </a:rPr>
              <a:t>obsługę </a:t>
            </a:r>
            <a:r>
              <a:rPr lang="pl-PL" dirty="0">
                <a:solidFill>
                  <a:schemeClr val="bg1"/>
                </a:solidFill>
              </a:rPr>
              <a:t>dostawy zakupionego produktu.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Wymagania niefunkcjonalne </a:t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Projekt </a:t>
            </a:r>
            <a:r>
              <a:rPr lang="pl-PL" dirty="0">
                <a:solidFill>
                  <a:schemeClr val="bg1"/>
                </a:solidFill>
              </a:rPr>
              <a:t>ma </a:t>
            </a:r>
            <a:r>
              <a:rPr lang="pl-PL" dirty="0" smtClean="0">
                <a:solidFill>
                  <a:schemeClr val="bg1"/>
                </a:solidFill>
              </a:rPr>
              <a:t>ułatwić </a:t>
            </a:r>
            <a:r>
              <a:rPr lang="pl-PL" dirty="0">
                <a:solidFill>
                  <a:schemeClr val="bg1"/>
                </a:solidFill>
              </a:rPr>
              <a:t>i </a:t>
            </a:r>
            <a:r>
              <a:rPr lang="pl-PL" dirty="0" smtClean="0">
                <a:solidFill>
                  <a:schemeClr val="bg1"/>
                </a:solidFill>
              </a:rPr>
              <a:t>zautomatyzować </a:t>
            </a:r>
            <a:r>
              <a:rPr lang="pl-PL" dirty="0">
                <a:solidFill>
                  <a:schemeClr val="bg1"/>
                </a:solidFill>
              </a:rPr>
              <a:t>proces zakupu oraz </a:t>
            </a:r>
            <a:r>
              <a:rPr lang="pl-PL" dirty="0" smtClean="0">
                <a:solidFill>
                  <a:schemeClr val="bg1"/>
                </a:solidFill>
              </a:rPr>
              <a:t>zarządzania </a:t>
            </a:r>
            <a:r>
              <a:rPr lang="pl-PL" dirty="0">
                <a:solidFill>
                  <a:schemeClr val="bg1"/>
                </a:solidFill>
              </a:rPr>
              <a:t>zasobami. </a:t>
            </a:r>
            <a:r>
              <a:rPr lang="pl-PL" dirty="0" smtClean="0">
                <a:solidFill>
                  <a:schemeClr val="bg1"/>
                </a:solidFill>
              </a:rPr>
              <a:t>Dzięki </a:t>
            </a:r>
            <a:r>
              <a:rPr lang="pl-PL" dirty="0">
                <a:solidFill>
                  <a:schemeClr val="bg1"/>
                </a:solidFill>
              </a:rPr>
              <a:t>wprowadzanemu systemowi </a:t>
            </a:r>
            <a:r>
              <a:rPr lang="pl-PL" dirty="0" smtClean="0">
                <a:solidFill>
                  <a:schemeClr val="bg1"/>
                </a:solidFill>
              </a:rPr>
              <a:t>moderatorzy będą </a:t>
            </a:r>
            <a:r>
              <a:rPr lang="pl-PL" dirty="0">
                <a:solidFill>
                  <a:schemeClr val="bg1"/>
                </a:solidFill>
              </a:rPr>
              <a:t>mogli w łatwy </a:t>
            </a:r>
            <a:r>
              <a:rPr lang="pl-PL" dirty="0" smtClean="0">
                <a:solidFill>
                  <a:schemeClr val="bg1"/>
                </a:solidFill>
              </a:rPr>
              <a:t>sposób przeprowadzać ewidencję </a:t>
            </a:r>
            <a:r>
              <a:rPr lang="pl-PL" dirty="0">
                <a:solidFill>
                  <a:schemeClr val="bg1"/>
                </a:solidFill>
              </a:rPr>
              <a:t>zakupionych pozycji, </a:t>
            </a:r>
            <a:r>
              <a:rPr lang="pl-PL" dirty="0" smtClean="0">
                <a:solidFill>
                  <a:schemeClr val="bg1"/>
                </a:solidFill>
              </a:rPr>
              <a:t>klientów </a:t>
            </a:r>
            <a:r>
              <a:rPr lang="pl-PL" dirty="0">
                <a:solidFill>
                  <a:schemeClr val="bg1"/>
                </a:solidFill>
              </a:rPr>
              <a:t>oraz </a:t>
            </a:r>
            <a:r>
              <a:rPr lang="pl-PL" dirty="0" smtClean="0">
                <a:solidFill>
                  <a:schemeClr val="bg1"/>
                </a:solidFill>
              </a:rPr>
              <a:t>zasobów. </a:t>
            </a:r>
            <a:r>
              <a:rPr lang="pl-PL" dirty="0">
                <a:solidFill>
                  <a:schemeClr val="bg1"/>
                </a:solidFill>
              </a:rPr>
              <a:t>Ponadto usprawni to działanie samej jednostki. Praca </a:t>
            </a:r>
            <a:r>
              <a:rPr lang="pl-PL" dirty="0" smtClean="0">
                <a:solidFill>
                  <a:schemeClr val="bg1"/>
                </a:solidFill>
              </a:rPr>
              <a:t>będzie przebiegać </a:t>
            </a:r>
            <a:r>
              <a:rPr lang="pl-PL" dirty="0">
                <a:solidFill>
                  <a:schemeClr val="bg1"/>
                </a:solidFill>
              </a:rPr>
              <a:t>szybciej i </a:t>
            </a:r>
            <a:r>
              <a:rPr lang="pl-PL" dirty="0" smtClean="0">
                <a:solidFill>
                  <a:schemeClr val="bg1"/>
                </a:solidFill>
              </a:rPr>
              <a:t>przejrzyściej </a:t>
            </a:r>
            <a:r>
              <a:rPr lang="pl-PL" dirty="0">
                <a:solidFill>
                  <a:schemeClr val="bg1"/>
                </a:solidFill>
              </a:rPr>
              <a:t>a sam system </a:t>
            </a:r>
            <a:r>
              <a:rPr lang="pl-PL" dirty="0" smtClean="0">
                <a:solidFill>
                  <a:schemeClr val="bg1"/>
                </a:solidFill>
              </a:rPr>
              <a:t>będzie </a:t>
            </a:r>
            <a:r>
              <a:rPr lang="pl-PL" dirty="0">
                <a:solidFill>
                  <a:schemeClr val="bg1"/>
                </a:solidFill>
              </a:rPr>
              <a:t>bardziej elastyczny, łatwy w rozbudowie, łatwiejszy w obsłudze i </a:t>
            </a:r>
            <a:r>
              <a:rPr lang="pl-PL" dirty="0" smtClean="0">
                <a:solidFill>
                  <a:schemeClr val="bg1"/>
                </a:solidFill>
              </a:rPr>
              <a:t>będzie </a:t>
            </a:r>
            <a:r>
              <a:rPr lang="pl-PL" dirty="0">
                <a:solidFill>
                  <a:schemeClr val="bg1"/>
                </a:solidFill>
              </a:rPr>
              <a:t>posiadał </a:t>
            </a:r>
            <a:r>
              <a:rPr lang="pl-PL" dirty="0" smtClean="0">
                <a:solidFill>
                  <a:schemeClr val="bg1"/>
                </a:solidFill>
              </a:rPr>
              <a:t>zwiększoną kontrolę </a:t>
            </a:r>
            <a:r>
              <a:rPr lang="pl-PL" dirty="0">
                <a:solidFill>
                  <a:schemeClr val="bg1"/>
                </a:solidFill>
              </a:rPr>
              <a:t>baz oraz rejestrowanie akcji serwera </a:t>
            </a:r>
            <a:r>
              <a:rPr lang="pl-PL" dirty="0" smtClean="0">
                <a:solidFill>
                  <a:schemeClr val="bg1"/>
                </a:solidFill>
              </a:rPr>
              <a:t>zapewniając </a:t>
            </a:r>
            <a:r>
              <a:rPr lang="pl-PL" dirty="0">
                <a:solidFill>
                  <a:schemeClr val="bg1"/>
                </a:solidFill>
              </a:rPr>
              <a:t>tym samym wysokie </a:t>
            </a:r>
            <a:r>
              <a:rPr lang="pl-PL" dirty="0" smtClean="0">
                <a:solidFill>
                  <a:schemeClr val="bg1"/>
                </a:solidFill>
              </a:rPr>
              <a:t>bezpieczeństwo </a:t>
            </a:r>
            <a:r>
              <a:rPr lang="pl-PL" dirty="0">
                <a:solidFill>
                  <a:schemeClr val="bg1"/>
                </a:solidFill>
              </a:rPr>
              <a:t>przechowywanych danych.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Analiza tekstu 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c\Desktop\12596863_1131283626881661_474041412_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100" y="1556792"/>
            <a:ext cx="9207100" cy="5301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Use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case</a:t>
            </a:r>
            <a:r>
              <a:rPr lang="pl-PL" dirty="0" smtClean="0">
                <a:solidFill>
                  <a:schemeClr val="bg1"/>
                </a:solidFill>
              </a:rPr>
              <a:t> - Obserwator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 descr="C:\Users\sc\Desktop\12562709_1131285140214843_36678017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2328"/>
            <a:ext cx="9144000" cy="5375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Use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case</a:t>
            </a:r>
            <a:r>
              <a:rPr lang="pl-PL" dirty="0" smtClean="0">
                <a:solidFill>
                  <a:schemeClr val="bg1"/>
                </a:solidFill>
              </a:rPr>
              <a:t> - Użytkownik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 descr="C:\Users\sc\Desktop\12596953_1131285136881510_22718346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Use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case</a:t>
            </a:r>
            <a:r>
              <a:rPr lang="pl-PL" dirty="0" smtClean="0">
                <a:solidFill>
                  <a:schemeClr val="bg1"/>
                </a:solidFill>
              </a:rPr>
              <a:t> - Moderator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 descr="C:\Users\sc\Desktop\12575795_1131285133548177_178535357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Activity</a:t>
            </a:r>
            <a:r>
              <a:rPr lang="pl-PL" dirty="0" smtClean="0">
                <a:solidFill>
                  <a:schemeClr val="bg1"/>
                </a:solidFill>
              </a:rPr>
              <a:t> – nadanie uprawnień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2" name="Picture 2" descr="C:\Users\sc\Desktop\12562729_1131285423548148_1779117713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42</Words>
  <Application>Microsoft Office PowerPoint</Application>
  <PresentationFormat>Pokaz na ekranie 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Inżyniera Oprogramowania</vt:lpstr>
      <vt:lpstr>Cel Projektu </vt:lpstr>
      <vt:lpstr>Wymagania funkcjonalne  </vt:lpstr>
      <vt:lpstr>Wymagania niefunkcjonalne  </vt:lpstr>
      <vt:lpstr>Analiza tekstu </vt:lpstr>
      <vt:lpstr>Use case - Obserwator</vt:lpstr>
      <vt:lpstr>Use case - Użytkownik</vt:lpstr>
      <vt:lpstr>Use case - Moderator</vt:lpstr>
      <vt:lpstr>Activity – nadanie uprawnień</vt:lpstr>
      <vt:lpstr>Activity – dodawanie do ulubionych</vt:lpstr>
      <vt:lpstr>Diagram sekwencji - zamówienie</vt:lpstr>
      <vt:lpstr>Diagram klas</vt:lpstr>
      <vt:lpstr>Slajd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Inżyniera Oprogramowania</dc:title>
  <dc:creator>sc</dc:creator>
  <cp:lastModifiedBy>sc</cp:lastModifiedBy>
  <cp:revision>21</cp:revision>
  <dcterms:created xsi:type="dcterms:W3CDTF">2016-01-22T20:09:04Z</dcterms:created>
  <dcterms:modified xsi:type="dcterms:W3CDTF">2016-01-22T23:34:33Z</dcterms:modified>
</cp:coreProperties>
</file>