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AFE34D-AFE4-4B6C-AF53-289CC2963A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  <p14:sldId id="268"/>
            <p14:sldId id="270"/>
            <p14:sldId id="271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7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63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9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8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5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9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3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7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38A1-190F-401B-9899-25C8213BE2B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F8A48D-3BC8-411C-94E4-7D73D7981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6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05B3C-0485-A99A-5345-AB9F1F8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Section1 – Project	</a:t>
            </a:r>
            <a:b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b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45C15-1438-BB6A-9164-E069A2391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b="1" dirty="0">
                <a:solidFill>
                  <a:schemeClr val="tx1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Ai16-</a:t>
            </a:r>
            <a:r>
              <a:rPr lang="ko-KR" altLang="en-US" sz="2400" b="1" dirty="0">
                <a:solidFill>
                  <a:schemeClr val="tx1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배경태</a:t>
            </a:r>
          </a:p>
        </p:txBody>
      </p:sp>
    </p:spTree>
    <p:extLst>
      <p:ext uri="{BB962C8B-B14F-4D97-AF65-F5344CB8AC3E}">
        <p14:creationId xmlns:p14="http://schemas.microsoft.com/office/powerpoint/2010/main" val="24918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(1) 90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이전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81419A-DBD8-B308-8D15-FF9B62D3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Flatform </a:t>
            </a:r>
            <a:r>
              <a:rPr lang="ko-KR" altLang="en-US" dirty="0"/>
              <a:t>판매량 순위가 </a:t>
            </a:r>
            <a:r>
              <a:rPr lang="ko-KR" altLang="en-US" dirty="0" err="1"/>
              <a:t>의미있게</a:t>
            </a:r>
            <a:r>
              <a:rPr lang="ko-KR" altLang="en-US" dirty="0"/>
              <a:t> 보임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AC324A9B-5D04-3018-9798-C6171872E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(2) 90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1883F-96D1-AF77-C571-5EEED17D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Flatform </a:t>
            </a:r>
            <a:r>
              <a:rPr lang="ko-KR" altLang="en-US" dirty="0"/>
              <a:t>장르 선호비율 매우 낮아짐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FBD0E51-9FEC-21DC-EA3C-4D317B8C9C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C05449DE-C943-7061-5259-A7EF09DB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(3) 00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979A3-9301-738A-000C-ED830E1F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전체적으로 선호 장르 보이지 않음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5957E01-E38B-02E9-26B4-D64C3491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1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EFD-131C-9325-F485-172C3FE7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(4) 10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년대 이후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36B5E-59CE-D7B7-90FA-B4F8C8E8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Shooter </a:t>
            </a:r>
            <a:r>
              <a:rPr lang="ko-KR" altLang="en-US" dirty="0"/>
              <a:t>장르 지속적으로 높은 비율 확인 가능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DAB2184-70F5-8FB8-B5F4-CAD76587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3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6B45340-9D55-996C-F00E-5E7DD11B6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88" y="1524001"/>
            <a:ext cx="9648724" cy="204084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3901440"/>
            <a:ext cx="964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종합 판매량 순위 상위권에 </a:t>
            </a:r>
            <a:r>
              <a:rPr lang="en-US" altLang="ko-KR" dirty="0"/>
              <a:t>Nintendo </a:t>
            </a:r>
            <a:r>
              <a:rPr lang="ko-KR" altLang="en-US" dirty="0"/>
              <a:t>배급사 집중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2. 90</a:t>
            </a:r>
            <a:r>
              <a:rPr lang="ko-KR" altLang="en-US" dirty="0"/>
              <a:t>년대 이전</a:t>
            </a:r>
            <a:r>
              <a:rPr lang="en-US" altLang="ko-KR" dirty="0"/>
              <a:t>, 90</a:t>
            </a:r>
            <a:r>
              <a:rPr lang="ko-KR" altLang="en-US" dirty="0"/>
              <a:t>년대 </a:t>
            </a:r>
            <a:r>
              <a:rPr lang="en-US" altLang="ko-KR" dirty="0"/>
              <a:t>, 00</a:t>
            </a:r>
            <a:r>
              <a:rPr lang="ko-KR" altLang="en-US" dirty="0"/>
              <a:t>년대 모두 높은 판매량 기록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5468282"/>
            <a:ext cx="964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특별히 </a:t>
            </a:r>
            <a:r>
              <a:rPr lang="en-US" altLang="ko-KR" dirty="0"/>
              <a:t>06</a:t>
            </a:r>
            <a:r>
              <a:rPr lang="ko-KR" altLang="en-US" dirty="0"/>
              <a:t>년 </a:t>
            </a:r>
            <a:r>
              <a:rPr lang="en-US" altLang="ko-KR" dirty="0"/>
              <a:t>sports </a:t>
            </a:r>
            <a:r>
              <a:rPr lang="ko-KR" altLang="en-US" dirty="0"/>
              <a:t>장르 선호는 없었으나</a:t>
            </a:r>
            <a:r>
              <a:rPr lang="en-US" altLang="ko-KR" dirty="0"/>
              <a:t>,</a:t>
            </a:r>
            <a:r>
              <a:rPr lang="ko-KR" altLang="en-US" dirty="0"/>
              <a:t> 높은 판매율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게임 자체의 성공으로</a:t>
            </a:r>
            <a:r>
              <a:rPr lang="en-US" altLang="ko-KR" dirty="0"/>
              <a:t> </a:t>
            </a:r>
            <a:r>
              <a:rPr lang="ko-KR" altLang="en-US" dirty="0"/>
              <a:t>높은 판매율 기록 유추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B0A8FD-9DCC-2B51-DA97-A6AB69A4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80" y="1264555"/>
            <a:ext cx="9318171" cy="4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A0263-B4D2-C7E0-8159-3D952A9D9A5F}"/>
              </a:ext>
            </a:extLst>
          </p:cNvPr>
          <p:cNvSpPr txBox="1"/>
          <p:nvPr/>
        </p:nvSpPr>
        <p:spPr>
          <a:xfrm>
            <a:off x="1855888" y="5468282"/>
            <a:ext cx="964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년대 이후로 게임 판매량 지속적으로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유료게임 구매 자체 비율이 낮아진 것으로 파악 가능</a:t>
            </a:r>
            <a:endParaRPr lang="en-US" altLang="ko-K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898A52-099B-D72C-4ADC-3C653CDF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28" y="1255847"/>
            <a:ext cx="9744116" cy="39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2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86" y="590182"/>
            <a:ext cx="8911687" cy="1280890"/>
          </a:xfrm>
        </p:spPr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4.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다음분기 목표 설정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834195B-4B7C-7F35-029C-E0A15952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7" y="1264555"/>
            <a:ext cx="6562543" cy="266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45BFDF2-8D7C-B46D-4209-0C2F64F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7" y="4113848"/>
            <a:ext cx="6547843" cy="266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D8151-4076-6EF2-2EBC-3CA0E96B9364}"/>
              </a:ext>
            </a:extLst>
          </p:cNvPr>
          <p:cNvSpPr txBox="1"/>
          <p:nvPr/>
        </p:nvSpPr>
        <p:spPr>
          <a:xfrm>
            <a:off x="8113670" y="1332411"/>
            <a:ext cx="3921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</a:p>
          <a:p>
            <a:r>
              <a:rPr lang="ko-KR" altLang="en-US" dirty="0"/>
              <a:t>최근 </a:t>
            </a:r>
            <a:r>
              <a:rPr lang="en-US" altLang="ko-KR" dirty="0"/>
              <a:t>Shooters </a:t>
            </a:r>
            <a:r>
              <a:rPr lang="ko-KR" altLang="en-US" dirty="0"/>
              <a:t>장르 비율이 높음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r>
              <a:rPr lang="ko-KR" altLang="en-US" dirty="0"/>
              <a:t>전반적으로 유료 게임 구매 비율 하락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</a:p>
          <a:p>
            <a:r>
              <a:rPr lang="en-US" altLang="ko-KR" dirty="0"/>
              <a:t>JP </a:t>
            </a:r>
            <a:r>
              <a:rPr lang="ko-KR" altLang="en-US" dirty="0"/>
              <a:t>지역에서는 </a:t>
            </a:r>
            <a:r>
              <a:rPr lang="en-US" altLang="ko-KR" dirty="0"/>
              <a:t>Shooter </a:t>
            </a:r>
            <a:r>
              <a:rPr lang="ko-KR" altLang="en-US" dirty="0"/>
              <a:t>장르 불호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2C1C89-1878-9122-DDFF-2FF64FBC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370" y="3915850"/>
            <a:ext cx="286629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6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B2DB-3C3A-CB3E-C46F-D0B27913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/>
          <a:lstStyle/>
          <a:p>
            <a:r>
              <a:rPr lang="en-US" altLang="ko-KR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5. </a:t>
            </a:r>
            <a:r>
              <a:rPr lang="ko-KR" altLang="en-US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9C132-991A-AEC8-499C-6E189951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Shooter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장르 개발이 가장 높은 판매량 기대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단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, shooter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장르 개발 진행시에 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JP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 판매량 기대 어려움으로 인해 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번역 계획 조정 및 일러스트 컨셉 조정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게임 판매량 기대 어려움으로</a:t>
            </a:r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,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무료 배포 및 부분 유료화 초점으로 진행</a:t>
            </a:r>
            <a:endParaRPr lang="en-US" altLang="ko-KR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2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C8955-BB2D-268F-02BA-4B6947B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A9A64-F44E-94EF-5673-C3913E8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지역별 판매량 분석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트렌드 분석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종합 판매량 순위</a:t>
            </a:r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	</a:t>
            </a: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다음 분기 목표 설정</a:t>
            </a:r>
            <a:endParaRPr lang="en-US" altLang="ko-KR" sz="2800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en-US" altLang="ko-KR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5. </a:t>
            </a:r>
            <a:r>
              <a:rPr lang="ko-KR" altLang="en-US" sz="28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2502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지역별 판매량 분석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1D7A1-AA80-D7B3-AC61-F7F5A752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24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지역에 따라 선호하는 게임 장르</a:t>
            </a:r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NA / EU / JP / Others 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개의 지역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지역마다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기존 게임 판매량 장르별로 총합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15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71858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(1) NA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Action, Sports</a:t>
            </a:r>
            <a:r>
              <a:rPr lang="ko-KR" altLang="en-US" dirty="0"/>
              <a:t>두 장르 합이 </a:t>
            </a:r>
            <a:r>
              <a:rPr lang="en-US" altLang="ko-KR" dirty="0"/>
              <a:t>35%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판매량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98D729-F36B-1B0F-E059-D3FF6B15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80567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(2) EU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판매량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</a:t>
            </a:r>
            <a:r>
              <a:rPr lang="ko-KR" altLang="en-US" dirty="0"/>
              <a:t>지역과 선호 게임장르 유사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B319B83-904E-8FDC-58B7-933FC3B1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606692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(3) JP 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Role-Playing </a:t>
            </a:r>
            <a:r>
              <a:rPr lang="ko-KR" altLang="en-US" dirty="0"/>
              <a:t>비율이 매우 높음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Role-Playing </a:t>
            </a:r>
            <a:r>
              <a:rPr lang="ko-KR" altLang="en-US" dirty="0"/>
              <a:t>장르 선호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 / EU </a:t>
            </a:r>
            <a:r>
              <a:rPr lang="ko-KR" altLang="en-US" dirty="0"/>
              <a:t>지역과 다르게 </a:t>
            </a:r>
            <a:r>
              <a:rPr lang="en-US" altLang="ko-KR" dirty="0"/>
              <a:t>Shooter </a:t>
            </a:r>
            <a:r>
              <a:rPr lang="ko-KR" altLang="en-US" dirty="0"/>
              <a:t>선호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0B3DBC0-0C80-0A4F-1347-F9610114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0"/>
            <a:ext cx="6867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97985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(4) Other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3719789"/>
          </a:xfrm>
        </p:spPr>
        <p:txBody>
          <a:bodyPr/>
          <a:lstStyle/>
          <a:p>
            <a:r>
              <a:rPr lang="en-US" altLang="ko-KR" dirty="0"/>
              <a:t>Action, Sports</a:t>
            </a:r>
            <a:r>
              <a:rPr lang="ko-KR" altLang="en-US" dirty="0"/>
              <a:t>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Role-Playing </a:t>
            </a:r>
            <a:r>
              <a:rPr lang="ko-KR" altLang="en-US" dirty="0"/>
              <a:t>비율 낮음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전반적으로 </a:t>
            </a:r>
            <a:r>
              <a:rPr lang="en-US" altLang="ko-KR" dirty="0"/>
              <a:t>NA / EU </a:t>
            </a:r>
            <a:r>
              <a:rPr lang="ko-KR" altLang="en-US" dirty="0"/>
              <a:t>지역과 유사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FFEBF3-6A5C-A093-1A6B-60572E58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CB17-E402-0483-6307-BC695D85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22" y="597985"/>
            <a:ext cx="8911687" cy="740864"/>
          </a:xfrm>
        </p:spPr>
        <p:txBody>
          <a:bodyPr/>
          <a:lstStyle/>
          <a:p>
            <a:r>
              <a:rPr lang="en-US" altLang="ko-KR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(5)</a:t>
            </a:r>
            <a:r>
              <a:rPr lang="ko-KR" altLang="en-US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종합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F54F6-EB38-5294-6030-1B0202A3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540188"/>
            <a:ext cx="4600847" cy="4581938"/>
          </a:xfrm>
        </p:spPr>
        <p:txBody>
          <a:bodyPr/>
          <a:lstStyle/>
          <a:p>
            <a:r>
              <a:rPr lang="en-US" altLang="ko-KR" dirty="0"/>
              <a:t>Action,</a:t>
            </a:r>
            <a:r>
              <a:rPr lang="ko-KR" altLang="en-US" dirty="0"/>
              <a:t> </a:t>
            </a:r>
            <a:r>
              <a:rPr lang="en-US" altLang="ko-KR" dirty="0"/>
              <a:t>Sports</a:t>
            </a:r>
            <a:r>
              <a:rPr lang="ko-KR" altLang="en-US" dirty="0"/>
              <a:t> 순으로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게임판매량이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Adventure, Strategy </a:t>
            </a:r>
            <a:r>
              <a:rPr lang="ko-KR" altLang="en-US" dirty="0"/>
              <a:t>비율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JP</a:t>
            </a:r>
            <a:r>
              <a:rPr lang="ko-KR" altLang="en-US" dirty="0"/>
              <a:t>지역만 예외</a:t>
            </a:r>
            <a:r>
              <a:rPr lang="en-US" altLang="ko-KR" dirty="0"/>
              <a:t>, </a:t>
            </a:r>
            <a:r>
              <a:rPr lang="ko-KR" altLang="en-US" dirty="0"/>
              <a:t>전체적으로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유사한 판매량 순위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JP </a:t>
            </a:r>
            <a:r>
              <a:rPr lang="ko-KR" altLang="en-US" dirty="0"/>
              <a:t>지역은 특정 장르 선호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Role-Playing </a:t>
            </a:r>
            <a:r>
              <a:rPr lang="ko-KR" altLang="en-US" dirty="0"/>
              <a:t>선호 </a:t>
            </a:r>
            <a:r>
              <a:rPr lang="en-US" altLang="ko-KR" dirty="0"/>
              <a:t>/ shooter </a:t>
            </a:r>
            <a:r>
              <a:rPr lang="ko-KR" altLang="en-US" dirty="0"/>
              <a:t>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0642CEC-4CD8-5E58-57E6-65D27887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0"/>
            <a:ext cx="688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4933-5CD3-2048-1BCD-2052646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2. </a:t>
            </a:r>
            <a:r>
              <a:rPr lang="ko-KR" altLang="en-US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트렌드 분석</a:t>
            </a:r>
            <a:br>
              <a:rPr lang="en-US" altLang="ko-KR" sz="3600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1D7A1-AA80-D7B3-AC61-F7F5A752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r>
              <a:rPr lang="ko-KR" altLang="en-US" sz="2400" b="1" dirty="0"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연도별 게임 판매량 종합</a:t>
            </a:r>
            <a:endParaRPr lang="en-US" altLang="ko-KR" sz="2400" b="1" dirty="0"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90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이전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90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/ 10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년대 이후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코트라 볼드체" panose="02020603020101020101" pitchFamily="18" charset="-127"/>
              </a:rPr>
              <a:t>게임 종합 판매량 장르별 비교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64227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401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코트라 볼드체</vt:lpstr>
      <vt:lpstr>Arial</vt:lpstr>
      <vt:lpstr>Century Gothic</vt:lpstr>
      <vt:lpstr>Wingdings 3</vt:lpstr>
      <vt:lpstr>줄기</vt:lpstr>
      <vt:lpstr>Section1 – Project   </vt:lpstr>
      <vt:lpstr>목차</vt:lpstr>
      <vt:lpstr>1. 지역별 판매량 분석 </vt:lpstr>
      <vt:lpstr>(1) NA지역</vt:lpstr>
      <vt:lpstr>(2) EU 지역</vt:lpstr>
      <vt:lpstr>(3) JP 지역</vt:lpstr>
      <vt:lpstr>(4) Other지역</vt:lpstr>
      <vt:lpstr>(5) 종합</vt:lpstr>
      <vt:lpstr>2. 연도별 트렌드 분석 </vt:lpstr>
      <vt:lpstr>(1) 90년대 이전</vt:lpstr>
      <vt:lpstr>(2) 90년대</vt:lpstr>
      <vt:lpstr>(3) 00년대 </vt:lpstr>
      <vt:lpstr>(4) 10년대 이후</vt:lpstr>
      <vt:lpstr>3. 종합 판매량 </vt:lpstr>
      <vt:lpstr>3. 종합 판매량 </vt:lpstr>
      <vt:lpstr>3. 종합 판매량 </vt:lpstr>
      <vt:lpstr>4. 다음분기 목표 설정 </vt:lpstr>
      <vt:lpstr>5.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Section1 – Project   </dc:title>
  <dc:creator>B KT</dc:creator>
  <cp:lastModifiedBy>B KT</cp:lastModifiedBy>
  <cp:revision>4</cp:revision>
  <dcterms:created xsi:type="dcterms:W3CDTF">2022-11-02T19:07:27Z</dcterms:created>
  <dcterms:modified xsi:type="dcterms:W3CDTF">2022-11-02T23:22:37Z</dcterms:modified>
</cp:coreProperties>
</file>