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5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DAA15-4349-45D3-B6A4-32D3CC90783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ktb-dev-jira/jira/browse/BAMP-19338" TargetMode="External"/><Relationship Id="rId2" Type="http://schemas.openxmlformats.org/officeDocument/2006/relationships/hyperlink" Target="http://bktb-dev-jira/jira/browse/BAMP-1962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extensions/pageAction" TargetMode="External"/><Relationship Id="rId2" Type="http://schemas.openxmlformats.org/officeDocument/2006/relationships/hyperlink" Target="https://developer.chrome.com/extensions/manif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chrome.com/extensions/options" TargetMode="External"/><Relationship Id="rId5" Type="http://schemas.openxmlformats.org/officeDocument/2006/relationships/hyperlink" Target="https://developer.chrome.com/extensions/background_pages" TargetMode="External"/><Relationship Id="rId4" Type="http://schemas.openxmlformats.org/officeDocument/2006/relationships/hyperlink" Target="https://developer.chrome.com/extensions/content_scrip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Chrome 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 10, 2016</a:t>
            </a:r>
          </a:p>
          <a:p>
            <a:r>
              <a:rPr lang="en-US" dirty="0" smtClean="0"/>
              <a:t>For 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3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 existing JIRA Shortcut Chrome Extension to include parent topic in the shortcut</a:t>
            </a:r>
          </a:p>
          <a:p>
            <a:r>
              <a:rPr lang="en-US" dirty="0" smtClean="0"/>
              <a:t>Before:</a:t>
            </a:r>
            <a:endParaRPr lang="en-US" u="sng" dirty="0"/>
          </a:p>
          <a:p>
            <a:pPr lvl="1"/>
            <a:r>
              <a:rPr lang="en-US" u="sng" dirty="0" smtClean="0">
                <a:hlinkClick r:id="rId2"/>
              </a:rPr>
              <a:t>BAMP-19623: Make Message content base: app server name, bank id</a:t>
            </a:r>
            <a:endParaRPr lang="en-US" dirty="0" smtClean="0"/>
          </a:p>
          <a:p>
            <a:r>
              <a:rPr lang="en-US" dirty="0" smtClean="0"/>
              <a:t>After:</a:t>
            </a:r>
          </a:p>
          <a:p>
            <a:pPr lvl="1"/>
            <a:r>
              <a:rPr lang="en-US" u="sng" dirty="0" smtClean="0">
                <a:hlinkClick r:id="rId3"/>
              </a:rPr>
              <a:t>BAMP-19338 </a:t>
            </a:r>
            <a:r>
              <a:rPr lang="en-US" u="sng" dirty="0">
                <a:hlinkClick r:id="rId3"/>
              </a:rPr>
              <a:t>Nexus Prototype - Topic: heartbeat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BAMP-19623: Make Message content base: app server name, bank id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512" y="4910137"/>
            <a:ext cx="5857875" cy="1647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00775" y="6045200"/>
            <a:ext cx="2371725" cy="2667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Extension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Manifest.json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Page action</a:t>
            </a:r>
            <a:r>
              <a:rPr lang="en-US" dirty="0" smtClean="0"/>
              <a:t> “popup.html”</a:t>
            </a:r>
          </a:p>
          <a:p>
            <a:pPr lvl="1"/>
            <a:r>
              <a:rPr lang="en-US" dirty="0" smtClean="0"/>
              <a:t>Loaded when the button is clicked</a:t>
            </a:r>
          </a:p>
          <a:p>
            <a:pPr lvl="1"/>
            <a:r>
              <a:rPr lang="en-US" dirty="0" smtClean="0"/>
              <a:t>Initiator</a:t>
            </a:r>
          </a:p>
          <a:p>
            <a:r>
              <a:rPr lang="en-US" dirty="0" smtClean="0">
                <a:hlinkClick r:id="rId4"/>
              </a:rPr>
              <a:t>Content script</a:t>
            </a:r>
            <a:endParaRPr lang="en-US" dirty="0" smtClean="0"/>
          </a:p>
          <a:p>
            <a:pPr lvl="1"/>
            <a:r>
              <a:rPr lang="en-US" dirty="0" smtClean="0"/>
              <a:t>Loaded along with the content page</a:t>
            </a:r>
          </a:p>
          <a:p>
            <a:pPr lvl="1"/>
            <a:r>
              <a:rPr lang="en-US" dirty="0" smtClean="0"/>
              <a:t>Can access current page element</a:t>
            </a:r>
          </a:p>
          <a:p>
            <a:r>
              <a:rPr lang="en-US" dirty="0" smtClean="0">
                <a:hlinkClick r:id="rId5"/>
              </a:rPr>
              <a:t>Background script</a:t>
            </a:r>
            <a:endParaRPr lang="en-US" dirty="0" smtClean="0"/>
          </a:p>
          <a:p>
            <a:pPr lvl="1"/>
            <a:r>
              <a:rPr lang="en-US" dirty="0" smtClean="0"/>
              <a:t>Always loaded on the background</a:t>
            </a:r>
          </a:p>
          <a:p>
            <a:pPr lvl="1"/>
            <a:r>
              <a:rPr lang="en-US" dirty="0" smtClean="0"/>
              <a:t>Can be used for saving/loading button-specific option</a:t>
            </a:r>
          </a:p>
          <a:p>
            <a:r>
              <a:rPr lang="en-US" dirty="0" smtClean="0">
                <a:hlinkClick r:id="rId6"/>
              </a:rPr>
              <a:t>Options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627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you click the button?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67" y="2160468"/>
            <a:ext cx="6688666" cy="41965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84733" y="2582333"/>
            <a:ext cx="264160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popup.html is loaded – show “copied”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popup.html executes popup.js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popup.js calls bg.js function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 smtClean="0">
                <a:solidFill>
                  <a:srgbClr val="FF0000"/>
                </a:solidFill>
              </a:rPr>
              <a:t>Copy the result to clipboard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600" y="2971799"/>
            <a:ext cx="1651000" cy="19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Background scripts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07533" y="4301067"/>
            <a:ext cx="1159934" cy="296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Bg.js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666" y="4967465"/>
            <a:ext cx="26416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Ask content.js for </a:t>
            </a:r>
            <a:r>
              <a:rPr lang="en-US" dirty="0" err="1" smtClean="0">
                <a:solidFill>
                  <a:srgbClr val="FF0000"/>
                </a:solidFill>
              </a:rPr>
              <a:t>parentIssue</a:t>
            </a:r>
            <a:r>
              <a:rPr lang="en-US" dirty="0" smtClean="0">
                <a:solidFill>
                  <a:srgbClr val="FF0000"/>
                </a:solidFill>
              </a:rPr>
              <a:t> info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smtClean="0">
                <a:solidFill>
                  <a:srgbClr val="FF0000"/>
                </a:solidFill>
              </a:rPr>
              <a:t>Construct full link using option configuration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4132" y="3690328"/>
            <a:ext cx="294640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content.js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dirty="0" smtClean="0">
                <a:solidFill>
                  <a:srgbClr val="FF0000"/>
                </a:solidFill>
              </a:rPr>
              <a:t>Get parent issue 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95700" y="3314700"/>
            <a:ext cx="2371725" cy="2667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82025" y="2492110"/>
            <a:ext cx="400050" cy="26246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07533" y="3845102"/>
            <a:ext cx="1159934" cy="296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Config.js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5667" y="2108246"/>
            <a:ext cx="191875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 Prep: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is loaded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6" idx="1"/>
            <a:endCxn id="15" idx="1"/>
          </p:cNvCxnSpPr>
          <p:nvPr/>
        </p:nvCxnSpPr>
        <p:spPr>
          <a:xfrm rot="10800000" flipH="1" flipV="1">
            <a:off x="465667" y="2431411"/>
            <a:ext cx="541866" cy="1561857"/>
          </a:xfrm>
          <a:prstGeom prst="bentConnector3">
            <a:avLst>
              <a:gd name="adj1" fmla="val -4218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Popup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html page, right-click on </a:t>
            </a:r>
            <a:r>
              <a:rPr lang="en-US" b="1" i="1" dirty="0" smtClean="0"/>
              <a:t>the button</a:t>
            </a:r>
          </a:p>
          <a:p>
            <a:r>
              <a:rPr lang="en-US" dirty="0" smtClean="0"/>
              <a:t>Select Inspect popup</a:t>
            </a:r>
          </a:p>
          <a:p>
            <a:r>
              <a:rPr lang="en-US" dirty="0" smtClean="0"/>
              <a:t>On the console, you can run </a:t>
            </a:r>
            <a:r>
              <a:rPr lang="en-US" dirty="0" err="1" smtClean="0"/>
              <a:t>javascript</a:t>
            </a:r>
            <a:r>
              <a:rPr lang="en-US" dirty="0" smtClean="0"/>
              <a:t> function defined in the pop-up </a:t>
            </a:r>
            <a:r>
              <a:rPr lang="en-US" dirty="0" err="1" smtClean="0"/>
              <a:t>javascript</a:t>
            </a:r>
            <a:r>
              <a:rPr lang="en-US" dirty="0" smtClean="0"/>
              <a:t> file manually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4" y="4168710"/>
            <a:ext cx="7486652" cy="19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2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Content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html page, click F12 (developer tool)</a:t>
            </a:r>
          </a:p>
          <a:p>
            <a:r>
              <a:rPr lang="en-US" dirty="0" smtClean="0"/>
              <a:t>Set breakpoint and click </a:t>
            </a:r>
            <a:r>
              <a:rPr lang="en-US" b="1" i="1" dirty="0" smtClean="0"/>
              <a:t>the 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2958306"/>
            <a:ext cx="35528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Background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chrome://extensions</a:t>
            </a:r>
          </a:p>
          <a:p>
            <a:r>
              <a:rPr lang="en-US" dirty="0" smtClean="0"/>
              <a:t>Click Inspect views: background page</a:t>
            </a:r>
          </a:p>
          <a:p>
            <a:r>
              <a:rPr lang="en-US" dirty="0" smtClean="0"/>
              <a:t>Set breakpoint, go to the content page and click </a:t>
            </a:r>
            <a:r>
              <a:rPr lang="en-US" b="1" i="1" dirty="0" smtClean="0"/>
              <a:t>the button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3471605"/>
            <a:ext cx="6572250" cy="29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without debugging</a:t>
            </a:r>
          </a:p>
          <a:p>
            <a:pPr lvl="1"/>
            <a:r>
              <a:rPr lang="en-US" dirty="0" smtClean="0"/>
              <a:t>Paste on notepad, paste on word, click the links</a:t>
            </a:r>
          </a:p>
          <a:p>
            <a:r>
              <a:rPr lang="en-US" dirty="0" smtClean="0"/>
              <a:t>Turn on all the debugging breakpoints and </a:t>
            </a:r>
            <a:r>
              <a:rPr lang="en-US" smtClean="0"/>
              <a:t>run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6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Chrome Extension</vt:lpstr>
      <vt:lpstr>What we want to do</vt:lpstr>
      <vt:lpstr>Chrome Extension Components</vt:lpstr>
      <vt:lpstr>What happens when you click the button?</vt:lpstr>
      <vt:lpstr>Debugging Popup JavaScript</vt:lpstr>
      <vt:lpstr>Debugging Content Script</vt:lpstr>
      <vt:lpstr>Debugging Background Script</vt:lpstr>
      <vt:lpstr>Demo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Extension</dc:title>
  <dc:creator>Kenneth Choe</dc:creator>
  <cp:lastModifiedBy>Kenneth Choe</cp:lastModifiedBy>
  <cp:revision>37</cp:revision>
  <dcterms:created xsi:type="dcterms:W3CDTF">2016-11-10T09:25:34Z</dcterms:created>
  <dcterms:modified xsi:type="dcterms:W3CDTF">2016-11-10T10:27:58Z</dcterms:modified>
</cp:coreProperties>
</file>