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8" d="100"/>
          <a:sy n="98" d="100"/>
        </p:scale>
        <p:origin x="2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7EBCA-7207-684D-A33C-CBBADFF6B056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EEE-76E0-554B-A345-40F24B9C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18EEE-76E0-554B-A345-40F24B9CD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7" y="1709738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7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5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9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6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30C3-69DC-034B-8C0A-41DF52C199C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05C37E-DB49-FB94-925D-4ECA59F40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9045"/>
          <a:stretch/>
        </p:blipFill>
        <p:spPr>
          <a:xfrm>
            <a:off x="11006076" y="315352"/>
            <a:ext cx="5453124" cy="2975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2565B-9D57-0913-B05A-E9CE71D250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17" r="2" b="4992"/>
          <a:stretch/>
        </p:blipFill>
        <p:spPr>
          <a:xfrm>
            <a:off x="5259473" y="306153"/>
            <a:ext cx="5447278" cy="2975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7F4BA4-6BAE-2DBB-98BE-C75339E09C65}"/>
              </a:ext>
            </a:extLst>
          </p:cNvPr>
          <p:cNvSpPr txBox="1"/>
          <p:nvPr/>
        </p:nvSpPr>
        <p:spPr>
          <a:xfrm>
            <a:off x="4609169" y="363257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FEBB0-EA74-4F51-5641-1C8233E4F539}"/>
              </a:ext>
            </a:extLst>
          </p:cNvPr>
          <p:cNvSpPr txBox="1"/>
          <p:nvPr/>
        </p:nvSpPr>
        <p:spPr>
          <a:xfrm>
            <a:off x="10506425" y="363256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30A2D-3F67-6DAD-5CBF-9F3F219EAEF5}"/>
              </a:ext>
            </a:extLst>
          </p:cNvPr>
          <p:cNvSpPr txBox="1"/>
          <p:nvPr/>
        </p:nvSpPr>
        <p:spPr>
          <a:xfrm>
            <a:off x="4609169" y="3392316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DBFF9-37B7-E752-BE4E-051CDBBAFDB1}"/>
              </a:ext>
            </a:extLst>
          </p:cNvPr>
          <p:cNvSpPr txBox="1"/>
          <p:nvPr/>
        </p:nvSpPr>
        <p:spPr>
          <a:xfrm>
            <a:off x="10513399" y="3291242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8FD33C-9FA0-F693-00F9-738283B0941C}"/>
              </a:ext>
            </a:extLst>
          </p:cNvPr>
          <p:cNvGrpSpPr/>
          <p:nvPr/>
        </p:nvGrpSpPr>
        <p:grpSpPr>
          <a:xfrm>
            <a:off x="11061600" y="3409891"/>
            <a:ext cx="5170931" cy="3447288"/>
            <a:chOff x="549720" y="3381428"/>
            <a:chExt cx="5170931" cy="344728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BE7B90C-D1DD-6A27-D8DE-163A06D0A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720" y="3381428"/>
              <a:ext cx="5170931" cy="3447288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4ACE890-43CC-220C-9E22-F45E4A291FFA}"/>
                </a:ext>
              </a:extLst>
            </p:cNvPr>
            <p:cNvSpPr/>
            <p:nvPr/>
          </p:nvSpPr>
          <p:spPr>
            <a:xfrm>
              <a:off x="2703887" y="4998491"/>
              <a:ext cx="154675" cy="1501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92F17C-79C0-22AE-41F1-F9FAB81445A4}"/>
                </a:ext>
              </a:extLst>
            </p:cNvPr>
            <p:cNvSpPr/>
            <p:nvPr/>
          </p:nvSpPr>
          <p:spPr>
            <a:xfrm>
              <a:off x="4153003" y="5126769"/>
              <a:ext cx="154675" cy="1501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F5BD6B-C9A0-0D28-9AA1-2BEEDD500E71}"/>
              </a:ext>
            </a:extLst>
          </p:cNvPr>
          <p:cNvGrpSpPr/>
          <p:nvPr/>
        </p:nvGrpSpPr>
        <p:grpSpPr>
          <a:xfrm>
            <a:off x="4960145" y="3410712"/>
            <a:ext cx="5170931" cy="3447288"/>
            <a:chOff x="6651175" y="3361350"/>
            <a:chExt cx="5170931" cy="344728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E293F03-DBF1-5910-A454-122FA224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1175" y="3361350"/>
              <a:ext cx="5170931" cy="3447288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A787FC4-EBB6-2E5D-5378-80D8F96F4248}"/>
                </a:ext>
              </a:extLst>
            </p:cNvPr>
            <p:cNvSpPr/>
            <p:nvPr/>
          </p:nvSpPr>
          <p:spPr>
            <a:xfrm>
              <a:off x="8859999" y="5339259"/>
              <a:ext cx="154675" cy="1501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7957A8-8B7F-6256-1A9C-4A0614EE4803}"/>
                </a:ext>
              </a:extLst>
            </p:cNvPr>
            <p:cNvSpPr/>
            <p:nvPr/>
          </p:nvSpPr>
          <p:spPr>
            <a:xfrm>
              <a:off x="10451536" y="5199345"/>
              <a:ext cx="154675" cy="1501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BB4460-94BC-C744-70A9-CE0B2C753597}"/>
              </a:ext>
            </a:extLst>
          </p:cNvPr>
          <p:cNvSpPr txBox="1"/>
          <p:nvPr/>
        </p:nvSpPr>
        <p:spPr>
          <a:xfrm>
            <a:off x="281009" y="363255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2D734-522B-08FC-E4CD-AE3B79BCCE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062" t="33264" r="43057" b="53064"/>
          <a:stretch/>
        </p:blipFill>
        <p:spPr>
          <a:xfrm rot="5400000">
            <a:off x="-30358" y="4115622"/>
            <a:ext cx="2851066" cy="922586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7C79D2-BA8A-7CBB-78F5-F1C72B5B55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062" t="33264" r="43057" b="53064"/>
          <a:stretch/>
        </p:blipFill>
        <p:spPr>
          <a:xfrm rot="14725339" flipH="1">
            <a:off x="1647460" y="1904448"/>
            <a:ext cx="2851066" cy="922586"/>
          </a:xfrm>
          <a:prstGeom prst="rect">
            <a:avLst/>
          </a:prstGeom>
          <a:ln>
            <a:noFill/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D8BF61F-D1C0-B072-C1BF-F591AD794EE6}"/>
              </a:ext>
            </a:extLst>
          </p:cNvPr>
          <p:cNvSpPr/>
          <p:nvPr/>
        </p:nvSpPr>
        <p:spPr>
          <a:xfrm>
            <a:off x="1280875" y="3151382"/>
            <a:ext cx="228600" cy="2286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071694-4E59-64B4-6127-39655BF3E65E}"/>
              </a:ext>
            </a:extLst>
          </p:cNvPr>
          <p:cNvSpPr/>
          <p:nvPr/>
        </p:nvSpPr>
        <p:spPr>
          <a:xfrm>
            <a:off x="1060742" y="5716362"/>
            <a:ext cx="228600" cy="2286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395888-303C-BE89-6FDF-4BD950B92A2F}"/>
              </a:ext>
            </a:extLst>
          </p:cNvPr>
          <p:cNvSpPr/>
          <p:nvPr/>
        </p:nvSpPr>
        <p:spPr>
          <a:xfrm>
            <a:off x="1387292" y="4289058"/>
            <a:ext cx="228600" cy="2286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ECB583-9442-67A3-9507-94BDBB429718}"/>
              </a:ext>
            </a:extLst>
          </p:cNvPr>
          <p:cNvSpPr/>
          <p:nvPr/>
        </p:nvSpPr>
        <p:spPr>
          <a:xfrm>
            <a:off x="1367950" y="5358999"/>
            <a:ext cx="228600" cy="2286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2FF28F-4E6C-ECA0-2A05-A3346B93015E}"/>
              </a:ext>
            </a:extLst>
          </p:cNvPr>
          <p:cNvSpPr/>
          <p:nvPr/>
        </p:nvSpPr>
        <p:spPr>
          <a:xfrm>
            <a:off x="2419275" y="1056153"/>
            <a:ext cx="228600" cy="2286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16E520-FFF3-D86D-AB78-F1D9F3D015F9}"/>
              </a:ext>
            </a:extLst>
          </p:cNvPr>
          <p:cNvSpPr/>
          <p:nvPr/>
        </p:nvSpPr>
        <p:spPr>
          <a:xfrm>
            <a:off x="3678645" y="3301760"/>
            <a:ext cx="228600" cy="2286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501B98-6D0E-6A78-AB8C-8C0985720E5F}"/>
              </a:ext>
            </a:extLst>
          </p:cNvPr>
          <p:cNvSpPr/>
          <p:nvPr/>
        </p:nvSpPr>
        <p:spPr>
          <a:xfrm>
            <a:off x="2816541" y="2171009"/>
            <a:ext cx="228600" cy="2286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C728E53-8D30-3737-6D8F-1C3971A42ADE}"/>
              </a:ext>
            </a:extLst>
          </p:cNvPr>
          <p:cNvSpPr/>
          <p:nvPr/>
        </p:nvSpPr>
        <p:spPr>
          <a:xfrm>
            <a:off x="3281846" y="3134448"/>
            <a:ext cx="228600" cy="2286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814C20-9F2C-3BF1-CCA5-237407D31087}"/>
              </a:ext>
            </a:extLst>
          </p:cNvPr>
          <p:cNvCxnSpPr>
            <a:cxnSpLocks/>
            <a:stCxn id="18" idx="7"/>
            <a:endCxn id="24" idx="3"/>
          </p:cNvCxnSpPr>
          <p:nvPr/>
        </p:nvCxnSpPr>
        <p:spPr>
          <a:xfrm flipV="1">
            <a:off x="1475997" y="2366131"/>
            <a:ext cx="1374022" cy="818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EBCE8D-597F-4759-2404-6CCDC5881ACE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1509475" y="3248748"/>
            <a:ext cx="1772371" cy="15022"/>
          </a:xfrm>
          <a:prstGeom prst="line">
            <a:avLst/>
          </a:prstGeom>
          <a:ln w="28575">
            <a:solidFill>
              <a:schemeClr val="tx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515DEF-2317-7DA0-A281-E2E100D38D6A}"/>
              </a:ext>
            </a:extLst>
          </p:cNvPr>
          <p:cNvCxnSpPr>
            <a:stCxn id="10" idx="1"/>
            <a:endCxn id="22" idx="3"/>
          </p:cNvCxnSpPr>
          <p:nvPr/>
        </p:nvCxnSpPr>
        <p:spPr>
          <a:xfrm flipV="1">
            <a:off x="1395175" y="1251275"/>
            <a:ext cx="1057578" cy="1900107"/>
          </a:xfrm>
          <a:prstGeom prst="line">
            <a:avLst/>
          </a:prstGeom>
          <a:ln w="28575">
            <a:solidFill>
              <a:schemeClr val="tx1">
                <a:alpha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65D1C5-7F2A-2C6C-71A6-48B26954C71F}"/>
              </a:ext>
            </a:extLst>
          </p:cNvPr>
          <p:cNvCxnSpPr>
            <a:endCxn id="23" idx="2"/>
          </p:cNvCxnSpPr>
          <p:nvPr/>
        </p:nvCxnSpPr>
        <p:spPr>
          <a:xfrm>
            <a:off x="1509475" y="3263770"/>
            <a:ext cx="2169170" cy="152290"/>
          </a:xfrm>
          <a:prstGeom prst="line">
            <a:avLst/>
          </a:prstGeom>
          <a:ln w="28575">
            <a:solidFill>
              <a:schemeClr val="tx1">
                <a:alpha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379FC10-E706-7E90-74F3-FE185638AECC}"/>
              </a:ext>
            </a:extLst>
          </p:cNvPr>
          <p:cNvSpPr txBox="1"/>
          <p:nvPr/>
        </p:nvSpPr>
        <p:spPr>
          <a:xfrm>
            <a:off x="1904450" y="2302243"/>
            <a:ext cx="6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NND</a:t>
            </a:r>
          </a:p>
        </p:txBody>
      </p:sp>
    </p:spTree>
    <p:extLst>
      <p:ext uri="{BB962C8B-B14F-4D97-AF65-F5344CB8AC3E}">
        <p14:creationId xmlns:p14="http://schemas.microsoft.com/office/powerpoint/2010/main" val="224949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781</TotalTime>
  <Words>7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Tidswell, Ben K</dc:creator>
  <cp:lastModifiedBy>Tidswell, Ben K</cp:lastModifiedBy>
  <cp:revision>9</cp:revision>
  <dcterms:created xsi:type="dcterms:W3CDTF">2023-05-22T20:20:47Z</dcterms:created>
  <dcterms:modified xsi:type="dcterms:W3CDTF">2024-03-20T16:40:03Z</dcterms:modified>
</cp:coreProperties>
</file>