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3"/>
  </p:normalViewPr>
  <p:slideViewPr>
    <p:cSldViewPr snapToGrid="0">
      <p:cViewPr varScale="1">
        <p:scale>
          <a:sx n="111" d="100"/>
          <a:sy n="111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7EBCA-7207-684D-A33C-CBBADFF6B056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EEE-76E0-554B-A345-40F24B9C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18EEE-76E0-554B-A345-40F24B9CD6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EE65-FEF6-EEC2-1415-6C334EFD7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F0020-D15D-3DD2-7045-0CC47E92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2BCC-9797-F5B5-CA06-C5DB9952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8D149-06A6-3640-8455-1F60DA75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D7CBF-F5C6-EA65-1BBF-5A49E69A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2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FFC4-734F-7E88-2D5E-90DE23C3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5130A-E653-02D0-7863-C11D41F43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198F-1B54-97F5-2E99-7EA75AE0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3F803-113F-0807-AA8A-50E343E8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54B2-86FC-4978-ED9E-24391FB7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FC75D-4B83-AE9F-E3B4-370578984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96B5-10AB-D346-96C4-960B24DE0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27D37-2D63-5CA3-8FB4-0A176D5E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9E872-4330-EA0F-C765-F1AB3756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9F238-04FC-F37C-0595-CBCDF7E0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5B54-9F70-8C24-17BE-1B034F47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989E-98F0-479A-3E07-DCB7367D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7274-2D9A-CF8E-38F2-388B18CD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285E-FADF-4B4D-E86A-95C3930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6653-CBF6-3CB6-1B49-16142B68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8FB9-3C24-BD6B-B2E5-D7142C74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79B5-CD8D-F5FB-2258-50F28A13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6D94-E3EF-BF7B-9412-F2B1D1D5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A97F-5FFB-DEE1-11C8-39E2E954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98122-CE6E-AE40-A1CD-16FB1ABA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4444-173D-50C5-19D1-72B6FA43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CAA1-C68C-D130-F94C-5F65E4B1B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F7BBF-E7E1-093A-7778-EC8A75FCB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6352-3790-97C9-51B1-4FA7BE57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4039B-DF2B-BB4C-E788-BD525A71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92629-FD2E-5099-4B6C-367277FB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9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B962-54F3-9049-73D8-8CE33926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EDC23-390D-4B88-F39A-ED0543CD3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61687-96CD-D712-01A7-E35E490DE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7844B-BC31-58CD-AA40-6BEFFF5EE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93191-5D37-BE69-888D-510A51E1E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2EFC6-E39B-1AA9-40F7-791DE1B8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93E5B-45F7-DA51-C728-F8DB59CC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09C7D-31B3-C679-515D-FE37CCF7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50B9-C8A0-227D-8BCE-8575619A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ADE97-A85A-BBE3-7966-DF78FC12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F94F2-FC57-293D-DBD1-2794CC2E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5DAFE-ADA9-A12F-1C3A-177A06AB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9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E78AC-6496-E19A-98E8-BF2F4D0E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0B403-FCD6-6614-748C-15A96A2F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6DED3-63A2-55DF-6119-729D6F2D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4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FF4E-E825-8A01-7A5D-719AE399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0E23-8BA3-EA8F-36DB-8D17C075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7B877-F231-3FBC-ACE1-949BF6AEB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D40BC-D8B1-8AF5-FB62-2B794C05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2A9DC-6C47-0FD2-C212-0755E849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AA4F9-EE75-F8E5-E165-B03CC251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3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7DCB-6010-F035-743E-50969718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F9C46-7DB1-F6E5-7D83-376C39523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C2DB-8035-B920-D4F8-29EC6BB50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7CB18-9442-9732-C523-136505D5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D3D04-E1C7-6DE3-4E60-8DB6DD86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E6B36-3BBD-8120-C2C8-08CA7B78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8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8B852-B33F-49D4-790B-47836A1C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73A20-595A-CCEE-492F-4D563E82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EE87-9752-BF06-B050-62A92C91D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30C3-69DC-034B-8C0A-41DF52C199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DD3DF-7F61-57D2-F30B-5ACA75420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EF9C5-17D0-907D-EF6A-10D8B64F7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5C37E-DB49-FB94-925D-4ECA59F40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9045"/>
          <a:stretch/>
        </p:blipFill>
        <p:spPr>
          <a:xfrm>
            <a:off x="6595653" y="315352"/>
            <a:ext cx="5453124" cy="2975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72565B-9D57-0913-B05A-E9CE71D250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17" r="2" b="4992"/>
          <a:stretch/>
        </p:blipFill>
        <p:spPr>
          <a:xfrm>
            <a:off x="849050" y="306153"/>
            <a:ext cx="5447278" cy="2975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7F4BA4-6BAE-2DBB-98BE-C75339E09C65}"/>
              </a:ext>
            </a:extLst>
          </p:cNvPr>
          <p:cNvSpPr txBox="1"/>
          <p:nvPr/>
        </p:nvSpPr>
        <p:spPr>
          <a:xfrm>
            <a:off x="198744" y="363255"/>
            <a:ext cx="3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FEBB0-EA74-4F51-5641-1C8233E4F539}"/>
              </a:ext>
            </a:extLst>
          </p:cNvPr>
          <p:cNvSpPr txBox="1"/>
          <p:nvPr/>
        </p:nvSpPr>
        <p:spPr>
          <a:xfrm>
            <a:off x="6096000" y="363254"/>
            <a:ext cx="3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30A2D-3F67-6DAD-5CBF-9F3F219EAEF5}"/>
              </a:ext>
            </a:extLst>
          </p:cNvPr>
          <p:cNvSpPr txBox="1"/>
          <p:nvPr/>
        </p:nvSpPr>
        <p:spPr>
          <a:xfrm>
            <a:off x="198744" y="3392314"/>
            <a:ext cx="3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DBFF9-37B7-E752-BE4E-051CDBBAFDB1}"/>
              </a:ext>
            </a:extLst>
          </p:cNvPr>
          <p:cNvSpPr txBox="1"/>
          <p:nvPr/>
        </p:nvSpPr>
        <p:spPr>
          <a:xfrm>
            <a:off x="6102974" y="3291240"/>
            <a:ext cx="3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8FD33C-9FA0-F693-00F9-738283B0941C}"/>
              </a:ext>
            </a:extLst>
          </p:cNvPr>
          <p:cNvGrpSpPr/>
          <p:nvPr/>
        </p:nvGrpSpPr>
        <p:grpSpPr>
          <a:xfrm>
            <a:off x="6651175" y="3409891"/>
            <a:ext cx="5170931" cy="3447288"/>
            <a:chOff x="549720" y="3381428"/>
            <a:chExt cx="5170931" cy="344728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BE7B90C-D1DD-6A27-D8DE-163A06D0A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720" y="3381428"/>
              <a:ext cx="5170931" cy="3447288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4ACE890-43CC-220C-9E22-F45E4A291FFA}"/>
                </a:ext>
              </a:extLst>
            </p:cNvPr>
            <p:cNvSpPr/>
            <p:nvPr/>
          </p:nvSpPr>
          <p:spPr>
            <a:xfrm>
              <a:off x="2703887" y="4998491"/>
              <a:ext cx="154675" cy="1501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92F17C-79C0-22AE-41F1-F9FAB81445A4}"/>
                </a:ext>
              </a:extLst>
            </p:cNvPr>
            <p:cNvSpPr/>
            <p:nvPr/>
          </p:nvSpPr>
          <p:spPr>
            <a:xfrm>
              <a:off x="4153003" y="5126769"/>
              <a:ext cx="154675" cy="1501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F5BD6B-C9A0-0D28-9AA1-2BEEDD500E71}"/>
              </a:ext>
            </a:extLst>
          </p:cNvPr>
          <p:cNvGrpSpPr/>
          <p:nvPr/>
        </p:nvGrpSpPr>
        <p:grpSpPr>
          <a:xfrm>
            <a:off x="549720" y="3410712"/>
            <a:ext cx="5170931" cy="3447288"/>
            <a:chOff x="6651175" y="3361350"/>
            <a:chExt cx="5170931" cy="344728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E293F03-DBF1-5910-A454-122FA224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51175" y="3361350"/>
              <a:ext cx="5170931" cy="3447288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A787FC4-EBB6-2E5D-5378-80D8F96F4248}"/>
                </a:ext>
              </a:extLst>
            </p:cNvPr>
            <p:cNvSpPr/>
            <p:nvPr/>
          </p:nvSpPr>
          <p:spPr>
            <a:xfrm>
              <a:off x="8859999" y="5339259"/>
              <a:ext cx="154675" cy="1501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7957A8-8B7F-6256-1A9C-4A0614EE4803}"/>
                </a:ext>
              </a:extLst>
            </p:cNvPr>
            <p:cNvSpPr/>
            <p:nvPr/>
          </p:nvSpPr>
          <p:spPr>
            <a:xfrm>
              <a:off x="10451536" y="5199345"/>
              <a:ext cx="154675" cy="1501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949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5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Tidswell, Ben K</dc:creator>
  <cp:lastModifiedBy>Tidswell, Ben K</cp:lastModifiedBy>
  <cp:revision>5</cp:revision>
  <dcterms:created xsi:type="dcterms:W3CDTF">2023-05-22T20:20:47Z</dcterms:created>
  <dcterms:modified xsi:type="dcterms:W3CDTF">2023-05-23T14:01:26Z</dcterms:modified>
</cp:coreProperties>
</file>