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233"/>
    <a:srgbClr val="57903F"/>
    <a:srgbClr val="344529"/>
    <a:srgbClr val="2B3922"/>
    <a:srgbClr val="2E3722"/>
    <a:srgbClr val="FCF7F1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urisse Atangana" userId="fb279d1e715bc7cc" providerId="LiveId" clId="{28396EB2-EC24-41B6-A5D9-E8EEFBD6F031}"/>
    <pc:docChg chg="undo custSel addSld modSld sldOrd">
      <pc:chgData name="Fleurisse Atangana" userId="fb279d1e715bc7cc" providerId="LiveId" clId="{28396EB2-EC24-41B6-A5D9-E8EEFBD6F031}" dt="2022-03-29T07:29:50.833" v="379" actId="1035"/>
      <pc:docMkLst>
        <pc:docMk/>
      </pc:docMkLst>
      <pc:sldChg chg="modSp mod">
        <pc:chgData name="Fleurisse Atangana" userId="fb279d1e715bc7cc" providerId="LiveId" clId="{28396EB2-EC24-41B6-A5D9-E8EEFBD6F031}" dt="2022-03-29T07:29:50.833" v="379" actId="1035"/>
        <pc:sldMkLst>
          <pc:docMk/>
          <pc:sldMk cId="2584280759" sldId="257"/>
        </pc:sldMkLst>
        <pc:picChg chg="mod">
          <ac:chgData name="Fleurisse Atangana" userId="fb279d1e715bc7cc" providerId="LiveId" clId="{28396EB2-EC24-41B6-A5D9-E8EEFBD6F031}" dt="2022-03-29T07:29:50.833" v="379" actId="1035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mod">
        <pc:chgData name="Fleurisse Atangana" userId="fb279d1e715bc7cc" providerId="LiveId" clId="{28396EB2-EC24-41B6-A5D9-E8EEFBD6F031}" dt="2022-03-29T05:57:56.811" v="39" actId="20577"/>
        <pc:sldMkLst>
          <pc:docMk/>
          <pc:sldMk cId="4270671251" sldId="262"/>
        </pc:sldMkLst>
        <pc:spChg chg="mod">
          <ac:chgData name="Fleurisse Atangana" userId="fb279d1e715bc7cc" providerId="LiveId" clId="{28396EB2-EC24-41B6-A5D9-E8EEFBD6F031}" dt="2022-03-29T05:57:56.811" v="39" actId="20577"/>
          <ac:spMkLst>
            <pc:docMk/>
            <pc:sldMk cId="4270671251" sldId="262"/>
            <ac:spMk id="3" creationId="{E97E0863-5D27-4676-8EF8-25BAD94D9C57}"/>
          </ac:spMkLst>
        </pc:spChg>
      </pc:sldChg>
      <pc:sldChg chg="modSp mod">
        <pc:chgData name="Fleurisse Atangana" userId="fb279d1e715bc7cc" providerId="LiveId" clId="{28396EB2-EC24-41B6-A5D9-E8EEFBD6F031}" dt="2022-03-29T06:07:59.355" v="57" actId="20577"/>
        <pc:sldMkLst>
          <pc:docMk/>
          <pc:sldMk cId="1093072335" sldId="263"/>
        </pc:sldMkLst>
        <pc:spChg chg="mod">
          <ac:chgData name="Fleurisse Atangana" userId="fb279d1e715bc7cc" providerId="LiveId" clId="{28396EB2-EC24-41B6-A5D9-E8EEFBD6F031}" dt="2022-03-29T06:07:59.355" v="57" actId="20577"/>
          <ac:spMkLst>
            <pc:docMk/>
            <pc:sldMk cId="1093072335" sldId="263"/>
            <ac:spMk id="2" creationId="{5394503B-7A36-4487-8755-8BA1EA8706BE}"/>
          </ac:spMkLst>
        </pc:spChg>
        <pc:spChg chg="mod">
          <ac:chgData name="Fleurisse Atangana" userId="fb279d1e715bc7cc" providerId="LiveId" clId="{28396EB2-EC24-41B6-A5D9-E8EEFBD6F031}" dt="2022-03-29T05:53:17.333" v="30" actId="20577"/>
          <ac:spMkLst>
            <pc:docMk/>
            <pc:sldMk cId="1093072335" sldId="263"/>
            <ac:spMk id="3" creationId="{E97E0863-5D27-4676-8EF8-25BAD94D9C57}"/>
          </ac:spMkLst>
        </pc:spChg>
      </pc:sldChg>
      <pc:sldChg chg="modSp">
        <pc:chgData name="Fleurisse Atangana" userId="fb279d1e715bc7cc" providerId="LiveId" clId="{28396EB2-EC24-41B6-A5D9-E8EEFBD6F031}" dt="2022-03-29T06:10:47.568" v="76" actId="207"/>
        <pc:sldMkLst>
          <pc:docMk/>
          <pc:sldMk cId="3082536871" sldId="264"/>
        </pc:sldMkLst>
        <pc:graphicFrameChg chg="mod">
          <ac:chgData name="Fleurisse Atangana" userId="fb279d1e715bc7cc" providerId="LiveId" clId="{28396EB2-EC24-41B6-A5D9-E8EEFBD6F031}" dt="2022-03-29T06:10:47.568" v="76" actId="207"/>
          <ac:graphicFrameMkLst>
            <pc:docMk/>
            <pc:sldMk cId="3082536871" sldId="264"/>
            <ac:graphicFrameMk id="5" creationId="{1669F637-3074-4BEB-A91D-91F5D22BEA28}"/>
          </ac:graphicFrameMkLst>
        </pc:graphicFrameChg>
      </pc:sldChg>
      <pc:sldChg chg="addSp delSp modSp mod">
        <pc:chgData name="Fleurisse Atangana" userId="fb279d1e715bc7cc" providerId="LiveId" clId="{28396EB2-EC24-41B6-A5D9-E8EEFBD6F031}" dt="2022-03-29T06:12:17.034" v="84" actId="14100"/>
        <pc:sldMkLst>
          <pc:docMk/>
          <pc:sldMk cId="2561749383" sldId="265"/>
        </pc:sldMkLst>
        <pc:cxnChg chg="add mod">
          <ac:chgData name="Fleurisse Atangana" userId="fb279d1e715bc7cc" providerId="LiveId" clId="{28396EB2-EC24-41B6-A5D9-E8EEFBD6F031}" dt="2022-03-29T06:11:23.705" v="78" actId="13822"/>
          <ac:cxnSpMkLst>
            <pc:docMk/>
            <pc:sldMk cId="2561749383" sldId="265"/>
            <ac:cxnSpMk id="13" creationId="{FC0E2755-85BD-4C70-9401-4B73A39FEF07}"/>
          </ac:cxnSpMkLst>
        </pc:cxnChg>
        <pc:cxnChg chg="del">
          <ac:chgData name="Fleurisse Atangana" userId="fb279d1e715bc7cc" providerId="LiveId" clId="{28396EB2-EC24-41B6-A5D9-E8EEFBD6F031}" dt="2022-03-29T06:11:47.187" v="79" actId="478"/>
          <ac:cxnSpMkLst>
            <pc:docMk/>
            <pc:sldMk cId="2561749383" sldId="265"/>
            <ac:cxnSpMk id="50" creationId="{7A6025AA-1994-41B9-8BB7-C13D9FDCE050}"/>
          </ac:cxnSpMkLst>
        </pc:cxnChg>
        <pc:cxnChg chg="del">
          <ac:chgData name="Fleurisse Atangana" userId="fb279d1e715bc7cc" providerId="LiveId" clId="{28396EB2-EC24-41B6-A5D9-E8EEFBD6F031}" dt="2022-03-29T06:11:56.815" v="81" actId="478"/>
          <ac:cxnSpMkLst>
            <pc:docMk/>
            <pc:sldMk cId="2561749383" sldId="265"/>
            <ac:cxnSpMk id="52" creationId="{2BDA7DC8-576C-43E9-8404-C2DB4775C783}"/>
          </ac:cxnSpMkLst>
        </pc:cxnChg>
        <pc:cxnChg chg="mod">
          <ac:chgData name="Fleurisse Atangana" userId="fb279d1e715bc7cc" providerId="LiveId" clId="{28396EB2-EC24-41B6-A5D9-E8EEFBD6F031}" dt="2022-03-29T06:12:07.521" v="82" actId="1076"/>
          <ac:cxnSpMkLst>
            <pc:docMk/>
            <pc:sldMk cId="2561749383" sldId="265"/>
            <ac:cxnSpMk id="54" creationId="{BC04A572-69C9-47CC-8DDE-9A34CB5B5195}"/>
          </ac:cxnSpMkLst>
        </pc:cxnChg>
        <pc:cxnChg chg="mod">
          <ac:chgData name="Fleurisse Atangana" userId="fb279d1e715bc7cc" providerId="LiveId" clId="{28396EB2-EC24-41B6-A5D9-E8EEFBD6F031}" dt="2022-03-29T06:12:17.034" v="84" actId="14100"/>
          <ac:cxnSpMkLst>
            <pc:docMk/>
            <pc:sldMk cId="2561749383" sldId="265"/>
            <ac:cxnSpMk id="56" creationId="{A5AD6B69-53F8-4D2B-BCB6-1DF8CBCCEE47}"/>
          </ac:cxnSpMkLst>
        </pc:cxnChg>
      </pc:sldChg>
      <pc:sldChg chg="addSp modSp mod">
        <pc:chgData name="Fleurisse Atangana" userId="fb279d1e715bc7cc" providerId="LiveId" clId="{28396EB2-EC24-41B6-A5D9-E8EEFBD6F031}" dt="2022-03-28T21:13:47.019" v="29" actId="1076"/>
        <pc:sldMkLst>
          <pc:docMk/>
          <pc:sldMk cId="3226068248" sldId="267"/>
        </pc:sldMkLst>
        <pc:spChg chg="mod">
          <ac:chgData name="Fleurisse Atangana" userId="fb279d1e715bc7cc" providerId="LiveId" clId="{28396EB2-EC24-41B6-A5D9-E8EEFBD6F031}" dt="2022-03-28T21:06:23.119" v="6" actId="113"/>
          <ac:spMkLst>
            <pc:docMk/>
            <pc:sldMk cId="3226068248" sldId="267"/>
            <ac:spMk id="2" creationId="{40F61D2D-2578-4D00-960F-0B499A8BEFD9}"/>
          </ac:spMkLst>
        </pc:spChg>
        <pc:cxnChg chg="add mod">
          <ac:chgData name="Fleurisse Atangana" userId="fb279d1e715bc7cc" providerId="LiveId" clId="{28396EB2-EC24-41B6-A5D9-E8EEFBD6F031}" dt="2022-03-28T21:09:06.334" v="8" actId="13822"/>
          <ac:cxnSpMkLst>
            <pc:docMk/>
            <pc:sldMk cId="3226068248" sldId="267"/>
            <ac:cxnSpMk id="39" creationId="{55F59C80-1562-4E33-957B-24B82EB800CC}"/>
          </ac:cxnSpMkLst>
        </pc:cxnChg>
        <pc:cxnChg chg="add mod">
          <ac:chgData name="Fleurisse Atangana" userId="fb279d1e715bc7cc" providerId="LiveId" clId="{28396EB2-EC24-41B6-A5D9-E8EEFBD6F031}" dt="2022-03-28T21:09:33.728" v="14" actId="1076"/>
          <ac:cxnSpMkLst>
            <pc:docMk/>
            <pc:sldMk cId="3226068248" sldId="267"/>
            <ac:cxnSpMk id="41" creationId="{2B064DA1-92B4-496A-9069-4418DEEE4017}"/>
          </ac:cxnSpMkLst>
        </pc:cxnChg>
        <pc:cxnChg chg="add mod">
          <ac:chgData name="Fleurisse Atangana" userId="fb279d1e715bc7cc" providerId="LiveId" clId="{28396EB2-EC24-41B6-A5D9-E8EEFBD6F031}" dt="2022-03-28T21:10:13.194" v="16" actId="13822"/>
          <ac:cxnSpMkLst>
            <pc:docMk/>
            <pc:sldMk cId="3226068248" sldId="267"/>
            <ac:cxnSpMk id="44" creationId="{D536AB8D-9F94-458B-8F91-01D67715F9C9}"/>
          </ac:cxnSpMkLst>
        </pc:cxnChg>
        <pc:cxnChg chg="add mod">
          <ac:chgData name="Fleurisse Atangana" userId="fb279d1e715bc7cc" providerId="LiveId" clId="{28396EB2-EC24-41B6-A5D9-E8EEFBD6F031}" dt="2022-03-28T21:10:25.411" v="18" actId="13822"/>
          <ac:cxnSpMkLst>
            <pc:docMk/>
            <pc:sldMk cId="3226068248" sldId="267"/>
            <ac:cxnSpMk id="46" creationId="{C4032FFE-64E6-4044-B1E4-523211D2A6CD}"/>
          </ac:cxnSpMkLst>
        </pc:cxnChg>
        <pc:cxnChg chg="add mod">
          <ac:chgData name="Fleurisse Atangana" userId="fb279d1e715bc7cc" providerId="LiveId" clId="{28396EB2-EC24-41B6-A5D9-E8EEFBD6F031}" dt="2022-03-28T21:10:44.626" v="21" actId="13822"/>
          <ac:cxnSpMkLst>
            <pc:docMk/>
            <pc:sldMk cId="3226068248" sldId="267"/>
            <ac:cxnSpMk id="48" creationId="{2FBD8664-27C7-4551-A812-065111E6B5E7}"/>
          </ac:cxnSpMkLst>
        </pc:cxnChg>
        <pc:cxnChg chg="add mod">
          <ac:chgData name="Fleurisse Atangana" userId="fb279d1e715bc7cc" providerId="LiveId" clId="{28396EB2-EC24-41B6-A5D9-E8EEFBD6F031}" dt="2022-03-28T21:13:47.019" v="29" actId="1076"/>
          <ac:cxnSpMkLst>
            <pc:docMk/>
            <pc:sldMk cId="3226068248" sldId="267"/>
            <ac:cxnSpMk id="51" creationId="{A4249025-91C5-4E07-BBA3-EB5A6F4E922A}"/>
          </ac:cxnSpMkLst>
        </pc:cxnChg>
      </pc:sldChg>
      <pc:sldChg chg="modSp mod">
        <pc:chgData name="Fleurisse Atangana" userId="fb279d1e715bc7cc" providerId="LiveId" clId="{28396EB2-EC24-41B6-A5D9-E8EEFBD6F031}" dt="2022-03-28T21:06:18.134" v="5" actId="113"/>
        <pc:sldMkLst>
          <pc:docMk/>
          <pc:sldMk cId="1867338047" sldId="268"/>
        </pc:sldMkLst>
        <pc:spChg chg="mod">
          <ac:chgData name="Fleurisse Atangana" userId="fb279d1e715bc7cc" providerId="LiveId" clId="{28396EB2-EC24-41B6-A5D9-E8EEFBD6F031}" dt="2022-03-28T21:06:18.134" v="5" actId="113"/>
          <ac:spMkLst>
            <pc:docMk/>
            <pc:sldMk cId="1867338047" sldId="268"/>
            <ac:spMk id="2" creationId="{8D0F149E-D227-44DF-83D4-7F9EA882C2C2}"/>
          </ac:spMkLst>
        </pc:spChg>
      </pc:sldChg>
      <pc:sldChg chg="modSp mod">
        <pc:chgData name="Fleurisse Atangana" userId="fb279d1e715bc7cc" providerId="LiveId" clId="{28396EB2-EC24-41B6-A5D9-E8EEFBD6F031}" dt="2022-03-28T21:06:14.054" v="4" actId="113"/>
        <pc:sldMkLst>
          <pc:docMk/>
          <pc:sldMk cId="3117069489" sldId="269"/>
        </pc:sldMkLst>
        <pc:spChg chg="mod">
          <ac:chgData name="Fleurisse Atangana" userId="fb279d1e715bc7cc" providerId="LiveId" clId="{28396EB2-EC24-41B6-A5D9-E8EEFBD6F031}" dt="2022-03-28T21:06:14.054" v="4" actId="113"/>
          <ac:spMkLst>
            <pc:docMk/>
            <pc:sldMk cId="3117069489" sldId="269"/>
            <ac:spMk id="2" creationId="{8D0F149E-D227-44DF-83D4-7F9EA882C2C2}"/>
          </ac:spMkLst>
        </pc:spChg>
      </pc:sldChg>
      <pc:sldChg chg="modSp mod">
        <pc:chgData name="Fleurisse Atangana" userId="fb279d1e715bc7cc" providerId="LiveId" clId="{28396EB2-EC24-41B6-A5D9-E8EEFBD6F031}" dt="2022-03-28T21:06:09.231" v="3" actId="113"/>
        <pc:sldMkLst>
          <pc:docMk/>
          <pc:sldMk cId="3358706558" sldId="270"/>
        </pc:sldMkLst>
        <pc:spChg chg="mod">
          <ac:chgData name="Fleurisse Atangana" userId="fb279d1e715bc7cc" providerId="LiveId" clId="{28396EB2-EC24-41B6-A5D9-E8EEFBD6F031}" dt="2022-03-28T21:06:09.231" v="3" actId="113"/>
          <ac:spMkLst>
            <pc:docMk/>
            <pc:sldMk cId="3358706558" sldId="270"/>
            <ac:spMk id="2" creationId="{8D0F149E-D227-44DF-83D4-7F9EA882C2C2}"/>
          </ac:spMkLst>
        </pc:spChg>
      </pc:sldChg>
      <pc:sldChg chg="modSp mod">
        <pc:chgData name="Fleurisse Atangana" userId="fb279d1e715bc7cc" providerId="LiveId" clId="{28396EB2-EC24-41B6-A5D9-E8EEFBD6F031}" dt="2022-03-28T21:06:03.491" v="2" actId="113"/>
        <pc:sldMkLst>
          <pc:docMk/>
          <pc:sldMk cId="2806121134" sldId="271"/>
        </pc:sldMkLst>
        <pc:spChg chg="mod">
          <ac:chgData name="Fleurisse Atangana" userId="fb279d1e715bc7cc" providerId="LiveId" clId="{28396EB2-EC24-41B6-A5D9-E8EEFBD6F031}" dt="2022-03-28T21:06:03.491" v="2" actId="113"/>
          <ac:spMkLst>
            <pc:docMk/>
            <pc:sldMk cId="2806121134" sldId="271"/>
            <ac:spMk id="2" creationId="{8D0F149E-D227-44DF-83D4-7F9EA882C2C2}"/>
          </ac:spMkLst>
        </pc:spChg>
      </pc:sldChg>
      <pc:sldChg chg="addSp delSp modSp add mod ord">
        <pc:chgData name="Fleurisse Atangana" userId="fb279d1e715bc7cc" providerId="LiveId" clId="{28396EB2-EC24-41B6-A5D9-E8EEFBD6F031}" dt="2022-03-29T07:12:58.707" v="375" actId="20577"/>
        <pc:sldMkLst>
          <pc:docMk/>
          <pc:sldMk cId="281204343" sldId="272"/>
        </pc:sldMkLst>
        <pc:spChg chg="add mod">
          <ac:chgData name="Fleurisse Atangana" userId="fb279d1e715bc7cc" providerId="LiveId" clId="{28396EB2-EC24-41B6-A5D9-E8EEFBD6F031}" dt="2022-03-29T07:12:58.707" v="375" actId="20577"/>
          <ac:spMkLst>
            <pc:docMk/>
            <pc:sldMk cId="281204343" sldId="272"/>
            <ac:spMk id="5" creationId="{CD1C86F0-AD38-4696-A45F-72B58249CF4E}"/>
          </ac:spMkLst>
        </pc:spChg>
        <pc:graphicFrameChg chg="add del mod modGraphic">
          <ac:chgData name="Fleurisse Atangana" userId="fb279d1e715bc7cc" providerId="LiveId" clId="{28396EB2-EC24-41B6-A5D9-E8EEFBD6F031}" dt="2022-03-29T06:14:30.786" v="91" actId="1032"/>
          <ac:graphicFrameMkLst>
            <pc:docMk/>
            <pc:sldMk cId="281204343" sldId="272"/>
            <ac:graphicFrameMk id="3" creationId="{41B4788B-5777-4DB2-B0FF-052A94B252E4}"/>
          </ac:graphicFrameMkLst>
        </pc:graphicFrameChg>
        <pc:graphicFrameChg chg="del">
          <ac:chgData name="Fleurisse Atangana" userId="fb279d1e715bc7cc" providerId="LiveId" clId="{28396EB2-EC24-41B6-A5D9-E8EEFBD6F031}" dt="2022-03-29T06:13:36.568" v="86" actId="478"/>
          <ac:graphicFrameMkLst>
            <pc:docMk/>
            <pc:sldMk cId="281204343" sldId="272"/>
            <ac:graphicFrameMk id="8" creationId="{165DB53C-784F-4781-9058-42994818C6D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7B4D-3D0E-492F-BE4C-08B71524C38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2234054F-C11E-41E9-975B-C746B9F2C067}">
      <dgm:prSet phldrT="[Texte]"/>
      <dgm:spPr/>
      <dgm:t>
        <a:bodyPr/>
        <a:lstStyle/>
        <a:p>
          <a:r>
            <a:rPr lang="fr-FR" dirty="0"/>
            <a:t>Etablissement de la base de donnée relationnelles </a:t>
          </a:r>
        </a:p>
      </dgm:t>
    </dgm:pt>
    <dgm:pt modelId="{B76CA4D5-4105-424A-B94A-E6355F6C3B64}" type="parTrans" cxnId="{BDE5819E-F1B7-4A25-B602-ED0FC1671208}">
      <dgm:prSet/>
      <dgm:spPr/>
      <dgm:t>
        <a:bodyPr/>
        <a:lstStyle/>
        <a:p>
          <a:endParaRPr lang="fr-FR"/>
        </a:p>
      </dgm:t>
    </dgm:pt>
    <dgm:pt modelId="{BDBEBBE4-98C5-4F68-9D61-722F046F51FD}" type="sibTrans" cxnId="{BDE5819E-F1B7-4A25-B602-ED0FC1671208}">
      <dgm:prSet/>
      <dgm:spPr/>
      <dgm:t>
        <a:bodyPr/>
        <a:lstStyle/>
        <a:p>
          <a:endParaRPr lang="fr-FR"/>
        </a:p>
      </dgm:t>
    </dgm:pt>
    <dgm:pt modelId="{C12AA6EB-CED6-4CBB-9926-EBB493C8740F}">
      <dgm:prSet phldrT="[Texte]"/>
      <dgm:spPr/>
      <dgm:t>
        <a:bodyPr/>
        <a:lstStyle/>
        <a:p>
          <a:r>
            <a:rPr lang="fr-FR" dirty="0"/>
            <a:t>Retranscription de la base de donnée</a:t>
          </a:r>
        </a:p>
      </dgm:t>
    </dgm:pt>
    <dgm:pt modelId="{3D5EFFD7-B3C1-4866-841C-5592C086B82D}" type="parTrans" cxnId="{176106FE-19A5-4102-B846-AC7A09E64BAC}">
      <dgm:prSet/>
      <dgm:spPr/>
      <dgm:t>
        <a:bodyPr/>
        <a:lstStyle/>
        <a:p>
          <a:endParaRPr lang="fr-FR"/>
        </a:p>
      </dgm:t>
    </dgm:pt>
    <dgm:pt modelId="{FD55960C-481B-4605-A79C-C0E0FA1AEDC0}" type="sibTrans" cxnId="{176106FE-19A5-4102-B846-AC7A09E64BAC}">
      <dgm:prSet/>
      <dgm:spPr/>
      <dgm:t>
        <a:bodyPr/>
        <a:lstStyle/>
        <a:p>
          <a:endParaRPr lang="fr-FR"/>
        </a:p>
      </dgm:t>
    </dgm:pt>
    <dgm:pt modelId="{004F565F-C105-4AEE-BC36-37759839C6FF}">
      <dgm:prSet phldrT="[Texte]"/>
      <dgm:spPr/>
      <dgm:t>
        <a:bodyPr/>
        <a:lstStyle/>
        <a:p>
          <a:r>
            <a:rPr lang="fr-FR" dirty="0"/>
            <a:t>Création des couches logicielles</a:t>
          </a:r>
        </a:p>
      </dgm:t>
    </dgm:pt>
    <dgm:pt modelId="{FC7146BF-25C3-45A6-9CFD-9C94EDE086F2}" type="parTrans" cxnId="{F11B4B71-FDF3-4AFE-BA5D-76B6C6CDF27D}">
      <dgm:prSet/>
      <dgm:spPr/>
      <dgm:t>
        <a:bodyPr/>
        <a:lstStyle/>
        <a:p>
          <a:endParaRPr lang="fr-FR"/>
        </a:p>
      </dgm:t>
    </dgm:pt>
    <dgm:pt modelId="{E40800E6-A9EC-45FB-BE8F-0A300E35A412}" type="sibTrans" cxnId="{F11B4B71-FDF3-4AFE-BA5D-76B6C6CDF27D}">
      <dgm:prSet/>
      <dgm:spPr/>
      <dgm:t>
        <a:bodyPr/>
        <a:lstStyle/>
        <a:p>
          <a:endParaRPr lang="fr-FR"/>
        </a:p>
      </dgm:t>
    </dgm:pt>
    <dgm:pt modelId="{20D5E2FB-36C3-4687-92F2-CE62CA53E49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/>
            <a:t>Création des fonctionnalités de l’application</a:t>
          </a:r>
        </a:p>
      </dgm:t>
    </dgm:pt>
    <dgm:pt modelId="{51572C6B-4EC2-48C7-BBFC-B05AF59F033B}" type="parTrans" cxnId="{DA80BC37-A8C1-49EA-B444-BC65B4099334}">
      <dgm:prSet/>
      <dgm:spPr/>
      <dgm:t>
        <a:bodyPr/>
        <a:lstStyle/>
        <a:p>
          <a:endParaRPr lang="fr-FR"/>
        </a:p>
      </dgm:t>
    </dgm:pt>
    <dgm:pt modelId="{194A5C0F-F8F9-49C5-BD29-FFDDC315A3EF}" type="sibTrans" cxnId="{DA80BC37-A8C1-49EA-B444-BC65B4099334}">
      <dgm:prSet/>
      <dgm:spPr/>
      <dgm:t>
        <a:bodyPr/>
        <a:lstStyle/>
        <a:p>
          <a:endParaRPr lang="fr-FR"/>
        </a:p>
      </dgm:t>
    </dgm:pt>
    <dgm:pt modelId="{42B98D56-CDDE-4E5D-A9D2-3C116965F6AE}" type="pres">
      <dgm:prSet presAssocID="{90217B4D-3D0E-492F-BE4C-08B71524C38F}" presName="Name0" presStyleCnt="0">
        <dgm:presLayoutVars>
          <dgm:dir/>
          <dgm:animLvl val="lvl"/>
          <dgm:resizeHandles val="exact"/>
        </dgm:presLayoutVars>
      </dgm:prSet>
      <dgm:spPr/>
    </dgm:pt>
    <dgm:pt modelId="{A0562A2D-29DB-4284-AC24-0B8DFF7B939E}" type="pres">
      <dgm:prSet presAssocID="{20D5E2FB-36C3-4687-92F2-CE62CA53E49F}" presName="boxAndChildren" presStyleCnt="0"/>
      <dgm:spPr/>
    </dgm:pt>
    <dgm:pt modelId="{3E04115D-25FF-4AD1-80EB-7D5F2A966CEC}" type="pres">
      <dgm:prSet presAssocID="{20D5E2FB-36C3-4687-92F2-CE62CA53E49F}" presName="parentTextBox" presStyleLbl="node1" presStyleIdx="0" presStyleCnt="4"/>
      <dgm:spPr/>
    </dgm:pt>
    <dgm:pt modelId="{FAB0064B-590C-4005-8A92-CCA3B11F635B}" type="pres">
      <dgm:prSet presAssocID="{E40800E6-A9EC-45FB-BE8F-0A300E35A412}" presName="sp" presStyleCnt="0"/>
      <dgm:spPr/>
    </dgm:pt>
    <dgm:pt modelId="{9C65D36B-81C8-4BC0-9736-86F000DE1973}" type="pres">
      <dgm:prSet presAssocID="{004F565F-C105-4AEE-BC36-37759839C6FF}" presName="arrowAndChildren" presStyleCnt="0"/>
      <dgm:spPr/>
    </dgm:pt>
    <dgm:pt modelId="{794C9088-3ECD-4AB8-A513-594CA1BC538C}" type="pres">
      <dgm:prSet presAssocID="{004F565F-C105-4AEE-BC36-37759839C6FF}" presName="parentTextArrow" presStyleLbl="node1" presStyleIdx="1" presStyleCnt="4"/>
      <dgm:spPr/>
    </dgm:pt>
    <dgm:pt modelId="{AE8E5E78-1F84-4903-A622-9A936BD4D8F1}" type="pres">
      <dgm:prSet presAssocID="{FD55960C-481B-4605-A79C-C0E0FA1AEDC0}" presName="sp" presStyleCnt="0"/>
      <dgm:spPr/>
    </dgm:pt>
    <dgm:pt modelId="{CA37039F-AD40-4121-9B4A-CFD660A4C8B1}" type="pres">
      <dgm:prSet presAssocID="{C12AA6EB-CED6-4CBB-9926-EBB493C8740F}" presName="arrowAndChildren" presStyleCnt="0"/>
      <dgm:spPr/>
    </dgm:pt>
    <dgm:pt modelId="{93E93C44-08A9-4A28-BDE5-64D58B470E3B}" type="pres">
      <dgm:prSet presAssocID="{C12AA6EB-CED6-4CBB-9926-EBB493C8740F}" presName="parentTextArrow" presStyleLbl="node1" presStyleIdx="2" presStyleCnt="4"/>
      <dgm:spPr/>
    </dgm:pt>
    <dgm:pt modelId="{A3723AA9-AEFC-4C3C-8B95-A0201BBF2DF8}" type="pres">
      <dgm:prSet presAssocID="{BDBEBBE4-98C5-4F68-9D61-722F046F51FD}" presName="sp" presStyleCnt="0"/>
      <dgm:spPr/>
    </dgm:pt>
    <dgm:pt modelId="{9A09B35B-D8EB-4D4E-B79E-FE6B46988553}" type="pres">
      <dgm:prSet presAssocID="{2234054F-C11E-41E9-975B-C746B9F2C067}" presName="arrowAndChildren" presStyleCnt="0"/>
      <dgm:spPr/>
    </dgm:pt>
    <dgm:pt modelId="{A1F3D023-E545-4F7B-83C6-9065E17DF07D}" type="pres">
      <dgm:prSet presAssocID="{2234054F-C11E-41E9-975B-C746B9F2C067}" presName="parentTextArrow" presStyleLbl="node1" presStyleIdx="3" presStyleCnt="4"/>
      <dgm:spPr/>
    </dgm:pt>
  </dgm:ptLst>
  <dgm:cxnLst>
    <dgm:cxn modelId="{DA80BC37-A8C1-49EA-B444-BC65B4099334}" srcId="{90217B4D-3D0E-492F-BE4C-08B71524C38F}" destId="{20D5E2FB-36C3-4687-92F2-CE62CA53E49F}" srcOrd="3" destOrd="0" parTransId="{51572C6B-4EC2-48C7-BBFC-B05AF59F033B}" sibTransId="{194A5C0F-F8F9-49C5-BD29-FFDDC315A3EF}"/>
    <dgm:cxn modelId="{88C08B39-9509-4E7E-BFD5-B59087F5BCA3}" type="presOf" srcId="{2234054F-C11E-41E9-975B-C746B9F2C067}" destId="{A1F3D023-E545-4F7B-83C6-9065E17DF07D}" srcOrd="0" destOrd="0" presId="urn:microsoft.com/office/officeart/2005/8/layout/process4"/>
    <dgm:cxn modelId="{83A6DA60-5CB5-4371-8A39-39B7E4A2789C}" type="presOf" srcId="{C12AA6EB-CED6-4CBB-9926-EBB493C8740F}" destId="{93E93C44-08A9-4A28-BDE5-64D58B470E3B}" srcOrd="0" destOrd="0" presId="urn:microsoft.com/office/officeart/2005/8/layout/process4"/>
    <dgm:cxn modelId="{F11B4B71-FDF3-4AFE-BA5D-76B6C6CDF27D}" srcId="{90217B4D-3D0E-492F-BE4C-08B71524C38F}" destId="{004F565F-C105-4AEE-BC36-37759839C6FF}" srcOrd="2" destOrd="0" parTransId="{FC7146BF-25C3-45A6-9CFD-9C94EDE086F2}" sibTransId="{E40800E6-A9EC-45FB-BE8F-0A300E35A412}"/>
    <dgm:cxn modelId="{DB105099-5AEB-4EFC-B810-B5075C0A6E1B}" type="presOf" srcId="{004F565F-C105-4AEE-BC36-37759839C6FF}" destId="{794C9088-3ECD-4AB8-A513-594CA1BC538C}" srcOrd="0" destOrd="0" presId="urn:microsoft.com/office/officeart/2005/8/layout/process4"/>
    <dgm:cxn modelId="{BDE5819E-F1B7-4A25-B602-ED0FC1671208}" srcId="{90217B4D-3D0E-492F-BE4C-08B71524C38F}" destId="{2234054F-C11E-41E9-975B-C746B9F2C067}" srcOrd="0" destOrd="0" parTransId="{B76CA4D5-4105-424A-B94A-E6355F6C3B64}" sibTransId="{BDBEBBE4-98C5-4F68-9D61-722F046F51FD}"/>
    <dgm:cxn modelId="{4DFE12D1-F201-4869-9D03-E49A14CC58A0}" type="presOf" srcId="{90217B4D-3D0E-492F-BE4C-08B71524C38F}" destId="{42B98D56-CDDE-4E5D-A9D2-3C116965F6AE}" srcOrd="0" destOrd="0" presId="urn:microsoft.com/office/officeart/2005/8/layout/process4"/>
    <dgm:cxn modelId="{21694EEB-0238-4F60-8AEA-B1079EF07759}" type="presOf" srcId="{20D5E2FB-36C3-4687-92F2-CE62CA53E49F}" destId="{3E04115D-25FF-4AD1-80EB-7D5F2A966CEC}" srcOrd="0" destOrd="0" presId="urn:microsoft.com/office/officeart/2005/8/layout/process4"/>
    <dgm:cxn modelId="{176106FE-19A5-4102-B846-AC7A09E64BAC}" srcId="{90217B4D-3D0E-492F-BE4C-08B71524C38F}" destId="{C12AA6EB-CED6-4CBB-9926-EBB493C8740F}" srcOrd="1" destOrd="0" parTransId="{3D5EFFD7-B3C1-4866-841C-5592C086B82D}" sibTransId="{FD55960C-481B-4605-A79C-C0E0FA1AEDC0}"/>
    <dgm:cxn modelId="{5D21BFC1-01BA-425A-8E80-018E8656EA44}" type="presParOf" srcId="{42B98D56-CDDE-4E5D-A9D2-3C116965F6AE}" destId="{A0562A2D-29DB-4284-AC24-0B8DFF7B939E}" srcOrd="0" destOrd="0" presId="urn:microsoft.com/office/officeart/2005/8/layout/process4"/>
    <dgm:cxn modelId="{50FCC4A3-8AEA-4895-9AED-35996BAC7501}" type="presParOf" srcId="{A0562A2D-29DB-4284-AC24-0B8DFF7B939E}" destId="{3E04115D-25FF-4AD1-80EB-7D5F2A966CEC}" srcOrd="0" destOrd="0" presId="urn:microsoft.com/office/officeart/2005/8/layout/process4"/>
    <dgm:cxn modelId="{4A0D3D4B-C64A-45E3-8445-16DF33929224}" type="presParOf" srcId="{42B98D56-CDDE-4E5D-A9D2-3C116965F6AE}" destId="{FAB0064B-590C-4005-8A92-CCA3B11F635B}" srcOrd="1" destOrd="0" presId="urn:microsoft.com/office/officeart/2005/8/layout/process4"/>
    <dgm:cxn modelId="{90FC8465-F9C1-41C2-887A-0DF55438C738}" type="presParOf" srcId="{42B98D56-CDDE-4E5D-A9D2-3C116965F6AE}" destId="{9C65D36B-81C8-4BC0-9736-86F000DE1973}" srcOrd="2" destOrd="0" presId="urn:microsoft.com/office/officeart/2005/8/layout/process4"/>
    <dgm:cxn modelId="{7AFD401D-EFFF-40AD-A117-7999A3A71BB6}" type="presParOf" srcId="{9C65D36B-81C8-4BC0-9736-86F000DE1973}" destId="{794C9088-3ECD-4AB8-A513-594CA1BC538C}" srcOrd="0" destOrd="0" presId="urn:microsoft.com/office/officeart/2005/8/layout/process4"/>
    <dgm:cxn modelId="{9E134478-04BA-47DD-A70E-A47280B7722E}" type="presParOf" srcId="{42B98D56-CDDE-4E5D-A9D2-3C116965F6AE}" destId="{AE8E5E78-1F84-4903-A622-9A936BD4D8F1}" srcOrd="3" destOrd="0" presId="urn:microsoft.com/office/officeart/2005/8/layout/process4"/>
    <dgm:cxn modelId="{B4031F1B-E68B-42BD-A886-7F117F4A6BCB}" type="presParOf" srcId="{42B98D56-CDDE-4E5D-A9D2-3C116965F6AE}" destId="{CA37039F-AD40-4121-9B4A-CFD660A4C8B1}" srcOrd="4" destOrd="0" presId="urn:microsoft.com/office/officeart/2005/8/layout/process4"/>
    <dgm:cxn modelId="{31645D3E-F2D5-4D9D-A5D1-9B3A3D1EF59D}" type="presParOf" srcId="{CA37039F-AD40-4121-9B4A-CFD660A4C8B1}" destId="{93E93C44-08A9-4A28-BDE5-64D58B470E3B}" srcOrd="0" destOrd="0" presId="urn:microsoft.com/office/officeart/2005/8/layout/process4"/>
    <dgm:cxn modelId="{D3A1D10C-DA3E-4DD7-A66B-B328A57656F7}" type="presParOf" srcId="{42B98D56-CDDE-4E5D-A9D2-3C116965F6AE}" destId="{A3723AA9-AEFC-4C3C-8B95-A0201BBF2DF8}" srcOrd="5" destOrd="0" presId="urn:microsoft.com/office/officeart/2005/8/layout/process4"/>
    <dgm:cxn modelId="{AF1A63D6-1D87-4E2B-AABB-529C84EC1D46}" type="presParOf" srcId="{42B98D56-CDDE-4E5D-A9D2-3C116965F6AE}" destId="{9A09B35B-D8EB-4D4E-B79E-FE6B46988553}" srcOrd="6" destOrd="0" presId="urn:microsoft.com/office/officeart/2005/8/layout/process4"/>
    <dgm:cxn modelId="{DA366B5F-30ED-4768-94AB-BEC2A84DC53D}" type="presParOf" srcId="{9A09B35B-D8EB-4D4E-B79E-FE6B46988553}" destId="{A1F3D023-E545-4F7B-83C6-9065E17DF0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17B4D-3D0E-492F-BE4C-08B71524C38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42B98D56-CDDE-4E5D-A9D2-3C116965F6AE}" type="pres">
      <dgm:prSet presAssocID="{90217B4D-3D0E-492F-BE4C-08B71524C38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DFE12D1-F201-4869-9D03-E49A14CC58A0}" type="presOf" srcId="{90217B4D-3D0E-492F-BE4C-08B71524C38F}" destId="{42B98D56-CDDE-4E5D-A9D2-3C116965F6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9D4F7-A757-4DF7-AD40-B8F7E75E1AB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D0BE5D-DE4F-4604-9975-09AD433E4698}">
      <dgm:prSet phldrT="[Texte]"/>
      <dgm:spPr/>
      <dgm:t>
        <a:bodyPr/>
        <a:lstStyle/>
        <a:p>
          <a:r>
            <a:rPr lang="fr-FR" dirty="0"/>
            <a:t>Repository</a:t>
          </a:r>
        </a:p>
        <a:p>
          <a:r>
            <a:rPr lang="fr-FR" dirty="0"/>
            <a:t>(interface)</a:t>
          </a:r>
        </a:p>
      </dgm:t>
    </dgm:pt>
    <dgm:pt modelId="{C01D8A25-F726-4B22-8B1E-AE60CBBE13B2}" type="parTrans" cxnId="{EBE68DBD-38E6-4B36-A274-9B8B734DB036}">
      <dgm:prSet/>
      <dgm:spPr/>
      <dgm:t>
        <a:bodyPr/>
        <a:lstStyle/>
        <a:p>
          <a:endParaRPr lang="fr-FR"/>
        </a:p>
      </dgm:t>
    </dgm:pt>
    <dgm:pt modelId="{9F03A5BE-21A8-4BC9-A9CB-1B0F34BA3CAA}" type="sibTrans" cxnId="{EBE68DBD-38E6-4B36-A274-9B8B734DB036}">
      <dgm:prSet/>
      <dgm:spPr/>
      <dgm:t>
        <a:bodyPr/>
        <a:lstStyle/>
        <a:p>
          <a:endParaRPr lang="fr-FR"/>
        </a:p>
      </dgm:t>
    </dgm:pt>
    <dgm:pt modelId="{AB75E64B-4C3C-4F86-B34A-AA520D5AC72A}">
      <dgm:prSet phldrT="[Texte]"/>
      <dgm:spPr/>
      <dgm:t>
        <a:bodyPr/>
        <a:lstStyle/>
        <a:p>
          <a:r>
            <a:rPr lang="fr-FR" dirty="0" err="1"/>
            <a:t>BorrowRepository</a:t>
          </a:r>
          <a:endParaRPr lang="fr-FR" dirty="0"/>
        </a:p>
      </dgm:t>
    </dgm:pt>
    <dgm:pt modelId="{EDC453B2-D1E7-4598-9668-894D826B5A72}" type="parTrans" cxnId="{A41D2440-4BB6-4393-97B6-BA018CA801C0}">
      <dgm:prSet/>
      <dgm:spPr/>
      <dgm:t>
        <a:bodyPr/>
        <a:lstStyle/>
        <a:p>
          <a:endParaRPr lang="fr-FR"/>
        </a:p>
      </dgm:t>
    </dgm:pt>
    <dgm:pt modelId="{865C46E0-046A-46F1-8A46-8A70C0726C7F}" type="sibTrans" cxnId="{A41D2440-4BB6-4393-97B6-BA018CA801C0}">
      <dgm:prSet/>
      <dgm:spPr/>
      <dgm:t>
        <a:bodyPr/>
        <a:lstStyle/>
        <a:p>
          <a:endParaRPr lang="fr-FR"/>
        </a:p>
      </dgm:t>
    </dgm:pt>
    <dgm:pt modelId="{E2E9FE5B-8BCD-4EEF-B10F-9B72AC82D2ED}">
      <dgm:prSet phldrT="[Texte]"/>
      <dgm:spPr/>
      <dgm:t>
        <a:bodyPr/>
        <a:lstStyle/>
        <a:p>
          <a:r>
            <a:rPr lang="fr-FR" dirty="0" err="1"/>
            <a:t>CopieRepository</a:t>
          </a:r>
          <a:endParaRPr lang="fr-FR" dirty="0"/>
        </a:p>
      </dgm:t>
    </dgm:pt>
    <dgm:pt modelId="{2C592AE1-2EAB-4166-B8FA-263C487EEA98}" type="parTrans" cxnId="{03042EDD-451A-4D66-ACC4-0513C92CD9D5}">
      <dgm:prSet/>
      <dgm:spPr/>
      <dgm:t>
        <a:bodyPr/>
        <a:lstStyle/>
        <a:p>
          <a:endParaRPr lang="fr-FR"/>
        </a:p>
      </dgm:t>
    </dgm:pt>
    <dgm:pt modelId="{615639CE-FD50-4217-9F76-FC3C7AEA2B94}" type="sibTrans" cxnId="{03042EDD-451A-4D66-ACC4-0513C92CD9D5}">
      <dgm:prSet/>
      <dgm:spPr/>
      <dgm:t>
        <a:bodyPr/>
        <a:lstStyle/>
        <a:p>
          <a:endParaRPr lang="fr-FR"/>
        </a:p>
      </dgm:t>
    </dgm:pt>
    <dgm:pt modelId="{A5FF2AA4-24B8-4DC6-8C0A-C5D6FE545C9F}">
      <dgm:prSet phldrT="[Texte]"/>
      <dgm:spPr/>
      <dgm:t>
        <a:bodyPr/>
        <a:lstStyle/>
        <a:p>
          <a:r>
            <a:rPr lang="fr-FR" dirty="0"/>
            <a:t>Service</a:t>
          </a:r>
        </a:p>
        <a:p>
          <a:r>
            <a:rPr lang="fr-FR" dirty="0"/>
            <a:t>(classe)</a:t>
          </a:r>
        </a:p>
      </dgm:t>
    </dgm:pt>
    <dgm:pt modelId="{AB881E6A-E406-46B2-9C93-40C595731645}" type="parTrans" cxnId="{15B1DF0C-5073-47E4-871C-68E4B4B6E1CE}">
      <dgm:prSet/>
      <dgm:spPr/>
      <dgm:t>
        <a:bodyPr/>
        <a:lstStyle/>
        <a:p>
          <a:endParaRPr lang="fr-FR"/>
        </a:p>
      </dgm:t>
    </dgm:pt>
    <dgm:pt modelId="{FE1C40D4-446C-4D78-BF41-F25AF4ED6927}" type="sibTrans" cxnId="{15B1DF0C-5073-47E4-871C-68E4B4B6E1CE}">
      <dgm:prSet/>
      <dgm:spPr/>
      <dgm:t>
        <a:bodyPr/>
        <a:lstStyle/>
        <a:p>
          <a:endParaRPr lang="fr-FR"/>
        </a:p>
      </dgm:t>
    </dgm:pt>
    <dgm:pt modelId="{8A6F8EBF-4E8E-4319-A044-800B8EC54ED0}">
      <dgm:prSet phldrT="[Texte]"/>
      <dgm:spPr/>
      <dgm:t>
        <a:bodyPr/>
        <a:lstStyle/>
        <a:p>
          <a:r>
            <a:rPr lang="fr-FR" dirty="0" err="1"/>
            <a:t>BorrowService</a:t>
          </a:r>
          <a:endParaRPr lang="fr-FR" dirty="0"/>
        </a:p>
      </dgm:t>
    </dgm:pt>
    <dgm:pt modelId="{4126D7F1-7588-4BB0-82C3-21E12299D9DC}" type="parTrans" cxnId="{869B31A8-525A-423F-87C1-434849D55DE3}">
      <dgm:prSet/>
      <dgm:spPr/>
      <dgm:t>
        <a:bodyPr/>
        <a:lstStyle/>
        <a:p>
          <a:endParaRPr lang="fr-FR"/>
        </a:p>
      </dgm:t>
    </dgm:pt>
    <dgm:pt modelId="{640C9D40-1B18-4101-8BFC-643861060AEE}" type="sibTrans" cxnId="{869B31A8-525A-423F-87C1-434849D55DE3}">
      <dgm:prSet/>
      <dgm:spPr/>
      <dgm:t>
        <a:bodyPr/>
        <a:lstStyle/>
        <a:p>
          <a:endParaRPr lang="fr-FR"/>
        </a:p>
      </dgm:t>
    </dgm:pt>
    <dgm:pt modelId="{6EA8A1C6-F102-4FB5-B4CA-A0E7207B98AC}">
      <dgm:prSet phldrT="[Texte]"/>
      <dgm:spPr/>
      <dgm:t>
        <a:bodyPr/>
        <a:lstStyle/>
        <a:p>
          <a:r>
            <a:rPr lang="fr-FR" dirty="0" err="1"/>
            <a:t>UserService</a:t>
          </a:r>
          <a:endParaRPr lang="fr-FR" dirty="0"/>
        </a:p>
      </dgm:t>
    </dgm:pt>
    <dgm:pt modelId="{46DFE047-09F1-44B5-BBF3-829F6CA184B0}" type="parTrans" cxnId="{A0D32E6B-DC79-451F-8766-4DC1DB768E27}">
      <dgm:prSet/>
      <dgm:spPr/>
      <dgm:t>
        <a:bodyPr/>
        <a:lstStyle/>
        <a:p>
          <a:endParaRPr lang="fr-FR"/>
        </a:p>
      </dgm:t>
    </dgm:pt>
    <dgm:pt modelId="{2F9ECF05-2E21-49E9-A624-91F63B042CD7}" type="sibTrans" cxnId="{A0D32E6B-DC79-451F-8766-4DC1DB768E27}">
      <dgm:prSet/>
      <dgm:spPr/>
      <dgm:t>
        <a:bodyPr/>
        <a:lstStyle/>
        <a:p>
          <a:endParaRPr lang="fr-FR"/>
        </a:p>
      </dgm:t>
    </dgm:pt>
    <dgm:pt modelId="{8B710B49-D0A0-49D9-958A-1D2B9F19C5A4}">
      <dgm:prSet phldrT="[Texte]"/>
      <dgm:spPr/>
      <dgm:t>
        <a:bodyPr/>
        <a:lstStyle/>
        <a:p>
          <a:r>
            <a:rPr lang="fr-FR" dirty="0"/>
            <a:t>Controller</a:t>
          </a:r>
        </a:p>
        <a:p>
          <a:r>
            <a:rPr lang="fr-FR" dirty="0"/>
            <a:t>(classe)</a:t>
          </a:r>
        </a:p>
      </dgm:t>
    </dgm:pt>
    <dgm:pt modelId="{DD7137AE-A6B7-4473-AA77-5C92FCCDAC33}" type="parTrans" cxnId="{276BC457-AC55-4DE4-8F34-2516CDD98318}">
      <dgm:prSet/>
      <dgm:spPr/>
      <dgm:t>
        <a:bodyPr/>
        <a:lstStyle/>
        <a:p>
          <a:endParaRPr lang="fr-FR"/>
        </a:p>
      </dgm:t>
    </dgm:pt>
    <dgm:pt modelId="{7493295A-5D57-41D8-804A-BCD1488B89E9}" type="sibTrans" cxnId="{276BC457-AC55-4DE4-8F34-2516CDD98318}">
      <dgm:prSet/>
      <dgm:spPr/>
      <dgm:t>
        <a:bodyPr/>
        <a:lstStyle/>
        <a:p>
          <a:endParaRPr lang="fr-FR"/>
        </a:p>
      </dgm:t>
    </dgm:pt>
    <dgm:pt modelId="{B42302DA-0051-42CB-8209-07EB9B86C9B8}">
      <dgm:prSet phldrT="[Texte]"/>
      <dgm:spPr/>
      <dgm:t>
        <a:bodyPr/>
        <a:lstStyle/>
        <a:p>
          <a:r>
            <a:rPr lang="fr-FR" dirty="0" err="1"/>
            <a:t>BorrowRestController</a:t>
          </a:r>
          <a:endParaRPr lang="fr-FR" dirty="0"/>
        </a:p>
      </dgm:t>
    </dgm:pt>
    <dgm:pt modelId="{FA398A28-2E2F-45F7-AB8E-8E4D2B928FD8}" type="parTrans" cxnId="{42876A92-40FD-4987-B7C6-C609D263A4DF}">
      <dgm:prSet/>
      <dgm:spPr/>
      <dgm:t>
        <a:bodyPr/>
        <a:lstStyle/>
        <a:p>
          <a:endParaRPr lang="fr-FR"/>
        </a:p>
      </dgm:t>
    </dgm:pt>
    <dgm:pt modelId="{B81596AD-FB68-42CD-B636-84409B3E6E16}" type="sibTrans" cxnId="{42876A92-40FD-4987-B7C6-C609D263A4DF}">
      <dgm:prSet/>
      <dgm:spPr/>
      <dgm:t>
        <a:bodyPr/>
        <a:lstStyle/>
        <a:p>
          <a:endParaRPr lang="fr-FR"/>
        </a:p>
      </dgm:t>
    </dgm:pt>
    <dgm:pt modelId="{3B61A1D4-4C74-4B31-A16E-DFD5C730E52D}">
      <dgm:prSet phldrT="[Texte]"/>
      <dgm:spPr/>
      <dgm:t>
        <a:bodyPr/>
        <a:lstStyle/>
        <a:p>
          <a:r>
            <a:rPr lang="fr-FR" dirty="0" err="1"/>
            <a:t>ItemRestController</a:t>
          </a:r>
          <a:endParaRPr lang="fr-FR" dirty="0"/>
        </a:p>
      </dgm:t>
    </dgm:pt>
    <dgm:pt modelId="{93F7B672-2AEC-4971-8F0E-CC1ACE6BFCBA}" type="parTrans" cxnId="{F12D01ED-476C-4429-90B2-FEBB3303AE62}">
      <dgm:prSet/>
      <dgm:spPr/>
      <dgm:t>
        <a:bodyPr/>
        <a:lstStyle/>
        <a:p>
          <a:endParaRPr lang="fr-FR"/>
        </a:p>
      </dgm:t>
    </dgm:pt>
    <dgm:pt modelId="{9768D312-A1B1-46A4-9054-09C990047A89}" type="sibTrans" cxnId="{F12D01ED-476C-4429-90B2-FEBB3303AE62}">
      <dgm:prSet/>
      <dgm:spPr/>
      <dgm:t>
        <a:bodyPr/>
        <a:lstStyle/>
        <a:p>
          <a:endParaRPr lang="fr-FR"/>
        </a:p>
      </dgm:t>
    </dgm:pt>
    <dgm:pt modelId="{678A9920-DF7C-41F1-B948-AA5742DE966B}">
      <dgm:prSet phldrT="[Texte]"/>
      <dgm:spPr/>
      <dgm:t>
        <a:bodyPr/>
        <a:lstStyle/>
        <a:p>
          <a:r>
            <a:rPr lang="fr-FR" dirty="0" err="1"/>
            <a:t>ItemRepository</a:t>
          </a:r>
          <a:endParaRPr lang="fr-FR" dirty="0"/>
        </a:p>
      </dgm:t>
    </dgm:pt>
    <dgm:pt modelId="{80557990-D8D4-49EB-A703-5812ED9C26C6}" type="parTrans" cxnId="{D4777FF4-CCB0-4389-AB17-34BF18ADAF2E}">
      <dgm:prSet/>
      <dgm:spPr/>
      <dgm:t>
        <a:bodyPr/>
        <a:lstStyle/>
        <a:p>
          <a:endParaRPr lang="fr-FR"/>
        </a:p>
      </dgm:t>
    </dgm:pt>
    <dgm:pt modelId="{DFF564CA-C164-4A03-82EC-29A285DECB79}" type="sibTrans" cxnId="{D4777FF4-CCB0-4389-AB17-34BF18ADAF2E}">
      <dgm:prSet/>
      <dgm:spPr/>
      <dgm:t>
        <a:bodyPr/>
        <a:lstStyle/>
        <a:p>
          <a:endParaRPr lang="fr-FR"/>
        </a:p>
      </dgm:t>
    </dgm:pt>
    <dgm:pt modelId="{AE317D3B-7177-4F74-99C6-889B1AB0807C}">
      <dgm:prSet phldrT="[Texte]"/>
      <dgm:spPr/>
      <dgm:t>
        <a:bodyPr/>
        <a:lstStyle/>
        <a:p>
          <a:r>
            <a:rPr lang="fr-FR" dirty="0" err="1"/>
            <a:t>UserRepository</a:t>
          </a:r>
          <a:endParaRPr lang="fr-FR" dirty="0"/>
        </a:p>
      </dgm:t>
    </dgm:pt>
    <dgm:pt modelId="{89CA313D-9316-489B-A848-CA33A0D09CBE}" type="parTrans" cxnId="{AB0EFEBA-9E58-42E8-950D-0651C77074F7}">
      <dgm:prSet/>
      <dgm:spPr/>
      <dgm:t>
        <a:bodyPr/>
        <a:lstStyle/>
        <a:p>
          <a:endParaRPr lang="fr-FR"/>
        </a:p>
      </dgm:t>
    </dgm:pt>
    <dgm:pt modelId="{B73BE933-4C6A-4207-BDCF-C25B0CCC8386}" type="sibTrans" cxnId="{AB0EFEBA-9E58-42E8-950D-0651C77074F7}">
      <dgm:prSet/>
      <dgm:spPr/>
      <dgm:t>
        <a:bodyPr/>
        <a:lstStyle/>
        <a:p>
          <a:endParaRPr lang="fr-FR"/>
        </a:p>
      </dgm:t>
    </dgm:pt>
    <dgm:pt modelId="{84A0BFDE-0B6E-49A0-8948-19D286EC1BCC}">
      <dgm:prSet phldrT="[Texte]"/>
      <dgm:spPr/>
      <dgm:t>
        <a:bodyPr/>
        <a:lstStyle/>
        <a:p>
          <a:r>
            <a:rPr lang="fr-FR" dirty="0" err="1"/>
            <a:t>ItemsService</a:t>
          </a:r>
          <a:endParaRPr lang="fr-FR" dirty="0"/>
        </a:p>
      </dgm:t>
    </dgm:pt>
    <dgm:pt modelId="{7207B733-45F8-4184-B435-5E8EB25A4D01}" type="parTrans" cxnId="{BE5292FC-D1F8-47D2-9977-3BBAEF09B257}">
      <dgm:prSet/>
      <dgm:spPr/>
      <dgm:t>
        <a:bodyPr/>
        <a:lstStyle/>
        <a:p>
          <a:endParaRPr lang="fr-FR"/>
        </a:p>
      </dgm:t>
    </dgm:pt>
    <dgm:pt modelId="{6A0EC75F-B46E-4F91-9C88-325AD12FB5E2}" type="sibTrans" cxnId="{BE5292FC-D1F8-47D2-9977-3BBAEF09B257}">
      <dgm:prSet/>
      <dgm:spPr/>
      <dgm:t>
        <a:bodyPr/>
        <a:lstStyle/>
        <a:p>
          <a:endParaRPr lang="fr-FR"/>
        </a:p>
      </dgm:t>
    </dgm:pt>
    <dgm:pt modelId="{BA8A4DB3-1CB8-4646-BC81-E0ED4B2EC246}">
      <dgm:prSet phldrT="[Texte]"/>
      <dgm:spPr/>
      <dgm:t>
        <a:bodyPr/>
        <a:lstStyle/>
        <a:p>
          <a:endParaRPr lang="fr-FR" dirty="0"/>
        </a:p>
      </dgm:t>
    </dgm:pt>
    <dgm:pt modelId="{9B8EE19B-4C01-4019-846B-A1299C1176F0}" type="parTrans" cxnId="{8A30C9CD-EA21-4A95-9C09-264A4AD46DE0}">
      <dgm:prSet/>
      <dgm:spPr/>
      <dgm:t>
        <a:bodyPr/>
        <a:lstStyle/>
        <a:p>
          <a:endParaRPr lang="fr-FR"/>
        </a:p>
      </dgm:t>
    </dgm:pt>
    <dgm:pt modelId="{DA142BF0-0B03-4A8C-8FAF-ADE7BE4C27A4}" type="sibTrans" cxnId="{8A30C9CD-EA21-4A95-9C09-264A4AD46DE0}">
      <dgm:prSet/>
      <dgm:spPr/>
      <dgm:t>
        <a:bodyPr/>
        <a:lstStyle/>
        <a:p>
          <a:endParaRPr lang="fr-FR"/>
        </a:p>
      </dgm:t>
    </dgm:pt>
    <dgm:pt modelId="{0DD37AB6-BA69-48F7-AA9A-334269951D7B}">
      <dgm:prSet phldrT="[Texte]"/>
      <dgm:spPr/>
      <dgm:t>
        <a:bodyPr/>
        <a:lstStyle/>
        <a:p>
          <a:endParaRPr lang="fr-FR" dirty="0"/>
        </a:p>
      </dgm:t>
    </dgm:pt>
    <dgm:pt modelId="{5CC081AA-C8E0-47AB-979A-D2AB1270A743}" type="parTrans" cxnId="{8EC434DF-DF0B-42C4-98AF-91E17357ED26}">
      <dgm:prSet/>
      <dgm:spPr/>
      <dgm:t>
        <a:bodyPr/>
        <a:lstStyle/>
        <a:p>
          <a:endParaRPr lang="fr-FR"/>
        </a:p>
      </dgm:t>
    </dgm:pt>
    <dgm:pt modelId="{82538BE7-A03B-4F19-9FCA-E141AEF4A6D2}" type="sibTrans" cxnId="{8EC434DF-DF0B-42C4-98AF-91E17357ED26}">
      <dgm:prSet/>
      <dgm:spPr/>
      <dgm:t>
        <a:bodyPr/>
        <a:lstStyle/>
        <a:p>
          <a:endParaRPr lang="fr-FR"/>
        </a:p>
      </dgm:t>
    </dgm:pt>
    <dgm:pt modelId="{6BAB20EB-3E2D-4009-9EBF-57F8CBD441D5}">
      <dgm:prSet phldrT="[Texte]"/>
      <dgm:spPr/>
      <dgm:t>
        <a:bodyPr/>
        <a:lstStyle/>
        <a:p>
          <a:endParaRPr lang="fr-FR" dirty="0"/>
        </a:p>
      </dgm:t>
    </dgm:pt>
    <dgm:pt modelId="{9251ACE5-0D81-4507-BEBF-1FDBB0153634}" type="parTrans" cxnId="{EB5740BC-77A4-4D90-BCFF-95C809C326E2}">
      <dgm:prSet/>
      <dgm:spPr/>
      <dgm:t>
        <a:bodyPr/>
        <a:lstStyle/>
        <a:p>
          <a:endParaRPr lang="fr-FR"/>
        </a:p>
      </dgm:t>
    </dgm:pt>
    <dgm:pt modelId="{C21C8D81-30D6-4966-A653-9E07200BF300}" type="sibTrans" cxnId="{EB5740BC-77A4-4D90-BCFF-95C809C326E2}">
      <dgm:prSet/>
      <dgm:spPr/>
      <dgm:t>
        <a:bodyPr/>
        <a:lstStyle/>
        <a:p>
          <a:endParaRPr lang="fr-FR"/>
        </a:p>
      </dgm:t>
    </dgm:pt>
    <dgm:pt modelId="{0FBBCA2C-BF29-4597-B101-5107A5CD5F19}" type="pres">
      <dgm:prSet presAssocID="{13B9D4F7-A757-4DF7-AD40-B8F7E75E1ABE}" presName="Name0" presStyleCnt="0">
        <dgm:presLayoutVars>
          <dgm:dir/>
          <dgm:animLvl val="lvl"/>
          <dgm:resizeHandles val="exact"/>
        </dgm:presLayoutVars>
      </dgm:prSet>
      <dgm:spPr/>
    </dgm:pt>
    <dgm:pt modelId="{1B69E7FA-8BB2-443B-8FF5-2A2E04477ABE}" type="pres">
      <dgm:prSet presAssocID="{13B9D4F7-A757-4DF7-AD40-B8F7E75E1ABE}" presName="tSp" presStyleCnt="0"/>
      <dgm:spPr/>
    </dgm:pt>
    <dgm:pt modelId="{9EEDF45E-894F-45E7-B6D8-2823A01C8AA0}" type="pres">
      <dgm:prSet presAssocID="{13B9D4F7-A757-4DF7-AD40-B8F7E75E1ABE}" presName="bSp" presStyleCnt="0"/>
      <dgm:spPr/>
    </dgm:pt>
    <dgm:pt modelId="{DA16549F-4645-4202-8CB3-7776AC48F42C}" type="pres">
      <dgm:prSet presAssocID="{13B9D4F7-A757-4DF7-AD40-B8F7E75E1ABE}" presName="process" presStyleCnt="0"/>
      <dgm:spPr/>
    </dgm:pt>
    <dgm:pt modelId="{CE8CCAF9-F864-453D-AEFA-A3E6F4285052}" type="pres">
      <dgm:prSet presAssocID="{4FD0BE5D-DE4F-4604-9975-09AD433E4698}" presName="composite1" presStyleCnt="0"/>
      <dgm:spPr/>
    </dgm:pt>
    <dgm:pt modelId="{569E3C29-61F8-4E19-9924-47886AF8BDB9}" type="pres">
      <dgm:prSet presAssocID="{4FD0BE5D-DE4F-4604-9975-09AD433E4698}" presName="dummyNode1" presStyleLbl="node1" presStyleIdx="0" presStyleCnt="3"/>
      <dgm:spPr/>
    </dgm:pt>
    <dgm:pt modelId="{E989D982-800C-44AD-864A-D8CAA22510CD}" type="pres">
      <dgm:prSet presAssocID="{4FD0BE5D-DE4F-4604-9975-09AD433E4698}" presName="childNode1" presStyleLbl="bgAcc1" presStyleIdx="0" presStyleCnt="3">
        <dgm:presLayoutVars>
          <dgm:bulletEnabled val="1"/>
        </dgm:presLayoutVars>
      </dgm:prSet>
      <dgm:spPr/>
    </dgm:pt>
    <dgm:pt modelId="{15BB421A-A568-4CBD-92BB-55C74F1840D0}" type="pres">
      <dgm:prSet presAssocID="{4FD0BE5D-DE4F-4604-9975-09AD433E4698}" presName="childNode1tx" presStyleLbl="bgAcc1" presStyleIdx="0" presStyleCnt="3">
        <dgm:presLayoutVars>
          <dgm:bulletEnabled val="1"/>
        </dgm:presLayoutVars>
      </dgm:prSet>
      <dgm:spPr/>
    </dgm:pt>
    <dgm:pt modelId="{1DEE6567-99A3-4549-B5C3-72EB00340730}" type="pres">
      <dgm:prSet presAssocID="{4FD0BE5D-DE4F-4604-9975-09AD433E469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757D5F3-4B02-4972-941A-B098FC546641}" type="pres">
      <dgm:prSet presAssocID="{4FD0BE5D-DE4F-4604-9975-09AD433E4698}" presName="connSite1" presStyleCnt="0"/>
      <dgm:spPr/>
    </dgm:pt>
    <dgm:pt modelId="{5B9E301B-2780-4D93-BE10-F7B558FD4E08}" type="pres">
      <dgm:prSet presAssocID="{9F03A5BE-21A8-4BC9-A9CB-1B0F34BA3CAA}" presName="Name9" presStyleLbl="sibTrans2D1" presStyleIdx="0" presStyleCnt="2"/>
      <dgm:spPr/>
    </dgm:pt>
    <dgm:pt modelId="{A3778B73-E4F6-4364-9F70-4A26596C64DD}" type="pres">
      <dgm:prSet presAssocID="{A5FF2AA4-24B8-4DC6-8C0A-C5D6FE545C9F}" presName="composite2" presStyleCnt="0"/>
      <dgm:spPr/>
    </dgm:pt>
    <dgm:pt modelId="{5C0D411B-CF31-4E33-9A96-436FFE8950BF}" type="pres">
      <dgm:prSet presAssocID="{A5FF2AA4-24B8-4DC6-8C0A-C5D6FE545C9F}" presName="dummyNode2" presStyleLbl="node1" presStyleIdx="0" presStyleCnt="3"/>
      <dgm:spPr/>
    </dgm:pt>
    <dgm:pt modelId="{55C7D722-B78F-4BEF-B8AE-635F4C884477}" type="pres">
      <dgm:prSet presAssocID="{A5FF2AA4-24B8-4DC6-8C0A-C5D6FE545C9F}" presName="childNode2" presStyleLbl="bgAcc1" presStyleIdx="1" presStyleCnt="3" custLinFactNeighborX="154" custLinFactNeighborY="-2398">
        <dgm:presLayoutVars>
          <dgm:bulletEnabled val="1"/>
        </dgm:presLayoutVars>
      </dgm:prSet>
      <dgm:spPr/>
    </dgm:pt>
    <dgm:pt modelId="{ACE085A1-37E1-40B6-B98D-A903EEEF8678}" type="pres">
      <dgm:prSet presAssocID="{A5FF2AA4-24B8-4DC6-8C0A-C5D6FE545C9F}" presName="childNode2tx" presStyleLbl="bgAcc1" presStyleIdx="1" presStyleCnt="3">
        <dgm:presLayoutVars>
          <dgm:bulletEnabled val="1"/>
        </dgm:presLayoutVars>
      </dgm:prSet>
      <dgm:spPr/>
    </dgm:pt>
    <dgm:pt modelId="{72C18FCE-F776-4DD4-8E60-C08119AEC5AE}" type="pres">
      <dgm:prSet presAssocID="{A5FF2AA4-24B8-4DC6-8C0A-C5D6FE545C9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85D3838-D571-406A-8B0C-F93DB47A9DED}" type="pres">
      <dgm:prSet presAssocID="{A5FF2AA4-24B8-4DC6-8C0A-C5D6FE545C9F}" presName="connSite2" presStyleCnt="0"/>
      <dgm:spPr/>
    </dgm:pt>
    <dgm:pt modelId="{5C55B035-24F0-46E5-ADB8-5FB897FCC40D}" type="pres">
      <dgm:prSet presAssocID="{FE1C40D4-446C-4D78-BF41-F25AF4ED6927}" presName="Name18" presStyleLbl="sibTrans2D1" presStyleIdx="1" presStyleCnt="2"/>
      <dgm:spPr/>
    </dgm:pt>
    <dgm:pt modelId="{6AB3BCD7-D439-405E-886C-0503DAB80109}" type="pres">
      <dgm:prSet presAssocID="{8B710B49-D0A0-49D9-958A-1D2B9F19C5A4}" presName="composite1" presStyleCnt="0"/>
      <dgm:spPr/>
    </dgm:pt>
    <dgm:pt modelId="{84E84A5F-E5B8-44B0-9DF3-EF2FE2EABBF6}" type="pres">
      <dgm:prSet presAssocID="{8B710B49-D0A0-49D9-958A-1D2B9F19C5A4}" presName="dummyNode1" presStyleLbl="node1" presStyleIdx="1" presStyleCnt="3"/>
      <dgm:spPr/>
    </dgm:pt>
    <dgm:pt modelId="{BCF81C46-E19B-41C2-8EBD-544FAAA505C2}" type="pres">
      <dgm:prSet presAssocID="{8B710B49-D0A0-49D9-958A-1D2B9F19C5A4}" presName="childNode1" presStyleLbl="bgAcc1" presStyleIdx="2" presStyleCnt="3">
        <dgm:presLayoutVars>
          <dgm:bulletEnabled val="1"/>
        </dgm:presLayoutVars>
      </dgm:prSet>
      <dgm:spPr/>
    </dgm:pt>
    <dgm:pt modelId="{B9BFE6A1-9F32-4473-B265-20D47A1AFA24}" type="pres">
      <dgm:prSet presAssocID="{8B710B49-D0A0-49D9-958A-1D2B9F19C5A4}" presName="childNode1tx" presStyleLbl="bgAcc1" presStyleIdx="2" presStyleCnt="3">
        <dgm:presLayoutVars>
          <dgm:bulletEnabled val="1"/>
        </dgm:presLayoutVars>
      </dgm:prSet>
      <dgm:spPr/>
    </dgm:pt>
    <dgm:pt modelId="{049A3886-5CB7-4EDD-811C-1FB878ABB669}" type="pres">
      <dgm:prSet presAssocID="{8B710B49-D0A0-49D9-958A-1D2B9F19C5A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E06D5C4-A9D6-47F1-9D58-4D680C608154}" type="pres">
      <dgm:prSet presAssocID="{8B710B49-D0A0-49D9-958A-1D2B9F19C5A4}" presName="connSite1" presStyleCnt="0"/>
      <dgm:spPr/>
    </dgm:pt>
  </dgm:ptLst>
  <dgm:cxnLst>
    <dgm:cxn modelId="{15B1DF0C-5073-47E4-871C-68E4B4B6E1CE}" srcId="{13B9D4F7-A757-4DF7-AD40-B8F7E75E1ABE}" destId="{A5FF2AA4-24B8-4DC6-8C0A-C5D6FE545C9F}" srcOrd="1" destOrd="0" parTransId="{AB881E6A-E406-46B2-9C93-40C595731645}" sibTransId="{FE1C40D4-446C-4D78-BF41-F25AF4ED6927}"/>
    <dgm:cxn modelId="{61C18A13-DB0A-4EDD-9B43-2E332042A64A}" type="presOf" srcId="{84A0BFDE-0B6E-49A0-8948-19D286EC1BCC}" destId="{55C7D722-B78F-4BEF-B8AE-635F4C884477}" srcOrd="0" destOrd="1" presId="urn:microsoft.com/office/officeart/2005/8/layout/hProcess4"/>
    <dgm:cxn modelId="{B4B37D1C-A4E6-4AF9-8005-36FAE81E1744}" type="presOf" srcId="{3B61A1D4-4C74-4B31-A16E-DFD5C730E52D}" destId="{BCF81C46-E19B-41C2-8EBD-544FAAA505C2}" srcOrd="0" destOrd="3" presId="urn:microsoft.com/office/officeart/2005/8/layout/hProcess4"/>
    <dgm:cxn modelId="{A41D2440-4BB6-4393-97B6-BA018CA801C0}" srcId="{4FD0BE5D-DE4F-4604-9975-09AD433E4698}" destId="{AB75E64B-4C3C-4F86-B34A-AA520D5AC72A}" srcOrd="0" destOrd="0" parTransId="{EDC453B2-D1E7-4598-9668-894D826B5A72}" sibTransId="{865C46E0-046A-46F1-8A46-8A70C0726C7F}"/>
    <dgm:cxn modelId="{57A09E5D-1872-4DFD-A6A0-07F5188AAF5F}" type="presOf" srcId="{FE1C40D4-446C-4D78-BF41-F25AF4ED6927}" destId="{5C55B035-24F0-46E5-ADB8-5FB897FCC40D}" srcOrd="0" destOrd="0" presId="urn:microsoft.com/office/officeart/2005/8/layout/hProcess4"/>
    <dgm:cxn modelId="{92C89345-CFD8-42C7-A68C-8D14A38CE9B7}" type="presOf" srcId="{AB75E64B-4C3C-4F86-B34A-AA520D5AC72A}" destId="{E989D982-800C-44AD-864A-D8CAA22510CD}" srcOrd="0" destOrd="0" presId="urn:microsoft.com/office/officeart/2005/8/layout/hProcess4"/>
    <dgm:cxn modelId="{3D6D8548-8EC3-4D9D-A54D-2688341BB4C7}" type="presOf" srcId="{B42302DA-0051-42CB-8209-07EB9B86C9B8}" destId="{BCF81C46-E19B-41C2-8EBD-544FAAA505C2}" srcOrd="0" destOrd="2" presId="urn:microsoft.com/office/officeart/2005/8/layout/hProcess4"/>
    <dgm:cxn modelId="{D0539E4A-9050-4F86-B474-1D0501AF6140}" type="presOf" srcId="{4FD0BE5D-DE4F-4604-9975-09AD433E4698}" destId="{1DEE6567-99A3-4549-B5C3-72EB00340730}" srcOrd="0" destOrd="0" presId="urn:microsoft.com/office/officeart/2005/8/layout/hProcess4"/>
    <dgm:cxn modelId="{A0D32E6B-DC79-451F-8766-4DC1DB768E27}" srcId="{A5FF2AA4-24B8-4DC6-8C0A-C5D6FE545C9F}" destId="{6EA8A1C6-F102-4FB5-B4CA-A0E7207B98AC}" srcOrd="2" destOrd="0" parTransId="{46DFE047-09F1-44B5-BBF3-829F6CA184B0}" sibTransId="{2F9ECF05-2E21-49E9-A624-91F63B042CD7}"/>
    <dgm:cxn modelId="{906B9C74-70CF-421E-9132-253E6ACAE752}" type="presOf" srcId="{9F03A5BE-21A8-4BC9-A9CB-1B0F34BA3CAA}" destId="{5B9E301B-2780-4D93-BE10-F7B558FD4E08}" srcOrd="0" destOrd="0" presId="urn:microsoft.com/office/officeart/2005/8/layout/hProcess4"/>
    <dgm:cxn modelId="{C6B94677-C930-4A95-9A63-31E49113DC4C}" type="presOf" srcId="{AB75E64B-4C3C-4F86-B34A-AA520D5AC72A}" destId="{15BB421A-A568-4CBD-92BB-55C74F1840D0}" srcOrd="1" destOrd="0" presId="urn:microsoft.com/office/officeart/2005/8/layout/hProcess4"/>
    <dgm:cxn modelId="{51EDB757-9B44-4D1D-AF60-202D53CF1F31}" type="presOf" srcId="{6EA8A1C6-F102-4FB5-B4CA-A0E7207B98AC}" destId="{ACE085A1-37E1-40B6-B98D-A903EEEF8678}" srcOrd="1" destOrd="2" presId="urn:microsoft.com/office/officeart/2005/8/layout/hProcess4"/>
    <dgm:cxn modelId="{276BC457-AC55-4DE4-8F34-2516CDD98318}" srcId="{13B9D4F7-A757-4DF7-AD40-B8F7E75E1ABE}" destId="{8B710B49-D0A0-49D9-958A-1D2B9F19C5A4}" srcOrd="2" destOrd="0" parTransId="{DD7137AE-A6B7-4473-AA77-5C92FCCDAC33}" sibTransId="{7493295A-5D57-41D8-804A-BCD1488B89E9}"/>
    <dgm:cxn modelId="{F8882679-C70A-4B74-86BF-8383B0121AAA}" type="presOf" srcId="{E2E9FE5B-8BCD-4EEF-B10F-9B72AC82D2ED}" destId="{15BB421A-A568-4CBD-92BB-55C74F1840D0}" srcOrd="1" destOrd="1" presId="urn:microsoft.com/office/officeart/2005/8/layout/hProcess4"/>
    <dgm:cxn modelId="{1E72307F-FD0A-429A-A37A-E64EE57A430A}" type="presOf" srcId="{8A6F8EBF-4E8E-4319-A044-800B8EC54ED0}" destId="{55C7D722-B78F-4BEF-B8AE-635F4C884477}" srcOrd="0" destOrd="0" presId="urn:microsoft.com/office/officeart/2005/8/layout/hProcess4"/>
    <dgm:cxn modelId="{38082580-1265-4F66-8499-20DD19EDD58A}" type="presOf" srcId="{E2E9FE5B-8BCD-4EEF-B10F-9B72AC82D2ED}" destId="{E989D982-800C-44AD-864A-D8CAA22510CD}" srcOrd="0" destOrd="1" presId="urn:microsoft.com/office/officeart/2005/8/layout/hProcess4"/>
    <dgm:cxn modelId="{0F562885-5058-4F9C-B0E6-055B7BF8AE31}" type="presOf" srcId="{0DD37AB6-BA69-48F7-AA9A-334269951D7B}" destId="{BCF81C46-E19B-41C2-8EBD-544FAAA505C2}" srcOrd="0" destOrd="0" presId="urn:microsoft.com/office/officeart/2005/8/layout/hProcess4"/>
    <dgm:cxn modelId="{3CDB2486-D739-44A0-A1FF-15DF7626DEF1}" type="presOf" srcId="{13B9D4F7-A757-4DF7-AD40-B8F7E75E1ABE}" destId="{0FBBCA2C-BF29-4597-B101-5107A5CD5F19}" srcOrd="0" destOrd="0" presId="urn:microsoft.com/office/officeart/2005/8/layout/hProcess4"/>
    <dgm:cxn modelId="{1554FD8A-E95F-46F9-8E92-65BE9C95177A}" type="presOf" srcId="{AE317D3B-7177-4F74-99C6-889B1AB0807C}" destId="{E989D982-800C-44AD-864A-D8CAA22510CD}" srcOrd="0" destOrd="3" presId="urn:microsoft.com/office/officeart/2005/8/layout/hProcess4"/>
    <dgm:cxn modelId="{DD76768B-2E74-451E-86AE-2E0D85E8BF64}" type="presOf" srcId="{6BAB20EB-3E2D-4009-9EBF-57F8CBD441D5}" destId="{BCF81C46-E19B-41C2-8EBD-544FAAA505C2}" srcOrd="0" destOrd="1" presId="urn:microsoft.com/office/officeart/2005/8/layout/hProcess4"/>
    <dgm:cxn modelId="{42876A92-40FD-4987-B7C6-C609D263A4DF}" srcId="{8B710B49-D0A0-49D9-958A-1D2B9F19C5A4}" destId="{B42302DA-0051-42CB-8209-07EB9B86C9B8}" srcOrd="2" destOrd="0" parTransId="{FA398A28-2E2F-45F7-AB8E-8E4D2B928FD8}" sibTransId="{B81596AD-FB68-42CD-B636-84409B3E6E16}"/>
    <dgm:cxn modelId="{7FE3D4A3-0BF6-43BF-8E4F-33336019DFEC}" type="presOf" srcId="{3B61A1D4-4C74-4B31-A16E-DFD5C730E52D}" destId="{B9BFE6A1-9F32-4473-B265-20D47A1AFA24}" srcOrd="1" destOrd="3" presId="urn:microsoft.com/office/officeart/2005/8/layout/hProcess4"/>
    <dgm:cxn modelId="{869B31A8-525A-423F-87C1-434849D55DE3}" srcId="{A5FF2AA4-24B8-4DC6-8C0A-C5D6FE545C9F}" destId="{8A6F8EBF-4E8E-4319-A044-800B8EC54ED0}" srcOrd="0" destOrd="0" parTransId="{4126D7F1-7588-4BB0-82C3-21E12299D9DC}" sibTransId="{640C9D40-1B18-4101-8BFC-643861060AEE}"/>
    <dgm:cxn modelId="{648E3CAB-1EBC-4892-8803-872F630A6733}" type="presOf" srcId="{8B710B49-D0A0-49D9-958A-1D2B9F19C5A4}" destId="{049A3886-5CB7-4EDD-811C-1FB878ABB669}" srcOrd="0" destOrd="0" presId="urn:microsoft.com/office/officeart/2005/8/layout/hProcess4"/>
    <dgm:cxn modelId="{F75D22B2-B1AD-4C35-9B36-9032EE52976F}" type="presOf" srcId="{678A9920-DF7C-41F1-B948-AA5742DE966B}" destId="{E989D982-800C-44AD-864A-D8CAA22510CD}" srcOrd="0" destOrd="2" presId="urn:microsoft.com/office/officeart/2005/8/layout/hProcess4"/>
    <dgm:cxn modelId="{AB0EFEBA-9E58-42E8-950D-0651C77074F7}" srcId="{4FD0BE5D-DE4F-4604-9975-09AD433E4698}" destId="{AE317D3B-7177-4F74-99C6-889B1AB0807C}" srcOrd="3" destOrd="0" parTransId="{89CA313D-9316-489B-A848-CA33A0D09CBE}" sibTransId="{B73BE933-4C6A-4207-BDCF-C25B0CCC8386}"/>
    <dgm:cxn modelId="{EB5740BC-77A4-4D90-BCFF-95C809C326E2}" srcId="{8B710B49-D0A0-49D9-958A-1D2B9F19C5A4}" destId="{6BAB20EB-3E2D-4009-9EBF-57F8CBD441D5}" srcOrd="1" destOrd="0" parTransId="{9251ACE5-0D81-4507-BEBF-1FDBB0153634}" sibTransId="{C21C8D81-30D6-4966-A653-9E07200BF300}"/>
    <dgm:cxn modelId="{9766ECBC-4FAD-4BE2-B398-BF21350D0B4F}" type="presOf" srcId="{AE317D3B-7177-4F74-99C6-889B1AB0807C}" destId="{15BB421A-A568-4CBD-92BB-55C74F1840D0}" srcOrd="1" destOrd="3" presId="urn:microsoft.com/office/officeart/2005/8/layout/hProcess4"/>
    <dgm:cxn modelId="{EBE68DBD-38E6-4B36-A274-9B8B734DB036}" srcId="{13B9D4F7-A757-4DF7-AD40-B8F7E75E1ABE}" destId="{4FD0BE5D-DE4F-4604-9975-09AD433E4698}" srcOrd="0" destOrd="0" parTransId="{C01D8A25-F726-4B22-8B1E-AE60CBBE13B2}" sibTransId="{9F03A5BE-21A8-4BC9-A9CB-1B0F34BA3CAA}"/>
    <dgm:cxn modelId="{495E7CC0-DF58-45D2-B281-6374BCBDBFED}" type="presOf" srcId="{8A6F8EBF-4E8E-4319-A044-800B8EC54ED0}" destId="{ACE085A1-37E1-40B6-B98D-A903EEEF8678}" srcOrd="1" destOrd="0" presId="urn:microsoft.com/office/officeart/2005/8/layout/hProcess4"/>
    <dgm:cxn modelId="{AE2217CB-BB37-478B-B481-D8814EADAD36}" type="presOf" srcId="{A5FF2AA4-24B8-4DC6-8C0A-C5D6FE545C9F}" destId="{72C18FCE-F776-4DD4-8E60-C08119AEC5AE}" srcOrd="0" destOrd="0" presId="urn:microsoft.com/office/officeart/2005/8/layout/hProcess4"/>
    <dgm:cxn modelId="{8A30C9CD-EA21-4A95-9C09-264A4AD46DE0}" srcId="{8B710B49-D0A0-49D9-958A-1D2B9F19C5A4}" destId="{BA8A4DB3-1CB8-4646-BC81-E0ED4B2EC246}" srcOrd="4" destOrd="0" parTransId="{9B8EE19B-4C01-4019-846B-A1299C1176F0}" sibTransId="{DA142BF0-0B03-4A8C-8FAF-ADE7BE4C27A4}"/>
    <dgm:cxn modelId="{13DBEACD-DA91-444E-8D57-E26EA1F50FEE}" type="presOf" srcId="{BA8A4DB3-1CB8-4646-BC81-E0ED4B2EC246}" destId="{BCF81C46-E19B-41C2-8EBD-544FAAA505C2}" srcOrd="0" destOrd="4" presId="urn:microsoft.com/office/officeart/2005/8/layout/hProcess4"/>
    <dgm:cxn modelId="{C46185D1-BA6E-4E2B-BCBD-E227686D9890}" type="presOf" srcId="{B42302DA-0051-42CB-8209-07EB9B86C9B8}" destId="{B9BFE6A1-9F32-4473-B265-20D47A1AFA24}" srcOrd="1" destOrd="2" presId="urn:microsoft.com/office/officeart/2005/8/layout/hProcess4"/>
    <dgm:cxn modelId="{247F3CD2-3C7C-4F55-8F8F-2FD2377A642C}" type="presOf" srcId="{84A0BFDE-0B6E-49A0-8948-19D286EC1BCC}" destId="{ACE085A1-37E1-40B6-B98D-A903EEEF8678}" srcOrd="1" destOrd="1" presId="urn:microsoft.com/office/officeart/2005/8/layout/hProcess4"/>
    <dgm:cxn modelId="{03042EDD-451A-4D66-ACC4-0513C92CD9D5}" srcId="{4FD0BE5D-DE4F-4604-9975-09AD433E4698}" destId="{E2E9FE5B-8BCD-4EEF-B10F-9B72AC82D2ED}" srcOrd="1" destOrd="0" parTransId="{2C592AE1-2EAB-4166-B8FA-263C487EEA98}" sibTransId="{615639CE-FD50-4217-9F76-FC3C7AEA2B94}"/>
    <dgm:cxn modelId="{720AD3DE-EF23-4310-A3EC-A659D14BB4BB}" type="presOf" srcId="{0DD37AB6-BA69-48F7-AA9A-334269951D7B}" destId="{B9BFE6A1-9F32-4473-B265-20D47A1AFA24}" srcOrd="1" destOrd="0" presId="urn:microsoft.com/office/officeart/2005/8/layout/hProcess4"/>
    <dgm:cxn modelId="{8EC434DF-DF0B-42C4-98AF-91E17357ED26}" srcId="{8B710B49-D0A0-49D9-958A-1D2B9F19C5A4}" destId="{0DD37AB6-BA69-48F7-AA9A-334269951D7B}" srcOrd="0" destOrd="0" parTransId="{5CC081AA-C8E0-47AB-979A-D2AB1270A743}" sibTransId="{82538BE7-A03B-4F19-9FCA-E141AEF4A6D2}"/>
    <dgm:cxn modelId="{B9B143E1-9EB8-416E-ABD5-59C069CC14B9}" type="presOf" srcId="{6EA8A1C6-F102-4FB5-B4CA-A0E7207B98AC}" destId="{55C7D722-B78F-4BEF-B8AE-635F4C884477}" srcOrd="0" destOrd="2" presId="urn:microsoft.com/office/officeart/2005/8/layout/hProcess4"/>
    <dgm:cxn modelId="{CDFBF4E5-D805-41BD-AD03-654A33184D05}" type="presOf" srcId="{678A9920-DF7C-41F1-B948-AA5742DE966B}" destId="{15BB421A-A568-4CBD-92BB-55C74F1840D0}" srcOrd="1" destOrd="2" presId="urn:microsoft.com/office/officeart/2005/8/layout/hProcess4"/>
    <dgm:cxn modelId="{4CC5C4E6-0733-4057-BB5C-15C69757111A}" type="presOf" srcId="{6BAB20EB-3E2D-4009-9EBF-57F8CBD441D5}" destId="{B9BFE6A1-9F32-4473-B265-20D47A1AFA24}" srcOrd="1" destOrd="1" presId="urn:microsoft.com/office/officeart/2005/8/layout/hProcess4"/>
    <dgm:cxn modelId="{EC6425E8-80DE-46A7-9742-4F88670FB4FC}" type="presOf" srcId="{BA8A4DB3-1CB8-4646-BC81-E0ED4B2EC246}" destId="{B9BFE6A1-9F32-4473-B265-20D47A1AFA24}" srcOrd="1" destOrd="4" presId="urn:microsoft.com/office/officeart/2005/8/layout/hProcess4"/>
    <dgm:cxn modelId="{F12D01ED-476C-4429-90B2-FEBB3303AE62}" srcId="{8B710B49-D0A0-49D9-958A-1D2B9F19C5A4}" destId="{3B61A1D4-4C74-4B31-A16E-DFD5C730E52D}" srcOrd="3" destOrd="0" parTransId="{93F7B672-2AEC-4971-8F0E-CC1ACE6BFCBA}" sibTransId="{9768D312-A1B1-46A4-9054-09C990047A89}"/>
    <dgm:cxn modelId="{D4777FF4-CCB0-4389-AB17-34BF18ADAF2E}" srcId="{4FD0BE5D-DE4F-4604-9975-09AD433E4698}" destId="{678A9920-DF7C-41F1-B948-AA5742DE966B}" srcOrd="2" destOrd="0" parTransId="{80557990-D8D4-49EB-A703-5812ED9C26C6}" sibTransId="{DFF564CA-C164-4A03-82EC-29A285DECB79}"/>
    <dgm:cxn modelId="{BE5292FC-D1F8-47D2-9977-3BBAEF09B257}" srcId="{A5FF2AA4-24B8-4DC6-8C0A-C5D6FE545C9F}" destId="{84A0BFDE-0B6E-49A0-8948-19D286EC1BCC}" srcOrd="1" destOrd="0" parTransId="{7207B733-45F8-4184-B435-5E8EB25A4D01}" sibTransId="{6A0EC75F-B46E-4F91-9C88-325AD12FB5E2}"/>
    <dgm:cxn modelId="{F00915DB-1830-4F27-BDAE-DA8BE6EF3FC5}" type="presParOf" srcId="{0FBBCA2C-BF29-4597-B101-5107A5CD5F19}" destId="{1B69E7FA-8BB2-443B-8FF5-2A2E04477ABE}" srcOrd="0" destOrd="0" presId="urn:microsoft.com/office/officeart/2005/8/layout/hProcess4"/>
    <dgm:cxn modelId="{EABDE69D-51A9-48C6-A049-DE0063CFAA8F}" type="presParOf" srcId="{0FBBCA2C-BF29-4597-B101-5107A5CD5F19}" destId="{9EEDF45E-894F-45E7-B6D8-2823A01C8AA0}" srcOrd="1" destOrd="0" presId="urn:microsoft.com/office/officeart/2005/8/layout/hProcess4"/>
    <dgm:cxn modelId="{C84FE2DB-710D-4A21-ABDB-B5374EAE4A20}" type="presParOf" srcId="{0FBBCA2C-BF29-4597-B101-5107A5CD5F19}" destId="{DA16549F-4645-4202-8CB3-7776AC48F42C}" srcOrd="2" destOrd="0" presId="urn:microsoft.com/office/officeart/2005/8/layout/hProcess4"/>
    <dgm:cxn modelId="{89EFF783-5095-4508-BC6B-71334C53F7C7}" type="presParOf" srcId="{DA16549F-4645-4202-8CB3-7776AC48F42C}" destId="{CE8CCAF9-F864-453D-AEFA-A3E6F4285052}" srcOrd="0" destOrd="0" presId="urn:microsoft.com/office/officeart/2005/8/layout/hProcess4"/>
    <dgm:cxn modelId="{56739929-26C4-4AB9-B2A1-4A5A1CE9861E}" type="presParOf" srcId="{CE8CCAF9-F864-453D-AEFA-A3E6F4285052}" destId="{569E3C29-61F8-4E19-9924-47886AF8BDB9}" srcOrd="0" destOrd="0" presId="urn:microsoft.com/office/officeart/2005/8/layout/hProcess4"/>
    <dgm:cxn modelId="{4C957780-7310-4164-B179-3EC773703E10}" type="presParOf" srcId="{CE8CCAF9-F864-453D-AEFA-A3E6F4285052}" destId="{E989D982-800C-44AD-864A-D8CAA22510CD}" srcOrd="1" destOrd="0" presId="urn:microsoft.com/office/officeart/2005/8/layout/hProcess4"/>
    <dgm:cxn modelId="{1A5C738C-2223-4E08-BF87-DFDD4A2EAC80}" type="presParOf" srcId="{CE8CCAF9-F864-453D-AEFA-A3E6F4285052}" destId="{15BB421A-A568-4CBD-92BB-55C74F1840D0}" srcOrd="2" destOrd="0" presId="urn:microsoft.com/office/officeart/2005/8/layout/hProcess4"/>
    <dgm:cxn modelId="{4354A942-D165-459B-AA47-0800A75411B0}" type="presParOf" srcId="{CE8CCAF9-F864-453D-AEFA-A3E6F4285052}" destId="{1DEE6567-99A3-4549-B5C3-72EB00340730}" srcOrd="3" destOrd="0" presId="urn:microsoft.com/office/officeart/2005/8/layout/hProcess4"/>
    <dgm:cxn modelId="{07B4A0DE-C08D-4C91-82C5-103B556A8CA2}" type="presParOf" srcId="{CE8CCAF9-F864-453D-AEFA-A3E6F4285052}" destId="{9757D5F3-4B02-4972-941A-B098FC546641}" srcOrd="4" destOrd="0" presId="urn:microsoft.com/office/officeart/2005/8/layout/hProcess4"/>
    <dgm:cxn modelId="{1DD851A0-F78B-429B-9C18-98C54B48042D}" type="presParOf" srcId="{DA16549F-4645-4202-8CB3-7776AC48F42C}" destId="{5B9E301B-2780-4D93-BE10-F7B558FD4E08}" srcOrd="1" destOrd="0" presId="urn:microsoft.com/office/officeart/2005/8/layout/hProcess4"/>
    <dgm:cxn modelId="{D82A748A-3309-4402-8819-14A21881FCE0}" type="presParOf" srcId="{DA16549F-4645-4202-8CB3-7776AC48F42C}" destId="{A3778B73-E4F6-4364-9F70-4A26596C64DD}" srcOrd="2" destOrd="0" presId="urn:microsoft.com/office/officeart/2005/8/layout/hProcess4"/>
    <dgm:cxn modelId="{DCBB38FD-4341-4DF0-9600-E1940D0B9E26}" type="presParOf" srcId="{A3778B73-E4F6-4364-9F70-4A26596C64DD}" destId="{5C0D411B-CF31-4E33-9A96-436FFE8950BF}" srcOrd="0" destOrd="0" presId="urn:microsoft.com/office/officeart/2005/8/layout/hProcess4"/>
    <dgm:cxn modelId="{BAD15A39-43C0-4C00-9E73-EFA93438BAB3}" type="presParOf" srcId="{A3778B73-E4F6-4364-9F70-4A26596C64DD}" destId="{55C7D722-B78F-4BEF-B8AE-635F4C884477}" srcOrd="1" destOrd="0" presId="urn:microsoft.com/office/officeart/2005/8/layout/hProcess4"/>
    <dgm:cxn modelId="{E55002A7-D89B-4ED7-A829-A7AB40124401}" type="presParOf" srcId="{A3778B73-E4F6-4364-9F70-4A26596C64DD}" destId="{ACE085A1-37E1-40B6-B98D-A903EEEF8678}" srcOrd="2" destOrd="0" presId="urn:microsoft.com/office/officeart/2005/8/layout/hProcess4"/>
    <dgm:cxn modelId="{F9F2045A-5AFF-4B88-9B11-13E3F668F045}" type="presParOf" srcId="{A3778B73-E4F6-4364-9F70-4A26596C64DD}" destId="{72C18FCE-F776-4DD4-8E60-C08119AEC5AE}" srcOrd="3" destOrd="0" presId="urn:microsoft.com/office/officeart/2005/8/layout/hProcess4"/>
    <dgm:cxn modelId="{8C38CD9E-86AC-4498-B031-2F7B4931B5F0}" type="presParOf" srcId="{A3778B73-E4F6-4364-9F70-4A26596C64DD}" destId="{F85D3838-D571-406A-8B0C-F93DB47A9DED}" srcOrd="4" destOrd="0" presId="urn:microsoft.com/office/officeart/2005/8/layout/hProcess4"/>
    <dgm:cxn modelId="{DD475E07-D628-4AE6-8533-6848A39ED5CE}" type="presParOf" srcId="{DA16549F-4645-4202-8CB3-7776AC48F42C}" destId="{5C55B035-24F0-46E5-ADB8-5FB897FCC40D}" srcOrd="3" destOrd="0" presId="urn:microsoft.com/office/officeart/2005/8/layout/hProcess4"/>
    <dgm:cxn modelId="{63227F45-2F19-4C08-9CDE-768D52EB1CA8}" type="presParOf" srcId="{DA16549F-4645-4202-8CB3-7776AC48F42C}" destId="{6AB3BCD7-D439-405E-886C-0503DAB80109}" srcOrd="4" destOrd="0" presId="urn:microsoft.com/office/officeart/2005/8/layout/hProcess4"/>
    <dgm:cxn modelId="{9B270FDB-0FED-4E66-A55C-9EC30A6D54CF}" type="presParOf" srcId="{6AB3BCD7-D439-405E-886C-0503DAB80109}" destId="{84E84A5F-E5B8-44B0-9DF3-EF2FE2EABBF6}" srcOrd="0" destOrd="0" presId="urn:microsoft.com/office/officeart/2005/8/layout/hProcess4"/>
    <dgm:cxn modelId="{0FDC15CC-6334-40A1-B237-E97258BE2C50}" type="presParOf" srcId="{6AB3BCD7-D439-405E-886C-0503DAB80109}" destId="{BCF81C46-E19B-41C2-8EBD-544FAAA505C2}" srcOrd="1" destOrd="0" presId="urn:microsoft.com/office/officeart/2005/8/layout/hProcess4"/>
    <dgm:cxn modelId="{DEA29DC7-194E-462B-9C2F-F9E52AE8D4F2}" type="presParOf" srcId="{6AB3BCD7-D439-405E-886C-0503DAB80109}" destId="{B9BFE6A1-9F32-4473-B265-20D47A1AFA24}" srcOrd="2" destOrd="0" presId="urn:microsoft.com/office/officeart/2005/8/layout/hProcess4"/>
    <dgm:cxn modelId="{28A2039A-42B3-46BD-A8DC-A206781ECDF9}" type="presParOf" srcId="{6AB3BCD7-D439-405E-886C-0503DAB80109}" destId="{049A3886-5CB7-4EDD-811C-1FB878ABB669}" srcOrd="3" destOrd="0" presId="urn:microsoft.com/office/officeart/2005/8/layout/hProcess4"/>
    <dgm:cxn modelId="{09B42AE1-777C-4D5A-A6F6-7DBE0ACD6444}" type="presParOf" srcId="{6AB3BCD7-D439-405E-886C-0503DAB80109}" destId="{2E06D5C4-A9D6-47F1-9D58-4D680C60815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9B4C9-B2CC-40C9-BCAD-7C6AB08C5959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EBA7F87-6B12-4109-815B-30070B727042}">
      <dgm:prSet phldrT="[Texte]"/>
      <dgm:spPr/>
      <dgm:t>
        <a:bodyPr/>
        <a:lstStyle/>
        <a:p>
          <a:r>
            <a:rPr lang="fr-FR" dirty="0"/>
            <a:t>Items</a:t>
          </a:r>
        </a:p>
      </dgm:t>
    </dgm:pt>
    <dgm:pt modelId="{C285D18F-17AA-4327-9870-736C018EEE2F}" type="parTrans" cxnId="{B34BDD94-3095-4CE5-8248-AA33891DBC2C}">
      <dgm:prSet/>
      <dgm:spPr/>
      <dgm:t>
        <a:bodyPr/>
        <a:lstStyle/>
        <a:p>
          <a:endParaRPr lang="fr-FR"/>
        </a:p>
      </dgm:t>
    </dgm:pt>
    <dgm:pt modelId="{BBB85F2C-6D8A-4089-BEC6-500A6E8A3839}" type="sibTrans" cxnId="{B34BDD94-3095-4CE5-8248-AA33891DBC2C}">
      <dgm:prSet/>
      <dgm:spPr/>
      <dgm:t>
        <a:bodyPr/>
        <a:lstStyle/>
        <a:p>
          <a:endParaRPr lang="fr-FR"/>
        </a:p>
      </dgm:t>
    </dgm:pt>
    <dgm:pt modelId="{6FD6318E-B3FF-412A-B562-D5A092E601EB}">
      <dgm:prSet phldrT="[Texte]"/>
      <dgm:spPr/>
      <dgm:t>
        <a:bodyPr/>
        <a:lstStyle/>
        <a:p>
          <a:r>
            <a:rPr lang="fr-FR" dirty="0"/>
            <a:t>Visualiser la liste des items</a:t>
          </a:r>
        </a:p>
      </dgm:t>
    </dgm:pt>
    <dgm:pt modelId="{8D0DB7F9-267A-4B79-AF7D-2C4AA3687090}" type="parTrans" cxnId="{10C1CBA3-FAE8-40E6-8EA9-C89099461764}">
      <dgm:prSet/>
      <dgm:spPr/>
      <dgm:t>
        <a:bodyPr/>
        <a:lstStyle/>
        <a:p>
          <a:endParaRPr lang="fr-FR"/>
        </a:p>
      </dgm:t>
    </dgm:pt>
    <dgm:pt modelId="{D8A46B84-E8DA-47AB-8D73-702A7A26859D}" type="sibTrans" cxnId="{10C1CBA3-FAE8-40E6-8EA9-C89099461764}">
      <dgm:prSet/>
      <dgm:spPr/>
      <dgm:t>
        <a:bodyPr/>
        <a:lstStyle/>
        <a:p>
          <a:endParaRPr lang="fr-FR"/>
        </a:p>
      </dgm:t>
    </dgm:pt>
    <dgm:pt modelId="{72629589-BD2A-47F6-A70B-34ADB7324738}">
      <dgm:prSet phldrT="[Texte]"/>
      <dgm:spPr/>
      <dgm:t>
        <a:bodyPr/>
        <a:lstStyle/>
        <a:p>
          <a:r>
            <a:rPr lang="fr-FR" dirty="0"/>
            <a:t>Visualiser les items grâce à leur numéro </a:t>
          </a:r>
          <a:r>
            <a:rPr lang="fr-FR" dirty="0" err="1"/>
            <a:t>d’Id</a:t>
          </a:r>
          <a:endParaRPr lang="fr-FR" dirty="0"/>
        </a:p>
      </dgm:t>
    </dgm:pt>
    <dgm:pt modelId="{6289CF88-A5DE-4AE5-82E6-938E2A8A0C9A}" type="parTrans" cxnId="{A58F4D93-E928-44F0-A427-704AA24712BA}">
      <dgm:prSet/>
      <dgm:spPr/>
      <dgm:t>
        <a:bodyPr/>
        <a:lstStyle/>
        <a:p>
          <a:endParaRPr lang="fr-FR"/>
        </a:p>
      </dgm:t>
    </dgm:pt>
    <dgm:pt modelId="{7D4CD637-A454-4747-B24B-36CC4D8E6B6A}" type="sibTrans" cxnId="{A58F4D93-E928-44F0-A427-704AA24712BA}">
      <dgm:prSet/>
      <dgm:spPr/>
      <dgm:t>
        <a:bodyPr/>
        <a:lstStyle/>
        <a:p>
          <a:endParaRPr lang="fr-FR"/>
        </a:p>
      </dgm:t>
    </dgm:pt>
    <dgm:pt modelId="{22253CEE-B041-40E5-A3AA-41CCE961D6C5}">
      <dgm:prSet phldrT="[Texte]"/>
      <dgm:spPr/>
      <dgm:t>
        <a:bodyPr/>
        <a:lstStyle/>
        <a:p>
          <a:r>
            <a:rPr lang="fr-FR" dirty="0" err="1"/>
            <a:t>Borrow</a:t>
          </a:r>
          <a:endParaRPr lang="fr-FR" dirty="0"/>
        </a:p>
      </dgm:t>
    </dgm:pt>
    <dgm:pt modelId="{DFC96095-5F01-4424-B598-B08C47A61009}" type="parTrans" cxnId="{D9F5D276-00A3-4CAF-83F5-15BB5657BFC0}">
      <dgm:prSet/>
      <dgm:spPr/>
      <dgm:t>
        <a:bodyPr/>
        <a:lstStyle/>
        <a:p>
          <a:endParaRPr lang="fr-FR"/>
        </a:p>
      </dgm:t>
    </dgm:pt>
    <dgm:pt modelId="{A384E048-9463-4302-9087-5D537021EEC6}" type="sibTrans" cxnId="{D9F5D276-00A3-4CAF-83F5-15BB5657BFC0}">
      <dgm:prSet/>
      <dgm:spPr/>
      <dgm:t>
        <a:bodyPr/>
        <a:lstStyle/>
        <a:p>
          <a:endParaRPr lang="fr-FR"/>
        </a:p>
      </dgm:t>
    </dgm:pt>
    <dgm:pt modelId="{2634D95C-D0DF-45A2-AC0A-D9FBE69E61D5}">
      <dgm:prSet phldrT="[Texte]"/>
      <dgm:spPr/>
      <dgm:t>
        <a:bodyPr/>
        <a:lstStyle/>
        <a:p>
          <a:r>
            <a:rPr lang="fr-FR" dirty="0"/>
            <a:t>Visualiser la liste des emprunts</a:t>
          </a:r>
        </a:p>
      </dgm:t>
    </dgm:pt>
    <dgm:pt modelId="{4B3106FC-8FDD-4774-A7FC-4547EB3672CE}" type="parTrans" cxnId="{65DB7C4F-92A7-4A0A-88C6-05544237C13B}">
      <dgm:prSet/>
      <dgm:spPr/>
      <dgm:t>
        <a:bodyPr/>
        <a:lstStyle/>
        <a:p>
          <a:endParaRPr lang="fr-FR"/>
        </a:p>
      </dgm:t>
    </dgm:pt>
    <dgm:pt modelId="{679A9760-8E34-4C4F-AD97-3F63920808D5}" type="sibTrans" cxnId="{65DB7C4F-92A7-4A0A-88C6-05544237C13B}">
      <dgm:prSet/>
      <dgm:spPr/>
      <dgm:t>
        <a:bodyPr/>
        <a:lstStyle/>
        <a:p>
          <a:endParaRPr lang="fr-FR"/>
        </a:p>
      </dgm:t>
    </dgm:pt>
    <dgm:pt modelId="{644524DF-2506-4740-A227-2DCEAD3DA029}">
      <dgm:prSet phldrT="[Texte]"/>
      <dgm:spPr/>
      <dgm:t>
        <a:bodyPr/>
        <a:lstStyle/>
        <a:p>
          <a:r>
            <a:rPr lang="fr-FR" dirty="0"/>
            <a:t>Rendre les emprunts</a:t>
          </a:r>
        </a:p>
      </dgm:t>
    </dgm:pt>
    <dgm:pt modelId="{3A3943A5-45CD-426C-A2D5-A2E2E0FB9E84}" type="parTrans" cxnId="{037D1C5C-649A-40F5-81C2-C29A9D44655D}">
      <dgm:prSet/>
      <dgm:spPr/>
      <dgm:t>
        <a:bodyPr/>
        <a:lstStyle/>
        <a:p>
          <a:endParaRPr lang="fr-FR"/>
        </a:p>
      </dgm:t>
    </dgm:pt>
    <dgm:pt modelId="{87550605-D94C-4776-809F-641F3B39D5F3}" type="sibTrans" cxnId="{037D1C5C-649A-40F5-81C2-C29A9D44655D}">
      <dgm:prSet/>
      <dgm:spPr/>
      <dgm:t>
        <a:bodyPr/>
        <a:lstStyle/>
        <a:p>
          <a:endParaRPr lang="fr-FR"/>
        </a:p>
      </dgm:t>
    </dgm:pt>
    <dgm:pt modelId="{4AACB92F-D8A3-4CFF-8270-3946855C290C}">
      <dgm:prSet/>
      <dgm:spPr/>
      <dgm:t>
        <a:bodyPr/>
        <a:lstStyle/>
        <a:p>
          <a:r>
            <a:rPr lang="fr-FR" dirty="0"/>
            <a:t>Visualiser la liste des items en filtrant le type d’</a:t>
          </a:r>
          <a:r>
            <a:rPr lang="fr-FR" dirty="0" err="1"/>
            <a:t>élement</a:t>
          </a:r>
          <a:endParaRPr lang="fr-FR" dirty="0"/>
        </a:p>
      </dgm:t>
    </dgm:pt>
    <dgm:pt modelId="{306F491E-38D6-4B17-AB64-36B65C93DE3B}" type="parTrans" cxnId="{16391E4D-7895-4B5B-9580-FD2EEBED216F}">
      <dgm:prSet/>
      <dgm:spPr/>
      <dgm:t>
        <a:bodyPr/>
        <a:lstStyle/>
        <a:p>
          <a:endParaRPr lang="fr-FR"/>
        </a:p>
      </dgm:t>
    </dgm:pt>
    <dgm:pt modelId="{A251A45E-3390-48EE-BC5E-47FE3F625C02}" type="sibTrans" cxnId="{16391E4D-7895-4B5B-9580-FD2EEBED216F}">
      <dgm:prSet/>
      <dgm:spPr/>
      <dgm:t>
        <a:bodyPr/>
        <a:lstStyle/>
        <a:p>
          <a:endParaRPr lang="fr-FR"/>
        </a:p>
      </dgm:t>
    </dgm:pt>
    <dgm:pt modelId="{04545314-3B91-4511-8DCC-E8BBCA41DDD6}">
      <dgm:prSet/>
      <dgm:spPr/>
      <dgm:t>
        <a:bodyPr/>
        <a:lstStyle/>
        <a:p>
          <a:r>
            <a:rPr lang="fr-FR" dirty="0"/>
            <a:t>Restituer les emprunts</a:t>
          </a:r>
        </a:p>
      </dgm:t>
    </dgm:pt>
    <dgm:pt modelId="{E6A7DDCB-B217-4BB1-B3DA-6A4C8044E761}" type="parTrans" cxnId="{428A0AF5-C3D4-4152-A029-8067B9E13823}">
      <dgm:prSet/>
      <dgm:spPr/>
      <dgm:t>
        <a:bodyPr/>
        <a:lstStyle/>
        <a:p>
          <a:endParaRPr lang="fr-FR"/>
        </a:p>
      </dgm:t>
    </dgm:pt>
    <dgm:pt modelId="{0830277A-1B27-4CCA-B782-BD908AA2EF45}" type="sibTrans" cxnId="{428A0AF5-C3D4-4152-A029-8067B9E13823}">
      <dgm:prSet/>
      <dgm:spPr/>
      <dgm:t>
        <a:bodyPr/>
        <a:lstStyle/>
        <a:p>
          <a:endParaRPr lang="fr-FR"/>
        </a:p>
      </dgm:t>
    </dgm:pt>
    <dgm:pt modelId="{3E74FEBC-8BAF-4628-AF72-D4B17A7F36AB}" type="pres">
      <dgm:prSet presAssocID="{4F79B4C9-B2CC-40C9-BCAD-7C6AB08C5959}" presName="theList" presStyleCnt="0">
        <dgm:presLayoutVars>
          <dgm:dir/>
          <dgm:animLvl val="lvl"/>
          <dgm:resizeHandles val="exact"/>
        </dgm:presLayoutVars>
      </dgm:prSet>
      <dgm:spPr/>
    </dgm:pt>
    <dgm:pt modelId="{0894AF7C-8DC7-47A4-BB2D-606C0326A3A7}" type="pres">
      <dgm:prSet presAssocID="{7EBA7F87-6B12-4109-815B-30070B727042}" presName="compNode" presStyleCnt="0"/>
      <dgm:spPr/>
    </dgm:pt>
    <dgm:pt modelId="{D9ABBA78-1C9D-4C39-890C-8B8E2267F072}" type="pres">
      <dgm:prSet presAssocID="{7EBA7F87-6B12-4109-815B-30070B727042}" presName="aNode" presStyleLbl="bgShp" presStyleIdx="0" presStyleCnt="2"/>
      <dgm:spPr/>
    </dgm:pt>
    <dgm:pt modelId="{47EAA07A-C609-41A6-87D7-5F4EF94513A3}" type="pres">
      <dgm:prSet presAssocID="{7EBA7F87-6B12-4109-815B-30070B727042}" presName="textNode" presStyleLbl="bgShp" presStyleIdx="0" presStyleCnt="2"/>
      <dgm:spPr/>
    </dgm:pt>
    <dgm:pt modelId="{D62C6917-0650-4105-A8D7-67736130DF8C}" type="pres">
      <dgm:prSet presAssocID="{7EBA7F87-6B12-4109-815B-30070B727042}" presName="compChildNode" presStyleCnt="0"/>
      <dgm:spPr/>
    </dgm:pt>
    <dgm:pt modelId="{B3523F25-3003-42EF-BBC5-35DECE85DB90}" type="pres">
      <dgm:prSet presAssocID="{7EBA7F87-6B12-4109-815B-30070B727042}" presName="theInnerList" presStyleCnt="0"/>
      <dgm:spPr/>
    </dgm:pt>
    <dgm:pt modelId="{07A0B305-4D79-4F73-AEFC-2157BABCB2DA}" type="pres">
      <dgm:prSet presAssocID="{6FD6318E-B3FF-412A-B562-D5A092E601EB}" presName="childNode" presStyleLbl="node1" presStyleIdx="0" presStyleCnt="6">
        <dgm:presLayoutVars>
          <dgm:bulletEnabled val="1"/>
        </dgm:presLayoutVars>
      </dgm:prSet>
      <dgm:spPr/>
    </dgm:pt>
    <dgm:pt modelId="{E66CE476-55A5-466D-A4E4-E5ED699E7BAD}" type="pres">
      <dgm:prSet presAssocID="{6FD6318E-B3FF-412A-B562-D5A092E601EB}" presName="aSpace2" presStyleCnt="0"/>
      <dgm:spPr/>
    </dgm:pt>
    <dgm:pt modelId="{FCD81A80-937C-4AC5-9018-08F21D5E264A}" type="pres">
      <dgm:prSet presAssocID="{4AACB92F-D8A3-4CFF-8270-3946855C290C}" presName="childNode" presStyleLbl="node1" presStyleIdx="1" presStyleCnt="6">
        <dgm:presLayoutVars>
          <dgm:bulletEnabled val="1"/>
        </dgm:presLayoutVars>
      </dgm:prSet>
      <dgm:spPr/>
    </dgm:pt>
    <dgm:pt modelId="{054A155F-461B-4866-ACBE-DF1E343B3051}" type="pres">
      <dgm:prSet presAssocID="{4AACB92F-D8A3-4CFF-8270-3946855C290C}" presName="aSpace2" presStyleCnt="0"/>
      <dgm:spPr/>
    </dgm:pt>
    <dgm:pt modelId="{F570C3E9-5BF9-4891-BB52-97BFAA6E9791}" type="pres">
      <dgm:prSet presAssocID="{72629589-BD2A-47F6-A70B-34ADB7324738}" presName="childNode" presStyleLbl="node1" presStyleIdx="2" presStyleCnt="6">
        <dgm:presLayoutVars>
          <dgm:bulletEnabled val="1"/>
        </dgm:presLayoutVars>
      </dgm:prSet>
      <dgm:spPr/>
    </dgm:pt>
    <dgm:pt modelId="{44BB2BEA-3D1D-497F-9BB2-A18D9F04392A}" type="pres">
      <dgm:prSet presAssocID="{7EBA7F87-6B12-4109-815B-30070B727042}" presName="aSpace" presStyleCnt="0"/>
      <dgm:spPr/>
    </dgm:pt>
    <dgm:pt modelId="{19599183-3AF5-4188-84CC-3A70AB29E07F}" type="pres">
      <dgm:prSet presAssocID="{22253CEE-B041-40E5-A3AA-41CCE961D6C5}" presName="compNode" presStyleCnt="0"/>
      <dgm:spPr/>
    </dgm:pt>
    <dgm:pt modelId="{0B699F34-A568-4548-8DAF-DD7F4C9451C9}" type="pres">
      <dgm:prSet presAssocID="{22253CEE-B041-40E5-A3AA-41CCE961D6C5}" presName="aNode" presStyleLbl="bgShp" presStyleIdx="1" presStyleCnt="2"/>
      <dgm:spPr/>
    </dgm:pt>
    <dgm:pt modelId="{71E6B667-8738-4E3A-B370-E37521235F3B}" type="pres">
      <dgm:prSet presAssocID="{22253CEE-B041-40E5-A3AA-41CCE961D6C5}" presName="textNode" presStyleLbl="bgShp" presStyleIdx="1" presStyleCnt="2"/>
      <dgm:spPr/>
    </dgm:pt>
    <dgm:pt modelId="{991ABF3D-0F42-41DA-A733-C3C19237C9AE}" type="pres">
      <dgm:prSet presAssocID="{22253CEE-B041-40E5-A3AA-41CCE961D6C5}" presName="compChildNode" presStyleCnt="0"/>
      <dgm:spPr/>
    </dgm:pt>
    <dgm:pt modelId="{3534D14F-407A-49AF-806E-6294A4F2576C}" type="pres">
      <dgm:prSet presAssocID="{22253CEE-B041-40E5-A3AA-41CCE961D6C5}" presName="theInnerList" presStyleCnt="0"/>
      <dgm:spPr/>
    </dgm:pt>
    <dgm:pt modelId="{C2E8588D-FF31-4968-B16D-242275A069D0}" type="pres">
      <dgm:prSet presAssocID="{2634D95C-D0DF-45A2-AC0A-D9FBE69E61D5}" presName="childNode" presStyleLbl="node1" presStyleIdx="3" presStyleCnt="6">
        <dgm:presLayoutVars>
          <dgm:bulletEnabled val="1"/>
        </dgm:presLayoutVars>
      </dgm:prSet>
      <dgm:spPr/>
    </dgm:pt>
    <dgm:pt modelId="{E39917FD-1407-4ADF-A582-B972321D4448}" type="pres">
      <dgm:prSet presAssocID="{2634D95C-D0DF-45A2-AC0A-D9FBE69E61D5}" presName="aSpace2" presStyleCnt="0"/>
      <dgm:spPr/>
    </dgm:pt>
    <dgm:pt modelId="{BFCBC1EE-3729-4769-BCF0-D9C37535305A}" type="pres">
      <dgm:prSet presAssocID="{04545314-3B91-4511-8DCC-E8BBCA41DDD6}" presName="childNode" presStyleLbl="node1" presStyleIdx="4" presStyleCnt="6">
        <dgm:presLayoutVars>
          <dgm:bulletEnabled val="1"/>
        </dgm:presLayoutVars>
      </dgm:prSet>
      <dgm:spPr/>
    </dgm:pt>
    <dgm:pt modelId="{0AA7A928-32C9-4F7D-98BE-77FEC140DF65}" type="pres">
      <dgm:prSet presAssocID="{04545314-3B91-4511-8DCC-E8BBCA41DDD6}" presName="aSpace2" presStyleCnt="0"/>
      <dgm:spPr/>
    </dgm:pt>
    <dgm:pt modelId="{67D3B9FF-37D9-4614-B5C6-66BB23D046C6}" type="pres">
      <dgm:prSet presAssocID="{644524DF-2506-4740-A227-2DCEAD3DA02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22E7F12-2DC4-4BFC-8F36-937D33B20D3A}" type="presOf" srcId="{644524DF-2506-4740-A227-2DCEAD3DA029}" destId="{67D3B9FF-37D9-4614-B5C6-66BB23D046C6}" srcOrd="0" destOrd="0" presId="urn:microsoft.com/office/officeart/2005/8/layout/lProcess2"/>
    <dgm:cxn modelId="{41E2A71F-9A97-485C-8848-D9455F3B50FE}" type="presOf" srcId="{7EBA7F87-6B12-4109-815B-30070B727042}" destId="{D9ABBA78-1C9D-4C39-890C-8B8E2267F072}" srcOrd="0" destOrd="0" presId="urn:microsoft.com/office/officeart/2005/8/layout/lProcess2"/>
    <dgm:cxn modelId="{5AEADF28-FF08-4FE6-8382-72FBDBC5F6A9}" type="presOf" srcId="{2634D95C-D0DF-45A2-AC0A-D9FBE69E61D5}" destId="{C2E8588D-FF31-4968-B16D-242275A069D0}" srcOrd="0" destOrd="0" presId="urn:microsoft.com/office/officeart/2005/8/layout/lProcess2"/>
    <dgm:cxn modelId="{51D46B32-CA08-4736-84D2-D2A22B3725DE}" type="presOf" srcId="{7EBA7F87-6B12-4109-815B-30070B727042}" destId="{47EAA07A-C609-41A6-87D7-5F4EF94513A3}" srcOrd="1" destOrd="0" presId="urn:microsoft.com/office/officeart/2005/8/layout/lProcess2"/>
    <dgm:cxn modelId="{037D1C5C-649A-40F5-81C2-C29A9D44655D}" srcId="{22253CEE-B041-40E5-A3AA-41CCE961D6C5}" destId="{644524DF-2506-4740-A227-2DCEAD3DA029}" srcOrd="2" destOrd="0" parTransId="{3A3943A5-45CD-426C-A2D5-A2E2E0FB9E84}" sibTransId="{87550605-D94C-4776-809F-641F3B39D5F3}"/>
    <dgm:cxn modelId="{E0D7A05F-346D-45AB-9EFF-FE5D10922030}" type="presOf" srcId="{22253CEE-B041-40E5-A3AA-41CCE961D6C5}" destId="{71E6B667-8738-4E3A-B370-E37521235F3B}" srcOrd="1" destOrd="0" presId="urn:microsoft.com/office/officeart/2005/8/layout/lProcess2"/>
    <dgm:cxn modelId="{4020556A-A0DF-4976-ADD3-BCD57D468F01}" type="presOf" srcId="{4AACB92F-D8A3-4CFF-8270-3946855C290C}" destId="{FCD81A80-937C-4AC5-9018-08F21D5E264A}" srcOrd="0" destOrd="0" presId="urn:microsoft.com/office/officeart/2005/8/layout/lProcess2"/>
    <dgm:cxn modelId="{16391E4D-7895-4B5B-9580-FD2EEBED216F}" srcId="{7EBA7F87-6B12-4109-815B-30070B727042}" destId="{4AACB92F-D8A3-4CFF-8270-3946855C290C}" srcOrd="1" destOrd="0" parTransId="{306F491E-38D6-4B17-AB64-36B65C93DE3B}" sibTransId="{A251A45E-3390-48EE-BC5E-47FE3F625C02}"/>
    <dgm:cxn modelId="{2CD5996E-7368-4460-8F4F-54E220465DFC}" type="presOf" srcId="{72629589-BD2A-47F6-A70B-34ADB7324738}" destId="{F570C3E9-5BF9-4891-BB52-97BFAA6E9791}" srcOrd="0" destOrd="0" presId="urn:microsoft.com/office/officeart/2005/8/layout/lProcess2"/>
    <dgm:cxn modelId="{65DB7C4F-92A7-4A0A-88C6-05544237C13B}" srcId="{22253CEE-B041-40E5-A3AA-41CCE961D6C5}" destId="{2634D95C-D0DF-45A2-AC0A-D9FBE69E61D5}" srcOrd="0" destOrd="0" parTransId="{4B3106FC-8FDD-4774-A7FC-4547EB3672CE}" sibTransId="{679A9760-8E34-4C4F-AD97-3F63920808D5}"/>
    <dgm:cxn modelId="{D9F5D276-00A3-4CAF-83F5-15BB5657BFC0}" srcId="{4F79B4C9-B2CC-40C9-BCAD-7C6AB08C5959}" destId="{22253CEE-B041-40E5-A3AA-41CCE961D6C5}" srcOrd="1" destOrd="0" parTransId="{DFC96095-5F01-4424-B598-B08C47A61009}" sibTransId="{A384E048-9463-4302-9087-5D537021EEC6}"/>
    <dgm:cxn modelId="{A58F4D93-E928-44F0-A427-704AA24712BA}" srcId="{7EBA7F87-6B12-4109-815B-30070B727042}" destId="{72629589-BD2A-47F6-A70B-34ADB7324738}" srcOrd="2" destOrd="0" parTransId="{6289CF88-A5DE-4AE5-82E6-938E2A8A0C9A}" sibTransId="{7D4CD637-A454-4747-B24B-36CC4D8E6B6A}"/>
    <dgm:cxn modelId="{B34BDD94-3095-4CE5-8248-AA33891DBC2C}" srcId="{4F79B4C9-B2CC-40C9-BCAD-7C6AB08C5959}" destId="{7EBA7F87-6B12-4109-815B-30070B727042}" srcOrd="0" destOrd="0" parTransId="{C285D18F-17AA-4327-9870-736C018EEE2F}" sibTransId="{BBB85F2C-6D8A-4089-BEC6-500A6E8A3839}"/>
    <dgm:cxn modelId="{920F3B95-2F8E-4A9B-8A15-8BE3F237604D}" type="presOf" srcId="{04545314-3B91-4511-8DCC-E8BBCA41DDD6}" destId="{BFCBC1EE-3729-4769-BCF0-D9C37535305A}" srcOrd="0" destOrd="0" presId="urn:microsoft.com/office/officeart/2005/8/layout/lProcess2"/>
    <dgm:cxn modelId="{10C1CBA3-FAE8-40E6-8EA9-C89099461764}" srcId="{7EBA7F87-6B12-4109-815B-30070B727042}" destId="{6FD6318E-B3FF-412A-B562-D5A092E601EB}" srcOrd="0" destOrd="0" parTransId="{8D0DB7F9-267A-4B79-AF7D-2C4AA3687090}" sibTransId="{D8A46B84-E8DA-47AB-8D73-702A7A26859D}"/>
    <dgm:cxn modelId="{43F727C0-8AB3-40B5-AE11-10621E17FC91}" type="presOf" srcId="{6FD6318E-B3FF-412A-B562-D5A092E601EB}" destId="{07A0B305-4D79-4F73-AEFC-2157BABCB2DA}" srcOrd="0" destOrd="0" presId="urn:microsoft.com/office/officeart/2005/8/layout/lProcess2"/>
    <dgm:cxn modelId="{DFFF5BDF-B9E9-4C84-883A-26D105499F12}" type="presOf" srcId="{4F79B4C9-B2CC-40C9-BCAD-7C6AB08C5959}" destId="{3E74FEBC-8BAF-4628-AF72-D4B17A7F36AB}" srcOrd="0" destOrd="0" presId="urn:microsoft.com/office/officeart/2005/8/layout/lProcess2"/>
    <dgm:cxn modelId="{0E2C52E2-6ECB-4246-9209-6AD748517297}" type="presOf" srcId="{22253CEE-B041-40E5-A3AA-41CCE961D6C5}" destId="{0B699F34-A568-4548-8DAF-DD7F4C9451C9}" srcOrd="0" destOrd="0" presId="urn:microsoft.com/office/officeart/2005/8/layout/lProcess2"/>
    <dgm:cxn modelId="{428A0AF5-C3D4-4152-A029-8067B9E13823}" srcId="{22253CEE-B041-40E5-A3AA-41CCE961D6C5}" destId="{04545314-3B91-4511-8DCC-E8BBCA41DDD6}" srcOrd="1" destOrd="0" parTransId="{E6A7DDCB-B217-4BB1-B3DA-6A4C8044E761}" sibTransId="{0830277A-1B27-4CCA-B782-BD908AA2EF45}"/>
    <dgm:cxn modelId="{6568DB71-591A-434C-9CAC-1FD99609F313}" type="presParOf" srcId="{3E74FEBC-8BAF-4628-AF72-D4B17A7F36AB}" destId="{0894AF7C-8DC7-47A4-BB2D-606C0326A3A7}" srcOrd="0" destOrd="0" presId="urn:microsoft.com/office/officeart/2005/8/layout/lProcess2"/>
    <dgm:cxn modelId="{0EE50975-006C-465C-957A-E8C9BD975110}" type="presParOf" srcId="{0894AF7C-8DC7-47A4-BB2D-606C0326A3A7}" destId="{D9ABBA78-1C9D-4C39-890C-8B8E2267F072}" srcOrd="0" destOrd="0" presId="urn:microsoft.com/office/officeart/2005/8/layout/lProcess2"/>
    <dgm:cxn modelId="{F7CF1D91-0851-4125-B30B-E4AB69B271D3}" type="presParOf" srcId="{0894AF7C-8DC7-47A4-BB2D-606C0326A3A7}" destId="{47EAA07A-C609-41A6-87D7-5F4EF94513A3}" srcOrd="1" destOrd="0" presId="urn:microsoft.com/office/officeart/2005/8/layout/lProcess2"/>
    <dgm:cxn modelId="{21C40849-6141-4280-B85C-93D611BD8578}" type="presParOf" srcId="{0894AF7C-8DC7-47A4-BB2D-606C0326A3A7}" destId="{D62C6917-0650-4105-A8D7-67736130DF8C}" srcOrd="2" destOrd="0" presId="urn:microsoft.com/office/officeart/2005/8/layout/lProcess2"/>
    <dgm:cxn modelId="{867EBAD1-AC2E-42F7-A56F-553324872EAE}" type="presParOf" srcId="{D62C6917-0650-4105-A8D7-67736130DF8C}" destId="{B3523F25-3003-42EF-BBC5-35DECE85DB90}" srcOrd="0" destOrd="0" presId="urn:microsoft.com/office/officeart/2005/8/layout/lProcess2"/>
    <dgm:cxn modelId="{1DDBAA40-2C1A-415E-AE94-E244B460E2FA}" type="presParOf" srcId="{B3523F25-3003-42EF-BBC5-35DECE85DB90}" destId="{07A0B305-4D79-4F73-AEFC-2157BABCB2DA}" srcOrd="0" destOrd="0" presId="urn:microsoft.com/office/officeart/2005/8/layout/lProcess2"/>
    <dgm:cxn modelId="{31910DC9-6A62-44A6-AB92-A03965C1C838}" type="presParOf" srcId="{B3523F25-3003-42EF-BBC5-35DECE85DB90}" destId="{E66CE476-55A5-466D-A4E4-E5ED699E7BAD}" srcOrd="1" destOrd="0" presId="urn:microsoft.com/office/officeart/2005/8/layout/lProcess2"/>
    <dgm:cxn modelId="{3389EE7E-2404-4676-ACF4-94F6669AF53A}" type="presParOf" srcId="{B3523F25-3003-42EF-BBC5-35DECE85DB90}" destId="{FCD81A80-937C-4AC5-9018-08F21D5E264A}" srcOrd="2" destOrd="0" presId="urn:microsoft.com/office/officeart/2005/8/layout/lProcess2"/>
    <dgm:cxn modelId="{A38C31DB-E837-44AF-B810-5BEEEE7377FA}" type="presParOf" srcId="{B3523F25-3003-42EF-BBC5-35DECE85DB90}" destId="{054A155F-461B-4866-ACBE-DF1E343B3051}" srcOrd="3" destOrd="0" presId="urn:microsoft.com/office/officeart/2005/8/layout/lProcess2"/>
    <dgm:cxn modelId="{33EBFF9D-BF90-4149-AE9E-911008702CC2}" type="presParOf" srcId="{B3523F25-3003-42EF-BBC5-35DECE85DB90}" destId="{F570C3E9-5BF9-4891-BB52-97BFAA6E9791}" srcOrd="4" destOrd="0" presId="urn:microsoft.com/office/officeart/2005/8/layout/lProcess2"/>
    <dgm:cxn modelId="{5A0DCCC7-A10E-4CFF-81F1-F3F54AA9AC5F}" type="presParOf" srcId="{3E74FEBC-8BAF-4628-AF72-D4B17A7F36AB}" destId="{44BB2BEA-3D1D-497F-9BB2-A18D9F04392A}" srcOrd="1" destOrd="0" presId="urn:microsoft.com/office/officeart/2005/8/layout/lProcess2"/>
    <dgm:cxn modelId="{1DDDBB79-6929-416D-A2CC-3F97F11B7496}" type="presParOf" srcId="{3E74FEBC-8BAF-4628-AF72-D4B17A7F36AB}" destId="{19599183-3AF5-4188-84CC-3A70AB29E07F}" srcOrd="2" destOrd="0" presId="urn:microsoft.com/office/officeart/2005/8/layout/lProcess2"/>
    <dgm:cxn modelId="{50FD66E9-1ABB-464B-A2A0-54E7507828D5}" type="presParOf" srcId="{19599183-3AF5-4188-84CC-3A70AB29E07F}" destId="{0B699F34-A568-4548-8DAF-DD7F4C9451C9}" srcOrd="0" destOrd="0" presId="urn:microsoft.com/office/officeart/2005/8/layout/lProcess2"/>
    <dgm:cxn modelId="{264C2905-58D6-4989-9EBA-BE1C81F7454B}" type="presParOf" srcId="{19599183-3AF5-4188-84CC-3A70AB29E07F}" destId="{71E6B667-8738-4E3A-B370-E37521235F3B}" srcOrd="1" destOrd="0" presId="urn:microsoft.com/office/officeart/2005/8/layout/lProcess2"/>
    <dgm:cxn modelId="{28AF3270-11D7-4543-B5F9-7AEF25063D1D}" type="presParOf" srcId="{19599183-3AF5-4188-84CC-3A70AB29E07F}" destId="{991ABF3D-0F42-41DA-A733-C3C19237C9AE}" srcOrd="2" destOrd="0" presId="urn:microsoft.com/office/officeart/2005/8/layout/lProcess2"/>
    <dgm:cxn modelId="{63CB81B4-0F51-4066-9A2A-AB27107E4C1E}" type="presParOf" srcId="{991ABF3D-0F42-41DA-A733-C3C19237C9AE}" destId="{3534D14F-407A-49AF-806E-6294A4F2576C}" srcOrd="0" destOrd="0" presId="urn:microsoft.com/office/officeart/2005/8/layout/lProcess2"/>
    <dgm:cxn modelId="{9342C998-CE30-43F5-9AA2-6567C605CEE3}" type="presParOf" srcId="{3534D14F-407A-49AF-806E-6294A4F2576C}" destId="{C2E8588D-FF31-4968-B16D-242275A069D0}" srcOrd="0" destOrd="0" presId="urn:microsoft.com/office/officeart/2005/8/layout/lProcess2"/>
    <dgm:cxn modelId="{540981B6-CF20-4A74-B1D0-D4C568105745}" type="presParOf" srcId="{3534D14F-407A-49AF-806E-6294A4F2576C}" destId="{E39917FD-1407-4ADF-A582-B972321D4448}" srcOrd="1" destOrd="0" presId="urn:microsoft.com/office/officeart/2005/8/layout/lProcess2"/>
    <dgm:cxn modelId="{7DCA0A27-7C96-441B-A830-9FA93223369E}" type="presParOf" srcId="{3534D14F-407A-49AF-806E-6294A4F2576C}" destId="{BFCBC1EE-3729-4769-BCF0-D9C37535305A}" srcOrd="2" destOrd="0" presId="urn:microsoft.com/office/officeart/2005/8/layout/lProcess2"/>
    <dgm:cxn modelId="{60DD61A3-7900-45F3-AF39-50622A353F84}" type="presParOf" srcId="{3534D14F-407A-49AF-806E-6294A4F2576C}" destId="{0AA7A928-32C9-4F7D-98BE-77FEC140DF65}" srcOrd="3" destOrd="0" presId="urn:microsoft.com/office/officeart/2005/8/layout/lProcess2"/>
    <dgm:cxn modelId="{2A5AEDF1-0FED-4003-A355-ED215D652D95}" type="presParOf" srcId="{3534D14F-407A-49AF-806E-6294A4F2576C}" destId="{67D3B9FF-37D9-4614-B5C6-66BB23D046C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4115D-25FF-4AD1-80EB-7D5F2A966CEC}">
      <dsp:nvSpPr>
        <dsp:cNvPr id="0" name=""/>
        <dsp:cNvSpPr/>
      </dsp:nvSpPr>
      <dsp:spPr>
        <a:xfrm>
          <a:off x="0" y="3157577"/>
          <a:ext cx="10058399" cy="690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Création des fonctionnalités de l’application</a:t>
          </a:r>
        </a:p>
      </dsp:txBody>
      <dsp:txXfrm>
        <a:off x="0" y="3157577"/>
        <a:ext cx="10058399" cy="690800"/>
      </dsp:txXfrm>
    </dsp:sp>
    <dsp:sp modelId="{794C9088-3ECD-4AB8-A513-594CA1BC538C}">
      <dsp:nvSpPr>
        <dsp:cNvPr id="0" name=""/>
        <dsp:cNvSpPr/>
      </dsp:nvSpPr>
      <dsp:spPr>
        <a:xfrm rot="10800000">
          <a:off x="0" y="2105487"/>
          <a:ext cx="10058399" cy="1062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Création des couches logicielles</a:t>
          </a:r>
        </a:p>
      </dsp:txBody>
      <dsp:txXfrm rot="10800000">
        <a:off x="0" y="2105487"/>
        <a:ext cx="10058399" cy="690349"/>
      </dsp:txXfrm>
    </dsp:sp>
    <dsp:sp modelId="{93E93C44-08A9-4A28-BDE5-64D58B470E3B}">
      <dsp:nvSpPr>
        <dsp:cNvPr id="0" name=""/>
        <dsp:cNvSpPr/>
      </dsp:nvSpPr>
      <dsp:spPr>
        <a:xfrm rot="10800000">
          <a:off x="0" y="1053398"/>
          <a:ext cx="10058399" cy="1062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Retranscription de la base de donnée</a:t>
          </a:r>
        </a:p>
      </dsp:txBody>
      <dsp:txXfrm rot="10800000">
        <a:off x="0" y="1053398"/>
        <a:ext cx="10058399" cy="690349"/>
      </dsp:txXfrm>
    </dsp:sp>
    <dsp:sp modelId="{A1F3D023-E545-4F7B-83C6-9065E17DF07D}">
      <dsp:nvSpPr>
        <dsp:cNvPr id="0" name=""/>
        <dsp:cNvSpPr/>
      </dsp:nvSpPr>
      <dsp:spPr>
        <a:xfrm rot="10800000">
          <a:off x="0" y="1308"/>
          <a:ext cx="10058399" cy="1062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Etablissement de la base de donnée relationnelles </a:t>
          </a:r>
        </a:p>
      </dsp:txBody>
      <dsp:txXfrm rot="10800000">
        <a:off x="0" y="1308"/>
        <a:ext cx="10058399" cy="69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9D982-800C-44AD-864A-D8CAA22510CD}">
      <dsp:nvSpPr>
        <dsp:cNvPr id="0" name=""/>
        <dsp:cNvSpPr/>
      </dsp:nvSpPr>
      <dsp:spPr>
        <a:xfrm>
          <a:off x="952466" y="920388"/>
          <a:ext cx="2144288" cy="1768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BorrowRepository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CopieRepository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ItemRepository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UserRepository</a:t>
          </a:r>
          <a:endParaRPr lang="fr-FR" sz="1400" kern="1200" dirty="0"/>
        </a:p>
      </dsp:txBody>
      <dsp:txXfrm>
        <a:off x="993166" y="961088"/>
        <a:ext cx="2062888" cy="1308205"/>
      </dsp:txXfrm>
    </dsp:sp>
    <dsp:sp modelId="{5B9E301B-2780-4D93-BE10-F7B558FD4E08}">
      <dsp:nvSpPr>
        <dsp:cNvPr id="0" name=""/>
        <dsp:cNvSpPr/>
      </dsp:nvSpPr>
      <dsp:spPr>
        <a:xfrm>
          <a:off x="2100275" y="1156833"/>
          <a:ext cx="2606134" cy="2606134"/>
        </a:xfrm>
        <a:prstGeom prst="leftCircularArrow">
          <a:avLst>
            <a:gd name="adj1" fmla="val 4052"/>
            <a:gd name="adj2" fmla="val 509546"/>
            <a:gd name="adj3" fmla="val 2214524"/>
            <a:gd name="adj4" fmla="val 8953956"/>
            <a:gd name="adj5" fmla="val 47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E6567-99A3-4549-B5C3-72EB00340730}">
      <dsp:nvSpPr>
        <dsp:cNvPr id="0" name=""/>
        <dsp:cNvSpPr/>
      </dsp:nvSpPr>
      <dsp:spPr>
        <a:xfrm>
          <a:off x="1428974" y="2309994"/>
          <a:ext cx="1906033" cy="757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Repository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(interface)</a:t>
          </a:r>
        </a:p>
      </dsp:txBody>
      <dsp:txXfrm>
        <a:off x="1451174" y="2332194"/>
        <a:ext cx="1861633" cy="713566"/>
      </dsp:txXfrm>
    </dsp:sp>
    <dsp:sp modelId="{55C7D722-B78F-4BEF-B8AE-635F4C884477}">
      <dsp:nvSpPr>
        <dsp:cNvPr id="0" name=""/>
        <dsp:cNvSpPr/>
      </dsp:nvSpPr>
      <dsp:spPr>
        <a:xfrm>
          <a:off x="3841230" y="877977"/>
          <a:ext cx="2144288" cy="1768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BorrowService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ItemsService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UserService</a:t>
          </a:r>
          <a:endParaRPr lang="fr-FR" sz="1400" kern="1200" dirty="0"/>
        </a:p>
      </dsp:txBody>
      <dsp:txXfrm>
        <a:off x="3881930" y="1297660"/>
        <a:ext cx="2062888" cy="1308205"/>
      </dsp:txXfrm>
    </dsp:sp>
    <dsp:sp modelId="{5C55B035-24F0-46E5-ADB8-5FB897FCC40D}">
      <dsp:nvSpPr>
        <dsp:cNvPr id="0" name=""/>
        <dsp:cNvSpPr/>
      </dsp:nvSpPr>
      <dsp:spPr>
        <a:xfrm>
          <a:off x="4980409" y="-242941"/>
          <a:ext cx="2875829" cy="2875829"/>
        </a:xfrm>
        <a:prstGeom prst="circularArrow">
          <a:avLst>
            <a:gd name="adj1" fmla="val 3672"/>
            <a:gd name="adj2" fmla="val 457549"/>
            <a:gd name="adj3" fmla="val 19366940"/>
            <a:gd name="adj4" fmla="val 12575511"/>
            <a:gd name="adj5" fmla="val 42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8FCE-F776-4DD4-8E60-C08119AEC5AE}">
      <dsp:nvSpPr>
        <dsp:cNvPr id="0" name=""/>
        <dsp:cNvSpPr/>
      </dsp:nvSpPr>
      <dsp:spPr>
        <a:xfrm>
          <a:off x="4314437" y="541404"/>
          <a:ext cx="1906033" cy="757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Service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(classe)</a:t>
          </a:r>
        </a:p>
      </dsp:txBody>
      <dsp:txXfrm>
        <a:off x="4336637" y="563604"/>
        <a:ext cx="1861633" cy="713566"/>
      </dsp:txXfrm>
    </dsp:sp>
    <dsp:sp modelId="{BCF81C46-E19B-41C2-8EBD-544FAAA505C2}">
      <dsp:nvSpPr>
        <dsp:cNvPr id="0" name=""/>
        <dsp:cNvSpPr/>
      </dsp:nvSpPr>
      <dsp:spPr>
        <a:xfrm>
          <a:off x="6723391" y="920388"/>
          <a:ext cx="2144288" cy="1768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BorrowRestController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ItemRestController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</dsp:txBody>
      <dsp:txXfrm>
        <a:off x="6764091" y="961088"/>
        <a:ext cx="2062888" cy="1308205"/>
      </dsp:txXfrm>
    </dsp:sp>
    <dsp:sp modelId="{049A3886-5CB7-4EDD-811C-1FB878ABB669}">
      <dsp:nvSpPr>
        <dsp:cNvPr id="0" name=""/>
        <dsp:cNvSpPr/>
      </dsp:nvSpPr>
      <dsp:spPr>
        <a:xfrm>
          <a:off x="7199899" y="2309994"/>
          <a:ext cx="1906033" cy="757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Controller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(classe)</a:t>
          </a:r>
        </a:p>
      </dsp:txBody>
      <dsp:txXfrm>
        <a:off x="7222099" y="2332194"/>
        <a:ext cx="1861633" cy="713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BBA78-1C9D-4C39-890C-8B8E2267F072}">
      <dsp:nvSpPr>
        <dsp:cNvPr id="0" name=""/>
        <dsp:cNvSpPr/>
      </dsp:nvSpPr>
      <dsp:spPr>
        <a:xfrm>
          <a:off x="4910" y="0"/>
          <a:ext cx="4723706" cy="39410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Items</a:t>
          </a:r>
        </a:p>
      </dsp:txBody>
      <dsp:txXfrm>
        <a:off x="4910" y="0"/>
        <a:ext cx="4723706" cy="1182318"/>
      </dsp:txXfrm>
    </dsp:sp>
    <dsp:sp modelId="{07A0B305-4D79-4F73-AEFC-2157BABCB2DA}">
      <dsp:nvSpPr>
        <dsp:cNvPr id="0" name=""/>
        <dsp:cNvSpPr/>
      </dsp:nvSpPr>
      <dsp:spPr>
        <a:xfrm>
          <a:off x="477281" y="1182655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Visualiser la liste des items</a:t>
          </a:r>
        </a:p>
      </dsp:txBody>
      <dsp:txXfrm>
        <a:off x="499958" y="1205332"/>
        <a:ext cx="3733611" cy="728907"/>
      </dsp:txXfrm>
    </dsp:sp>
    <dsp:sp modelId="{FCD81A80-937C-4AC5-9018-08F21D5E264A}">
      <dsp:nvSpPr>
        <dsp:cNvPr id="0" name=""/>
        <dsp:cNvSpPr/>
      </dsp:nvSpPr>
      <dsp:spPr>
        <a:xfrm>
          <a:off x="477281" y="2076033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-1736123"/>
            <a:satOff val="8509"/>
            <a:lumOff val="3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Visualiser la liste des items en filtrant le type d’</a:t>
          </a:r>
          <a:r>
            <a:rPr lang="fr-FR" sz="2100" kern="1200" dirty="0" err="1"/>
            <a:t>élement</a:t>
          </a:r>
          <a:endParaRPr lang="fr-FR" sz="2100" kern="1200" dirty="0"/>
        </a:p>
      </dsp:txBody>
      <dsp:txXfrm>
        <a:off x="499958" y="2098710"/>
        <a:ext cx="3733611" cy="728907"/>
      </dsp:txXfrm>
    </dsp:sp>
    <dsp:sp modelId="{F570C3E9-5BF9-4891-BB52-97BFAA6E9791}">
      <dsp:nvSpPr>
        <dsp:cNvPr id="0" name=""/>
        <dsp:cNvSpPr/>
      </dsp:nvSpPr>
      <dsp:spPr>
        <a:xfrm>
          <a:off x="477281" y="2969412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-3472245"/>
            <a:satOff val="17018"/>
            <a:lumOff val="6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Visualiser les items grâce à leur numéro </a:t>
          </a:r>
          <a:r>
            <a:rPr lang="fr-FR" sz="2100" kern="1200" dirty="0" err="1"/>
            <a:t>d’Id</a:t>
          </a:r>
          <a:endParaRPr lang="fr-FR" sz="2100" kern="1200" dirty="0"/>
        </a:p>
      </dsp:txBody>
      <dsp:txXfrm>
        <a:off x="499958" y="2992089"/>
        <a:ext cx="3733611" cy="728907"/>
      </dsp:txXfrm>
    </dsp:sp>
    <dsp:sp modelId="{0B699F34-A568-4548-8DAF-DD7F4C9451C9}">
      <dsp:nvSpPr>
        <dsp:cNvPr id="0" name=""/>
        <dsp:cNvSpPr/>
      </dsp:nvSpPr>
      <dsp:spPr>
        <a:xfrm>
          <a:off x="5082894" y="0"/>
          <a:ext cx="4723706" cy="39410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 err="1"/>
            <a:t>Borrow</a:t>
          </a:r>
          <a:endParaRPr lang="fr-FR" sz="5400" kern="1200" dirty="0"/>
        </a:p>
      </dsp:txBody>
      <dsp:txXfrm>
        <a:off x="5082894" y="0"/>
        <a:ext cx="4723706" cy="1182318"/>
      </dsp:txXfrm>
    </dsp:sp>
    <dsp:sp modelId="{C2E8588D-FF31-4968-B16D-242275A069D0}">
      <dsp:nvSpPr>
        <dsp:cNvPr id="0" name=""/>
        <dsp:cNvSpPr/>
      </dsp:nvSpPr>
      <dsp:spPr>
        <a:xfrm>
          <a:off x="5555265" y="1182655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-5208368"/>
            <a:satOff val="25528"/>
            <a:lumOff val="9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Visualiser la liste des emprunts</a:t>
          </a:r>
        </a:p>
      </dsp:txBody>
      <dsp:txXfrm>
        <a:off x="5577942" y="1205332"/>
        <a:ext cx="3733611" cy="728907"/>
      </dsp:txXfrm>
    </dsp:sp>
    <dsp:sp modelId="{BFCBC1EE-3729-4769-BCF0-D9C37535305A}">
      <dsp:nvSpPr>
        <dsp:cNvPr id="0" name=""/>
        <dsp:cNvSpPr/>
      </dsp:nvSpPr>
      <dsp:spPr>
        <a:xfrm>
          <a:off x="5555265" y="2076033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-6944491"/>
            <a:satOff val="34037"/>
            <a:lumOff val="13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Restituer les emprunts</a:t>
          </a:r>
        </a:p>
      </dsp:txBody>
      <dsp:txXfrm>
        <a:off x="5577942" y="2098710"/>
        <a:ext cx="3733611" cy="728907"/>
      </dsp:txXfrm>
    </dsp:sp>
    <dsp:sp modelId="{67D3B9FF-37D9-4614-B5C6-66BB23D046C6}">
      <dsp:nvSpPr>
        <dsp:cNvPr id="0" name=""/>
        <dsp:cNvSpPr/>
      </dsp:nvSpPr>
      <dsp:spPr>
        <a:xfrm>
          <a:off x="5555265" y="2969412"/>
          <a:ext cx="3778965" cy="774261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Rendre les emprunts</a:t>
          </a:r>
        </a:p>
      </dsp:txBody>
      <dsp:txXfrm>
        <a:off x="5577942" y="2992089"/>
        <a:ext cx="3733611" cy="728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29/03/2022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29/03/2022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29/03/2022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29/03/2022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29/03/2022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29/03/2022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29/03/2022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29/03/2022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29/03/2022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29/03/2022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29/03/2022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29/03/2022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29/03/2022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Worksheet3.xlsx"/><Relationship Id="rId18" Type="http://schemas.openxmlformats.org/officeDocument/2006/relationships/image" Target="../media/image8.emf"/><Relationship Id="rId3" Type="http://schemas.openxmlformats.org/officeDocument/2006/relationships/diagramLayout" Target="../diagrams/layout2.xml"/><Relationship Id="rId7" Type="http://schemas.openxmlformats.org/officeDocument/2006/relationships/package" Target="../embeddings/Microsoft_Excel_Worksheet.xls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Excel_Worksheet5.xlsx"/><Relationship Id="rId2" Type="http://schemas.openxmlformats.org/officeDocument/2006/relationships/diagramData" Target="../diagrams/data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package" Target="../embeddings/Microsoft_Excel_Worksheet2.xlsx"/><Relationship Id="rId5" Type="http://schemas.openxmlformats.org/officeDocument/2006/relationships/diagramColors" Target="../diagrams/colors2.xml"/><Relationship Id="rId15" Type="http://schemas.openxmlformats.org/officeDocument/2006/relationships/package" Target="../embeddings/Microsoft_Excel_Worksheet4.xlsx"/><Relationship Id="rId10" Type="http://schemas.openxmlformats.org/officeDocument/2006/relationships/image" Target="../media/image4.emf"/><Relationship Id="rId19" Type="http://schemas.openxmlformats.org/officeDocument/2006/relationships/package" Target="../embeddings/Microsoft_Excel_Worksheet6.xlsx"/><Relationship Id="rId4" Type="http://schemas.openxmlformats.org/officeDocument/2006/relationships/diagramQuickStyle" Target="../diagrams/quickStyle2.xml"/><Relationship Id="rId9" Type="http://schemas.openxmlformats.org/officeDocument/2006/relationships/package" Target="../embeddings/Microsoft_Excel_Worksheet1.xlsx"/><Relationship Id="rId1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.xlsx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package" Target="../embeddings/Microsoft_Excel_Worksheet12.xlsx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9.xlsx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package" Target="../embeddings/Microsoft_Excel_Worksheet11.xlsx"/><Relationship Id="rId4" Type="http://schemas.openxmlformats.org/officeDocument/2006/relationships/package" Target="../embeddings/Microsoft_Excel_Worksheet8.xlsx"/><Relationship Id="rId9" Type="http://schemas.openxmlformats.org/officeDocument/2006/relationships/image" Target="../media/image13.emf"/><Relationship Id="rId14" Type="http://schemas.openxmlformats.org/officeDocument/2006/relationships/package" Target="../embeddings/Microsoft_Excel_Worksheet13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Library</a:t>
            </a:r>
            <a:r>
              <a:rPr lang="fr" sz="4400" dirty="0">
                <a:solidFill>
                  <a:schemeClr val="tx1"/>
                </a:solidFill>
              </a:rPr>
              <a:t> api rest</a:t>
            </a:r>
            <a:br>
              <a:rPr lang="fr" sz="4400" dirty="0">
                <a:solidFill>
                  <a:schemeClr val="tx1"/>
                </a:solidFill>
              </a:rPr>
            </a:b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09995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B</a:t>
            </a:r>
            <a:r>
              <a:rPr lang="fr" dirty="0">
                <a:solidFill>
                  <a:schemeClr val="tx1"/>
                </a:solidFill>
              </a:rPr>
              <a:t>y Rithe-Fleurisse ATANGANA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597FD92-FFAD-4441-AF16-C8B1571D2BB4}"/>
              </a:ext>
            </a:extLst>
          </p:cNvPr>
          <p:cNvSpPr txBox="1">
            <a:spLocks/>
          </p:cNvSpPr>
          <p:nvPr/>
        </p:nvSpPr>
        <p:spPr>
          <a:xfrm>
            <a:off x="6071074" y="4044425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2022</a:t>
            </a: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149E-D227-44DF-83D4-7F9EA882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Fonctionnalité de l’application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90E67-15DF-492A-AD33-0C9FA8C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1C86F0-AD38-4696-A45F-72B58249CF4E}"/>
              </a:ext>
            </a:extLst>
          </p:cNvPr>
          <p:cNvSpPr txBox="1"/>
          <p:nvPr/>
        </p:nvSpPr>
        <p:spPr>
          <a:xfrm>
            <a:off x="1183907" y="1934678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Réalisation de test plus approfondi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Réalisation du front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Réalisation de toutes les 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Uniformisation de la syntaxe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Meilleure gestion des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120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149E-D227-44DF-83D4-7F9EA882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MERCI POUR VOTRE ATTENTION!!!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90E67-15DF-492A-AD33-0C9FA8C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729B04-D719-4CDC-AF66-4C5A0638CD1C}"/>
              </a:ext>
            </a:extLst>
          </p:cNvPr>
          <p:cNvSpPr txBox="1">
            <a:spLocks/>
          </p:cNvSpPr>
          <p:nvPr/>
        </p:nvSpPr>
        <p:spPr>
          <a:xfrm>
            <a:off x="1066800" y="304952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2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4503B-7A36-4487-8755-8BA1EA87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E0863-5D27-4676-8EF8-25BAD94D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Création d’un application </a:t>
            </a:r>
            <a:r>
              <a:rPr lang="fr-FR" sz="2400" dirty="0" err="1"/>
              <a:t>back-end</a:t>
            </a:r>
            <a:r>
              <a:rPr lang="fr-FR" sz="2400" dirty="0"/>
              <a:t> </a:t>
            </a:r>
            <a:r>
              <a:rPr lang="fr-FR" sz="2400"/>
              <a:t>fournissant une </a:t>
            </a:r>
            <a:r>
              <a:rPr lang="fr-FR" sz="2400" dirty="0"/>
              <a:t>API REST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Outils et langage de programmation à utiliser 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/>
              <a:t>H2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/>
              <a:t>Spring Boot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 err="1"/>
              <a:t>Swagger</a:t>
            </a:r>
            <a:r>
              <a:rPr lang="fr-FR" sz="2300" dirty="0"/>
              <a:t> </a:t>
            </a:r>
            <a:r>
              <a:rPr lang="fr-FR" sz="2300" dirty="0" err="1"/>
              <a:t>ui</a:t>
            </a:r>
            <a:endParaRPr lang="fr-FR" sz="2300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/>
              <a:t>Postman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/>
              <a:t>JPA Hibernate 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fr-FR" sz="2300" dirty="0"/>
              <a:t>Java	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1A25C-D5BC-4F10-8389-4E8F5B57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4503B-7A36-4487-8755-8BA1EA87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E0863-5D27-4676-8EF8-25BAD94D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300" b="1" dirty="0"/>
              <a:t>Composants de la médiathèque</a:t>
            </a:r>
          </a:p>
          <a:p>
            <a:pPr marL="0" indent="0">
              <a:buNone/>
            </a:pPr>
            <a:r>
              <a:rPr lang="fr-FR" sz="2300" dirty="0"/>
              <a:t>	*Cd		*Dvd/</a:t>
            </a:r>
            <a:r>
              <a:rPr lang="fr-FR" sz="2300" dirty="0" err="1"/>
              <a:t>BluRay</a:t>
            </a:r>
            <a:r>
              <a:rPr lang="fr-FR" sz="2300" dirty="0"/>
              <a:t>		*Livre</a:t>
            </a:r>
          </a:p>
          <a:p>
            <a:pPr marL="0" indent="0">
              <a:buNone/>
            </a:pPr>
            <a:endParaRPr lang="fr-FR" sz="2300" dirty="0"/>
          </a:p>
          <a:p>
            <a:pPr marL="0" indent="0">
              <a:buNone/>
            </a:pPr>
            <a:r>
              <a:rPr lang="fr-FR" sz="2300" b="1" dirty="0"/>
              <a:t>Politique de la médiathèque</a:t>
            </a:r>
            <a:r>
              <a:rPr lang="fr-FR" sz="2300" dirty="0"/>
              <a:t> 	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2400" dirty="0"/>
              <a:t>Les adhérents de la médiathèque ont un droit d’emprunt de 3 éléments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2400" dirty="0"/>
              <a:t>La date limite des emprunt est de 1 semaine 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1A25C-D5BC-4F10-8389-4E8F5B57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9B4D-2518-4D1C-AC02-486E32E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de l’application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69F637-3074-4BEB-A91D-91F5D22BE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98725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EDF0F-130B-4383-B34C-7F65D406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9B4D-2518-4D1C-AC02-486E32E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Réalisation de la base de données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69F637-3074-4BEB-A91D-91F5D22BE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83443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EDF0F-130B-4383-B34C-7F65D406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3F5CEE4F-CAB7-4544-AE68-91F49AC4E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9583"/>
              </p:ext>
            </p:extLst>
          </p:nvPr>
        </p:nvGraphicFramePr>
        <p:xfrm>
          <a:off x="1450283" y="3180556"/>
          <a:ext cx="984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984435" imgH="1124081" progId="Excel.Sheet.12">
                  <p:embed/>
                </p:oleObj>
              </mc:Choice>
              <mc:Fallback>
                <p:oleObj name="Worksheet" r:id="rId7" imgW="984435" imgH="1124081" progId="Excel.Sheet.12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3F5CEE4F-CAB7-4544-AE68-91F49AC4E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0283" y="3180556"/>
                        <a:ext cx="98425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CD783D8C-7CCE-4BFD-80E1-56A36364A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83742"/>
              </p:ext>
            </p:extLst>
          </p:nvPr>
        </p:nvGraphicFramePr>
        <p:xfrm>
          <a:off x="3802266" y="2632150"/>
          <a:ext cx="984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84435" imgH="946325" progId="Excel.Sheet.12">
                  <p:embed/>
                </p:oleObj>
              </mc:Choice>
              <mc:Fallback>
                <p:oleObj name="Worksheet" r:id="rId9" imgW="984435" imgH="946325" progId="Excel.Sheet.12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CD783D8C-7CCE-4BFD-80E1-56A36364A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2266" y="2632150"/>
                        <a:ext cx="98425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BCA4AFEB-14D8-4BC8-8404-36CC4F95E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89238"/>
              </p:ext>
            </p:extLst>
          </p:nvPr>
        </p:nvGraphicFramePr>
        <p:xfrm>
          <a:off x="3802266" y="4225474"/>
          <a:ext cx="984250" cy="88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844365" imgH="755562" progId="Excel.Sheet.12">
                  <p:embed/>
                </p:oleObj>
              </mc:Choice>
              <mc:Fallback>
                <p:oleObj name="Worksheet" r:id="rId11" imgW="844365" imgH="755562" progId="Excel.Sheet.12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BCA4AFEB-14D8-4BC8-8404-36CC4F95E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2266" y="4225474"/>
                        <a:ext cx="984250" cy="88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4E3D974A-3026-4F51-B249-874D4EC32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41751"/>
              </p:ext>
            </p:extLst>
          </p:nvPr>
        </p:nvGraphicFramePr>
        <p:xfrm>
          <a:off x="6090529" y="3456781"/>
          <a:ext cx="98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984435" imgH="571500" progId="Excel.Sheet.12">
                  <p:embed/>
                </p:oleObj>
              </mc:Choice>
              <mc:Fallback>
                <p:oleObj name="Worksheet" r:id="rId13" imgW="984435" imgH="571500" progId="Excel.Sheet.12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4E3D974A-3026-4F51-B249-874D4EC328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0529" y="3456781"/>
                        <a:ext cx="984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58392CC8-2C61-4D2C-B49A-AB6C1803E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0951"/>
              </p:ext>
            </p:extLst>
          </p:nvPr>
        </p:nvGraphicFramePr>
        <p:xfrm>
          <a:off x="8284590" y="3319902"/>
          <a:ext cx="984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84435" imgH="1124081" progId="Excel.Sheet.12">
                  <p:embed/>
                </p:oleObj>
              </mc:Choice>
              <mc:Fallback>
                <p:oleObj name="Worksheet" r:id="rId15" imgW="984435" imgH="1124081" progId="Excel.Sheet.12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58392CC8-2C61-4D2C-B49A-AB6C1803E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84590" y="3319902"/>
                        <a:ext cx="98425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>
            <a:extLst>
              <a:ext uri="{FF2B5EF4-FFF2-40B4-BE49-F238E27FC236}">
                <a16:creationId xmlns:a16="http://schemas.microsoft.com/office/drawing/2014/main" id="{022E8D1E-3679-4BDA-ACA9-7470AACA7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71045"/>
              </p:ext>
            </p:extLst>
          </p:nvPr>
        </p:nvGraphicFramePr>
        <p:xfrm>
          <a:off x="8284590" y="4638675"/>
          <a:ext cx="9842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984435" imgH="1314450" progId="Excel.Sheet.12">
                  <p:embed/>
                </p:oleObj>
              </mc:Choice>
              <mc:Fallback>
                <p:oleObj name="Worksheet" r:id="rId17" imgW="984435" imgH="1314450" progId="Excel.Sheet.12">
                  <p:embed/>
                  <p:pic>
                    <p:nvPicPr>
                      <p:cNvPr id="11" name="Objet 10">
                        <a:extLst>
                          <a:ext uri="{FF2B5EF4-FFF2-40B4-BE49-F238E27FC236}">
                            <a16:creationId xmlns:a16="http://schemas.microsoft.com/office/drawing/2014/main" id="{022E8D1E-3679-4BDA-ACA9-7470AACA7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84590" y="4638675"/>
                        <a:ext cx="98425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D3E2E15B-B184-4F2F-87B4-303437DAE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90443"/>
              </p:ext>
            </p:extLst>
          </p:nvPr>
        </p:nvGraphicFramePr>
        <p:xfrm>
          <a:off x="8284590" y="2001129"/>
          <a:ext cx="984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9" imgW="984435" imgH="1124081" progId="Excel.Sheet.12">
                  <p:embed/>
                </p:oleObj>
              </mc:Choice>
              <mc:Fallback>
                <p:oleObj name="Worksheet" r:id="rId19" imgW="984435" imgH="1124081" progId="Excel.Sheet.12">
                  <p:embed/>
                  <p:pic>
                    <p:nvPicPr>
                      <p:cNvPr id="12" name="Objet 11">
                        <a:extLst>
                          <a:ext uri="{FF2B5EF4-FFF2-40B4-BE49-F238E27FC236}">
                            <a16:creationId xmlns:a16="http://schemas.microsoft.com/office/drawing/2014/main" id="{D3E2E15B-B184-4F2F-87B4-303437DAE9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84590" y="2001129"/>
                        <a:ext cx="98425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24184B4-BD42-46FB-BFC4-A77B7E13B427}"/>
              </a:ext>
            </a:extLst>
          </p:cNvPr>
          <p:cNvCxnSpPr/>
          <p:nvPr/>
        </p:nvCxnSpPr>
        <p:spPr>
          <a:xfrm>
            <a:off x="2434533" y="3456781"/>
            <a:ext cx="1367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85ECD00-3841-4774-8F3E-191A8AF08D5F}"/>
              </a:ext>
            </a:extLst>
          </p:cNvPr>
          <p:cNvCxnSpPr/>
          <p:nvPr/>
        </p:nvCxnSpPr>
        <p:spPr>
          <a:xfrm>
            <a:off x="4786516" y="4774131"/>
            <a:ext cx="709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14BC528-FE30-4D7A-B66D-54AC7C247BEC}"/>
              </a:ext>
            </a:extLst>
          </p:cNvPr>
          <p:cNvCxnSpPr/>
          <p:nvPr/>
        </p:nvCxnSpPr>
        <p:spPr>
          <a:xfrm flipV="1">
            <a:off x="5515276" y="3742531"/>
            <a:ext cx="0" cy="104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D91776D-1F19-4FE2-9D01-EE3AAAEA868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15276" y="3742531"/>
            <a:ext cx="575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CE18EFE-9D18-4A48-9509-4A6B47FFED85}"/>
              </a:ext>
            </a:extLst>
          </p:cNvPr>
          <p:cNvCxnSpPr/>
          <p:nvPr/>
        </p:nvCxnSpPr>
        <p:spPr>
          <a:xfrm flipH="1">
            <a:off x="3118399" y="2945331"/>
            <a:ext cx="683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3FE534-8311-4A18-9B70-A49923889D2E}"/>
              </a:ext>
            </a:extLst>
          </p:cNvPr>
          <p:cNvCxnSpPr>
            <a:cxnSpLocks/>
          </p:cNvCxnSpPr>
          <p:nvPr/>
        </p:nvCxnSpPr>
        <p:spPr>
          <a:xfrm>
            <a:off x="3118399" y="2945331"/>
            <a:ext cx="0" cy="169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D5BCBB1-A7A0-4076-9877-B0544CB5261B}"/>
              </a:ext>
            </a:extLst>
          </p:cNvPr>
          <p:cNvCxnSpPr>
            <a:cxnSpLocks/>
          </p:cNvCxnSpPr>
          <p:nvPr/>
        </p:nvCxnSpPr>
        <p:spPr>
          <a:xfrm>
            <a:off x="3118399" y="4638675"/>
            <a:ext cx="67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097549F-2A15-4A6E-8DC9-0336054056F8}"/>
              </a:ext>
            </a:extLst>
          </p:cNvPr>
          <p:cNvCxnSpPr/>
          <p:nvPr/>
        </p:nvCxnSpPr>
        <p:spPr>
          <a:xfrm>
            <a:off x="7074779" y="3742531"/>
            <a:ext cx="66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04A572-69C9-47CC-8DDE-9A34CB5B5195}"/>
              </a:ext>
            </a:extLst>
          </p:cNvPr>
          <p:cNvCxnSpPr>
            <a:cxnSpLocks/>
          </p:cNvCxnSpPr>
          <p:nvPr/>
        </p:nvCxnSpPr>
        <p:spPr>
          <a:xfrm flipV="1">
            <a:off x="7093375" y="2228936"/>
            <a:ext cx="1209811" cy="1495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5AD6B69-53F8-4D2B-BCB6-1DF8CBCCEE4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74779" y="3742531"/>
            <a:ext cx="1209811" cy="1363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64129D1-B7E1-4066-ABFA-18CC0BCE062E}"/>
              </a:ext>
            </a:extLst>
          </p:cNvPr>
          <p:cNvSpPr txBox="1"/>
          <p:nvPr/>
        </p:nvSpPr>
        <p:spPr>
          <a:xfrm>
            <a:off x="9906000" y="3539951"/>
            <a:ext cx="106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57903F"/>
                </a:solidFill>
              </a:rPr>
              <a:t>Clé Primaire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FD51ABE-FBE5-4CD4-A12E-ED7B7F8FF85F}"/>
              </a:ext>
            </a:extLst>
          </p:cNvPr>
          <p:cNvSpPr txBox="1"/>
          <p:nvPr/>
        </p:nvSpPr>
        <p:spPr>
          <a:xfrm>
            <a:off x="9906000" y="3881877"/>
            <a:ext cx="114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FF0000"/>
                </a:solidFill>
              </a:rPr>
              <a:t>Clé Secondaire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C0E2755-85BD-4C70-9401-4B73A39FEF07}"/>
              </a:ext>
            </a:extLst>
          </p:cNvPr>
          <p:cNvCxnSpPr/>
          <p:nvPr/>
        </p:nvCxnSpPr>
        <p:spPr>
          <a:xfrm>
            <a:off x="7738712" y="3742531"/>
            <a:ext cx="545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1D2D-2578-4D00-960F-0B499A8B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Retranscription de la base de donnés en objet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9E029-80CA-44B3-AFBD-6484DC7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5D80EFE3-9595-497A-9CA1-31DF6C621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1571"/>
              </p:ext>
            </p:extLst>
          </p:nvPr>
        </p:nvGraphicFramePr>
        <p:xfrm>
          <a:off x="1166749" y="3227388"/>
          <a:ext cx="20129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13061" imgH="1314450" progId="Excel.Sheet.12">
                  <p:embed/>
                </p:oleObj>
              </mc:Choice>
              <mc:Fallback>
                <p:oleObj name="Worksheet" r:id="rId2" imgW="2013061" imgH="1314450" progId="Excel.Sheet.12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5D80EFE3-9595-497A-9CA1-31DF6C621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6749" y="3227388"/>
                        <a:ext cx="201295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46BFCD15-6974-4D15-9916-401BF878A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45588"/>
              </p:ext>
            </p:extLst>
          </p:nvPr>
        </p:nvGraphicFramePr>
        <p:xfrm>
          <a:off x="6982461" y="3529647"/>
          <a:ext cx="1212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12887" imgH="571500" progId="Excel.Sheet.12">
                  <p:embed/>
                </p:oleObj>
              </mc:Choice>
              <mc:Fallback>
                <p:oleObj name="Worksheet" r:id="rId4" imgW="1212887" imgH="571500" progId="Excel.Sheet.12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46BFCD15-6974-4D15-9916-401BF878A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2461" y="3529647"/>
                        <a:ext cx="12128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65BC40AE-7425-4B38-8A3A-3A9EFE1EA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5901"/>
              </p:ext>
            </p:extLst>
          </p:nvPr>
        </p:nvGraphicFramePr>
        <p:xfrm>
          <a:off x="4292600" y="2484437"/>
          <a:ext cx="1803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803548" imgH="1136694" progId="Excel.Sheet.12">
                  <p:embed/>
                </p:oleObj>
              </mc:Choice>
              <mc:Fallback>
                <p:oleObj name="Worksheet" r:id="rId6" imgW="1803548" imgH="1136694" progId="Excel.Sheet.12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65BC40AE-7425-4B38-8A3A-3A9EFE1EA1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2600" y="2484437"/>
                        <a:ext cx="180340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DCB92A5A-BDAD-4BAA-A7E0-6CD3E8D08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644468"/>
              </p:ext>
            </p:extLst>
          </p:nvPr>
        </p:nvGraphicFramePr>
        <p:xfrm>
          <a:off x="9403651" y="3427413"/>
          <a:ext cx="1339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339936" imgH="946325" progId="Excel.Sheet.12">
                  <p:embed/>
                </p:oleObj>
              </mc:Choice>
              <mc:Fallback>
                <p:oleObj name="Worksheet" r:id="rId8" imgW="1339936" imgH="946325" progId="Excel.Sheet.12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DCB92A5A-BDAD-4BAA-A7E0-6CD3E8D08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03651" y="3427413"/>
                        <a:ext cx="133985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5CAA0593-A6E4-40F4-942C-703A5B6C5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733221"/>
              </p:ext>
            </p:extLst>
          </p:nvPr>
        </p:nvGraphicFramePr>
        <p:xfrm>
          <a:off x="9403651" y="2149317"/>
          <a:ext cx="13398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339936" imgH="1136694" progId="Excel.Sheet.12">
                  <p:embed/>
                </p:oleObj>
              </mc:Choice>
              <mc:Fallback>
                <p:oleObj name="Worksheet" r:id="rId10" imgW="1339936" imgH="1136694" progId="Excel.Sheet.12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5CAA0593-A6E4-40F4-942C-703A5B6C5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03651" y="2149317"/>
                        <a:ext cx="133985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90316F6-2F48-4A31-BE2F-75D7DADAE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0143"/>
              </p:ext>
            </p:extLst>
          </p:nvPr>
        </p:nvGraphicFramePr>
        <p:xfrm>
          <a:off x="4484245" y="4453574"/>
          <a:ext cx="1066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066899" imgH="755562" progId="Excel.Sheet.12">
                  <p:embed/>
                </p:oleObj>
              </mc:Choice>
              <mc:Fallback>
                <p:oleObj name="Worksheet" r:id="rId12" imgW="1066899" imgH="755562" progId="Excel.Sheet.12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90316F6-2F48-4A31-BE2F-75D7DADAE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84245" y="4453574"/>
                        <a:ext cx="10668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>
            <a:extLst>
              <a:ext uri="{FF2B5EF4-FFF2-40B4-BE49-F238E27FC236}">
                <a16:creationId xmlns:a16="http://schemas.microsoft.com/office/drawing/2014/main" id="{5624F3CD-1AA4-492B-AB29-ED5FC3097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47017"/>
              </p:ext>
            </p:extLst>
          </p:nvPr>
        </p:nvGraphicFramePr>
        <p:xfrm>
          <a:off x="9403651" y="4656456"/>
          <a:ext cx="13398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339936" imgH="1136694" progId="Excel.Sheet.12">
                  <p:embed/>
                </p:oleObj>
              </mc:Choice>
              <mc:Fallback>
                <p:oleObj name="Worksheet" r:id="rId14" imgW="1339936" imgH="1136694" progId="Excel.Sheet.12">
                  <p:embed/>
                  <p:pic>
                    <p:nvPicPr>
                      <p:cNvPr id="11" name="Objet 10">
                        <a:extLst>
                          <a:ext uri="{FF2B5EF4-FFF2-40B4-BE49-F238E27FC236}">
                            <a16:creationId xmlns:a16="http://schemas.microsoft.com/office/drawing/2014/main" id="{5624F3CD-1AA4-492B-AB29-ED5FC3097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03651" y="4656456"/>
                        <a:ext cx="133985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332DD-1C9E-47ED-AD1E-59AA8C6F1059}"/>
              </a:ext>
            </a:extLst>
          </p:cNvPr>
          <p:cNvCxnSpPr>
            <a:endCxn id="9" idx="1"/>
          </p:cNvCxnSpPr>
          <p:nvPr/>
        </p:nvCxnSpPr>
        <p:spPr>
          <a:xfrm flipV="1">
            <a:off x="8202168" y="2717642"/>
            <a:ext cx="1201483" cy="1166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3D8F885-DD66-46D2-BDC1-7252C1A495FC}"/>
              </a:ext>
            </a:extLst>
          </p:cNvPr>
          <p:cNvCxnSpPr>
            <a:endCxn id="8" idx="1"/>
          </p:cNvCxnSpPr>
          <p:nvPr/>
        </p:nvCxnSpPr>
        <p:spPr>
          <a:xfrm flipV="1">
            <a:off x="8195311" y="3900488"/>
            <a:ext cx="1208340" cy="10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90E8052-5C0A-43CC-9984-54DF5D54E811}"/>
              </a:ext>
            </a:extLst>
          </p:cNvPr>
          <p:cNvCxnSpPr/>
          <p:nvPr/>
        </p:nvCxnSpPr>
        <p:spPr>
          <a:xfrm>
            <a:off x="8195311" y="3900488"/>
            <a:ext cx="1208340" cy="130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B81C1C0-3B4D-4B62-9C29-DF18282946E9}"/>
              </a:ext>
            </a:extLst>
          </p:cNvPr>
          <p:cNvCxnSpPr>
            <a:cxnSpLocks/>
          </p:cNvCxnSpPr>
          <p:nvPr/>
        </p:nvCxnSpPr>
        <p:spPr>
          <a:xfrm flipV="1">
            <a:off x="3186556" y="3035142"/>
            <a:ext cx="1106044" cy="875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94761D4-4C56-4D7A-8E7A-7EF7FD5FA0C2}"/>
              </a:ext>
            </a:extLst>
          </p:cNvPr>
          <p:cNvCxnSpPr/>
          <p:nvPr/>
        </p:nvCxnSpPr>
        <p:spPr>
          <a:xfrm>
            <a:off x="5017645" y="3621087"/>
            <a:ext cx="0" cy="83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E719415-FE78-4936-95BC-EEA507EE4CDC}"/>
              </a:ext>
            </a:extLst>
          </p:cNvPr>
          <p:cNvCxnSpPr/>
          <p:nvPr/>
        </p:nvCxnSpPr>
        <p:spPr>
          <a:xfrm>
            <a:off x="6096000" y="3052762"/>
            <a:ext cx="886461" cy="831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BDE8A4F8-348B-40CD-8565-800937A47DBD}"/>
              </a:ext>
            </a:extLst>
          </p:cNvPr>
          <p:cNvSpPr/>
          <p:nvPr/>
        </p:nvSpPr>
        <p:spPr>
          <a:xfrm rot="16011399">
            <a:off x="8190439" y="3820257"/>
            <a:ext cx="151716" cy="1604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14E563B5-4DB3-4FD2-A787-1DEF8B6CBE16}"/>
              </a:ext>
            </a:extLst>
          </p:cNvPr>
          <p:cNvSpPr/>
          <p:nvPr/>
        </p:nvSpPr>
        <p:spPr>
          <a:xfrm rot="19057066">
            <a:off x="8157940" y="3900400"/>
            <a:ext cx="151716" cy="1604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ACFB52EB-2FA7-45F3-818E-ABF87E9DF7B3}"/>
              </a:ext>
            </a:extLst>
          </p:cNvPr>
          <p:cNvSpPr/>
          <p:nvPr/>
        </p:nvSpPr>
        <p:spPr>
          <a:xfrm rot="13443592">
            <a:off x="8171034" y="3724986"/>
            <a:ext cx="151716" cy="1604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5F59C80-1562-4E33-957B-24B82EB800CC}"/>
              </a:ext>
            </a:extLst>
          </p:cNvPr>
          <p:cNvCxnSpPr/>
          <p:nvPr/>
        </p:nvCxnSpPr>
        <p:spPr>
          <a:xfrm flipH="1">
            <a:off x="4196316" y="2948763"/>
            <a:ext cx="96284" cy="15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B064DA1-92B4-496A-9069-4418DEEE4017}"/>
              </a:ext>
            </a:extLst>
          </p:cNvPr>
          <p:cNvCxnSpPr>
            <a:cxnSpLocks/>
          </p:cNvCxnSpPr>
          <p:nvPr/>
        </p:nvCxnSpPr>
        <p:spPr>
          <a:xfrm>
            <a:off x="4175051" y="3118884"/>
            <a:ext cx="117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536AB8D-9F94-458B-8F91-01D67715F9C9}"/>
              </a:ext>
            </a:extLst>
          </p:cNvPr>
          <p:cNvCxnSpPr/>
          <p:nvPr/>
        </p:nvCxnSpPr>
        <p:spPr>
          <a:xfrm flipH="1">
            <a:off x="4954772" y="4316819"/>
            <a:ext cx="62873" cy="1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4032FFE-64E6-4044-B1E4-523211D2A6CD}"/>
              </a:ext>
            </a:extLst>
          </p:cNvPr>
          <p:cNvCxnSpPr/>
          <p:nvPr/>
        </p:nvCxnSpPr>
        <p:spPr>
          <a:xfrm>
            <a:off x="5017645" y="4323907"/>
            <a:ext cx="64718" cy="129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FBD8664-27C7-4551-A812-065111E6B5E7}"/>
              </a:ext>
            </a:extLst>
          </p:cNvPr>
          <p:cNvCxnSpPr>
            <a:cxnSpLocks/>
          </p:cNvCxnSpPr>
          <p:nvPr/>
        </p:nvCxnSpPr>
        <p:spPr>
          <a:xfrm>
            <a:off x="4954772" y="4189228"/>
            <a:ext cx="127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4249025-91C5-4E07-BBA3-EB5A6F4E922A}"/>
              </a:ext>
            </a:extLst>
          </p:cNvPr>
          <p:cNvCxnSpPr>
            <a:cxnSpLocks/>
          </p:cNvCxnSpPr>
          <p:nvPr/>
        </p:nvCxnSpPr>
        <p:spPr>
          <a:xfrm>
            <a:off x="3998257" y="3164589"/>
            <a:ext cx="137956" cy="17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149E-D227-44DF-83D4-7F9EA882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Création des couches logicielles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C946124-8F9B-493E-BBBC-0DD82E7D0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497191"/>
              </p:ext>
            </p:extLst>
          </p:nvPr>
        </p:nvGraphicFramePr>
        <p:xfrm>
          <a:off x="1066800" y="2014194"/>
          <a:ext cx="10058400" cy="360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90E67-15DF-492A-AD33-0C9FA8C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155D6B4-84BA-4FA1-ADFC-38E08DCCEF6B}"/>
              </a:ext>
            </a:extLst>
          </p:cNvPr>
          <p:cNvSpPr/>
          <p:nvPr/>
        </p:nvSpPr>
        <p:spPr>
          <a:xfrm>
            <a:off x="5166360" y="4059936"/>
            <a:ext cx="1600200" cy="448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86733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149E-D227-44DF-83D4-7F9EA882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Fonctionnalité de l’application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90E67-15DF-492A-AD33-0C9FA8C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165DB53C-784F-4781-9058-42994818C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502429"/>
              </p:ext>
            </p:extLst>
          </p:nvPr>
        </p:nvGraphicFramePr>
        <p:xfrm>
          <a:off x="1143000" y="1892809"/>
          <a:ext cx="9811512" cy="394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149E-D227-44DF-83D4-7F9EA882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667512"/>
            <a:ext cx="10058400" cy="1371600"/>
          </a:xfrm>
        </p:spPr>
        <p:txBody>
          <a:bodyPr/>
          <a:lstStyle/>
          <a:p>
            <a:pPr algn="ctr"/>
            <a:r>
              <a:rPr lang="fr-FR" b="1" dirty="0"/>
              <a:t>Simulation des fonctionnalités </a:t>
            </a:r>
            <a:br>
              <a:rPr lang="fr-FR" b="1" dirty="0"/>
            </a:br>
            <a:r>
              <a:rPr lang="fr-FR" b="1" dirty="0"/>
              <a:t>Swagger-ui.html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90E67-15DF-492A-AD33-0C9FA8C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29/03/2022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0A4ED5-FFED-42E6-9A5E-5319F7FD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44" y="2192701"/>
            <a:ext cx="6324089" cy="37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{D27EF97C-857E-4166-AB7B-74FA493DC48E}tf78438558_win32</Template>
  <TotalTime>193</TotalTime>
  <Words>239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Garamond</vt:lpstr>
      <vt:lpstr>Wingdings</vt:lpstr>
      <vt:lpstr>SavonVTI</vt:lpstr>
      <vt:lpstr>Worksheet</vt:lpstr>
      <vt:lpstr>Library api rest </vt:lpstr>
      <vt:lpstr>Introduction</vt:lpstr>
      <vt:lpstr>Contexte du projet</vt:lpstr>
      <vt:lpstr>Construction de l’application</vt:lpstr>
      <vt:lpstr>Réalisation de la base de données</vt:lpstr>
      <vt:lpstr>Retranscription de la base de donnés en objet</vt:lpstr>
      <vt:lpstr>Création des couches logicielles</vt:lpstr>
      <vt:lpstr>Fonctionnalité de l’application</vt:lpstr>
      <vt:lpstr>Simulation des fonctionnalités  Swagger-ui.html</vt:lpstr>
      <vt:lpstr>Fonctionnalité de l’application</vt:lpstr>
      <vt:lpstr>MERCI POUR VOTRE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api rest </dc:title>
  <dc:creator>Fleurisse Atangana</dc:creator>
  <cp:lastModifiedBy>Fleurisse Atangana</cp:lastModifiedBy>
  <cp:revision>4</cp:revision>
  <dcterms:created xsi:type="dcterms:W3CDTF">2022-03-28T19:05:33Z</dcterms:created>
  <dcterms:modified xsi:type="dcterms:W3CDTF">2022-03-29T07:53:58Z</dcterms:modified>
</cp:coreProperties>
</file>