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0F88-ADFA-46CE-92F3-0C6062A9F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C4CCC-37C8-4F1B-9BB3-7AA02CACE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9FBD2-E7E0-4EA6-9626-948472E65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107E-D4D6-400C-9CAD-620BCAF7B41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64C3D-AC0E-40B1-B3B5-BB676236E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C0070-B234-4205-9077-AE7F83C20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7388-ACBF-49FB-A91C-A981C10A6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6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FDE39-A93C-4D8E-8D89-3E1B8E13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DCD23-1793-4A22-95CC-CE58AC859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C63D6-B64F-44AF-A3A5-9212E9D3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107E-D4D6-400C-9CAD-620BCAF7B41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12FFF-8BCD-41E9-963B-B7DE71005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FA3ED-7536-4BBC-B136-128211BC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7388-ACBF-49FB-A91C-A981C10A6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3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8DB94-DC16-4165-948D-1A88249CF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76277-5B7C-4212-A94E-409F1E6BE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7AED1-FE76-4CEE-ADB8-EF6959E47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107E-D4D6-400C-9CAD-620BCAF7B41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1C9A3-4974-47C1-BB12-C16336CE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97BF1-92E9-42F3-9DB7-18DF17F2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7388-ACBF-49FB-A91C-A981C10A6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5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6560D-162C-492B-B2A3-73CA3570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9D000-F11A-4A33-B028-EC940602D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089BC-60E5-4CD7-AAE6-8FCF3B6F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107E-D4D6-400C-9CAD-620BCAF7B41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50F2A-A07C-4B89-BB4B-7A010FC99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6307F-AE45-4F08-9BFE-1E409566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7388-ACBF-49FB-A91C-A981C10A6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5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3DD3-6D59-4A89-9026-4CE41C657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9B28D-1224-4F55-8066-BFD44E94C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A94F-27FC-4039-A9F8-07EC780E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107E-D4D6-400C-9CAD-620BCAF7B41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04F58-2C9B-4D22-AF1A-5CE4195B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46A1A-2ADF-4F31-9F60-7BA72F46A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7388-ACBF-49FB-A91C-A981C10A6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6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9699-1AF7-4C35-9140-5929D2E9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5E867-3AE5-4F78-82E0-DD9C7B602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769E3-AF93-4DE6-B4B3-A0F715288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11594-7B27-4EF0-A7B6-4E0CFDE7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107E-D4D6-400C-9CAD-620BCAF7B41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E33AD-80A6-4C06-93C6-06BBD84C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9B731-BCD9-48E6-9886-D6070536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7388-ACBF-49FB-A91C-A981C10A6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3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5290-890F-4567-8C73-9BDC3D0D8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D16D8-9503-4135-B6ED-629963407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457A3-C54A-42C3-A652-2ABA2F20B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F1BD1-521B-493E-A4B1-3D3F843FA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17833-9B93-4536-89C0-5601F172B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4301F-102F-4CAD-B61B-10DABAAC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107E-D4D6-400C-9CAD-620BCAF7B41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088F82-BDC8-4DC7-B611-89B7C49B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EAD94-BDBF-4580-B779-8E3CD0E6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7388-ACBF-49FB-A91C-A981C10A6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4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25A8-0770-47B3-B082-481FD02C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85C357-FE82-4632-8280-5815A44F6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107E-D4D6-400C-9CAD-620BCAF7B41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86EC0-473E-4F25-9EEC-C21E91E28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1F2FA-A8F6-464B-8E39-C5D0D0C3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7388-ACBF-49FB-A91C-A981C10A6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3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DF7A1-CE98-4849-9440-56961674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107E-D4D6-400C-9CAD-620BCAF7B41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F61BE-6DA8-4F00-B844-85C95919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2F264-7040-416E-8943-4967221C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7388-ACBF-49FB-A91C-A981C10A6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8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8AC7-6A85-49D8-A255-65F36480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3F6EA-D7D1-43C5-8F7D-CDE83EB10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4F1CB-A72C-4B36-81DF-53B0AB4D4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84E63-F95C-49F3-AD9B-EC70A3D2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107E-D4D6-400C-9CAD-620BCAF7B41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98BBA-A3E4-4351-A8F3-C2CDC1ED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F1476-9452-4728-8237-06BCE318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7388-ACBF-49FB-A91C-A981C10A6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5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9C67-85F0-4865-AFAA-4AF72805B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773522-68AF-4A11-B2CB-DD46CD2B0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EA924-3335-4A8E-8E35-A7A1CB96A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405A1-CD19-4348-8603-2C739D6C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107E-D4D6-400C-9CAD-620BCAF7B41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38DCC-9F11-4BB1-A546-0BA0BAAE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D4406-FD8A-460E-BE57-F38852BE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7388-ACBF-49FB-A91C-A981C10A6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4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A8AAD-3C73-4B8B-97D6-5DBC2BF31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78725-9059-41EB-8775-75F14BE26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BE1BF-FEF8-4A33-ACDC-751F271A7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A107E-D4D6-400C-9CAD-620BCAF7B41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91E6A-2D83-4964-9A42-8A26C61E5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B2D66-B0F9-4002-8AC4-1DD19D3B4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97388-ACBF-49FB-A91C-A981C10A6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8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6A7E3E-B7E9-462E-BB8B-2A72488EB522}"/>
              </a:ext>
            </a:extLst>
          </p:cNvPr>
          <p:cNvSpPr txBox="1"/>
          <p:nvPr/>
        </p:nvSpPr>
        <p:spPr>
          <a:xfrm>
            <a:off x="4644199" y="929599"/>
            <a:ext cx="160608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Indicator</a:t>
            </a:r>
          </a:p>
          <a:p>
            <a:pPr algn="ctr"/>
            <a:endParaRPr lang="en-US" b="1" u="sng" dirty="0"/>
          </a:p>
          <a:p>
            <a:pPr algn="ctr"/>
            <a:r>
              <a:rPr lang="en-US" sz="1600" dirty="0"/>
              <a:t>Current Month Electricity Consumption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F125C-5B5C-44FA-9EB8-7A247ED5F5FE}"/>
              </a:ext>
            </a:extLst>
          </p:cNvPr>
          <p:cNvSpPr txBox="1"/>
          <p:nvPr/>
        </p:nvSpPr>
        <p:spPr>
          <a:xfrm>
            <a:off x="1102287" y="2382835"/>
            <a:ext cx="514799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Line chart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Last 7 days  </a:t>
            </a:r>
          </a:p>
          <a:p>
            <a:pPr algn="ctr"/>
            <a:r>
              <a:rPr lang="en-US" dirty="0"/>
              <a:t>Electricity Consumption</a:t>
            </a:r>
          </a:p>
          <a:p>
            <a:pPr algn="ctr"/>
            <a:r>
              <a:rPr lang="en-US" dirty="0"/>
              <a:t>Filter with date</a:t>
            </a:r>
          </a:p>
          <a:p>
            <a:pPr algn="ctr"/>
            <a:r>
              <a:rPr lang="en-US" dirty="0"/>
              <a:t>(add horizontal line of threshold)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93F99-5042-42C9-B8E1-AF4A3F32E52C}"/>
              </a:ext>
            </a:extLst>
          </p:cNvPr>
          <p:cNvSpPr txBox="1"/>
          <p:nvPr/>
        </p:nvSpPr>
        <p:spPr>
          <a:xfrm>
            <a:off x="1102287" y="4514546"/>
            <a:ext cx="514799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Bar chart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 year</a:t>
            </a:r>
          </a:p>
          <a:p>
            <a:pPr algn="ctr"/>
            <a:r>
              <a:rPr lang="en-US" dirty="0"/>
              <a:t>Electricity Consumption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35FD5-98C7-4322-8BBD-0D7625B1797C}"/>
              </a:ext>
            </a:extLst>
          </p:cNvPr>
          <p:cNvSpPr txBox="1"/>
          <p:nvPr/>
        </p:nvSpPr>
        <p:spPr>
          <a:xfrm>
            <a:off x="4646248" y="91440"/>
            <a:ext cx="2851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POWER BI INTERFACE: Dashboard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25CED3-46FA-45C6-9193-2E1AFF057BB1}"/>
              </a:ext>
            </a:extLst>
          </p:cNvPr>
          <p:cNvSpPr txBox="1"/>
          <p:nvPr/>
        </p:nvSpPr>
        <p:spPr>
          <a:xfrm>
            <a:off x="6366651" y="2382835"/>
            <a:ext cx="354191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Gauge </a:t>
            </a:r>
          </a:p>
          <a:p>
            <a:pPr algn="ctr"/>
            <a:endParaRPr lang="en-US" u="sng" dirty="0"/>
          </a:p>
          <a:p>
            <a:pPr algn="ctr"/>
            <a:r>
              <a:rPr lang="en-US" dirty="0"/>
              <a:t>Alert incase of daily overconsumption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2D9999-C91D-4C4C-B973-C5E5B86C1874}"/>
              </a:ext>
            </a:extLst>
          </p:cNvPr>
          <p:cNvSpPr txBox="1"/>
          <p:nvPr/>
        </p:nvSpPr>
        <p:spPr>
          <a:xfrm>
            <a:off x="2880940" y="929598"/>
            <a:ext cx="160608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Indicator</a:t>
            </a:r>
          </a:p>
          <a:p>
            <a:pPr algn="ctr"/>
            <a:endParaRPr lang="en-US" b="1" u="sng" dirty="0"/>
          </a:p>
          <a:p>
            <a:pPr algn="ctr"/>
            <a:r>
              <a:rPr lang="en-US" sz="1600" dirty="0"/>
              <a:t>Real time Daily Electricity Consumption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F2D668-3EF7-4FCC-B73A-86FBDAC45FDB}"/>
              </a:ext>
            </a:extLst>
          </p:cNvPr>
          <p:cNvSpPr txBox="1"/>
          <p:nvPr/>
        </p:nvSpPr>
        <p:spPr>
          <a:xfrm>
            <a:off x="1102287" y="921518"/>
            <a:ext cx="160608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Card</a:t>
            </a:r>
          </a:p>
          <a:p>
            <a:pPr algn="ctr"/>
            <a:endParaRPr lang="en-US" b="1" u="sng" dirty="0"/>
          </a:p>
          <a:p>
            <a:pPr algn="ctr"/>
            <a:r>
              <a:rPr lang="en-US" sz="1600" dirty="0"/>
              <a:t>Client Info</a:t>
            </a:r>
          </a:p>
          <a:p>
            <a:pPr algn="ctr"/>
            <a:r>
              <a:rPr lang="en-US" sz="1600" dirty="0"/>
              <a:t>(Name, </a:t>
            </a:r>
            <a:r>
              <a:rPr lang="en-US" sz="1600" dirty="0" err="1"/>
              <a:t>Adress</a:t>
            </a:r>
            <a:r>
              <a:rPr lang="en-US" sz="1600" dirty="0"/>
              <a:t>..)</a:t>
            </a:r>
          </a:p>
          <a:p>
            <a:pPr algn="ctr"/>
            <a:r>
              <a:rPr lang="en-US" sz="1600" dirty="0"/>
              <a:t>Today’s 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FA5A5-450B-4B80-8993-F734B536CBE5}"/>
              </a:ext>
            </a:extLst>
          </p:cNvPr>
          <p:cNvSpPr txBox="1"/>
          <p:nvPr/>
        </p:nvSpPr>
        <p:spPr>
          <a:xfrm>
            <a:off x="8113167" y="906129"/>
            <a:ext cx="1763259" cy="1400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u="sng" dirty="0"/>
              <a:t>Indicator</a:t>
            </a:r>
          </a:p>
          <a:p>
            <a:pPr algn="ctr"/>
            <a:endParaRPr lang="en-US" sz="1700" u="sng" dirty="0"/>
          </a:p>
          <a:p>
            <a:pPr algn="ctr"/>
            <a:r>
              <a:rPr lang="en-US" sz="1700" dirty="0"/>
              <a:t>Value of Power allowed</a:t>
            </a:r>
          </a:p>
          <a:p>
            <a:pPr algn="ctr"/>
            <a:endParaRPr lang="en-US" sz="1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D6EBDB-9D92-4D03-B4A2-12CC105CC6E9}"/>
              </a:ext>
            </a:extLst>
          </p:cNvPr>
          <p:cNvSpPr txBox="1"/>
          <p:nvPr/>
        </p:nvSpPr>
        <p:spPr>
          <a:xfrm>
            <a:off x="6366651" y="921517"/>
            <a:ext cx="160608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Indicator</a:t>
            </a:r>
          </a:p>
          <a:p>
            <a:pPr algn="ctr"/>
            <a:endParaRPr lang="en-US" b="1" u="sng" dirty="0"/>
          </a:p>
          <a:p>
            <a:pPr algn="ctr"/>
            <a:r>
              <a:rPr lang="en-US" sz="1600" dirty="0"/>
              <a:t>Bill for current month</a:t>
            </a:r>
          </a:p>
          <a:p>
            <a:pPr algn="ctr"/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365930-26CD-480E-B3AB-10B42F0502DC}"/>
              </a:ext>
            </a:extLst>
          </p:cNvPr>
          <p:cNvSpPr txBox="1"/>
          <p:nvPr/>
        </p:nvSpPr>
        <p:spPr>
          <a:xfrm>
            <a:off x="6366651" y="4514545"/>
            <a:ext cx="354191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Pie chart</a:t>
            </a:r>
          </a:p>
          <a:p>
            <a:pPr algn="ctr"/>
            <a:endParaRPr lang="en-US" u="sng" dirty="0"/>
          </a:p>
          <a:p>
            <a:pPr algn="ctr"/>
            <a:r>
              <a:rPr lang="en-US" dirty="0"/>
              <a:t>Top 3 devices consuming the most electricity</a:t>
            </a:r>
          </a:p>
          <a:p>
            <a:pPr algn="ctr"/>
            <a:r>
              <a:rPr lang="en-US" dirty="0"/>
              <a:t>(client: 5 equipment &amp; power: tv, washing mashing, heater…)</a:t>
            </a:r>
          </a:p>
          <a:p>
            <a:pPr algn="ctr"/>
            <a:r>
              <a:rPr lang="en-US" dirty="0"/>
              <a:t>Python calculation</a:t>
            </a:r>
          </a:p>
        </p:txBody>
      </p:sp>
    </p:spTree>
    <p:extLst>
      <p:ext uri="{BB962C8B-B14F-4D97-AF65-F5344CB8AC3E}">
        <p14:creationId xmlns:p14="http://schemas.microsoft.com/office/powerpoint/2010/main" val="306970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8984FC-F47E-4BF6-833A-50CD36A0ADF1}"/>
              </a:ext>
            </a:extLst>
          </p:cNvPr>
          <p:cNvSpPr txBox="1"/>
          <p:nvPr/>
        </p:nvSpPr>
        <p:spPr>
          <a:xfrm>
            <a:off x="4646248" y="91440"/>
            <a:ext cx="2851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POWER BI INTERFACE: Dashboard 2 (optional)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7E524-3F75-42DA-A1DA-213B5BEC1B77}"/>
              </a:ext>
            </a:extLst>
          </p:cNvPr>
          <p:cNvSpPr txBox="1"/>
          <p:nvPr/>
        </p:nvSpPr>
        <p:spPr>
          <a:xfrm>
            <a:off x="637674" y="1407695"/>
            <a:ext cx="10920499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Map</a:t>
            </a:r>
          </a:p>
          <a:p>
            <a:pPr algn="ctr"/>
            <a:endParaRPr lang="en-US" b="1" u="sng" dirty="0"/>
          </a:p>
          <a:p>
            <a:pPr algn="ctr"/>
            <a:endParaRPr lang="en-US" b="1" u="sng" dirty="0"/>
          </a:p>
          <a:p>
            <a:pPr algn="ctr"/>
            <a:endParaRPr lang="en-US" b="1" u="sng" dirty="0"/>
          </a:p>
          <a:p>
            <a:pPr algn="ctr"/>
            <a:endParaRPr lang="en-US" b="1" u="sng" dirty="0"/>
          </a:p>
          <a:p>
            <a:pPr algn="ctr"/>
            <a:endParaRPr lang="en-US" b="1" u="sng" dirty="0"/>
          </a:p>
          <a:p>
            <a:pPr algn="ctr"/>
            <a:endParaRPr lang="en-US" b="1" u="sng" dirty="0"/>
          </a:p>
          <a:p>
            <a:pPr algn="ctr"/>
            <a:endParaRPr lang="en-US" b="1" u="sng" dirty="0"/>
          </a:p>
          <a:p>
            <a:pPr algn="ctr"/>
            <a:r>
              <a:rPr lang="en-US" sz="1600" dirty="0"/>
              <a:t>Yearly electricity consumption for an area</a:t>
            </a:r>
          </a:p>
          <a:p>
            <a:pPr algn="ctr"/>
            <a:r>
              <a:rPr lang="en-US" sz="1600" dirty="0"/>
              <a:t>Technician intervention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43248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110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MOMODU-OYEWO Oyebola</dc:creator>
  <cp:lastModifiedBy>MOMODU-OYEWO Oyebola</cp:lastModifiedBy>
  <cp:revision>18</cp:revision>
  <dcterms:created xsi:type="dcterms:W3CDTF">2022-02-15T10:19:26Z</dcterms:created>
  <dcterms:modified xsi:type="dcterms:W3CDTF">2022-02-18T09:43:02Z</dcterms:modified>
</cp:coreProperties>
</file>