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3" r:id="rId9"/>
    <p:sldId id="266" r:id="rId10"/>
    <p:sldId id="268" r:id="rId11"/>
    <p:sldId id="270" r:id="rId12"/>
    <p:sldId id="271" r:id="rId13"/>
    <p:sldId id="26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C22E0-B14B-461D-BD2C-3723A4202BE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E38D5-6E2D-4DA4-ADF9-306D65A0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E38D5-6E2D-4DA4-ADF9-306D65A0C0E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7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neuralnetworksanddeeplearning.com/" TargetMode="External" /><Relationship Id="rId5" Type="http://schemas.openxmlformats.org/officeDocument/2006/relationships/hyperlink" Target="https://docs.python.org/3/" TargetMode="External" /><Relationship Id="rId4" Type="http://schemas.openxmlformats.org/officeDocument/2006/relationships/hyperlink" Target="https://keras.io/guides/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B34D-3FF8-2F3B-5925-73235288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5" y="675250"/>
            <a:ext cx="9554723" cy="137863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Text classification </a:t>
            </a:r>
            <a:r>
              <a:rPr lang="en-US" sz="4000" dirty="0">
                <a:latin typeface="Algerian" panose="04020705040A02060702" pitchFamily="82" charset="0"/>
              </a:rPr>
              <a:t>With </a:t>
            </a:r>
            <a:r>
              <a:rPr lang="en-US" sz="4000" dirty="0" err="1">
                <a:latin typeface="Algerian" panose="04020705040A02060702" pitchFamily="82" charset="0"/>
              </a:rPr>
              <a:t>tensorflow</a:t>
            </a:r>
            <a:r>
              <a:rPr lang="en-US" sz="4000" dirty="0">
                <a:latin typeface="Algerian" panose="04020705040A02060702" pitchFamily="82" charset="0"/>
              </a:rPr>
              <a:t> in</a:t>
            </a:r>
            <a:r>
              <a:rPr lang="en-IN" sz="4000" dirty="0">
                <a:latin typeface="Algerian" panose="04020705040A02060702" pitchFamily="82" charset="0"/>
              </a:rPr>
              <a:t>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C9192-60B6-6641-7F4A-CEAC69C53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1157" y="2504048"/>
            <a:ext cx="7371470" cy="2753751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By: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Name 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: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B.kowsalya</a:t>
            </a:r>
            <a:endParaRPr lang="en-IN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Degree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:B.E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Branch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:CSE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College</a:t>
            </a:r>
            <a:r>
              <a:rPr lang="en-IN" sz="2400" dirty="0">
                <a:solidFill>
                  <a:schemeClr val="accent5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 :PET Engineering College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NM ID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:au9632211040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24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Email</a:t>
            </a:r>
            <a:r>
              <a:rPr lang="en-US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D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</a:t>
            </a:r>
            <a:r>
              <a:rPr lang="en-US" sz="240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kowsalya2004balu@gmail.com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5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53D5-698F-8485-CAAA-4ED5A1E4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431" y="0"/>
            <a:ext cx="7681585" cy="8445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Result: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D0413C-F30E-1BC6-B494-D55476BCA1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1170" t="19204" b="18351"/>
          <a:stretch/>
        </p:blipFill>
        <p:spPr>
          <a:xfrm>
            <a:off x="0" y="844523"/>
            <a:ext cx="12191999" cy="6118985"/>
          </a:xfrm>
        </p:spPr>
      </p:pic>
    </p:spTree>
    <p:extLst>
      <p:ext uri="{BB962C8B-B14F-4D97-AF65-F5344CB8AC3E}">
        <p14:creationId xmlns:p14="http://schemas.microsoft.com/office/powerpoint/2010/main" val="40971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F20E-FA1B-AD05-CC53-CAE892C4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5EE0D-661F-F696-35CF-D5196FFCB4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265" t="82640" r="28957" b="4914"/>
          <a:stretch/>
        </p:blipFill>
        <p:spPr>
          <a:xfrm>
            <a:off x="1392075" y="1069145"/>
            <a:ext cx="8117684" cy="182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1A736-1E2C-A535-837D-10074C1B7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7" r="30305" b="81539"/>
          <a:stretch/>
        </p:blipFill>
        <p:spPr>
          <a:xfrm>
            <a:off x="1265779" y="3429000"/>
            <a:ext cx="8370276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7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4300-EFE0-D0FF-43F2-265433BF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923F2-5AB6-AC3B-2EAE-6524D0C5D4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0502" t="29043" r="14107" b="35546"/>
          <a:stretch/>
        </p:blipFill>
        <p:spPr>
          <a:xfrm>
            <a:off x="913774" y="1856936"/>
            <a:ext cx="10044957" cy="4248442"/>
          </a:xfrm>
        </p:spPr>
      </p:pic>
    </p:spTree>
    <p:extLst>
      <p:ext uri="{BB962C8B-B14F-4D97-AF65-F5344CB8AC3E}">
        <p14:creationId xmlns:p14="http://schemas.microsoft.com/office/powerpoint/2010/main" val="34747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F8A3-0463-2C8C-2C14-FAE79B7E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FE7F-A3F5-C449-BAEB-B3EDDFBA83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In conclusion , this project successfully demonstrates the development and  training of a neural network model using TensorFlow and </a:t>
            </a:r>
            <a:r>
              <a:rPr lang="en-US" dirty="0" err="1"/>
              <a:t>Keras</a:t>
            </a:r>
            <a:r>
              <a:rPr lang="en-US" dirty="0"/>
              <a:t> for sentiment analysis . Through careful data processing , the model was trained on a dataset of movie reviews . The proposed solution included the utilization of a pre - trained word embedding layer followed by additional dense layers , resulting in a total of 400,373 trainable parameters . The trained model was deployed and integrated into a graphical user interface using </a:t>
            </a:r>
            <a:r>
              <a:rPr lang="en-US" dirty="0" err="1"/>
              <a:t>Tkinter</a:t>
            </a:r>
            <a:r>
              <a:rPr lang="en-US" dirty="0"/>
              <a:t> , ensuring accessibility and ease of use . Overall ,  this project </a:t>
            </a:r>
            <a:r>
              <a:rPr lang="en-US" dirty="0" err="1"/>
              <a:t>hights</a:t>
            </a:r>
            <a:r>
              <a:rPr lang="en-US" dirty="0"/>
              <a:t> the effectiveness of neural networks in natural language processing tasks and underscores the importance of robust data processing techniques for model training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2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032-766A-2836-0D22-9B764FC8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259D-A2CB-7446-21FD-0E7B475A43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https://www.tensorflow.org/guide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https://keras.io/guides/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https://docs.python.org/3/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http://neuralnetworksanddeeplearning.com/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FBEE-B485-FDCE-33E9-4618E92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066801"/>
            <a:ext cx="1998236" cy="114789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E19F-F10C-CA4A-9926-624C61CA8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5754" y="2367092"/>
            <a:ext cx="10081846" cy="3424107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Problem Statement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Proposed solution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System Approach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Algorithm</a:t>
            </a:r>
            <a:r>
              <a:rPr lang="en-US" sz="2500" dirty="0">
                <a:solidFill>
                  <a:srgbClr val="002060"/>
                </a:solidFill>
              </a:rPr>
              <a:t> &amp; deployment </a:t>
            </a:r>
            <a:endParaRPr lang="en-IN" sz="25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2060"/>
                </a:solidFill>
              </a:rPr>
              <a:t>Result</a:t>
            </a:r>
            <a:endParaRPr lang="en-IN" sz="25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2060"/>
                </a:solidFill>
              </a:rPr>
              <a:t>Conclusion</a:t>
            </a:r>
            <a:endParaRPr lang="en-IN" sz="25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re</a:t>
            </a:r>
            <a:r>
              <a:rPr lang="en-US" sz="2500" dirty="0" err="1">
                <a:solidFill>
                  <a:srgbClr val="002060"/>
                </a:solidFill>
              </a:rPr>
              <a:t>ferences</a:t>
            </a:r>
            <a:endParaRPr lang="en-IN" sz="25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5178-ECE4-8C5B-9837-C515D883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877339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E81F-351E-DE3A-0FFD-42035136DB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13206"/>
            <a:ext cx="10363826" cy="43262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Problem Statement </a:t>
            </a:r>
            <a:r>
              <a:rPr lang="en-US" sz="1800" dirty="0"/>
              <a:t>:  Develop a program to assess sentiment in text input . Utilizing NLP techniques , the program aims to classify the sentiment of user - provided text as positive , negative , or neutral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Objective </a:t>
            </a:r>
            <a:r>
              <a:rPr lang="en-US" sz="1800" dirty="0"/>
              <a:t>: The objective is to offer users insights into the emotional tone of their text data , facilitating sentiment analysis for purposes such as gauging public opinion or analyzing customer feedback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Methodology </a:t>
            </a:r>
            <a:r>
              <a:rPr lang="en-US" sz="1800" dirty="0"/>
              <a:t>: The methodology involves preprocessing the text data by tokenizing , removing stop words , and applying stemming or lemmatization . Subsequently , the program will employ a sentiment analysis model , trained on labeled datasets , to accurately classify the sentiment of the input text . Finally , the program will provide users with sentiment analysis results , along with relevant statistics or visualizations to aid in interpretation and decision- making</a:t>
            </a:r>
          </a:p>
          <a:p>
            <a:pPr marL="0" indent="0">
              <a:buNone/>
            </a:pPr>
            <a:r>
              <a:rPr lang="en-US" sz="1800" dirty="0"/>
              <a:t>    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88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B2E9-B351-65BF-7567-E3CBCCA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77" y="618517"/>
            <a:ext cx="5655213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A6BB-27E1-3489-8B83-35B0576B7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722" y="2067951"/>
            <a:ext cx="10363826" cy="46845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Data Processing</a:t>
            </a:r>
            <a:r>
              <a:rPr lang="en-US" dirty="0"/>
              <a:t> : Preprocessing text data to remove noise and irrelevant information .  Tokenization and stop word removal to extract meaningful features .  Vectorization of text data to convert it into a numerical format suitable for neural networks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Neural Network Architecture </a:t>
            </a:r>
            <a:r>
              <a:rPr lang="en-US" dirty="0"/>
              <a:t>: Utilizing word embeddings to represent text data . Designing a recurrent neural network ( RNN ) with Long Short - Term Memory ( LSTM ) cells for sequential data processing .  Incorporating attention mechanism to focus on important parts of the input sequence and improve model 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 : Using categorical cross - entropy loss function for multi - class classification . Optimizing model parameters using Adam optimizer for efficient convergence . • Applying dropout regularization to prevent overfitting and improve generalization . Iteratively training the model on labeled text data to learn meaningful patterns and relationships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8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4EF8-683C-3D19-ACF9-64C2D38A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9915"/>
            <a:ext cx="10364451" cy="17092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5140-5677-F55A-71BA-7B3A66B2D2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7951"/>
            <a:ext cx="10363826" cy="460013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: Assessing model performance using metrics such as accuracy , precision , recall , and F1 - score . Conducting cross - validation to ensure robustness and generalization of the model . • Comparing the proposed model with baseline methods and state - of - the - art approaches to validate its effectiveness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Result Visualization </a:t>
            </a:r>
            <a:r>
              <a:rPr lang="en-US" dirty="0"/>
              <a:t>: Visualizing model predictions and ground truth labels for qualitative analysis . Generating confusion matrices , ROC curves , and precision - recall curves to provide insights into model performance . Creating visualizations to interpret the attention mechanism and understand which parts of the input are crucial for predictions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Saving Training Parameters </a:t>
            </a:r>
            <a:r>
              <a:rPr lang="en-US" dirty="0"/>
              <a:t>: Saving trained model weights and architecture to deploy the model in production environments .  Storing hyperparameters and training configurations for reproducibility and future reference . Exporting tokenizers and other preprocessing components to ensure consistency during inference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0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4A8F-BC62-A882-42E0-EB63714C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System Requirement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CCB9-D547-2532-C18E-1E1E816E9D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44726"/>
            <a:ext cx="10363826" cy="315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Hardware Requirements </a:t>
            </a:r>
            <a:r>
              <a:rPr lang="en-US" dirty="0"/>
              <a:t>: A computer with sufficient processing power ( CPU ) and memory ( RAM ) to handle training and evaluation of neural networks . The specific hardware requirements may vary depending on the size of the dataset and complexity of the neural network architecture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75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E1DB-207E-9CCE-8E56-CE929640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62" y="0"/>
            <a:ext cx="10364451" cy="82176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SYSTEM APPROCH-CONT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2DF1-3E19-2F63-BBE5-DADE841CCA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9767" y="821766"/>
            <a:ext cx="9085110" cy="31987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software requirements: </a:t>
            </a:r>
            <a:r>
              <a:rPr lang="en-IN" sz="1800" dirty="0"/>
              <a:t>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1. Python 3.x :</a:t>
            </a:r>
            <a:r>
              <a:rPr lang="en-IN" sz="1800" dirty="0"/>
              <a:t> Required for coding the neural network model and data processing tasks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2. TensorFlow : </a:t>
            </a:r>
            <a:r>
              <a:rPr lang="en-IN" sz="1800" dirty="0"/>
              <a:t>Deep learning library for building and training neural networks efficiently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3. </a:t>
            </a:r>
            <a:r>
              <a:rPr lang="en-IN" sz="1800" dirty="0" err="1">
                <a:solidFill>
                  <a:srgbClr val="FF0000"/>
                </a:solidFill>
              </a:rPr>
              <a:t>Keras</a:t>
            </a:r>
            <a:r>
              <a:rPr lang="en-IN" sz="1800" dirty="0">
                <a:solidFill>
                  <a:srgbClr val="FF0000"/>
                </a:solidFill>
              </a:rPr>
              <a:t> : </a:t>
            </a:r>
            <a:r>
              <a:rPr lang="en-IN" sz="1800" dirty="0"/>
              <a:t>High - level neural networks API , running on top of TensorFlow , simplifying neural network implementation and experimentation .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4. NumPy : </a:t>
            </a:r>
            <a:r>
              <a:rPr lang="en-IN" sz="1800" dirty="0"/>
              <a:t>Fundamental package for numerical computing , essential for handling data arrays efficiently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5. Pandas :</a:t>
            </a:r>
            <a:r>
              <a:rPr lang="en-IN" sz="1800" dirty="0"/>
              <a:t> Data manipulation and analysis library , useful for preprocessing and organizing the dataset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6. Matplotlib :</a:t>
            </a:r>
            <a:r>
              <a:rPr lang="en-IN" sz="1800" dirty="0"/>
              <a:t> Data visualization library for creating static , interactive , and animated plots .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7. Scikit - learn : </a:t>
            </a:r>
            <a:r>
              <a:rPr lang="en-IN" sz="1800" dirty="0"/>
              <a:t>Machine learning library for various tasks like data preprocessing , model selection , and evaluation .</a:t>
            </a:r>
          </a:p>
        </p:txBody>
      </p:sp>
    </p:spTree>
    <p:extLst>
      <p:ext uri="{BB962C8B-B14F-4D97-AF65-F5344CB8AC3E}">
        <p14:creationId xmlns:p14="http://schemas.microsoft.com/office/powerpoint/2010/main" val="278409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E11-71CC-92A1-6FA9-BBE377D2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ALGORITHM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729C-A23D-0E00-E62C-45135EEF0B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477"/>
            <a:ext cx="10363826" cy="42700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Neural Network Architecture   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Input Layer </a:t>
            </a:r>
            <a:r>
              <a:rPr lang="en-US" dirty="0"/>
              <a:t>: Receives input data , such as images or numerical features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Hidden Layer </a:t>
            </a:r>
            <a:r>
              <a:rPr lang="en-US" dirty="0"/>
              <a:t>: Processes the input data through a series of weighted connections and applies activation functions to generate hidden representations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Output Layer </a:t>
            </a:r>
            <a:r>
              <a:rPr lang="en-US" dirty="0"/>
              <a:t>: Produces the final output , such as class probabilities or regression values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Training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:The training process involves optimizing the neural network's parameters using techniques like backpropagation and gradient descent . It aims to minimize the difference between the predicted outputs and the actual targets by adjusting the weights and biases iteratively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0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6085-5AFC-96BD-D4EB-E007EECD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ALGORITHM AND DEPLOYMENT - CONT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0678-2039-3405-D181-7A8BA57D5F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1680"/>
            <a:ext cx="10363826" cy="42278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Deployment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 Model </a:t>
            </a:r>
            <a:r>
              <a:rPr lang="en-US" dirty="0"/>
              <a:t>: The trained model parameters ( weights and biases ) need to be saved in a format compatible with the deployment environment to ensure seamless loading during inference . File Storage : Store the trained parameters ( ' file1.txt ' and ' file2.txt ' in this case ) in a location accessible to the deployment environment for easy retrieval during deployment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8930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101</TotalTime>
  <Words>1015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Text classification With tensorflow in machine learning</vt:lpstr>
      <vt:lpstr>outline</vt:lpstr>
      <vt:lpstr>Problem statement </vt:lpstr>
      <vt:lpstr>PROPOSED SOLUTION</vt:lpstr>
      <vt:lpstr>PROPOSED SOLUTION-CONT</vt:lpstr>
      <vt:lpstr>System Requirement</vt:lpstr>
      <vt:lpstr>SYSTEM APPROCH-CONT</vt:lpstr>
      <vt:lpstr>ALGORITHM AND DEPLOYMENT</vt:lpstr>
      <vt:lpstr>ALGORITHM AND DEPLOYMENT - CONT</vt:lpstr>
      <vt:lpstr>Result:</vt:lpstr>
      <vt:lpstr> </vt:lpstr>
      <vt:lpstr> 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tensor flow with machine learning</dc:title>
  <dc:creator>Karan K B</dc:creator>
  <cp:lastModifiedBy>VS Lover</cp:lastModifiedBy>
  <cp:revision>11</cp:revision>
  <dcterms:created xsi:type="dcterms:W3CDTF">2024-04-04T07:36:38Z</dcterms:created>
  <dcterms:modified xsi:type="dcterms:W3CDTF">2024-04-05T08:20:02Z</dcterms:modified>
</cp:coreProperties>
</file>