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299" r:id="rId50"/>
    <p:sldId id="290" r:id="rId51"/>
    <p:sldId id="280" r:id="rId52"/>
    <p:sldId id="295" r:id="rId53"/>
    <p:sldId id="294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7282848" y="1182847"/>
            <a:ext cx="4513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650-B3AB-46F8-A94D-3A6BD42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작성하여주십시오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선거 투표용지를 받은 학생이 있을 때 관리자가 선거를 강제종료</a:t>
            </a:r>
            <a:endParaRPr lang="en-US" altLang="ko-KR" dirty="0"/>
          </a:p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endParaRPr lang="en-US" altLang="ko-KR" dirty="0"/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1648</Words>
  <Application>Microsoft Office PowerPoint</Application>
  <PresentationFormat>와이드스크린</PresentationFormat>
  <Paragraphs>211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시나리오#?? : ??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57</cp:revision>
  <dcterms:created xsi:type="dcterms:W3CDTF">2020-08-17T17:38:57Z</dcterms:created>
  <dcterms:modified xsi:type="dcterms:W3CDTF">2020-08-17T22:47:35Z</dcterms:modified>
</cp:coreProperties>
</file>