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91" r:id="rId34"/>
    <p:sldId id="292" r:id="rId35"/>
    <p:sldId id="300" r:id="rId36"/>
    <p:sldId id="301" r:id="rId37"/>
    <p:sldId id="302" r:id="rId38"/>
    <p:sldId id="296" r:id="rId39"/>
    <p:sldId id="293" r:id="rId40"/>
    <p:sldId id="297" r:id="rId41"/>
    <p:sldId id="29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299" r:id="rId58"/>
    <p:sldId id="290" r:id="rId59"/>
    <p:sldId id="280" r:id="rId60"/>
    <p:sldId id="295" r:id="rId61"/>
    <p:sldId id="294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  <a:r>
              <a:rPr lang="en-US" altLang="ko-KR" dirty="0"/>
              <a:t>(world state </a:t>
            </a:r>
            <a:r>
              <a:rPr lang="ko-KR" altLang="en-US" dirty="0"/>
              <a:t>모두 지우고 시작함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Testcase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의 시나리오</a:t>
            </a:r>
            <a:r>
              <a:rPr lang="en-US" altLang="ko-KR" dirty="0"/>
              <a:t>#1~17</a:t>
            </a:r>
            <a:r>
              <a:rPr lang="ko-KR" altLang="en-US" dirty="0"/>
              <a:t>까지 수행함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1.0.34~1.0.36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88E5-96C3-4209-AD6C-B989A45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#18 : </a:t>
            </a:r>
            <a:r>
              <a:rPr lang="ko-KR" altLang="en-US" sz="3200" dirty="0"/>
              <a:t>후보자 </a:t>
            </a:r>
            <a:r>
              <a:rPr lang="en-US" altLang="ko-KR" sz="3200" dirty="0"/>
              <a:t>1</a:t>
            </a:r>
            <a:r>
              <a:rPr lang="ko-KR" altLang="en-US" sz="3200" dirty="0"/>
              <a:t>개인 선거가 하나가 생성된 상태로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4</a:t>
            </a:r>
            <a:r>
              <a:rPr lang="ko-KR" altLang="en-US" sz="3200" dirty="0"/>
              <a:t>이 </a:t>
            </a:r>
            <a:r>
              <a:rPr lang="en-US" altLang="ko-KR" sz="3200" dirty="0"/>
              <a:t>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 -&gt; [</a:t>
            </a:r>
            <a:r>
              <a:rPr lang="ko-KR" altLang="en-US" sz="3200" dirty="0"/>
              <a:t>개인정보처리동의 </a:t>
            </a:r>
            <a:r>
              <a:rPr lang="ko-KR" altLang="en-US" sz="3200" dirty="0" err="1"/>
              <a:t>동의안함</a:t>
            </a:r>
            <a:r>
              <a:rPr lang="en-US" altLang="ko-KR" sz="3200" dirty="0"/>
              <a:t>] -&gt; 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859B3-CBA2-49FD-B73E-930A3ECD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3" y="2322930"/>
            <a:ext cx="26380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052B3-F188-473D-A155-1797AA2A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08" y="3157537"/>
            <a:ext cx="5981700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5575-FC7F-4328-807E-8962CC84066F}"/>
              </a:ext>
            </a:extLst>
          </p:cNvPr>
          <p:cNvSpPr txBox="1"/>
          <p:nvPr/>
        </p:nvSpPr>
        <p:spPr>
          <a:xfrm>
            <a:off x="4308308" y="2138264"/>
            <a:ext cx="660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Testcase#1-1 </a:t>
            </a:r>
            <a:r>
              <a:rPr lang="ko-KR" altLang="en-US" dirty="0"/>
              <a:t>에서 발견된 문제점은 더 이상 나타나지 않고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투표하러 잘 들어가지고</a:t>
            </a:r>
            <a:r>
              <a:rPr lang="en-US" altLang="ko-KR" dirty="0"/>
              <a:t>, </a:t>
            </a:r>
            <a:r>
              <a:rPr lang="en-US" altLang="ko-KR" dirty="0" err="1"/>
              <a:t>Vballot</a:t>
            </a:r>
            <a:r>
              <a:rPr lang="ko-KR" altLang="en-US" dirty="0"/>
              <a:t>도 잘 처리된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#19 : </a:t>
            </a:r>
            <a:r>
              <a:rPr lang="ko-KR" altLang="en-US" sz="3600" dirty="0"/>
              <a:t>관리자가 후보자가 </a:t>
            </a:r>
            <a:r>
              <a:rPr lang="en-US" altLang="ko-KR" sz="3600" dirty="0"/>
              <a:t>2</a:t>
            </a:r>
            <a:r>
              <a:rPr lang="ko-KR" altLang="en-US" sz="3600" dirty="0"/>
              <a:t>개인 </a:t>
            </a:r>
            <a:r>
              <a:rPr lang="en-US" altLang="ko-KR" sz="3600" dirty="0"/>
              <a:t>[</a:t>
            </a:r>
            <a:r>
              <a:rPr lang="ko-KR" altLang="en-US" sz="3600" dirty="0"/>
              <a:t>선거생성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A9481C-2761-464C-A901-81BF8D0F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11" y="1921877"/>
            <a:ext cx="2613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C9213-C5B0-4030-B2A1-C460ED1D83E3}"/>
              </a:ext>
            </a:extLst>
          </p:cNvPr>
          <p:cNvSpPr txBox="1"/>
          <p:nvPr/>
        </p:nvSpPr>
        <p:spPr>
          <a:xfrm>
            <a:off x="18863" y="1436951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버튼을 눌러 후보자 추가함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0988E-E4F7-4BC7-A07B-97DF7B65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85" y="1921877"/>
            <a:ext cx="2613674" cy="4332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3E9E-4DBB-46DB-B9DC-2AC5B17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1" y="1921877"/>
            <a:ext cx="2619383" cy="4332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A8658-51B1-4E5E-B0F2-59DF91FA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74" y="1957970"/>
            <a:ext cx="2638158" cy="4332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8F92EF-40EA-44C2-A7E1-C16E61C7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360" y="1957970"/>
            <a:ext cx="2613674" cy="4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C72E-617C-451A-BA7A-ACB61FD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D7212-A370-425F-9B8E-BDD1E97D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2508919"/>
            <a:ext cx="5903495" cy="37470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448B6-F698-4889-B5E2-68E5ABE316D5}"/>
              </a:ext>
            </a:extLst>
          </p:cNvPr>
          <p:cNvSpPr txBox="1"/>
          <p:nvPr/>
        </p:nvSpPr>
        <p:spPr>
          <a:xfrm>
            <a:off x="5023429" y="213958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41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8986-F79A-41D0-969F-C4176E3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C91B54-2347-4A23-8168-724E44DC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657" y="1993983"/>
            <a:ext cx="3695700" cy="46748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1125B5-BAE3-4087-A3A1-26173D87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3" y="1993984"/>
            <a:ext cx="3752850" cy="464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858A3-EE1A-40C4-AA9B-F5DD24F4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993984"/>
            <a:ext cx="3695700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71E8A-EC61-4BAC-AC5B-173BC008E36E}"/>
              </a:ext>
            </a:extLst>
          </p:cNvPr>
          <p:cNvSpPr txBox="1"/>
          <p:nvPr/>
        </p:nvSpPr>
        <p:spPr>
          <a:xfrm>
            <a:off x="1193348" y="16576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기권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81F3D-5787-47F6-B675-772213B0ABDB}"/>
              </a:ext>
            </a:extLst>
          </p:cNvPr>
          <p:cNvSpPr txBox="1"/>
          <p:nvPr/>
        </p:nvSpPr>
        <p:spPr>
          <a:xfrm>
            <a:off x="5319185" y="165767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스케치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B8B30-7D25-4136-A372-AD5FFCB2684A}"/>
              </a:ext>
            </a:extLst>
          </p:cNvPr>
          <p:cNvSpPr txBox="1"/>
          <p:nvPr/>
        </p:nvSpPr>
        <p:spPr>
          <a:xfrm>
            <a:off x="8877410" y="169068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 err="1"/>
              <a:t>브릿지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77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311AF-9A3C-4AF0-A6DD-50C5F36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92CF7-94F9-4928-B487-B2A65168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401219"/>
            <a:ext cx="6629400" cy="120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D7D3-6A72-4183-BB63-7436C939662A}"/>
              </a:ext>
            </a:extLst>
          </p:cNvPr>
          <p:cNvSpPr txBox="1"/>
          <p:nvPr/>
        </p:nvSpPr>
        <p:spPr>
          <a:xfrm>
            <a:off x="5088352" y="261486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파일도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346B-C04A-430F-98FE-D8B71EE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#20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선거관리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81756-EDD8-426E-A7CC-8D3A2F31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52" y="2011529"/>
            <a:ext cx="26209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26F05-07EA-4C07-BA26-1D2BCB4B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11390"/>
            <a:ext cx="2620939" cy="43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#21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CD9BF-3891-4A28-B24D-A5CC117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690688"/>
            <a:ext cx="2758221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#22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내투표확인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31F401-8289-487A-95C3-69B08B43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039" y="1825625"/>
            <a:ext cx="2607921" cy="4351338"/>
          </a:xfrm>
        </p:spPr>
      </p:pic>
    </p:spTree>
    <p:extLst>
      <p:ext uri="{BB962C8B-B14F-4D97-AF65-F5344CB8AC3E}">
        <p14:creationId xmlns:p14="http://schemas.microsoft.com/office/powerpoint/2010/main" val="12546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B244D-B87A-4921-8885-6AEE2E87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999" y="1864700"/>
            <a:ext cx="25965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41209-DD43-44A6-9E5B-27B74D66463C}"/>
              </a:ext>
            </a:extLst>
          </p:cNvPr>
          <p:cNvSpPr txBox="1"/>
          <p:nvPr/>
        </p:nvSpPr>
        <p:spPr>
          <a:xfrm>
            <a:off x="2389435" y="290482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누를 시 </a:t>
            </a:r>
            <a:endParaRPr lang="en-US" altLang="ko-KR" dirty="0"/>
          </a:p>
          <a:p>
            <a:r>
              <a:rPr lang="ko-KR" altLang="en-US" dirty="0"/>
              <a:t>나오는 유의사항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2579625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98E4-2794-4DFB-A7D5-64AB760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370C2-BD2C-4582-86DF-26079437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397"/>
            <a:ext cx="6010275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2DAB9-9874-4CC8-8234-2BFDCA2E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324225"/>
            <a:ext cx="6162675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B2A79-FFEA-4A9B-85DD-E7AE27A8E9A8}"/>
              </a:ext>
            </a:extLst>
          </p:cNvPr>
          <p:cNvSpPr txBox="1"/>
          <p:nvPr/>
        </p:nvSpPr>
        <p:spPr>
          <a:xfrm>
            <a:off x="907308" y="2068065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 </a:t>
            </a:r>
            <a:r>
              <a:rPr lang="ko-KR" altLang="en-US" dirty="0"/>
              <a:t>객체 생성됨</a:t>
            </a:r>
            <a:r>
              <a:rPr lang="en-US" altLang="ko-KR" dirty="0"/>
              <a:t>. Slot1</a:t>
            </a:r>
            <a:r>
              <a:rPr lang="ko-KR" altLang="en-US" dirty="0"/>
              <a:t>에 생성된 </a:t>
            </a:r>
            <a:r>
              <a:rPr lang="en-US" altLang="ko-KR" dirty="0" err="1"/>
              <a:t>Vballot</a:t>
            </a:r>
            <a:r>
              <a:rPr lang="ko-KR" altLang="en-US" dirty="0"/>
              <a:t>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D23A-FC09-4B04-86D1-165370A68F2F}"/>
              </a:ext>
            </a:extLst>
          </p:cNvPr>
          <p:cNvSpPr txBox="1"/>
          <p:nvPr/>
        </p:nvSpPr>
        <p:spPr>
          <a:xfrm>
            <a:off x="8131908" y="2869035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투표용지 생성됨</a:t>
            </a:r>
          </a:p>
        </p:txBody>
      </p:sp>
    </p:spTree>
    <p:extLst>
      <p:ext uri="{BB962C8B-B14F-4D97-AF65-F5344CB8AC3E}">
        <p14:creationId xmlns:p14="http://schemas.microsoft.com/office/powerpoint/2010/main" val="64739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D81C-52BA-403F-83CC-8713A2A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EA60D8-91C9-4AD7-B80C-3F600575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43" y="1940202"/>
            <a:ext cx="261512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A211F-DAFB-4DC6-B186-A12760A4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92" y="1966804"/>
            <a:ext cx="2615125" cy="432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2585B-5FB8-46DB-A2E2-DE5B03BAFEBD}"/>
              </a:ext>
            </a:extLst>
          </p:cNvPr>
          <p:cNvSpPr txBox="1"/>
          <p:nvPr/>
        </p:nvSpPr>
        <p:spPr>
          <a:xfrm>
            <a:off x="6325299" y="1966804"/>
            <a:ext cx="6000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브릿지가</a:t>
            </a:r>
            <a:r>
              <a:rPr lang="ko-KR" altLang="en-US" dirty="0"/>
              <a:t> 먼저 나올 줄 알았는데</a:t>
            </a:r>
            <a:r>
              <a:rPr lang="en-US" altLang="ko-KR" dirty="0"/>
              <a:t>, </a:t>
            </a:r>
            <a:r>
              <a:rPr lang="ko-KR" altLang="en-US" dirty="0"/>
              <a:t>스케치가 먼저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Array.push</a:t>
            </a:r>
            <a:r>
              <a:rPr lang="ko-KR" altLang="en-US" dirty="0"/>
              <a:t>의 특징은 먼저 넣은 애를 뒤로 가게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data;</a:t>
            </a:r>
            <a:r>
              <a:rPr lang="ko-KR" altLang="en-US" dirty="0"/>
              <a:t> 로 해서 넣게 되면 이를 해결할 수 있을 </a:t>
            </a:r>
            <a:endParaRPr lang="en-US" altLang="ko-KR" dirty="0"/>
          </a:p>
          <a:p>
            <a:r>
              <a:rPr lang="ko-KR" altLang="en-US" dirty="0"/>
              <a:t>것을 보이나 나중에 고려해보자</a:t>
            </a:r>
            <a:r>
              <a:rPr lang="en-US" altLang="ko-KR" dirty="0"/>
              <a:t>. (</a:t>
            </a:r>
            <a:r>
              <a:rPr lang="ko-KR" altLang="en-US" dirty="0"/>
              <a:t>별로 중요치 않을 것</a:t>
            </a:r>
            <a:endParaRPr lang="en-US" altLang="ko-KR" dirty="0"/>
          </a:p>
          <a:p>
            <a:r>
              <a:rPr lang="ko-KR" altLang="en-US" dirty="0"/>
              <a:t>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기호</a:t>
            </a:r>
            <a:r>
              <a:rPr lang="en-US" altLang="ko-KR" dirty="0"/>
              <a:t>1</a:t>
            </a:r>
            <a:r>
              <a:rPr lang="ko-KR" altLang="en-US" dirty="0"/>
              <a:t>번에서 기호</a:t>
            </a:r>
            <a:r>
              <a:rPr lang="en-US" altLang="ko-KR" dirty="0"/>
              <a:t>2</a:t>
            </a:r>
            <a:r>
              <a:rPr lang="ko-KR" altLang="en-US" dirty="0"/>
              <a:t>번으로 넘어가려면 스마트폰으로는</a:t>
            </a:r>
            <a:endParaRPr lang="en-US" altLang="ko-KR" dirty="0"/>
          </a:p>
          <a:p>
            <a:r>
              <a:rPr lang="ko-KR" altLang="en-US" dirty="0"/>
              <a:t>손으로 밀면 되는데</a:t>
            </a:r>
            <a:r>
              <a:rPr lang="en-US" altLang="ko-KR" dirty="0"/>
              <a:t>, PC</a:t>
            </a:r>
            <a:r>
              <a:rPr lang="ko-KR" altLang="en-US" dirty="0"/>
              <a:t>에서는 흰색으로 </a:t>
            </a:r>
            <a:r>
              <a:rPr lang="ko-KR" altLang="en-US" dirty="0" err="1"/>
              <a:t>보일락말락하는</a:t>
            </a:r>
            <a:endParaRPr lang="en-US" altLang="ko-KR" dirty="0"/>
          </a:p>
          <a:p>
            <a:r>
              <a:rPr lang="ko-KR" altLang="en-US" dirty="0"/>
              <a:t>화살표 버튼을 눌러야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406F3-B0F9-425B-8DC0-FB8FD885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03" y="2317860"/>
            <a:ext cx="2105025" cy="29527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B72A181-DAB5-4214-B945-E9D8CE617792}"/>
              </a:ext>
            </a:extLst>
          </p:cNvPr>
          <p:cNvSpPr/>
          <p:nvPr/>
        </p:nvSpPr>
        <p:spPr>
          <a:xfrm>
            <a:off x="5452844" y="4328719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ACD1C5-A3EB-4853-98D2-9332FF48D2FA}"/>
              </a:ext>
            </a:extLst>
          </p:cNvPr>
          <p:cNvSpPr/>
          <p:nvPr/>
        </p:nvSpPr>
        <p:spPr>
          <a:xfrm>
            <a:off x="3600275" y="4330117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55C0F-4700-4D9A-864C-597A8FC817AE}"/>
              </a:ext>
            </a:extLst>
          </p:cNvPr>
          <p:cNvCxnSpPr/>
          <p:nvPr/>
        </p:nvCxnSpPr>
        <p:spPr>
          <a:xfrm>
            <a:off x="5696125" y="4513277"/>
            <a:ext cx="629174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1F63A-957E-4A7B-9C4B-83D08711E3E6}"/>
              </a:ext>
            </a:extLst>
          </p:cNvPr>
          <p:cNvCxnSpPr>
            <a:stCxn id="13" idx="5"/>
          </p:cNvCxnSpPr>
          <p:nvPr/>
        </p:nvCxnSpPr>
        <p:spPr>
          <a:xfrm>
            <a:off x="3807928" y="4645177"/>
            <a:ext cx="2517371" cy="3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5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441-1FE9-4951-A2C8-F66D074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234B5-DA1A-440D-9229-F1F1C007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47" y="2141537"/>
            <a:ext cx="26281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B3858-87F0-435A-B252-D65D76C80860}"/>
              </a:ext>
            </a:extLst>
          </p:cNvPr>
          <p:cNvSpPr txBox="1"/>
          <p:nvPr/>
        </p:nvSpPr>
        <p:spPr>
          <a:xfrm>
            <a:off x="0" y="1731446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이전의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r>
              <a:rPr lang="ko-KR" altLang="en-US" dirty="0"/>
              <a:t> 버튼을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99FBC-E8D9-449B-8C31-0436E83B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0" y="3106270"/>
            <a:ext cx="4295775" cy="1438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1F9244-2BC2-42B8-8253-DC90C2B529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30429" y="3825408"/>
            <a:ext cx="989901" cy="22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80422-9D22-419E-A15B-D735EE6B2372}"/>
              </a:ext>
            </a:extLst>
          </p:cNvPr>
          <p:cNvSpPr txBox="1"/>
          <p:nvPr/>
        </p:nvSpPr>
        <p:spPr>
          <a:xfrm>
            <a:off x="4001548" y="277918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선택 후 투표하기 버튼 누를 시 나옴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A588B4-DE37-4C81-9253-7B375B8B0F88}"/>
              </a:ext>
            </a:extLst>
          </p:cNvPr>
          <p:cNvSpPr/>
          <p:nvPr/>
        </p:nvSpPr>
        <p:spPr>
          <a:xfrm>
            <a:off x="1258349" y="3825407"/>
            <a:ext cx="1325460" cy="318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CAC026-404A-4E8A-A5D0-C29ABCBB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723" y="2461798"/>
            <a:ext cx="2341776" cy="3920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2C07D3-AEB3-4AA8-8F99-45521CA89BCF}"/>
              </a:ext>
            </a:extLst>
          </p:cNvPr>
          <p:cNvSpPr txBox="1"/>
          <p:nvPr/>
        </p:nvSpPr>
        <p:spPr>
          <a:xfrm>
            <a:off x="9477372" y="210077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850539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D48C-3E97-4A93-B4D2-821584E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100E3C-700E-420E-9629-9DD731D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29" y="2141537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67D62-5D9D-4B39-8F80-50F1FCB8384F}"/>
              </a:ext>
            </a:extLst>
          </p:cNvPr>
          <p:cNvSpPr txBox="1"/>
          <p:nvPr/>
        </p:nvSpPr>
        <p:spPr>
          <a:xfrm>
            <a:off x="1207573" y="177220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투표율확인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6184B-13CF-4635-9DC3-4E2C47B3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40" y="2705055"/>
            <a:ext cx="6134100" cy="362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DAF33-5C7B-4D19-AACA-A68D9B636E4A}"/>
              </a:ext>
            </a:extLst>
          </p:cNvPr>
          <p:cNvSpPr txBox="1"/>
          <p:nvPr/>
        </p:nvSpPr>
        <p:spPr>
          <a:xfrm>
            <a:off x="4941640" y="2335723"/>
            <a:ext cx="346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학생의 </a:t>
            </a:r>
            <a:r>
              <a:rPr lang="en-US" altLang="ko-KR" dirty="0" err="1"/>
              <a:t>Vballot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브릿지</a:t>
            </a:r>
            <a:r>
              <a:rPr lang="ko-KR" altLang="en-US" dirty="0"/>
              <a:t> 추가됨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3F249-2BAA-43E9-9858-EEFAC726F774}"/>
              </a:ext>
            </a:extLst>
          </p:cNvPr>
          <p:cNvSpPr/>
          <p:nvPr/>
        </p:nvSpPr>
        <p:spPr>
          <a:xfrm>
            <a:off x="5410899" y="5008228"/>
            <a:ext cx="1442907" cy="21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98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45E5-30B0-49E6-8A5F-716EA6F2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#24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스케치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E82A47-373C-43AA-8DCE-114F8154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1" y="2432029"/>
            <a:ext cx="5886450" cy="24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FCFC-643F-43E4-A1EB-16DCF955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1" y="2432029"/>
            <a:ext cx="598170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F73A5-3AAE-41E9-B9FA-1FEE596076E6}"/>
              </a:ext>
            </a:extLst>
          </p:cNvPr>
          <p:cNvSpPr txBox="1"/>
          <p:nvPr/>
        </p:nvSpPr>
        <p:spPr>
          <a:xfrm>
            <a:off x="446834" y="2062697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클릭 후 생성된 학생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Student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9113-A90E-4D1C-A74D-46B349BF6276}"/>
              </a:ext>
            </a:extLst>
          </p:cNvPr>
          <p:cNvSpPr txBox="1"/>
          <p:nvPr/>
        </p:nvSpPr>
        <p:spPr>
          <a:xfrm>
            <a:off x="7013196" y="2062697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뽑은 스케치가 투표용지에 작성됨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164784-0BA3-4DAD-9136-094CDC8D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93" y="5427641"/>
            <a:ext cx="359092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2FD15-65A3-45BC-B81E-5C7ECEE11A92}"/>
              </a:ext>
            </a:extLst>
          </p:cNvPr>
          <p:cNvSpPr txBox="1"/>
          <p:nvPr/>
        </p:nvSpPr>
        <p:spPr>
          <a:xfrm>
            <a:off x="2178878" y="501699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 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64FEA-6324-4F6F-AA22-81CA3454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#25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3, 4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804155-D538-4E69-94AD-0635C57A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47" y="2295408"/>
            <a:ext cx="26007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62F5B-32EE-4CC0-99CA-66FEC646BAFA}"/>
              </a:ext>
            </a:extLst>
          </p:cNvPr>
          <p:cNvSpPr txBox="1"/>
          <p:nvPr/>
        </p:nvSpPr>
        <p:spPr>
          <a:xfrm>
            <a:off x="39147" y="1926076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3, 4 </a:t>
            </a:r>
            <a:r>
              <a:rPr lang="ko-KR" altLang="en-US" dirty="0"/>
              <a:t>모두 투표완료 후 관리자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4184-05CC-4ECB-BE78-55132A6D5D08}"/>
              </a:ext>
            </a:extLst>
          </p:cNvPr>
          <p:cNvSpPr txBox="1"/>
          <p:nvPr/>
        </p:nvSpPr>
        <p:spPr>
          <a:xfrm>
            <a:off x="4446165" y="2810312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투표하는 것에 있어서 문제는 없었음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2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03BB-FC98-43EC-B3E7-A82D0F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741D49-89CA-4E59-9A5B-C1D460EB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9" y="2278631"/>
            <a:ext cx="258495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7F616-76A1-485F-AFD7-69FD5E36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09" y="2278631"/>
            <a:ext cx="2663899" cy="43571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F8A9B3-C405-450C-A80E-3968453ADC11}"/>
              </a:ext>
            </a:extLst>
          </p:cNvPr>
          <p:cNvCxnSpPr/>
          <p:nvPr/>
        </p:nvCxnSpPr>
        <p:spPr>
          <a:xfrm>
            <a:off x="2600587" y="3657600"/>
            <a:ext cx="113251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7E5C0C2-E7AB-4641-883A-CF629C76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60" y="2278631"/>
            <a:ext cx="2443560" cy="2925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FE149C-D2BE-4C3A-85A4-558E6390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559" y="2278631"/>
            <a:ext cx="2831848" cy="3614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844D2F-7412-4381-8D46-4092EF651614}"/>
              </a:ext>
            </a:extLst>
          </p:cNvPr>
          <p:cNvSpPr txBox="1"/>
          <p:nvPr/>
        </p:nvSpPr>
        <p:spPr>
          <a:xfrm>
            <a:off x="6165908" y="1182847"/>
            <a:ext cx="56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선거 수정 시에 기권 후보자가 나오는 문제 해결해야 됨</a:t>
            </a:r>
            <a:r>
              <a:rPr lang="en-US" altLang="ko-KR" dirty="0"/>
              <a:t>. (Fixed at 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7:52:33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A9848-87C3-4FD2-B145-CF40F86E1211}"/>
              </a:ext>
            </a:extLst>
          </p:cNvPr>
          <p:cNvSpPr/>
          <p:nvPr/>
        </p:nvSpPr>
        <p:spPr>
          <a:xfrm>
            <a:off x="8847020" y="2106177"/>
            <a:ext cx="3107292" cy="3975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44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A064-66B1-4250-A230-51FB451F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87AD93-4820-4EDF-BB4E-9A265947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766" y="2253056"/>
            <a:ext cx="323923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C95E25-E24C-4E2E-BC31-54969343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2002168"/>
            <a:ext cx="7077075" cy="10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989BC-1253-48A5-BDAF-9A7146DF66B6}"/>
              </a:ext>
            </a:extLst>
          </p:cNvPr>
          <p:cNvSpPr txBox="1"/>
          <p:nvPr/>
        </p:nvSpPr>
        <p:spPr>
          <a:xfrm>
            <a:off x="611838" y="3136063"/>
            <a:ext cx="7055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시 </a:t>
            </a:r>
            <a:r>
              <a:rPr lang="en-US" altLang="ko-KR" dirty="0"/>
              <a:t>Error </a:t>
            </a:r>
            <a:r>
              <a:rPr lang="ko-KR" altLang="en-US" dirty="0"/>
              <a:t>생겼는데</a:t>
            </a:r>
            <a:r>
              <a:rPr lang="en-US" altLang="ko-KR" dirty="0"/>
              <a:t>, </a:t>
            </a:r>
            <a:r>
              <a:rPr lang="ko-KR" altLang="en-US" dirty="0"/>
              <a:t>사진은 수정되는 문제가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Error</a:t>
            </a:r>
            <a:r>
              <a:rPr lang="ko-KR" altLang="en-US" dirty="0"/>
              <a:t>는 체인코드에서 발생시키는 오류임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8:10:05)</a:t>
            </a:r>
          </a:p>
          <a:p>
            <a:endParaRPr lang="en-US" altLang="ko-KR" dirty="0"/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 수정 시 몇몇 속성은 한 문자밖에 들어가지 않는 문제가 생김</a:t>
            </a:r>
            <a:r>
              <a:rPr lang="en-US" altLang="ko-KR" dirty="0"/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(Fixed at 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8:17:23)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18DE-A262-4863-A32D-878AA7E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08C88F-7568-426C-99AC-6CB3066C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48" y="1983567"/>
            <a:ext cx="3467100" cy="4152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9DFF2-5EDA-45D6-9E46-B5518E7EE00C}"/>
              </a:ext>
            </a:extLst>
          </p:cNvPr>
          <p:cNvSpPr txBox="1"/>
          <p:nvPr/>
        </p:nvSpPr>
        <p:spPr>
          <a:xfrm>
            <a:off x="4420998" y="1983567"/>
            <a:ext cx="7096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후 선거운동본부명칭 사라진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</a:p>
          <a:p>
            <a:endParaRPr lang="en-US" altLang="ko-K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(Election name) </a:t>
            </a:r>
            <a:r>
              <a:rPr lang="ko-KR" altLang="en-US" dirty="0"/>
              <a:t>수정 후 사진 </a:t>
            </a:r>
            <a:r>
              <a:rPr lang="en-US" altLang="ko-KR" dirty="0"/>
              <a:t>hash</a:t>
            </a:r>
            <a:r>
              <a:rPr lang="ko-KR" altLang="en-US" dirty="0"/>
              <a:t>값 일치하지 않는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034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46319-DAA9-4ECF-98D5-C4505C53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89D57D-3D3F-4284-BCC2-E9F0EF32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61" y="2141537"/>
            <a:ext cx="262817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F9260-6D5E-42EF-9166-E45C7E45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96" y="2141537"/>
            <a:ext cx="2683935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9CA255-5B0D-4E4F-934A-EFB1B58FB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88" y="2141537"/>
            <a:ext cx="265395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C351CF-DB29-4CEC-A6EA-16593321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801" y="2141535"/>
            <a:ext cx="26223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59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CBDF-8FCC-4AB3-80F0-159714EB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BCE7AA-BCB2-4E9C-A48C-F59F54D6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7" y="2786856"/>
            <a:ext cx="2447925" cy="242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021EF-3F31-4D42-BF06-51AE3438C5AC}"/>
              </a:ext>
            </a:extLst>
          </p:cNvPr>
          <p:cNvSpPr txBox="1"/>
          <p:nvPr/>
        </p:nvSpPr>
        <p:spPr>
          <a:xfrm>
            <a:off x="4985540" y="2325245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state</a:t>
            </a:r>
            <a:r>
              <a:rPr lang="ko-KR" altLang="en-US" dirty="0"/>
              <a:t>도 텅 빔</a:t>
            </a:r>
          </a:p>
        </p:txBody>
      </p:sp>
    </p:spTree>
    <p:extLst>
      <p:ext uri="{BB962C8B-B14F-4D97-AF65-F5344CB8AC3E}">
        <p14:creationId xmlns:p14="http://schemas.microsoft.com/office/powerpoint/2010/main" val="3383901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FCD4-6EB5-4AF5-941F-70A6D048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#28 : </a:t>
            </a:r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en-US" altLang="ko-KR" dirty="0"/>
              <a:t>(</a:t>
            </a:r>
            <a:r>
              <a:rPr lang="ko-KR" altLang="en-US" dirty="0" err="1"/>
              <a:t>융공대</a:t>
            </a:r>
            <a:r>
              <a:rPr lang="en-US" altLang="ko-KR" dirty="0"/>
              <a:t>, </a:t>
            </a:r>
            <a:r>
              <a:rPr lang="ko-KR" altLang="en-US" dirty="0" err="1"/>
              <a:t>인사대</a:t>
            </a:r>
            <a:r>
              <a:rPr lang="en-US" altLang="ko-KR" dirty="0"/>
              <a:t>) </a:t>
            </a:r>
            <a:r>
              <a:rPr lang="ko-KR" altLang="en-US" dirty="0"/>
              <a:t>선거 </a:t>
            </a:r>
            <a:r>
              <a:rPr lang="en-US" altLang="ko-KR" dirty="0"/>
              <a:t>3</a:t>
            </a:r>
            <a:r>
              <a:rPr lang="ko-KR" altLang="en-US" dirty="0"/>
              <a:t>개 연속으로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7647F6-E45F-4718-AAC5-E52245DF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49" y="2295409"/>
            <a:ext cx="26093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CB972-D733-4226-867D-93EB00B4361C}"/>
              </a:ext>
            </a:extLst>
          </p:cNvPr>
          <p:cNvSpPr txBox="1"/>
          <p:nvPr/>
        </p:nvSpPr>
        <p:spPr>
          <a:xfrm>
            <a:off x="363448" y="192607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관리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230490-1ABA-4BC7-8298-A807904A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9" y="2340575"/>
            <a:ext cx="2609369" cy="4306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55E87C-6432-4F69-BB1A-4378850DAF46}"/>
              </a:ext>
            </a:extLst>
          </p:cNvPr>
          <p:cNvSpPr txBox="1"/>
          <p:nvPr/>
        </p:nvSpPr>
        <p:spPr>
          <a:xfrm>
            <a:off x="3163398" y="19260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456080-81FC-4A3C-9010-8FEED2810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47" y="2416175"/>
            <a:ext cx="4495800" cy="407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C7CED8-163B-478C-A003-002C08F0E449}"/>
              </a:ext>
            </a:extLst>
          </p:cNvPr>
          <p:cNvSpPr txBox="1"/>
          <p:nvPr/>
        </p:nvSpPr>
        <p:spPr>
          <a:xfrm>
            <a:off x="10532365" y="2986481"/>
            <a:ext cx="13163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2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융공대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인사대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2334750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39FD-40D3-450A-8F27-05B3BA0F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#29 : </a:t>
            </a:r>
            <a:r>
              <a:rPr lang="ko-KR" altLang="en-US" sz="3600" dirty="0"/>
              <a:t>총학생회와 </a:t>
            </a:r>
            <a:r>
              <a:rPr lang="ko-KR" altLang="en-US" sz="3600" dirty="0" err="1"/>
              <a:t>단과대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인사대</a:t>
            </a:r>
            <a:r>
              <a:rPr lang="en-US" altLang="ko-KR" sz="3600" dirty="0"/>
              <a:t>) </a:t>
            </a:r>
            <a:r>
              <a:rPr lang="ko-KR" altLang="en-US" sz="3600" dirty="0"/>
              <a:t>선거 존재 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)</a:t>
            </a:r>
            <a:r>
              <a:rPr lang="ko-KR" altLang="en-US" sz="3600" dirty="0"/>
              <a:t>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34CE00-DA40-4466-ACC9-8679BC8A8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50192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0DEB7-B240-40DA-BB0B-2F2701909DC0}"/>
              </a:ext>
            </a:extLst>
          </p:cNvPr>
          <p:cNvSpPr txBox="1"/>
          <p:nvPr/>
        </p:nvSpPr>
        <p:spPr>
          <a:xfrm>
            <a:off x="-67113" y="1498511"/>
            <a:ext cx="5708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총학생회 선거 끝나고 이어서 </a:t>
            </a:r>
            <a:r>
              <a:rPr lang="ko-KR" altLang="en-US" dirty="0" err="1"/>
              <a:t>단과대</a:t>
            </a:r>
            <a:r>
              <a:rPr lang="en-US" altLang="ko-KR" dirty="0"/>
              <a:t>(</a:t>
            </a:r>
            <a:r>
              <a:rPr lang="ko-KR" altLang="en-US" dirty="0" err="1"/>
              <a:t>융공대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선거 진행 시 </a:t>
            </a:r>
            <a:r>
              <a:rPr lang="en-US" altLang="ko-KR" dirty="0"/>
              <a:t>Error</a:t>
            </a:r>
            <a:r>
              <a:rPr lang="ko-KR" altLang="en-US" dirty="0"/>
              <a:t>가 발생됨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C62A33-CE31-4FAE-8C11-F9A746DE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36" y="3197517"/>
            <a:ext cx="5934075" cy="360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2755A-9EF6-4159-8919-8AD8F57B44D3}"/>
              </a:ext>
            </a:extLst>
          </p:cNvPr>
          <p:cNvSpPr txBox="1"/>
          <p:nvPr/>
        </p:nvSpPr>
        <p:spPr>
          <a:xfrm>
            <a:off x="5917036" y="2299735"/>
            <a:ext cx="549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19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수요일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1:39:02)</a:t>
            </a:r>
          </a:p>
          <a:p>
            <a:r>
              <a:rPr lang="ko-KR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아래는 투표 성공한 </a:t>
            </a:r>
            <a:r>
              <a:rPr lang="en-US" altLang="ko-KR" dirty="0">
                <a:solidFill>
                  <a:srgbClr val="333333"/>
                </a:solidFill>
                <a:latin typeface="Verdana" panose="020B0604030504040204" pitchFamily="34" charset="0"/>
              </a:rPr>
              <a:t>world state</a:t>
            </a:r>
            <a:r>
              <a:rPr lang="ko-KR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32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D88F1-8EC9-4F27-9D56-18979D48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#30 : </a:t>
            </a:r>
            <a:r>
              <a:rPr lang="ko-KR" altLang="en-US" sz="3600" dirty="0"/>
              <a:t>총학생회와 </a:t>
            </a:r>
            <a:r>
              <a:rPr lang="ko-KR" altLang="en-US" sz="3600" dirty="0" err="1"/>
              <a:t>단과대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인사대</a:t>
            </a:r>
            <a:r>
              <a:rPr lang="en-US" altLang="ko-KR" sz="3600" dirty="0"/>
              <a:t>) </a:t>
            </a:r>
            <a:r>
              <a:rPr lang="ko-KR" altLang="en-US" sz="3600" dirty="0"/>
              <a:t>선거 존재 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)</a:t>
            </a:r>
            <a:r>
              <a:rPr lang="ko-KR" altLang="en-US" sz="3600" dirty="0"/>
              <a:t>가 </a:t>
            </a:r>
            <a:r>
              <a:rPr lang="en-US" altLang="ko-KR" sz="3600" dirty="0"/>
              <a:t>[</a:t>
            </a:r>
            <a:r>
              <a:rPr lang="ko-KR" altLang="en-US" sz="3600" dirty="0"/>
              <a:t>내투표확인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8B88A-8497-4D32-8447-7644BC16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voterContract</a:t>
            </a:r>
            <a:r>
              <a:rPr lang="ko-KR" altLang="en-US" dirty="0"/>
              <a:t> </a:t>
            </a:r>
            <a:r>
              <a:rPr lang="en-US" altLang="ko-KR" dirty="0"/>
              <a:t>1.0.35 </a:t>
            </a:r>
            <a:r>
              <a:rPr lang="ko-KR" altLang="en-US" dirty="0"/>
              <a:t>버전에서는 </a:t>
            </a:r>
            <a:r>
              <a:rPr lang="en-US" altLang="ko-KR" dirty="0" err="1"/>
              <a:t>checkMyVBallot</a:t>
            </a:r>
            <a:r>
              <a:rPr lang="en-US" altLang="ko-KR" dirty="0"/>
              <a:t> </a:t>
            </a:r>
            <a:r>
              <a:rPr lang="ko-KR" altLang="en-US" dirty="0"/>
              <a:t>체인코드가 단 하나의 선거에 대한 투표 확인 기능만 구현되어 있었음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1.0.36 </a:t>
            </a:r>
            <a:r>
              <a:rPr lang="ko-KR" altLang="en-US" dirty="0"/>
              <a:t>버전에서는 내투표확인 동작 잘됨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D8D0F-94B4-46A8-A2C8-35C72D4A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776" y="3314517"/>
            <a:ext cx="2139018" cy="354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1A6A4-7C20-401B-A946-0A4884D306BF}"/>
              </a:ext>
            </a:extLst>
          </p:cNvPr>
          <p:cNvSpPr txBox="1"/>
          <p:nvPr/>
        </p:nvSpPr>
        <p:spPr>
          <a:xfrm>
            <a:off x="6313329" y="4169328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사진을 보면 알다시피 </a:t>
            </a:r>
            <a:r>
              <a:rPr lang="ko-KR" altLang="en-US" dirty="0" err="1"/>
              <a:t>선거별</a:t>
            </a:r>
            <a:r>
              <a:rPr lang="ko-KR" altLang="en-US" dirty="0"/>
              <a:t> 내투표조회가</a:t>
            </a:r>
            <a:endParaRPr lang="en-US" altLang="ko-KR" dirty="0"/>
          </a:p>
          <a:p>
            <a:r>
              <a:rPr lang="ko-KR" altLang="en-US" dirty="0"/>
              <a:t>잘됨을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589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B708-3FEA-4E47-9AB1-E80E901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#30 : </a:t>
            </a:r>
            <a:r>
              <a:rPr lang="ko-KR" altLang="en-US" sz="3200" dirty="0"/>
              <a:t>총학생회와 </a:t>
            </a:r>
            <a:r>
              <a:rPr lang="ko-KR" altLang="en-US" sz="3200" dirty="0" err="1"/>
              <a:t>단과대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융공대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인사대</a:t>
            </a:r>
            <a:r>
              <a:rPr lang="en-US" altLang="ko-KR" sz="3200" dirty="0"/>
              <a:t>) </a:t>
            </a:r>
            <a:r>
              <a:rPr lang="ko-KR" altLang="en-US" sz="3200" dirty="0"/>
              <a:t>선거 존재 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2(</a:t>
            </a:r>
            <a:r>
              <a:rPr lang="ko-KR" altLang="en-US" sz="3200" dirty="0" err="1"/>
              <a:t>융공대</a:t>
            </a:r>
            <a:r>
              <a:rPr lang="en-US" altLang="ko-KR" sz="3200" dirty="0"/>
              <a:t>)</a:t>
            </a:r>
            <a:r>
              <a:rPr lang="ko-KR" altLang="en-US" sz="3200" dirty="0"/>
              <a:t>가 </a:t>
            </a:r>
            <a:r>
              <a:rPr lang="en-US" altLang="ko-KR" sz="3200" dirty="0"/>
              <a:t>[</a:t>
            </a:r>
            <a:r>
              <a:rPr lang="ko-KR" altLang="en-US" sz="3200" dirty="0"/>
              <a:t>내투표확인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F8514C-1303-4FAF-81B6-999B5704A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0354"/>
            <a:ext cx="5306887" cy="21125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A38A6-4B65-4D33-B232-04260577C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4" y="3592257"/>
            <a:ext cx="5306887" cy="3265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9DF674-EAC0-4CA3-83F2-E399FE66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91" y="3592887"/>
            <a:ext cx="5411709" cy="3264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2241A-E98E-40FA-AD97-20668AA9689A}"/>
              </a:ext>
            </a:extLst>
          </p:cNvPr>
          <p:cNvSpPr txBox="1"/>
          <p:nvPr/>
        </p:nvSpPr>
        <p:spPr>
          <a:xfrm>
            <a:off x="5503179" y="1902494"/>
            <a:ext cx="5984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Slot1</a:t>
            </a:r>
            <a:r>
              <a:rPr lang="ko-KR" altLang="en-US" dirty="0"/>
              <a:t>은 총학생회 선거</a:t>
            </a:r>
            <a:endParaRPr lang="en-US" altLang="ko-KR" dirty="0"/>
          </a:p>
          <a:p>
            <a:r>
              <a:rPr lang="en-US" altLang="ko-KR" dirty="0"/>
              <a:t>Slot2</a:t>
            </a:r>
            <a:r>
              <a:rPr lang="ko-KR" altLang="en-US" dirty="0"/>
              <a:t>는 </a:t>
            </a:r>
            <a:r>
              <a:rPr lang="ko-KR" altLang="en-US" dirty="0" err="1"/>
              <a:t>융공대</a:t>
            </a:r>
            <a:r>
              <a:rPr lang="ko-KR" altLang="en-US" dirty="0"/>
              <a:t> 선거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투표용지를 보면 어떤 선거에서 어떤 후보를 투표했는지</a:t>
            </a:r>
            <a:endParaRPr lang="en-US" altLang="ko-KR" dirty="0"/>
          </a:p>
          <a:p>
            <a:r>
              <a:rPr lang="ko-KR" altLang="en-US" dirty="0"/>
              <a:t>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3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#?? : 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6A650-B3AB-46F8-A94D-3A6BD42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작성하여주십시오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81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</p:spTree>
    <p:extLst>
      <p:ext uri="{BB962C8B-B14F-4D97-AF65-F5344CB8AC3E}">
        <p14:creationId xmlns:p14="http://schemas.microsoft.com/office/powerpoint/2010/main" val="2125819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선거 결과 확인에 대한 시나리오는 준비하지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혜령 팀원 담당임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선거 투표용지를 받은 학생이 있을 때 관리자가 선거를 강제종료</a:t>
            </a:r>
            <a:endParaRPr lang="en-US" altLang="ko-KR" dirty="0"/>
          </a:p>
          <a:p>
            <a:r>
              <a:rPr lang="ko-KR" altLang="en-US" dirty="0"/>
              <a:t>선거에 학생이 투표한 후에 관리자가 선거를 강제종료</a:t>
            </a:r>
            <a:endParaRPr lang="en-US" altLang="ko-KR" dirty="0"/>
          </a:p>
          <a:p>
            <a:r>
              <a:rPr lang="ko-KR" altLang="en-US" dirty="0"/>
              <a:t>각 단과대별 선거 진행</a:t>
            </a:r>
            <a:endParaRPr lang="en-US" altLang="ko-KR" dirty="0"/>
          </a:p>
          <a:p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ko-KR" altLang="en-US" dirty="0"/>
              <a:t> 선거 동시 진행</a:t>
            </a:r>
            <a:endParaRPr lang="en-US" altLang="ko-KR" dirty="0"/>
          </a:p>
          <a:p>
            <a:r>
              <a:rPr lang="ko-KR" altLang="en-US" dirty="0"/>
              <a:t>보궐 선거 관련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b="1" u="sng" dirty="0"/>
              <a:t>시나리오 아이디어 구함요</a:t>
            </a:r>
            <a:r>
              <a:rPr lang="en-US" altLang="ko-KR" b="1" u="sng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</p:spTree>
    <p:extLst>
      <p:ext uri="{BB962C8B-B14F-4D97-AF65-F5344CB8AC3E}">
        <p14:creationId xmlns:p14="http://schemas.microsoft.com/office/powerpoint/2010/main" val="453261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44FD-6116-42EE-B325-BC2631A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AF-A4C3-42A7-A72A-72130294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투표율확인 기능이 속도가 너무 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버튼을 여러 번 누르게 되면 관련 요청을 여러 번 하게 되는데</a:t>
            </a:r>
            <a:r>
              <a:rPr lang="en-US" altLang="ko-KR" dirty="0"/>
              <a:t>, </a:t>
            </a:r>
            <a:r>
              <a:rPr lang="ko-KR" altLang="en-US" dirty="0"/>
              <a:t>이에 대한 방비책이 필요할 것으로 보임</a:t>
            </a:r>
            <a:r>
              <a:rPr lang="en-US" altLang="ko-KR" dirty="0"/>
              <a:t>. </a:t>
            </a:r>
            <a:r>
              <a:rPr lang="ko-KR" altLang="en-US" dirty="0"/>
              <a:t>예를 들어 버튼을 한번 누르면 버튼을 비활성화 시키거나 버튼을 사리지게 하거나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2046</Words>
  <Application>Microsoft Office PowerPoint</Application>
  <PresentationFormat>와이드스크린</PresentationFormat>
  <Paragraphs>262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시나리오#18 : 후보자 1개인 선거가 하나가 생성된 상태로, 학생4이 [투표하기] -&gt; [개인정보처리동의 동의안함] -&gt; [투표하기]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시나리오#20 : 관리자가 후보자가 2개인 [선거관리]</vt:lpstr>
      <vt:lpstr>시나리오#21 : 관리자가 후보자가 2개인 [투표율확인]</vt:lpstr>
      <vt:lpstr>시나리오#22 : 후보자가 2개인 선거 존재 시, 학생이 [내투표확인]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 -&gt; [브릿지 선택]</vt:lpstr>
      <vt:lpstr>시나리오#23 : 후보자가 2개인 선거 존재 시, 학생이 [투표하기] -&gt; [브릿지 선택]</vt:lpstr>
      <vt:lpstr>시나리오#24 : 후보자가 2개인 선거 존재 시, 학생2이 [투표하기] -&gt; [스케치 선택]</vt:lpstr>
      <vt:lpstr>시나리오#25 : 후보자가 2개인 선거 존재 시, 학생3, 4이 [투표하기] -&gt; [기권 선택]</vt:lpstr>
      <vt:lpstr>시나리오#26 : 관리자가 [선거생성] -&gt; [선거수정]</vt:lpstr>
      <vt:lpstr>시나리오#26 : 관리자가 [선거생성] -&gt; [선거수정]</vt:lpstr>
      <vt:lpstr>시나리오#26 : 관리자가 [선거생성] -&gt; [선거수정]</vt:lpstr>
      <vt:lpstr>시나리오#27 : 관리자가 [선거생성] -&gt; [선거삭제] (등록된 선거)</vt:lpstr>
      <vt:lpstr>시나리오#27 : 관리자가 [선거생성] -&gt; [선거삭제] (등록된 선거)</vt:lpstr>
      <vt:lpstr>시나리오#28 : 총학생회와 단과대(융공대, 인사대) 선거 3개 연속으로 생성</vt:lpstr>
      <vt:lpstr>시나리오#29 : 총학생회와 단과대(융공대, 인사대) 선거 존재 시, 학생2(융공대)가 [투표하기]</vt:lpstr>
      <vt:lpstr>시나리오#30 : 총학생회와 단과대(융공대, 인사대) 선거 존재 시, 학생2(융공대)가 [내투표확인]</vt:lpstr>
      <vt:lpstr>시나리오#30 : 총학생회와 단과대(융공대, 인사대) 선거 존재 시, 학생2(융공대)가 [내투표확인]</vt:lpstr>
      <vt:lpstr>시나리오#?? : ??</vt:lpstr>
      <vt:lpstr>미시행 시나리오 목록</vt:lpstr>
      <vt:lpstr>미시행 시나리오 목록</vt:lpstr>
      <vt:lpstr>시나리오 진행 중 느낀 점</vt:lpstr>
      <vt:lpstr>시나리오 진행 중 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78</cp:revision>
  <dcterms:created xsi:type="dcterms:W3CDTF">2020-08-17T17:38:57Z</dcterms:created>
  <dcterms:modified xsi:type="dcterms:W3CDTF">2020-08-18T17:40:57Z</dcterms:modified>
</cp:coreProperties>
</file>