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3" r:id="rId27"/>
    <p:sldId id="286" r:id="rId28"/>
    <p:sldId id="284" r:id="rId29"/>
    <p:sldId id="285" r:id="rId30"/>
    <p:sldId id="274" r:id="rId31"/>
    <p:sldId id="288" r:id="rId32"/>
    <p:sldId id="289" r:id="rId33"/>
    <p:sldId id="28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F6B2F-53A9-4977-9F82-13FB1ED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9666-1661-49CF-9708-A618707E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FD6A6-82DA-4059-A2B3-2AB1AFEA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5789-7595-4ED9-9939-2515C59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ED444-EF0C-4ED8-9831-CB07B482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935BB-5144-4CB7-8197-E66A7E55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22C43-6FA5-4F68-8A41-94240C75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AE5BD-1A86-4287-B42C-4077817A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B3DF7-0054-4ACF-B7C7-BA00D6A2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A03C-8AF4-40D9-A8DF-B5FDCB3C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6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FCB51-BF93-4588-8B2D-446E5D64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E8225-8D88-4F1F-A0FB-BF8885A9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FF20-DA30-4FBC-B272-BD24B772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A6AB6-553A-4FAD-BC28-318BD6B7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5D06-29E2-4D6F-96E1-188BEEC5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0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7471-26D1-4502-BF53-97649490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A126A-1B0A-494F-A67E-64B1482C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2E8CD-1B26-4086-943E-DE45DB62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8920-A4CC-44EC-9CFC-D16A34B6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EE1D-BE29-41F0-9291-E31A7612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5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4A58-AFC0-478A-A864-2E1805C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79968-0FF5-4D04-AED0-CB96CF2B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C68E3-CFE6-4BAC-ABC3-B6AD58E2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185E6-091B-4FC4-B480-7ADE3F5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1C81C-52DE-4A6F-B5D8-5D585034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E330-ED1A-4041-BCFE-3838F71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253F-662C-4323-A54D-C1D989D2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ED603-FD66-4F93-B6BA-912AE9A4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886AE-FC37-4A95-AE47-FF169B3E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984B1-814B-4A08-9DEE-FB2B97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610B-99BB-427A-8BEA-41C6C5CB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03B1E-1492-48A8-B47E-D6D9B6AE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C99FE-0486-49CC-8551-8C65B88D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57F832-FC21-41E4-B558-A92C95B14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9362C-5BC8-416F-A960-20CAEC866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6C714F-47D1-49C9-9F9C-2BC8DBFF3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9C859E-D593-4238-BF7B-FFF535F4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087D9F-1D5D-4C50-BFD2-D57996DA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A6FE-D21E-4A78-B8F3-FFBAD7F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9AB1-1EDB-4913-A8E1-4AD8ABB7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63471-D213-4DB2-9E6D-E14A858D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32189-68FE-419D-96D0-59C0B84D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2E083-2209-463D-B817-3702817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290D8E-8A6B-47B9-B53F-4F1568AB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D67A1E-88A2-4C57-A844-4149093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26991-1EF6-422E-A15C-60F77F78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4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4046-DE3A-455E-8861-4545650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EC47A-DB44-4F5D-8A32-4C36056E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1465E-4EFA-4669-A24F-4BFCED3C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472C8-5DE5-4963-AD71-CC2ED202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311CA-430F-41E7-A233-C8FA61E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CFBE9-518E-4ED9-8FF2-86151BAF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78EBF-94C9-4D69-86B1-D84443CA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74EA5-40ED-4B70-A731-2EB89C9F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013C27-D9E0-46E3-814E-19A3C25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919ED-1C14-49CE-A951-A37DE32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75B0B-E1C3-4A15-8AD0-0884E5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DF582-1873-451F-BCBF-B5896F2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4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9C73F0-F002-4783-883E-8390D36B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86323-3F78-490B-9A9D-822ACD07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B69E2-6BBB-4215-9637-C63AE069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357-B074-456A-90E1-E2D4ABBCBC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0FF32-5A67-4D8F-A7D7-0CB571E7D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ED854-460D-4682-B554-EE342C8D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36F6-1C35-480E-8DB2-3DB71E544F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52b78400f50acd6a2715e2a18f5c97bb319efb71 [52b7840]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3</a:t>
            </a:r>
            <a:r>
              <a:rPr lang="ko-KR" altLang="en-US" sz="2400" dirty="0"/>
              <a:t>시 </a:t>
            </a:r>
            <a:r>
              <a:rPr lang="en-US" altLang="ko-KR" sz="2400" dirty="0"/>
              <a:t>16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67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BA28-8F60-430E-BF54-5F80F47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3D74DA-9DB7-4079-A7A2-0DF44923D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9" y="2073985"/>
            <a:ext cx="3686175" cy="22764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278E3C-8F53-44F5-96E9-6ADF970BA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73"/>
          <a:stretch/>
        </p:blipFill>
        <p:spPr>
          <a:xfrm>
            <a:off x="3956133" y="2073985"/>
            <a:ext cx="3686175" cy="459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EF3A3-1C8D-4CE9-9DFA-9CE30357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878" y="2073985"/>
            <a:ext cx="36861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62C1D-1721-4720-B5E4-CEC5D3FD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980F15-8D80-43F3-A295-FB5BC0FD1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0" y="3415506"/>
            <a:ext cx="3276600" cy="117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D2C54-1FA2-4E7C-9B51-F71FA401EE65}"/>
              </a:ext>
            </a:extLst>
          </p:cNvPr>
          <p:cNvSpPr txBox="1"/>
          <p:nvPr/>
        </p:nvSpPr>
        <p:spPr>
          <a:xfrm>
            <a:off x="4457700" y="2944536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258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C7C49-78ED-451A-9D8A-9A0E184D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#6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E7A087-0DE8-4940-B44B-59516C33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995"/>
            <a:ext cx="7058025" cy="552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52C71-10C4-442C-8B69-F404604216D0}"/>
              </a:ext>
            </a:extLst>
          </p:cNvPr>
          <p:cNvSpPr txBox="1"/>
          <p:nvPr/>
        </p:nvSpPr>
        <p:spPr>
          <a:xfrm>
            <a:off x="838200" y="1887663"/>
            <a:ext cx="189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 Message :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DB1E27-1280-4900-8FCC-295691A6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4206"/>
            <a:ext cx="7248525" cy="1028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9568F8-E797-4EAD-9B1A-62D099315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5032022"/>
            <a:ext cx="7200900" cy="97155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C2444CB-7C61-4E28-8DCC-604F81EF4A4A}"/>
              </a:ext>
            </a:extLst>
          </p:cNvPr>
          <p:cNvSpPr/>
          <p:nvPr/>
        </p:nvSpPr>
        <p:spPr>
          <a:xfrm>
            <a:off x="4068661" y="4562906"/>
            <a:ext cx="302003" cy="347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E8436-E121-4351-8408-2FD06D8B749C}"/>
              </a:ext>
            </a:extLst>
          </p:cNvPr>
          <p:cNvSpPr txBox="1"/>
          <p:nvPr/>
        </p:nvSpPr>
        <p:spPr>
          <a:xfrm>
            <a:off x="838200" y="3178777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: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0DD1B-0746-43F1-96AA-500F165BE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329" y="1793386"/>
            <a:ext cx="2910718" cy="481912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7C7F4C-905F-4EA4-A864-E100A3337373}"/>
              </a:ext>
            </a:extLst>
          </p:cNvPr>
          <p:cNvSpPr/>
          <p:nvPr/>
        </p:nvSpPr>
        <p:spPr>
          <a:xfrm>
            <a:off x="8347046" y="5251508"/>
            <a:ext cx="679508" cy="570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4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9B94-485B-4DD5-89AC-22B55077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B597ED-1A17-410E-8BBF-115B99AD7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28" y="1926292"/>
            <a:ext cx="2590597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2663E2-DD21-4320-B372-13858A1D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74" y="1926292"/>
            <a:ext cx="261080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9BBD4-7467-409F-BFFE-1FFA0F93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#8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관리자가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 – [</a:t>
            </a:r>
            <a:r>
              <a:rPr lang="ko-KR" altLang="en-US" dirty="0"/>
              <a:t>진행중인 선거</a:t>
            </a:r>
            <a:r>
              <a:rPr lang="en-US" altLang="ko-KR" dirty="0"/>
              <a:t>] – [</a:t>
            </a:r>
            <a:r>
              <a:rPr lang="ko-KR" altLang="en-US" dirty="0"/>
              <a:t>강제종료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573B27-8890-49CC-A82B-193064693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584" y="2043739"/>
            <a:ext cx="264394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7404F-9042-4516-92ED-62ACC7FE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3416001" cy="1207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C8A9B3-40BE-4064-AC02-AEF62AF4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26" y="2043739"/>
            <a:ext cx="2628036" cy="43513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1B878A-7468-46F2-8B81-11F4062CE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650" y="2808950"/>
            <a:ext cx="3143250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25C2A6-853A-4AD9-9E89-4D042E52C418}"/>
              </a:ext>
            </a:extLst>
          </p:cNvPr>
          <p:cNvSpPr txBox="1"/>
          <p:nvPr/>
        </p:nvSpPr>
        <p:spPr>
          <a:xfrm>
            <a:off x="645952" y="2986481"/>
            <a:ext cx="228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38815-19D6-4FDF-AE51-38759BDED656}"/>
              </a:ext>
            </a:extLst>
          </p:cNvPr>
          <p:cNvSpPr txBox="1"/>
          <p:nvPr/>
        </p:nvSpPr>
        <p:spPr>
          <a:xfrm>
            <a:off x="9313282" y="2439618"/>
            <a:ext cx="2289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삭제 후 </a:t>
            </a:r>
            <a:r>
              <a:rPr lang="en-US" altLang="ko-KR" dirty="0"/>
              <a:t>world state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01038-1F1A-4FB2-96E4-8C48ED123A6B}"/>
              </a:ext>
            </a:extLst>
          </p:cNvPr>
          <p:cNvSpPr txBox="1"/>
          <p:nvPr/>
        </p:nvSpPr>
        <p:spPr>
          <a:xfrm>
            <a:off x="8862242" y="57800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output</a:t>
            </a:r>
            <a:r>
              <a:rPr lang="ko-KR" altLang="en-US" dirty="0"/>
              <a:t>도 </a:t>
            </a:r>
            <a:r>
              <a:rPr lang="ko-KR" altLang="en-US" dirty="0" err="1"/>
              <a:t>지워짐을</a:t>
            </a:r>
            <a:r>
              <a:rPr lang="ko-KR" altLang="en-US" dirty="0"/>
              <a:t> 확인함</a:t>
            </a:r>
          </a:p>
        </p:txBody>
      </p:sp>
    </p:spTree>
    <p:extLst>
      <p:ext uri="{BB962C8B-B14F-4D97-AF65-F5344CB8AC3E}">
        <p14:creationId xmlns:p14="http://schemas.microsoft.com/office/powerpoint/2010/main" val="330389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F45A4-AA0C-4C37-97F5-EF48AB3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#9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내투표확인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9D0D20-893B-4098-82AE-AFE54670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835" y="1901126"/>
            <a:ext cx="26151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42DFA-7ADE-4FB7-9ABD-0643AAE67095}"/>
              </a:ext>
            </a:extLst>
          </p:cNvPr>
          <p:cNvSpPr txBox="1"/>
          <p:nvPr/>
        </p:nvSpPr>
        <p:spPr>
          <a:xfrm>
            <a:off x="4135772" y="2189527"/>
            <a:ext cx="52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아직 투표에 참여하지 않았으므로 없다고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990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EB7C-655B-4FA8-A67D-788C1A49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F5C9E1-AF34-4AD7-A46C-74D9649B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014"/>
            <a:ext cx="26165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53E79-6968-41F8-9B70-FD12B796AEEA}"/>
              </a:ext>
            </a:extLst>
          </p:cNvPr>
          <p:cNvSpPr txBox="1"/>
          <p:nvPr/>
        </p:nvSpPr>
        <p:spPr>
          <a:xfrm>
            <a:off x="3808602" y="2080470"/>
            <a:ext cx="682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화면이 보이는 상태일 때 </a:t>
            </a:r>
            <a:r>
              <a:rPr lang="en-US" altLang="ko-KR" dirty="0"/>
              <a:t>world state </a:t>
            </a:r>
            <a:r>
              <a:rPr lang="ko-KR" altLang="en-US" dirty="0"/>
              <a:t>상태를 확인해보았다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4D67C7-3967-45B9-B1CD-CD12D803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02" y="2597092"/>
            <a:ext cx="45243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9F71F-25BA-4EBC-A14F-CAC0B3C029C2}"/>
              </a:ext>
            </a:extLst>
          </p:cNvPr>
          <p:cNvSpPr txBox="1"/>
          <p:nvPr/>
        </p:nvSpPr>
        <p:spPr>
          <a:xfrm>
            <a:off x="8447714" y="4361360"/>
            <a:ext cx="2792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기권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99A44-0399-494C-9C97-3A1F899E6F3B}"/>
              </a:ext>
            </a:extLst>
          </p:cNvPr>
          <p:cNvSpPr txBox="1"/>
          <p:nvPr/>
        </p:nvSpPr>
        <p:spPr>
          <a:xfrm>
            <a:off x="8447713" y="4009683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 err="1"/>
              <a:t>브릿지</a:t>
            </a:r>
            <a:r>
              <a:rPr lang="ko-KR" altLang="en-US" dirty="0"/>
              <a:t> 후보</a:t>
            </a:r>
            <a:r>
              <a:rPr lang="en-US" altLang="ko-KR" dirty="0"/>
              <a:t>(Candidate)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62517-7CF6-4D09-8FF8-511C865ECF09}"/>
              </a:ext>
            </a:extLst>
          </p:cNvPr>
          <p:cNvSpPr txBox="1"/>
          <p:nvPr/>
        </p:nvSpPr>
        <p:spPr>
          <a:xfrm>
            <a:off x="8447713" y="327984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선거 정보</a:t>
            </a:r>
            <a:r>
              <a:rPr lang="en-US" altLang="ko-KR" dirty="0"/>
              <a:t>(Election)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4F409-B7B3-4695-9757-5BCA61A4E1F0}"/>
              </a:ext>
            </a:extLst>
          </p:cNvPr>
          <p:cNvSpPr txBox="1"/>
          <p:nvPr/>
        </p:nvSpPr>
        <p:spPr>
          <a:xfrm>
            <a:off x="8447713" y="3649179"/>
            <a:ext cx="360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sz="1200" dirty="0"/>
              <a:t>g023u…</a:t>
            </a:r>
            <a:r>
              <a:rPr lang="ko-KR" altLang="en-US" sz="1200" dirty="0"/>
              <a:t> 선거에 대한 학생 </a:t>
            </a:r>
            <a:r>
              <a:rPr lang="en-US" altLang="ko-KR" sz="1200" dirty="0" err="1"/>
              <a:t>PwVFQ</a:t>
            </a:r>
            <a:r>
              <a:rPr lang="en-US" altLang="ko-KR" sz="1200" dirty="0"/>
              <a:t>…</a:t>
            </a:r>
            <a:r>
              <a:rPr lang="ko-KR" altLang="en-US" sz="1200" dirty="0"/>
              <a:t>의 투표용지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en-US" altLang="ko-KR" sz="1200" dirty="0" err="1"/>
              <a:t>VBallot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C1492-1209-4D43-8BD9-9B347B654EC6}"/>
              </a:ext>
            </a:extLst>
          </p:cNvPr>
          <p:cNvSpPr txBox="1"/>
          <p:nvPr/>
        </p:nvSpPr>
        <p:spPr>
          <a:xfrm>
            <a:off x="8447713" y="2823332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학생정보</a:t>
            </a:r>
            <a:r>
              <a:rPr lang="en-US" altLang="ko-KR" dirty="0"/>
              <a:t>(Student) – slots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51041-6108-40E6-9D1D-5A50E03174B3}"/>
              </a:ext>
            </a:extLst>
          </p:cNvPr>
          <p:cNvSpPr txBox="1"/>
          <p:nvPr/>
        </p:nvSpPr>
        <p:spPr>
          <a:xfrm>
            <a:off x="3888336" y="5118931"/>
            <a:ext cx="7673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페이지로 와지면서 동시에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버튼을 눌렀을 때 나오는 선거의 투표용지를 로그인한 학생에게</a:t>
            </a:r>
            <a:endParaRPr lang="en-US" altLang="ko-KR" dirty="0"/>
          </a:p>
          <a:p>
            <a:r>
              <a:rPr lang="ko-KR" altLang="en-US" dirty="0"/>
              <a:t>발급한다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0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86624-B7E8-49FE-A3F5-1CC5B42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D6D295-646D-41EC-9EE5-F73420E4B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7" y="1925980"/>
            <a:ext cx="7058025" cy="4133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905EF-3E2A-4DB3-9894-927487E37DE2}"/>
              </a:ext>
            </a:extLst>
          </p:cNvPr>
          <p:cNvSpPr txBox="1"/>
          <p:nvPr/>
        </p:nvSpPr>
        <p:spPr>
          <a:xfrm>
            <a:off x="7734651" y="2382473"/>
            <a:ext cx="4457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slot</a:t>
            </a:r>
            <a:r>
              <a:rPr lang="ko-KR" altLang="en-US" dirty="0"/>
              <a:t>에 총학생회 선거 투표용지가 </a:t>
            </a:r>
            <a:endParaRPr lang="en-US" altLang="ko-KR" dirty="0"/>
          </a:p>
          <a:p>
            <a:r>
              <a:rPr lang="ko-KR" altLang="en-US" dirty="0"/>
              <a:t>들어갔음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총학생회 선거가 선거 기간인지 확인한다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선거 기간이면 </a:t>
            </a:r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개인정보동의 페이지라고도 함</a:t>
            </a:r>
            <a:r>
              <a:rPr lang="en-US" altLang="ko-KR" dirty="0"/>
              <a:t>)</a:t>
            </a:r>
            <a:r>
              <a:rPr lang="ko-KR" altLang="en-US" dirty="0"/>
              <a:t>가 나오도록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089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73BEA-8B04-4609-9A10-A9558A48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631E38-F8E9-4C6C-BF2F-84A869D0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3071"/>
            <a:ext cx="263104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CE7B-FFB8-49B5-AC4C-019C8E0FE0DB}"/>
              </a:ext>
            </a:extLst>
          </p:cNvPr>
          <p:cNvSpPr txBox="1"/>
          <p:nvPr/>
        </p:nvSpPr>
        <p:spPr>
          <a:xfrm>
            <a:off x="3691156" y="1943071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동의함</a:t>
            </a:r>
            <a:r>
              <a:rPr lang="en-US" altLang="ko-KR" dirty="0"/>
              <a:t>] </a:t>
            </a:r>
            <a:r>
              <a:rPr lang="ko-KR" altLang="en-US" dirty="0"/>
              <a:t>버튼 누르면 나오는 페이지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8E9F1-B3AF-413D-B2A6-A8721FD2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04" y="2345711"/>
            <a:ext cx="621030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A4A03-541E-4E89-9596-4A7B57BF9D39}"/>
              </a:ext>
            </a:extLst>
          </p:cNvPr>
          <p:cNvSpPr txBox="1"/>
          <p:nvPr/>
        </p:nvSpPr>
        <p:spPr>
          <a:xfrm>
            <a:off x="3787804" y="2768367"/>
            <a:ext cx="701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getCandidateInfo</a:t>
            </a:r>
            <a:r>
              <a:rPr lang="en-US" altLang="ko-KR" dirty="0"/>
              <a:t> </a:t>
            </a:r>
            <a:r>
              <a:rPr lang="ko-KR" altLang="en-US" dirty="0"/>
              <a:t>체인코드로부터 선거의 후보들 정보를 불러온다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6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2CC75-238A-4902-88E3-8569A9F2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#10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19CCC4-D078-4636-B679-9A8108ED5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633" y="2285758"/>
            <a:ext cx="26354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AE55A-C3CC-493C-AAA7-2F4FA3980E61}"/>
              </a:ext>
            </a:extLst>
          </p:cNvPr>
          <p:cNvSpPr txBox="1"/>
          <p:nvPr/>
        </p:nvSpPr>
        <p:spPr>
          <a:xfrm>
            <a:off x="4414794" y="191642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좌측의 투표하기 버튼을 누르면 후보자 선택 페이지가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0AD77909-4289-40CC-AC19-8BCB60FA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65" y="1943071"/>
            <a:ext cx="2631041" cy="43513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DCC5AF-0B5C-4B56-964C-DDB65E3578A3}"/>
              </a:ext>
            </a:extLst>
          </p:cNvPr>
          <p:cNvCxnSpPr>
            <a:cxnSpLocks/>
          </p:cNvCxnSpPr>
          <p:nvPr/>
        </p:nvCxnSpPr>
        <p:spPr>
          <a:xfrm flipH="1">
            <a:off x="3632434" y="2285758"/>
            <a:ext cx="1753298" cy="362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8AA02B-8884-4B29-89E5-6C28822ABBC9}"/>
              </a:ext>
            </a:extLst>
          </p:cNvPr>
          <p:cNvSpPr/>
          <p:nvPr/>
        </p:nvSpPr>
        <p:spPr>
          <a:xfrm>
            <a:off x="4689446" y="4362275"/>
            <a:ext cx="696286" cy="385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834B1-A889-4EB1-9975-B046386DCBC0}"/>
              </a:ext>
            </a:extLst>
          </p:cNvPr>
          <p:cNvSpPr txBox="1"/>
          <p:nvPr/>
        </p:nvSpPr>
        <p:spPr>
          <a:xfrm>
            <a:off x="8320052" y="2950930"/>
            <a:ext cx="390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>
                <a:highlight>
                  <a:srgbClr val="C0C0C0"/>
                </a:highlight>
              </a:rPr>
              <a:t>바로 좌측의 </a:t>
            </a:r>
            <a:r>
              <a:rPr lang="en-US" altLang="ko-KR" dirty="0">
                <a:highlight>
                  <a:srgbClr val="C0C0C0"/>
                </a:highlight>
              </a:rPr>
              <a:t>“2020 </a:t>
            </a:r>
            <a:r>
              <a:rPr lang="ko-KR" altLang="en-US" dirty="0">
                <a:highlight>
                  <a:srgbClr val="C0C0C0"/>
                </a:highlight>
              </a:rPr>
              <a:t>상명대 선거</a:t>
            </a:r>
            <a:r>
              <a:rPr lang="en-US" altLang="ko-KR" dirty="0">
                <a:highlight>
                  <a:srgbClr val="C0C0C0"/>
                </a:highlight>
              </a:rPr>
              <a:t>“</a:t>
            </a:r>
          </a:p>
          <a:p>
            <a:r>
              <a:rPr lang="en-US" altLang="ko-KR" dirty="0">
                <a:highlight>
                  <a:srgbClr val="C0C0C0"/>
                </a:highlight>
              </a:rPr>
              <a:t>“</a:t>
            </a:r>
            <a:r>
              <a:rPr lang="ko-KR" altLang="en-US" dirty="0">
                <a:highlight>
                  <a:srgbClr val="C0C0C0"/>
                </a:highlight>
              </a:rPr>
              <a:t>총학생회</a:t>
            </a:r>
            <a:r>
              <a:rPr lang="en-US" altLang="ko-KR" dirty="0">
                <a:highlight>
                  <a:srgbClr val="C0C0C0"/>
                </a:highlight>
              </a:rPr>
              <a:t>“ </a:t>
            </a:r>
            <a:r>
              <a:rPr lang="ko-KR" altLang="en-US" dirty="0" err="1">
                <a:highlight>
                  <a:srgbClr val="C0C0C0"/>
                </a:highlight>
              </a:rPr>
              <a:t>하드코딩되어</a:t>
            </a:r>
            <a:r>
              <a:rPr lang="ko-KR" altLang="en-US" dirty="0">
                <a:highlight>
                  <a:srgbClr val="C0C0C0"/>
                </a:highlight>
              </a:rPr>
              <a:t> 있는 듯</a:t>
            </a:r>
            <a:r>
              <a:rPr lang="en-US" altLang="ko-KR" dirty="0">
                <a:highlight>
                  <a:srgbClr val="C0C0C0"/>
                </a:highlight>
              </a:rPr>
              <a:t>,</a:t>
            </a:r>
          </a:p>
          <a:p>
            <a:r>
              <a:rPr lang="ko-KR" altLang="en-US" dirty="0" err="1">
                <a:highlight>
                  <a:srgbClr val="C0C0C0"/>
                </a:highlight>
              </a:rPr>
              <a:t>수정해야됨</a:t>
            </a:r>
            <a:r>
              <a:rPr lang="en-US" altLang="ko-KR" dirty="0">
                <a:highlight>
                  <a:srgbClr val="C0C0C0"/>
                </a:highlight>
              </a:rPr>
              <a:t>.</a:t>
            </a:r>
            <a:endParaRPr lang="en-US" altLang="ko-KR" dirty="0"/>
          </a:p>
          <a:p>
            <a:r>
              <a:rPr lang="en-US" altLang="ko-KR" dirty="0"/>
              <a:t>Fixed at 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2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5:39:37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190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8FD6-5FE3-49D7-B1D8-FF484093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F916D-2C0D-47C2-99E8-819FEB80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{ id: ‘admin’, pw: ‘admin’ 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0AF5E-ADB8-4954-8D46-9A1896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80" y="2298584"/>
            <a:ext cx="7010400" cy="137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1EF327-DED7-46FF-A5A5-8AC214DB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9053"/>
            <a:ext cx="7334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4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1C77A-4C1B-4D44-ADC6-02FEF05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907C34-2AFC-45D1-936B-F7A05E83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08" y="2052128"/>
            <a:ext cx="2629379" cy="435133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9F4595-683B-4150-9E03-71242FF9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39" y="3699286"/>
            <a:ext cx="2840876" cy="95113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56BD828-AC89-4A0D-AC34-8E44DA0196CA}"/>
              </a:ext>
            </a:extLst>
          </p:cNvPr>
          <p:cNvSpPr/>
          <p:nvPr/>
        </p:nvSpPr>
        <p:spPr>
          <a:xfrm rot="19163133">
            <a:off x="6128287" y="5176007"/>
            <a:ext cx="612655" cy="201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93006-E773-49DE-B49C-681D722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#11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기호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브릿지에</a:t>
            </a:r>
            <a:r>
              <a:rPr lang="ko-KR" altLang="en-US" dirty="0"/>
              <a:t> 투표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A183DF-0AE7-48D4-9FE1-748EF2E6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8029"/>
            <a:ext cx="4638675" cy="359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2BD5F-5006-4DE8-A60B-A0D0B29F183A}"/>
              </a:ext>
            </a:extLst>
          </p:cNvPr>
          <p:cNvSpPr txBox="1"/>
          <p:nvPr/>
        </p:nvSpPr>
        <p:spPr>
          <a:xfrm>
            <a:off x="838200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76F660-3D95-4E9B-B67C-1A68FEF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31" y="2518504"/>
            <a:ext cx="4667250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517C24-8FEC-4095-B7A0-C00144C375EE}"/>
              </a:ext>
            </a:extLst>
          </p:cNvPr>
          <p:cNvSpPr txBox="1"/>
          <p:nvPr/>
        </p:nvSpPr>
        <p:spPr>
          <a:xfrm>
            <a:off x="6409888" y="2158697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투표 후 </a:t>
            </a:r>
            <a:r>
              <a:rPr lang="en-US" altLang="ko-KR" dirty="0" err="1"/>
              <a:t>VBallot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048591-D947-4BAE-89D5-741ED18A8DC8}"/>
              </a:ext>
            </a:extLst>
          </p:cNvPr>
          <p:cNvSpPr/>
          <p:nvPr/>
        </p:nvSpPr>
        <p:spPr>
          <a:xfrm>
            <a:off x="7038363" y="4815281"/>
            <a:ext cx="1392573" cy="176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41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1B65-0316-45CF-83E0-4DAD88A3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시나리오</a:t>
            </a:r>
            <a:r>
              <a:rPr lang="en-US" altLang="ko-KR" sz="2800" dirty="0"/>
              <a:t>#12 : </a:t>
            </a:r>
            <a:r>
              <a:rPr lang="ko-KR" altLang="en-US" sz="2800" dirty="0"/>
              <a:t>후보자 </a:t>
            </a:r>
            <a:r>
              <a:rPr lang="en-US" altLang="ko-KR" sz="2800" dirty="0"/>
              <a:t>1</a:t>
            </a:r>
            <a:r>
              <a:rPr lang="ko-KR" altLang="en-US" sz="2800" dirty="0"/>
              <a:t>개인 선거가 하나가 생성된 상태로</a:t>
            </a:r>
            <a:r>
              <a:rPr lang="en-US" altLang="ko-KR" sz="2800" dirty="0"/>
              <a:t>, </a:t>
            </a:r>
            <a:r>
              <a:rPr lang="ko-KR" altLang="en-US" sz="2800" dirty="0"/>
              <a:t>학생이 </a:t>
            </a:r>
            <a:r>
              <a:rPr lang="en-US" altLang="ko-KR" sz="2800" dirty="0"/>
              <a:t>[</a:t>
            </a:r>
            <a:r>
              <a:rPr lang="ko-KR" altLang="en-US" sz="2800" dirty="0"/>
              <a:t>투표하기</a:t>
            </a:r>
            <a:r>
              <a:rPr lang="en-US" altLang="ko-KR" sz="2800" dirty="0"/>
              <a:t>] -&gt; [</a:t>
            </a:r>
            <a:r>
              <a:rPr lang="ko-KR" altLang="en-US" sz="2800" dirty="0"/>
              <a:t>기호 </a:t>
            </a:r>
            <a:r>
              <a:rPr lang="en-US" altLang="ko-KR" sz="2800" dirty="0"/>
              <a:t>1</a:t>
            </a:r>
            <a:r>
              <a:rPr lang="ko-KR" altLang="en-US" sz="2800" dirty="0"/>
              <a:t>번 </a:t>
            </a:r>
            <a:r>
              <a:rPr lang="ko-KR" altLang="en-US" sz="2800" dirty="0" err="1"/>
              <a:t>브릿지에</a:t>
            </a:r>
            <a:r>
              <a:rPr lang="ko-KR" altLang="en-US" sz="2800" dirty="0"/>
              <a:t> 투표</a:t>
            </a:r>
            <a:r>
              <a:rPr lang="en-US" altLang="ko-KR" sz="2800" dirty="0"/>
              <a:t>] -&gt; [</a:t>
            </a:r>
            <a:r>
              <a:rPr lang="ko-KR" altLang="en-US" sz="2800" dirty="0"/>
              <a:t>내투표확인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C2322A-078B-48F5-A5D2-3FD6AD5CB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835" y="1825625"/>
            <a:ext cx="2622329" cy="4351338"/>
          </a:xfrm>
        </p:spPr>
      </p:pic>
    </p:spTree>
    <p:extLst>
      <p:ext uri="{BB962C8B-B14F-4D97-AF65-F5344CB8AC3E}">
        <p14:creationId xmlns:p14="http://schemas.microsoft.com/office/powerpoint/2010/main" val="73391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E305A-0905-47D3-B5D5-AF3561E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#12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기호 </a:t>
            </a:r>
            <a:r>
              <a:rPr lang="en-US" altLang="ko-KR" sz="4400" dirty="0"/>
              <a:t>1</a:t>
            </a:r>
            <a:r>
              <a:rPr lang="ko-KR" altLang="en-US" sz="4400" dirty="0"/>
              <a:t>번 </a:t>
            </a:r>
            <a:r>
              <a:rPr lang="ko-KR" altLang="en-US" sz="4400" dirty="0" err="1"/>
              <a:t>브릿지에</a:t>
            </a:r>
            <a:r>
              <a:rPr lang="ko-KR" altLang="en-US" sz="4400" dirty="0"/>
              <a:t>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DBC478-64AE-4F2E-A11D-B7FCD905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19" y="2922128"/>
            <a:ext cx="4314825" cy="128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D3695-A08D-4277-A515-BDA34CED5AB4}"/>
              </a:ext>
            </a:extLst>
          </p:cNvPr>
          <p:cNvSpPr txBox="1"/>
          <p:nvPr/>
        </p:nvSpPr>
        <p:spPr>
          <a:xfrm>
            <a:off x="541981" y="2055302"/>
            <a:ext cx="7249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총학생회 선거 </a:t>
            </a:r>
            <a:r>
              <a:rPr lang="en-US" altLang="ko-KR" dirty="0"/>
              <a:t>1</a:t>
            </a:r>
            <a:r>
              <a:rPr lang="ko-KR" altLang="en-US" dirty="0"/>
              <a:t>개만 생성 후에 투표하고 나서 다시 </a:t>
            </a:r>
            <a:r>
              <a:rPr lang="ko-KR" altLang="en-US" dirty="0" err="1"/>
              <a:t>투표하려고하면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투표할 수 있는 선거가 없기 때문에 아래와 같은 메시지 출력함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059B82-326E-4591-8DFA-B317DD66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57" y="4208003"/>
            <a:ext cx="4743450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62D739-9617-4428-8265-A8A88B0F4DCB}"/>
              </a:ext>
            </a:extLst>
          </p:cNvPr>
          <p:cNvSpPr txBox="1"/>
          <p:nvPr/>
        </p:nvSpPr>
        <p:spPr>
          <a:xfrm>
            <a:off x="6546688" y="3561672"/>
            <a:ext cx="537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 아무리 눌러봐도 이미 투표한</a:t>
            </a:r>
            <a:endParaRPr lang="en-US" altLang="ko-KR" dirty="0"/>
          </a:p>
          <a:p>
            <a:r>
              <a:rPr lang="ko-KR" altLang="en-US" dirty="0"/>
              <a:t>선거에 대한 투표용지는 생기지 않음을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41395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AE3E0-C032-4C07-B647-29FCBFE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#13 : </a:t>
            </a:r>
            <a:r>
              <a:rPr lang="ko-KR" altLang="en-US" sz="4400" dirty="0"/>
              <a:t>시나리오</a:t>
            </a:r>
            <a:r>
              <a:rPr lang="en-US" altLang="ko-KR" sz="4400" dirty="0"/>
              <a:t>#12 </a:t>
            </a:r>
            <a:r>
              <a:rPr lang="ko-KR" altLang="en-US" sz="4400" dirty="0"/>
              <a:t>수행 후 관리자가 </a:t>
            </a:r>
            <a:r>
              <a:rPr lang="en-US" altLang="ko-KR" sz="4400" dirty="0"/>
              <a:t>[</a:t>
            </a:r>
            <a:r>
              <a:rPr lang="ko-KR" altLang="en-US" sz="4400" dirty="0"/>
              <a:t>투표율확인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3F0B46-FAEE-4378-AAAF-CBA640DF2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147" y="1825625"/>
            <a:ext cx="2623706" cy="4351338"/>
          </a:xfrm>
        </p:spPr>
      </p:pic>
    </p:spTree>
    <p:extLst>
      <p:ext uri="{BB962C8B-B14F-4D97-AF65-F5344CB8AC3E}">
        <p14:creationId xmlns:p14="http://schemas.microsoft.com/office/powerpoint/2010/main" val="7199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9F91-980E-468D-B7FA-9E8A6E02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시나리오</a:t>
            </a:r>
            <a:r>
              <a:rPr lang="en-US" altLang="ko-KR" sz="3600" dirty="0"/>
              <a:t>#14 : </a:t>
            </a:r>
            <a:r>
              <a:rPr lang="ko-KR" altLang="en-US" sz="3600" dirty="0"/>
              <a:t>후보자 </a:t>
            </a:r>
            <a:r>
              <a:rPr lang="en-US" altLang="ko-KR" sz="3600" dirty="0"/>
              <a:t>1</a:t>
            </a:r>
            <a:r>
              <a:rPr lang="ko-KR" altLang="en-US" sz="3600" dirty="0"/>
              <a:t>개인 선거가 하나가 생성된 상태로</a:t>
            </a:r>
            <a:r>
              <a:rPr lang="en-US" altLang="ko-KR" sz="3600" dirty="0"/>
              <a:t>, </a:t>
            </a:r>
            <a:r>
              <a:rPr lang="ko-KR" altLang="en-US" sz="3600" dirty="0"/>
              <a:t>학생</a:t>
            </a:r>
            <a:r>
              <a:rPr lang="en-US" altLang="ko-KR" sz="3600" dirty="0"/>
              <a:t>2</a:t>
            </a:r>
            <a:r>
              <a:rPr lang="ko-KR" altLang="en-US" sz="3600" dirty="0"/>
              <a:t>이 </a:t>
            </a:r>
            <a:r>
              <a:rPr lang="en-US" altLang="ko-KR" sz="3600" dirty="0"/>
              <a:t>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-&gt; [</a:t>
            </a:r>
            <a:r>
              <a:rPr lang="ko-KR" altLang="en-US" sz="3600" dirty="0"/>
              <a:t>기권에 투표</a:t>
            </a:r>
            <a:r>
              <a:rPr lang="en-US" altLang="ko-KR" sz="3600" dirty="0"/>
              <a:t>] -&gt; [</a:t>
            </a:r>
            <a:r>
              <a:rPr lang="ko-KR" altLang="en-US" sz="3600" dirty="0"/>
              <a:t>투표하기</a:t>
            </a:r>
            <a:r>
              <a:rPr lang="en-US" altLang="ko-KR" sz="3600" dirty="0"/>
              <a:t>] </a:t>
            </a:r>
            <a:r>
              <a:rPr lang="ko-KR" altLang="en-US" sz="3600" dirty="0"/>
              <a:t>시 관리자가 </a:t>
            </a:r>
            <a:r>
              <a:rPr lang="en-US" altLang="ko-KR" sz="3600" dirty="0"/>
              <a:t>[</a:t>
            </a:r>
            <a:r>
              <a:rPr lang="ko-KR" altLang="en-US" sz="3600" dirty="0"/>
              <a:t>투표율확인</a:t>
            </a:r>
            <a:r>
              <a:rPr lang="en-US" altLang="ko-KR" sz="3600" dirty="0"/>
              <a:t>]</a:t>
            </a: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088458-BFD6-4774-9EE7-8C0BF90FC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627"/>
            <a:ext cx="26209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E207E-8EAC-4CD8-AB7E-547943EE2752}"/>
              </a:ext>
            </a:extLst>
          </p:cNvPr>
          <p:cNvSpPr txBox="1"/>
          <p:nvPr/>
        </p:nvSpPr>
        <p:spPr>
          <a:xfrm>
            <a:off x="3842158" y="1976627"/>
            <a:ext cx="7122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ko-KR" altLang="en-US" dirty="0"/>
              <a:t>투표율 </a:t>
            </a:r>
            <a:r>
              <a:rPr lang="en-US" altLang="ko-KR" dirty="0"/>
              <a:t>10%</a:t>
            </a:r>
            <a:r>
              <a:rPr lang="ko-KR" altLang="en-US" dirty="0"/>
              <a:t>가 넘었을 시에는 글자를 흰색으로 하게 만들었는데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잘 보이지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Solution :</a:t>
            </a:r>
          </a:p>
          <a:p>
            <a:r>
              <a:rPr lang="ko-KR" altLang="en-US" dirty="0"/>
              <a:t>무조건 검은색으로 출력하도록 바꾸거나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파란색 배경과 회색 배경 모두에서 잘 보이는 글자색으로 변경하기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5482E-5673-4FCA-915A-B08D49B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40" y="4342128"/>
            <a:ext cx="3781425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57F9AC-0A84-4F82-95C1-09B047B50E22}"/>
              </a:ext>
            </a:extLst>
          </p:cNvPr>
          <p:cNvSpPr txBox="1"/>
          <p:nvPr/>
        </p:nvSpPr>
        <p:spPr>
          <a:xfrm>
            <a:off x="3767755" y="493931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재학생 수를 </a:t>
            </a:r>
            <a:r>
              <a:rPr lang="en-US" altLang="ko-KR" dirty="0"/>
              <a:t>10</a:t>
            </a:r>
            <a:r>
              <a:rPr lang="ko-KR" altLang="en-US" dirty="0"/>
              <a:t>명으로 </a:t>
            </a:r>
            <a:r>
              <a:rPr lang="ko-KR" altLang="en-US" dirty="0" err="1"/>
              <a:t>하드코딩하여</a:t>
            </a:r>
            <a:r>
              <a:rPr lang="en-US" altLang="ko-KR" dirty="0"/>
              <a:t>, 10</a:t>
            </a:r>
            <a:r>
              <a:rPr lang="ko-KR" altLang="en-US" dirty="0"/>
              <a:t>명 중 </a:t>
            </a:r>
            <a:r>
              <a:rPr lang="en-US" altLang="ko-KR" dirty="0"/>
              <a:t>2</a:t>
            </a:r>
            <a:r>
              <a:rPr lang="ko-KR" altLang="en-US" dirty="0"/>
              <a:t>명이 투표했으니 </a:t>
            </a:r>
            <a:r>
              <a:rPr lang="en-US" altLang="ko-KR" dirty="0"/>
              <a:t>20%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89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wallet</a:t>
            </a:r>
            <a:r>
              <a:rPr lang="ko-KR" altLang="en-US" dirty="0"/>
              <a:t>에 신규 사용자 등록 시 </a:t>
            </a:r>
            <a:r>
              <a:rPr lang="en-US" altLang="ko-KR" dirty="0"/>
              <a:t>base64 </a:t>
            </a:r>
            <a:r>
              <a:rPr lang="ko-KR" altLang="en-US" dirty="0"/>
              <a:t>인코딩으로 인해 특수문자 </a:t>
            </a:r>
            <a:r>
              <a:rPr lang="en-US" altLang="ko-KR" dirty="0"/>
              <a:t>‘/’</a:t>
            </a:r>
            <a:r>
              <a:rPr lang="ko-KR" altLang="en-US" dirty="0"/>
              <a:t>가 들어갈 경우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ko-KR" altLang="en-US" dirty="0"/>
              <a:t>가 생성되지 않는 오류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en-US" altLang="ko-KR" dirty="0" err="1"/>
              <a:t>walletid</a:t>
            </a:r>
            <a:r>
              <a:rPr lang="en-US" altLang="ko-KR" dirty="0"/>
              <a:t> </a:t>
            </a:r>
            <a:r>
              <a:rPr lang="ko-KR" altLang="en-US" dirty="0"/>
              <a:t>생성 방법을 </a:t>
            </a:r>
            <a:r>
              <a:rPr lang="en-US" altLang="ko-KR" dirty="0"/>
              <a:t>base64 </a:t>
            </a:r>
            <a:r>
              <a:rPr lang="ko-KR" altLang="en-US" dirty="0"/>
              <a:t>인코딩하지 않고 </a:t>
            </a:r>
            <a:r>
              <a:rPr lang="en-US" altLang="ko-KR" dirty="0"/>
              <a:t>hex </a:t>
            </a:r>
            <a:r>
              <a:rPr lang="ko-KR" altLang="en-US" dirty="0"/>
              <a:t>그대로 사용하는 것으로 변경</a:t>
            </a:r>
            <a:r>
              <a:rPr lang="en-US" altLang="ko-KR" dirty="0"/>
              <a:t> =&gt; </a:t>
            </a:r>
            <a:r>
              <a:rPr lang="ko-KR" altLang="en-US" dirty="0"/>
              <a:t>변경 이후 오류없이 잘됨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Teardown network </a:t>
            </a:r>
            <a:r>
              <a:rPr lang="ko-KR" altLang="en-US" dirty="0"/>
              <a:t>후 다시 </a:t>
            </a:r>
            <a:r>
              <a:rPr lang="en-US" altLang="ko-KR" dirty="0"/>
              <a:t>testcase#1 </a:t>
            </a:r>
            <a:r>
              <a:rPr lang="ko-KR" altLang="en-US" dirty="0"/>
              <a:t>시도함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시나리오</a:t>
            </a:r>
            <a:r>
              <a:rPr lang="en-US" altLang="ko-KR" dirty="0"/>
              <a:t>#1~13</a:t>
            </a:r>
            <a:r>
              <a:rPr lang="ko-KR" altLang="en-US" dirty="0"/>
              <a:t>까지 완료했고</a:t>
            </a:r>
            <a:r>
              <a:rPr lang="en-US" altLang="ko-KR" dirty="0"/>
              <a:t>, 14</a:t>
            </a:r>
            <a:r>
              <a:rPr lang="ko-KR" altLang="en-US" dirty="0"/>
              <a:t>의 경우엔 학생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ko-KR" altLang="en-US" dirty="0" err="1"/>
              <a:t>브릿지에</a:t>
            </a:r>
            <a:r>
              <a:rPr lang="ko-KR" altLang="en-US" dirty="0"/>
              <a:t> 투표함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0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624a3321a7777ff88f7a5e1c505d11ed4521dd07  [624a332]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2020-08-18 </a:t>
            </a:r>
            <a:r>
              <a:rPr lang="ko-KR" altLang="en-US" sz="2400" dirty="0"/>
              <a:t>오전 </a:t>
            </a:r>
            <a:r>
              <a:rPr lang="en-US" altLang="ko-KR" sz="2400" dirty="0"/>
              <a:t>5</a:t>
            </a:r>
            <a:r>
              <a:rPr lang="ko-KR" altLang="en-US" sz="2400" dirty="0"/>
              <a:t>시 </a:t>
            </a:r>
            <a:r>
              <a:rPr lang="en-US" altLang="ko-KR" sz="2400" dirty="0"/>
              <a:t>39</a:t>
            </a:r>
            <a:r>
              <a:rPr lang="ko-KR" altLang="en-US" sz="2400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3454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2051-481F-4957-A111-49607F3E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#15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 err="1"/>
              <a:t>뒤로가기</a:t>
            </a:r>
            <a:r>
              <a:rPr lang="en-US" altLang="ko-KR" sz="4400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B08ED3-6F38-4876-BDC7-C0BB1A493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056" y="2141537"/>
            <a:ext cx="262085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03C1A-4B6B-4499-A851-E8C2BB5C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94" y="2113800"/>
            <a:ext cx="2620855" cy="440681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6D4174-891B-40AA-9B0A-0C76A1F84A65}"/>
              </a:ext>
            </a:extLst>
          </p:cNvPr>
          <p:cNvSpPr/>
          <p:nvPr/>
        </p:nvSpPr>
        <p:spPr>
          <a:xfrm>
            <a:off x="3951866" y="3801979"/>
            <a:ext cx="662751" cy="657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4D992-DF24-4688-A2AE-665F9FF81628}"/>
              </a:ext>
            </a:extLst>
          </p:cNvPr>
          <p:cNvSpPr txBox="1"/>
          <p:nvPr/>
        </p:nvSpPr>
        <p:spPr>
          <a:xfrm>
            <a:off x="7225897" y="2967335"/>
            <a:ext cx="4966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2020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 오전 </a:t>
            </a:r>
            <a:r>
              <a:rPr lang="en-US" altLang="ko-KR" dirty="0"/>
              <a:t>5:39:37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안되던 오류 수정 후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뒤로가기</a:t>
            </a:r>
            <a:r>
              <a:rPr lang="ko-KR" altLang="en-US" dirty="0"/>
              <a:t> 잘됨을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489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954-C40C-4AAC-910A-D6075CF9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시나리오</a:t>
            </a:r>
            <a:r>
              <a:rPr lang="en-US" altLang="ko-KR" sz="4400" dirty="0"/>
              <a:t>#16 : </a:t>
            </a:r>
            <a:r>
              <a:rPr lang="ko-KR" altLang="en-US" sz="4400" dirty="0"/>
              <a:t>후보자 </a:t>
            </a:r>
            <a:r>
              <a:rPr lang="en-US" altLang="ko-KR" sz="4400" dirty="0"/>
              <a:t>1</a:t>
            </a:r>
            <a:r>
              <a:rPr lang="ko-KR" altLang="en-US" sz="4400" dirty="0"/>
              <a:t>개인 선거가 하나가 생성된 상태로</a:t>
            </a:r>
            <a:r>
              <a:rPr lang="en-US" altLang="ko-KR" sz="4400" dirty="0"/>
              <a:t>, </a:t>
            </a:r>
            <a:r>
              <a:rPr lang="ko-KR" altLang="en-US" sz="4400" dirty="0"/>
              <a:t>학생</a:t>
            </a:r>
            <a:r>
              <a:rPr lang="en-US" altLang="ko-KR" sz="4400" dirty="0"/>
              <a:t>2</a:t>
            </a:r>
            <a:r>
              <a:rPr lang="ko-KR" altLang="en-US" sz="4400" dirty="0"/>
              <a:t>이 </a:t>
            </a:r>
            <a:r>
              <a:rPr lang="en-US" altLang="ko-KR" sz="4400" dirty="0"/>
              <a:t>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-&gt; [</a:t>
            </a:r>
            <a:r>
              <a:rPr lang="ko-KR" altLang="en-US" sz="4400" dirty="0"/>
              <a:t>기권에 투표</a:t>
            </a:r>
            <a:r>
              <a:rPr lang="en-US" altLang="ko-KR" sz="4400" dirty="0"/>
              <a:t>] -&gt; [</a:t>
            </a:r>
            <a:r>
              <a:rPr lang="ko-KR" altLang="en-US" sz="4400" dirty="0"/>
              <a:t>투표하기</a:t>
            </a:r>
            <a:r>
              <a:rPr lang="en-US" altLang="ko-KR" sz="4400" dirty="0"/>
              <a:t>] </a:t>
            </a:r>
            <a:r>
              <a:rPr lang="ko-KR" altLang="en-US" sz="4400" dirty="0"/>
              <a:t>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F8245E-354F-4D66-AEE7-7E3113C7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936" y="2362283"/>
            <a:ext cx="264832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BDE72-F7C0-4CCD-A925-B2C82FE49194}"/>
              </a:ext>
            </a:extLst>
          </p:cNvPr>
          <p:cNvSpPr txBox="1"/>
          <p:nvPr/>
        </p:nvSpPr>
        <p:spPr>
          <a:xfrm>
            <a:off x="3821639" y="199294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투표 확인 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477F1-34C5-4872-A876-FBAC0E2615A2}"/>
              </a:ext>
            </a:extLst>
          </p:cNvPr>
          <p:cNvSpPr txBox="1"/>
          <p:nvPr/>
        </p:nvSpPr>
        <p:spPr>
          <a:xfrm>
            <a:off x="6471844" y="199294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투표율 확인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764B8-2004-49D6-833F-B24C83E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63" y="2326422"/>
            <a:ext cx="2648326" cy="43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2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19386-116F-4941-B2A6-6B3B7972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064"/>
            <a:ext cx="7248525" cy="1933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168468-27E1-4ABF-889F-C6D69F86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606925"/>
            <a:ext cx="72104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788A1-6978-4EED-8E81-28E9D8A9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#17 : 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개인 선거가 하나가 생성된 상태로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-&gt; [</a:t>
            </a:r>
            <a:r>
              <a:rPr lang="ko-KR" altLang="en-US" dirty="0"/>
              <a:t>개인정보처리동의 </a:t>
            </a:r>
            <a:r>
              <a:rPr lang="ko-KR" altLang="en-US" dirty="0" err="1"/>
              <a:t>동의안함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3C848C-8A1B-4CB6-91F1-55C672660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9" y="2252662"/>
            <a:ext cx="5962650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D1749-65A4-4AFF-9CCE-8A9707B3D9D5}"/>
              </a:ext>
            </a:extLst>
          </p:cNvPr>
          <p:cNvSpPr txBox="1"/>
          <p:nvPr/>
        </p:nvSpPr>
        <p:spPr>
          <a:xfrm>
            <a:off x="292769" y="1883330"/>
            <a:ext cx="407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  <a:r>
              <a:rPr lang="ko-KR" altLang="en-US" dirty="0"/>
              <a:t>의 </a:t>
            </a:r>
            <a:r>
              <a:rPr lang="en-US" altLang="ko-KR" dirty="0" err="1"/>
              <a:t>Vballot</a:t>
            </a:r>
            <a:r>
              <a:rPr lang="en-US" altLang="ko-KR" dirty="0"/>
              <a:t> </a:t>
            </a:r>
            <a:r>
              <a:rPr lang="ko-KR" altLang="en-US" dirty="0"/>
              <a:t>생성됨을 알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9234C-F334-4633-A3E1-0544202160E1}"/>
              </a:ext>
            </a:extLst>
          </p:cNvPr>
          <p:cNvSpPr txBox="1"/>
          <p:nvPr/>
        </p:nvSpPr>
        <p:spPr>
          <a:xfrm>
            <a:off x="6255419" y="2465814"/>
            <a:ext cx="597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Problem : 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동의안함</a:t>
            </a:r>
            <a:r>
              <a:rPr lang="en-US" altLang="ko-KR" dirty="0"/>
              <a:t>] </a:t>
            </a:r>
            <a:r>
              <a:rPr lang="ko-KR" altLang="en-US" dirty="0"/>
              <a:t>버튼 누르고 메인으로 돌아가서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 </a:t>
            </a:r>
            <a:r>
              <a:rPr lang="ko-KR" altLang="en-US" dirty="0"/>
              <a:t>버튼을 누르니 다음과 같은 결과가 나옴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2634BF-2727-4000-81A1-327D07D2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49" y="3389144"/>
            <a:ext cx="4295775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C489A-AFA9-4851-9EF6-13E51160E839}"/>
              </a:ext>
            </a:extLst>
          </p:cNvPr>
          <p:cNvSpPr txBox="1"/>
          <p:nvPr/>
        </p:nvSpPr>
        <p:spPr>
          <a:xfrm>
            <a:off x="6306551" y="4828674"/>
            <a:ext cx="532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Fixed at 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월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18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화요일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오전</a:t>
            </a:r>
            <a:r>
              <a:rPr lang="en-US" altLang="ko-KR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6:21:20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11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7995-4B55-4E5B-B126-EEC325DA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Testcase #1-1 </a:t>
            </a:r>
            <a:r>
              <a:rPr lang="ko-KR" altLang="en-US" dirty="0"/>
              <a:t>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B81B2-EFA5-41AA-9476-27ED050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중단 사유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  <a:r>
              <a:rPr lang="en-US" altLang="ko-KR" dirty="0"/>
              <a:t>#17</a:t>
            </a:r>
            <a:r>
              <a:rPr lang="ko-KR" altLang="en-US" dirty="0"/>
              <a:t>로 인한 </a:t>
            </a:r>
            <a:r>
              <a:rPr lang="ko-KR" altLang="en-US" dirty="0" err="1"/>
              <a:t>웹앱</a:t>
            </a:r>
            <a:r>
              <a:rPr lang="ko-KR" altLang="en-US" dirty="0"/>
              <a:t> 코드 변경</a:t>
            </a:r>
            <a:endParaRPr lang="en-US" altLang="ko-KR" dirty="0"/>
          </a:p>
          <a:p>
            <a:r>
              <a:rPr lang="en-US" altLang="ko-KR" dirty="0"/>
              <a:t>Testcase #1-2 </a:t>
            </a:r>
            <a:r>
              <a:rPr lang="ko-KR" altLang="en-US" dirty="0"/>
              <a:t>재시작</a:t>
            </a:r>
          </a:p>
        </p:txBody>
      </p:sp>
    </p:spTree>
    <p:extLst>
      <p:ext uri="{BB962C8B-B14F-4D97-AF65-F5344CB8AC3E}">
        <p14:creationId xmlns:p14="http://schemas.microsoft.com/office/powerpoint/2010/main" val="2783809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3F2DD-F527-4DC6-8CF4-D214831A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9881"/>
            <a:ext cx="9144000" cy="7385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Testcase #1-2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60A79-89AA-4BB4-83BC-BCB21C44A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750"/>
            <a:ext cx="9144000" cy="331711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체인코드 버전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 err="1"/>
              <a:t>voterContract</a:t>
            </a:r>
            <a:r>
              <a:rPr lang="en-US" altLang="ko-KR" dirty="0"/>
              <a:t> 1.0.34</a:t>
            </a:r>
          </a:p>
          <a:p>
            <a:r>
              <a:rPr lang="ko-KR" altLang="en-US" b="1" dirty="0" err="1"/>
              <a:t>웹앱</a:t>
            </a:r>
            <a:r>
              <a:rPr lang="ko-KR" altLang="en-US" b="1" dirty="0"/>
              <a:t> 버전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커밋</a:t>
            </a:r>
            <a:r>
              <a:rPr lang="en-US" altLang="ko-KR" dirty="0"/>
              <a:t>ID: 9e62e83a211e4f0a79c6ea13614deec7f9ee17fb [9e62e83]</a:t>
            </a:r>
          </a:p>
          <a:p>
            <a:endParaRPr lang="en-US" altLang="ko-KR" dirty="0"/>
          </a:p>
          <a:p>
            <a:r>
              <a:rPr lang="ko-KR" altLang="en-US" b="1" dirty="0"/>
              <a:t>테스터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김동규</a:t>
            </a:r>
            <a:endParaRPr lang="en-US" altLang="ko-KR" dirty="0"/>
          </a:p>
          <a:p>
            <a:r>
              <a:rPr lang="ko-KR" altLang="en-US" b="1" dirty="0"/>
              <a:t>만든 날짜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8</a:t>
            </a:r>
            <a:r>
              <a:rPr lang="ko-KR" altLang="en-US" sz="2400" dirty="0"/>
              <a:t>월 </a:t>
            </a:r>
            <a:r>
              <a:rPr lang="en-US" altLang="ko-KR" sz="2400" dirty="0"/>
              <a:t>18</a:t>
            </a:r>
            <a:r>
              <a:rPr lang="ko-KR" altLang="en-US" sz="2400" dirty="0"/>
              <a:t>일 화요일 오전 </a:t>
            </a:r>
            <a:r>
              <a:rPr lang="en-US" altLang="ko-KR" sz="2400" dirty="0"/>
              <a:t>6:21:20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5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7F92-7D9D-40AD-BD42-987064AD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  <a:r>
              <a:rPr lang="en-US" altLang="ko-KR" dirty="0"/>
              <a:t># : </a:t>
            </a:r>
            <a:r>
              <a:rPr lang="ko-KR" altLang="en-US" dirty="0"/>
              <a:t>선거에 학생이 투표한 후에 관리자가 선거를 강제종료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E2CC5-4E5B-4624-A6DF-7FBBE383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7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E78F-22C2-43F9-8D12-9AB35B4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2A5A-4C73-470C-8C24-1326690F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78"/>
            <a:ext cx="10515600" cy="4351338"/>
          </a:xfrm>
        </p:spPr>
        <p:txBody>
          <a:bodyPr/>
          <a:lstStyle/>
          <a:p>
            <a:r>
              <a:rPr lang="ko-KR" altLang="en-US" dirty="0"/>
              <a:t>학생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학생</a:t>
            </a:r>
            <a:r>
              <a:rPr lang="en-US" altLang="ko-KR" dirty="0"/>
              <a:t>5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DA09B-D881-45DF-89DB-7F94EF19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398"/>
            <a:ext cx="74104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14A8C3-E873-476D-8C47-5C1CFE6E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540250"/>
            <a:ext cx="7362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F805-B286-451E-9735-66B8437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#1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F86DA0-2D3C-4C24-A4C7-6FAB9831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437" y="1825625"/>
            <a:ext cx="2615125" cy="4351338"/>
          </a:xfrm>
        </p:spPr>
      </p:pic>
    </p:spTree>
    <p:extLst>
      <p:ext uri="{BB962C8B-B14F-4D97-AF65-F5344CB8AC3E}">
        <p14:creationId xmlns:p14="http://schemas.microsoft.com/office/powerpoint/2010/main" val="138053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EB933-0291-401E-8AB9-E51C96C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#2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학생이 로그인할 경우 </a:t>
            </a:r>
            <a:r>
              <a:rPr lang="en-US" altLang="ko-KR" dirty="0"/>
              <a:t>[</a:t>
            </a:r>
            <a:r>
              <a:rPr lang="ko-KR" altLang="en-US" dirty="0"/>
              <a:t>투표하기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F0455E-F26A-43C7-A8FE-5F4B4A34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705" y="2838491"/>
            <a:ext cx="6778590" cy="1990182"/>
          </a:xfrm>
        </p:spPr>
      </p:pic>
    </p:spTree>
    <p:extLst>
      <p:ext uri="{BB962C8B-B14F-4D97-AF65-F5344CB8AC3E}">
        <p14:creationId xmlns:p14="http://schemas.microsoft.com/office/powerpoint/2010/main" val="3326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DD22E-A1A0-46D0-AFF6-DCC7C3A7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#3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투표율확인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067382-3DA4-45D7-A566-E68DD8C7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05" y="1825625"/>
            <a:ext cx="2619390" cy="4351338"/>
          </a:xfrm>
        </p:spPr>
      </p:pic>
    </p:spTree>
    <p:extLst>
      <p:ext uri="{BB962C8B-B14F-4D97-AF65-F5344CB8AC3E}">
        <p14:creationId xmlns:p14="http://schemas.microsoft.com/office/powerpoint/2010/main" val="308307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CA418-3B5E-45D6-9FD5-A3C251C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#4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선거관리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95BA6C-2109-48B9-96CD-5237A745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84" y="1673230"/>
            <a:ext cx="2718867" cy="45439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C304D7-BADF-4276-BF00-200516EC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842" y="1690688"/>
            <a:ext cx="2718867" cy="45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D7B3-BF1B-47A1-A5BF-1EF02773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</a:t>
            </a:r>
            <a:r>
              <a:rPr lang="en-US" altLang="ko-KR" dirty="0"/>
              <a:t>#5 : </a:t>
            </a:r>
            <a:r>
              <a:rPr lang="ko-KR" altLang="en-US" dirty="0"/>
              <a:t>선거가 하나도 생성되지 않은 상태로</a:t>
            </a:r>
            <a:r>
              <a:rPr lang="en-US" altLang="ko-KR" dirty="0"/>
              <a:t>, </a:t>
            </a:r>
            <a:r>
              <a:rPr lang="ko-KR" altLang="en-US" dirty="0"/>
              <a:t>관리자가 로그인할 경우 </a:t>
            </a:r>
            <a:r>
              <a:rPr lang="en-US" altLang="ko-KR" dirty="0"/>
              <a:t>[</a:t>
            </a:r>
            <a:r>
              <a:rPr lang="ko-KR" altLang="en-US" dirty="0"/>
              <a:t>선거등록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후보자 </a:t>
            </a:r>
            <a:r>
              <a:rPr lang="en-US" altLang="ko-KR" dirty="0"/>
              <a:t>1</a:t>
            </a:r>
            <a:r>
              <a:rPr lang="ko-KR" altLang="en-US" dirty="0"/>
              <a:t>개 등록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A9F410-5453-406E-BD85-6C0891F3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444" y="2141537"/>
            <a:ext cx="2606458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F14B7-2D95-4D97-B7C5-1DC2A688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60" y="2139152"/>
            <a:ext cx="2606459" cy="43440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F04B49-74CD-47D9-AAF3-C18526CD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910" y="2143952"/>
            <a:ext cx="2606459" cy="4334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C1263-92E4-46AB-BF9A-3D7DC27B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927" y="2139152"/>
            <a:ext cx="2606458" cy="43537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55A167-0B6B-472E-A86A-52A489DE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5524" y="2139152"/>
            <a:ext cx="2648515" cy="43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1064</Words>
  <Application>Microsoft Office PowerPoint</Application>
  <PresentationFormat>와이드스크린</PresentationFormat>
  <Paragraphs>143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Symbol</vt:lpstr>
      <vt:lpstr>Verdana</vt:lpstr>
      <vt:lpstr>Office 테마</vt:lpstr>
      <vt:lpstr>Testcase #1</vt:lpstr>
      <vt:lpstr>사용자 정보</vt:lpstr>
      <vt:lpstr>사용자 정보</vt:lpstr>
      <vt:lpstr>사용자 정보</vt:lpstr>
      <vt:lpstr>시나리오#1 : 선거가 하나도 생성되지 않은 상태로, 학생이 로그인할 경우 [투표확인]</vt:lpstr>
      <vt:lpstr>시나리오#2 : 선거가 하나도 생성되지 않은 상태로, 학생이 로그인할 경우 [투표하기]</vt:lpstr>
      <vt:lpstr>시나리오#3 : 선거가 하나도 생성되지 않은 상태로, 관리자가 로그인할 경우 [투표율확인]</vt:lpstr>
      <vt:lpstr>시나리오#4 : 선거가 하나도 생성되지 않은 상태로, 관리자가 로그인할 경우 [선거관리]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시나리오#5 : 선거가 하나도 생성되지 않은 상태로, 관리자가 로그인할 경우 [선거등록] [후보자 1개 등록]</vt:lpstr>
      <vt:lpstr>시나리오#6 : 후보자 1개인 선거가 하나가 생성된 상태로, 관리자가 [투표율확인]</vt:lpstr>
      <vt:lpstr>시나리오#7 : 후보자 1개인 선거가 하나가 생성된 상태로, 관리자가 [선거관리]</vt:lpstr>
      <vt:lpstr>시나리오#8 : 후보자 1개인 선거가 하나가 생성된 상태로, 관리자가  [선거관리] – [진행중인 선거] – [강제종료]</vt:lpstr>
      <vt:lpstr>시나리오#9 : 후보자 1개인 선거가 하나가 생성된 상태로, 학생이 [내투표확인]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시나리오#10 : 후보자 1개인 선거가 하나가 생성된 상태로, 학생이 [투표하기]</vt:lpstr>
      <vt:lpstr>시나리오#11 : 후보자 1개인 선거가 하나가 생성된 상태로, 학생이  [투표하기] -&gt; [기호 1번 브릿지에 투표]</vt:lpstr>
      <vt:lpstr>시나리오#11 : 후보자 1개인 선거가 하나가 생성된 상태로, 학생이  [투표하기] -&gt; [기호 1번 브릿지에 투표]</vt:lpstr>
      <vt:lpstr>시나리오#12 : 후보자 1개인 선거가 하나가 생성된 상태로, 학생이 [투표하기] -&gt; [기호 1번 브릿지에 투표] -&gt; [내투표확인]</vt:lpstr>
      <vt:lpstr>시나리오#12 : 후보자 1개인 선거가 하나가 생성된 상태로, 학생이 [투표하기] -&gt; [기호 1번 브릿지에 투표] -&gt; [투표하기]</vt:lpstr>
      <vt:lpstr>시나리오#13 : 시나리오#12 수행 후 관리자가 [투표율확인]</vt:lpstr>
      <vt:lpstr>시나리오#14 : 후보자 1개인 선거가 하나가 생성된 상태로, 학생2이 [투표하기] -&gt; [기권에 투표] -&gt; [투표하기] 시 관리자가 [투표율확인]</vt:lpstr>
      <vt:lpstr>Testcase #1 중단</vt:lpstr>
      <vt:lpstr>Testcase #1-1</vt:lpstr>
      <vt:lpstr>시나리오#15 : 후보자 1개인 선거가 하나가 생성된 상태로, 학생2이 [투표하기] -&gt; [기권에 투표] -&gt; [뒤로가기]</vt:lpstr>
      <vt:lpstr>시나리오#16 : 후보자 1개인 선거가 하나가 생성된 상태로, 학생2이 [투표하기] -&gt; [기권에 투표] -&gt; [투표하기] 후</vt:lpstr>
      <vt:lpstr>시나리오#17 : 후보자 1개인 선거가 하나가 생성된 상태로, 학생4이  [투표하기] -&gt; [개인정보처리동의 동의안함]</vt:lpstr>
      <vt:lpstr>Testcase #1-1 중단</vt:lpstr>
      <vt:lpstr>Testcase #1-2</vt:lpstr>
      <vt:lpstr>시나리오# : 선거에 학생이 투표한 후에 관리자가 선거를 강제종료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 #1</dc:title>
  <dc:creator>김 동규</dc:creator>
  <cp:lastModifiedBy>김 동규</cp:lastModifiedBy>
  <cp:revision>34</cp:revision>
  <dcterms:created xsi:type="dcterms:W3CDTF">2020-08-17T17:38:57Z</dcterms:created>
  <dcterms:modified xsi:type="dcterms:W3CDTF">2020-08-17T21:23:26Z</dcterms:modified>
</cp:coreProperties>
</file>