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73" r:id="rId24"/>
    <p:sldId id="274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668" y="2336092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2711829" y="1966760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405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1929469" y="2336092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2986481" y="4412609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4C04D-52DD-4D14-8C6D-B39ED4F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기권에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B330E-0D44-45F2-8D58-377F1639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5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89AE6-8736-4A80-AF19-F0E75F09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 : </a:t>
            </a:r>
            <a:r>
              <a:rPr lang="ko-KR" altLang="en-US" dirty="0"/>
              <a:t>선거에 학생이 투표한 후에 관리자가 선거를 강제종료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750</Words>
  <Application>Microsoft Office PowerPoint</Application>
  <PresentationFormat>와이드스크린</PresentationFormat>
  <Paragraphs>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Symbol</vt:lpstr>
      <vt:lpstr>Office 테마</vt:lpstr>
      <vt:lpstr>Testcase #1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시나리오# : 후보자 1개인 선거가 하나가 생성된 상태로, 학생3이  [투표하기] -&gt; [기권에 투표]</vt:lpstr>
      <vt:lpstr>시나리오# : 후보자 1개인 선거가 하나가 생성된 상태로, 학생이  [투표하기] -&gt; [개인정보처리동의 동의안함]</vt:lpstr>
      <vt:lpstr>시나리오# : 선거에 학생이 투표한 후에 관리자가 선거를 강제종료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16</cp:revision>
  <dcterms:created xsi:type="dcterms:W3CDTF">2020-08-17T17:38:57Z</dcterms:created>
  <dcterms:modified xsi:type="dcterms:W3CDTF">2020-08-17T19:17:47Z</dcterms:modified>
</cp:coreProperties>
</file>