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91" r:id="rId34"/>
    <p:sldId id="292" r:id="rId35"/>
    <p:sldId id="300" r:id="rId36"/>
    <p:sldId id="301" r:id="rId37"/>
    <p:sldId id="302" r:id="rId38"/>
    <p:sldId id="296" r:id="rId39"/>
    <p:sldId id="293" r:id="rId40"/>
    <p:sldId id="297" r:id="rId41"/>
    <p:sldId id="298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299" r:id="rId51"/>
    <p:sldId id="290" r:id="rId52"/>
    <p:sldId id="280" r:id="rId53"/>
    <p:sldId id="295" r:id="rId54"/>
    <p:sldId id="294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  <a:r>
              <a:rPr lang="en-US" altLang="ko-KR" dirty="0"/>
              <a:t>(world state </a:t>
            </a:r>
            <a:r>
              <a:rPr lang="ko-KR" altLang="en-US" dirty="0"/>
              <a:t>모두 지우고 시작함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Testcase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/>
              <a:t>의 시나리오</a:t>
            </a:r>
            <a:r>
              <a:rPr lang="en-US" altLang="ko-KR" dirty="0"/>
              <a:t>#1~17</a:t>
            </a:r>
            <a:r>
              <a:rPr lang="ko-KR" altLang="en-US" dirty="0"/>
              <a:t>까지 수행함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988E5-96C3-4209-AD6C-B989A45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시나리오</a:t>
            </a:r>
            <a:r>
              <a:rPr lang="en-US" altLang="ko-KR" sz="3200" dirty="0"/>
              <a:t>#18 : </a:t>
            </a:r>
            <a:r>
              <a:rPr lang="ko-KR" altLang="en-US" sz="3200" dirty="0"/>
              <a:t>후보자 </a:t>
            </a:r>
            <a:r>
              <a:rPr lang="en-US" altLang="ko-KR" sz="3200" dirty="0"/>
              <a:t>1</a:t>
            </a:r>
            <a:r>
              <a:rPr lang="ko-KR" altLang="en-US" sz="3200" dirty="0"/>
              <a:t>개인 선거가 하나가 생성된 상태로</a:t>
            </a:r>
            <a:r>
              <a:rPr lang="en-US" altLang="ko-KR" sz="3200" dirty="0"/>
              <a:t>, </a:t>
            </a:r>
            <a:r>
              <a:rPr lang="ko-KR" altLang="en-US" sz="3200" dirty="0"/>
              <a:t>학생</a:t>
            </a:r>
            <a:r>
              <a:rPr lang="en-US" altLang="ko-KR" sz="3200" dirty="0"/>
              <a:t>4</a:t>
            </a:r>
            <a:r>
              <a:rPr lang="ko-KR" altLang="en-US" sz="3200" dirty="0"/>
              <a:t>이 </a:t>
            </a:r>
            <a:r>
              <a:rPr lang="en-US" altLang="ko-KR" sz="3200" dirty="0"/>
              <a:t>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 -&gt; [</a:t>
            </a:r>
            <a:r>
              <a:rPr lang="ko-KR" altLang="en-US" sz="3200" dirty="0"/>
              <a:t>개인정보처리동의 </a:t>
            </a:r>
            <a:r>
              <a:rPr lang="ko-KR" altLang="en-US" sz="3200" dirty="0" err="1"/>
              <a:t>동의안함</a:t>
            </a:r>
            <a:r>
              <a:rPr lang="en-US" altLang="ko-KR" sz="3200" dirty="0"/>
              <a:t>] -&gt; [</a:t>
            </a:r>
            <a:r>
              <a:rPr lang="ko-KR" altLang="en-US" sz="3200" dirty="0"/>
              <a:t>투표하기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5859B3-CBA2-49FD-B73E-930A3ECDA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073" y="2322930"/>
            <a:ext cx="263804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052B3-F188-473D-A155-1797AA2A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08" y="3157537"/>
            <a:ext cx="5981700" cy="2371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35575-FC7F-4328-807E-8962CC84066F}"/>
              </a:ext>
            </a:extLst>
          </p:cNvPr>
          <p:cNvSpPr txBox="1"/>
          <p:nvPr/>
        </p:nvSpPr>
        <p:spPr>
          <a:xfrm>
            <a:off x="4308308" y="2138264"/>
            <a:ext cx="6601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Testcase#1-1 </a:t>
            </a:r>
            <a:r>
              <a:rPr lang="ko-KR" altLang="en-US" dirty="0"/>
              <a:t>에서 발견된 문제점은 더 이상 나타나지 않고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투표하러 잘 들어가지고</a:t>
            </a:r>
            <a:r>
              <a:rPr lang="en-US" altLang="ko-KR" dirty="0"/>
              <a:t>, </a:t>
            </a:r>
            <a:r>
              <a:rPr lang="en-US" altLang="ko-KR" dirty="0" err="1"/>
              <a:t>Vballot</a:t>
            </a:r>
            <a:r>
              <a:rPr lang="ko-KR" altLang="en-US" dirty="0"/>
              <a:t>도 잘 처리된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041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#19 : </a:t>
            </a:r>
            <a:r>
              <a:rPr lang="ko-KR" altLang="en-US" sz="3600" dirty="0"/>
              <a:t>관리자가 후보자가 </a:t>
            </a:r>
            <a:r>
              <a:rPr lang="en-US" altLang="ko-KR" sz="3600" dirty="0"/>
              <a:t>2</a:t>
            </a:r>
            <a:r>
              <a:rPr lang="ko-KR" altLang="en-US" sz="3600" dirty="0"/>
              <a:t>개인 </a:t>
            </a:r>
            <a:r>
              <a:rPr lang="en-US" altLang="ko-KR" sz="3600" dirty="0"/>
              <a:t>[</a:t>
            </a:r>
            <a:r>
              <a:rPr lang="ko-KR" altLang="en-US" sz="3600" dirty="0"/>
              <a:t>선거생성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A9481C-2761-464C-A901-81BF8D0FC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11" y="1921877"/>
            <a:ext cx="26136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C9213-C5B0-4030-B2A1-C460ED1D83E3}"/>
              </a:ext>
            </a:extLst>
          </p:cNvPr>
          <p:cNvSpPr txBox="1"/>
          <p:nvPr/>
        </p:nvSpPr>
        <p:spPr>
          <a:xfrm>
            <a:off x="18863" y="1436951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버튼을 눌러 후보자 추가함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0988E-E4F7-4BC7-A07B-97DF7B65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585" y="1921877"/>
            <a:ext cx="2613674" cy="4332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6D3E9E-4DBB-46DB-B9DC-2AC5B17F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1" y="1921877"/>
            <a:ext cx="2619383" cy="43320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A8658-51B1-4E5E-B0F2-59DF91FAF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74" y="1957970"/>
            <a:ext cx="2638158" cy="4332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8F92EF-40EA-44C2-A7E1-C16E61C73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9360" y="1957970"/>
            <a:ext cx="2613674" cy="435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7C72E-617C-451A-BA7A-ACB61FD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7D7212-A370-425F-9B8E-BDD1E97D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2508919"/>
            <a:ext cx="5903495" cy="37470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448B6-F698-4889-B5E2-68E5ABE316D5}"/>
              </a:ext>
            </a:extLst>
          </p:cNvPr>
          <p:cNvSpPr txBox="1"/>
          <p:nvPr/>
        </p:nvSpPr>
        <p:spPr>
          <a:xfrm>
            <a:off x="5023429" y="213958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641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8986-F79A-41D0-969F-C4176E38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C91B54-2347-4A23-8168-724E44DC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657" y="1993983"/>
            <a:ext cx="3695700" cy="46748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1125B5-BAE3-4087-A3A1-26173D878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93" y="1993984"/>
            <a:ext cx="3752850" cy="4648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4858A3-EE1A-40C4-AA9B-F5DD24F4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150" y="1993984"/>
            <a:ext cx="3695700" cy="464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71E8A-EC61-4BAC-AC5B-173BC008E36E}"/>
              </a:ext>
            </a:extLst>
          </p:cNvPr>
          <p:cNvSpPr txBox="1"/>
          <p:nvPr/>
        </p:nvSpPr>
        <p:spPr>
          <a:xfrm>
            <a:off x="1193348" y="165767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기권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81F3D-5787-47F6-B675-772213B0ABDB}"/>
              </a:ext>
            </a:extLst>
          </p:cNvPr>
          <p:cNvSpPr txBox="1"/>
          <p:nvPr/>
        </p:nvSpPr>
        <p:spPr>
          <a:xfrm>
            <a:off x="5319185" y="165767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/>
              <a:t>스케치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B8B30-7D25-4136-A372-AD5FFCB2684A}"/>
              </a:ext>
            </a:extLst>
          </p:cNvPr>
          <p:cNvSpPr txBox="1"/>
          <p:nvPr/>
        </p:nvSpPr>
        <p:spPr>
          <a:xfrm>
            <a:off x="8877410" y="169068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후보자 </a:t>
            </a:r>
            <a:r>
              <a:rPr lang="en-US" altLang="ko-KR" dirty="0"/>
              <a:t>: </a:t>
            </a:r>
            <a:r>
              <a:rPr lang="ko-KR" altLang="en-US" dirty="0" err="1"/>
              <a:t>브릿지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77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311AF-9A3C-4AF0-A6DD-50C5F363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#19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D92CF7-94F9-4928-B487-B2A651687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3401219"/>
            <a:ext cx="6629400" cy="120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DD7D3-6A72-4183-BB63-7436C939662A}"/>
              </a:ext>
            </a:extLst>
          </p:cNvPr>
          <p:cNvSpPr txBox="1"/>
          <p:nvPr/>
        </p:nvSpPr>
        <p:spPr>
          <a:xfrm>
            <a:off x="5088352" y="261486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파일도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346B-C04A-430F-98FE-D8B71EE1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#20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선거관리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81756-EDD8-426E-A7CC-8D3A2F319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5652" y="2011529"/>
            <a:ext cx="26209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126F05-07EA-4C07-BA26-1D2BCB4BD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11390"/>
            <a:ext cx="2620939" cy="43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#21 : </a:t>
            </a:r>
            <a:r>
              <a:rPr lang="ko-KR" altLang="en-US" sz="4400" dirty="0"/>
              <a:t>관리자가 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CD9BF-3891-4A28-B24D-A5CC1177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1690688"/>
            <a:ext cx="2758221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#22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내투표확인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31F401-8289-487A-95C3-69B08B43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039" y="1825625"/>
            <a:ext cx="2607921" cy="4351338"/>
          </a:xfrm>
        </p:spPr>
      </p:pic>
    </p:spTree>
    <p:extLst>
      <p:ext uri="{BB962C8B-B14F-4D97-AF65-F5344CB8AC3E}">
        <p14:creationId xmlns:p14="http://schemas.microsoft.com/office/powerpoint/2010/main" val="12546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4B244D-B87A-4921-8885-6AEE2E87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999" y="1864700"/>
            <a:ext cx="25965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41209-DD43-44A6-9E5B-27B74D66463C}"/>
              </a:ext>
            </a:extLst>
          </p:cNvPr>
          <p:cNvSpPr txBox="1"/>
          <p:nvPr/>
        </p:nvSpPr>
        <p:spPr>
          <a:xfrm>
            <a:off x="2389435" y="2904827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누를 시 </a:t>
            </a:r>
            <a:endParaRPr lang="en-US" altLang="ko-KR" dirty="0"/>
          </a:p>
          <a:p>
            <a:r>
              <a:rPr lang="ko-KR" altLang="en-US" dirty="0"/>
              <a:t>나오는 유의사항 페이지</a:t>
            </a:r>
          </a:p>
        </p:txBody>
      </p:sp>
    </p:spTree>
    <p:extLst>
      <p:ext uri="{BB962C8B-B14F-4D97-AF65-F5344CB8AC3E}">
        <p14:creationId xmlns:p14="http://schemas.microsoft.com/office/powerpoint/2010/main" val="2579625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98E4-2794-4DFB-A7D5-64AB760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370C2-BD2C-4582-86DF-26079437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7397"/>
            <a:ext cx="6010275" cy="240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2DAB9-9874-4CC8-8234-2BFDCA2E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324225"/>
            <a:ext cx="6162675" cy="3533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1B2A79-FFEA-4A9B-85DD-E7AE27A8E9A8}"/>
              </a:ext>
            </a:extLst>
          </p:cNvPr>
          <p:cNvSpPr txBox="1"/>
          <p:nvPr/>
        </p:nvSpPr>
        <p:spPr>
          <a:xfrm>
            <a:off x="907308" y="2068065"/>
            <a:ext cx="587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Student </a:t>
            </a:r>
            <a:r>
              <a:rPr lang="ko-KR" altLang="en-US" dirty="0"/>
              <a:t>객체 생성됨</a:t>
            </a:r>
            <a:r>
              <a:rPr lang="en-US" altLang="ko-KR" dirty="0"/>
              <a:t>. Slot1</a:t>
            </a:r>
            <a:r>
              <a:rPr lang="ko-KR" altLang="en-US" dirty="0"/>
              <a:t>에 생성된 </a:t>
            </a:r>
            <a:r>
              <a:rPr lang="en-US" altLang="ko-KR" dirty="0" err="1"/>
              <a:t>Vballot</a:t>
            </a:r>
            <a:r>
              <a:rPr lang="ko-KR" altLang="en-US" dirty="0"/>
              <a:t>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D23A-FC09-4B04-86D1-165370A68F2F}"/>
              </a:ext>
            </a:extLst>
          </p:cNvPr>
          <p:cNvSpPr txBox="1"/>
          <p:nvPr/>
        </p:nvSpPr>
        <p:spPr>
          <a:xfrm>
            <a:off x="8131908" y="2869035"/>
            <a:ext cx="277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투표용지 생성됨</a:t>
            </a:r>
          </a:p>
        </p:txBody>
      </p:sp>
    </p:spTree>
    <p:extLst>
      <p:ext uri="{BB962C8B-B14F-4D97-AF65-F5344CB8AC3E}">
        <p14:creationId xmlns:p14="http://schemas.microsoft.com/office/powerpoint/2010/main" val="64739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5D81C-52BA-403F-83CC-8713A2A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EA60D8-91C9-4AD7-B80C-3F600575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43" y="1940202"/>
            <a:ext cx="261512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6A211F-DAFB-4DC6-B186-A12760A4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892" y="1966804"/>
            <a:ext cx="2615125" cy="4324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2585B-5FB8-46DB-A2E2-DE5B03BAFEBD}"/>
              </a:ext>
            </a:extLst>
          </p:cNvPr>
          <p:cNvSpPr txBox="1"/>
          <p:nvPr/>
        </p:nvSpPr>
        <p:spPr>
          <a:xfrm>
            <a:off x="6325299" y="1966804"/>
            <a:ext cx="60003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브릿지가</a:t>
            </a:r>
            <a:r>
              <a:rPr lang="ko-KR" altLang="en-US" dirty="0"/>
              <a:t> 먼저 나올 줄 알았는데</a:t>
            </a:r>
            <a:r>
              <a:rPr lang="en-US" altLang="ko-KR" dirty="0"/>
              <a:t>, </a:t>
            </a:r>
            <a:r>
              <a:rPr lang="ko-KR" altLang="en-US" dirty="0"/>
              <a:t>스케치가 먼저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Array.push</a:t>
            </a:r>
            <a:r>
              <a:rPr lang="ko-KR" altLang="en-US" dirty="0"/>
              <a:t>의 특징은 먼저 넣은 애를 뒤로 가게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data;</a:t>
            </a:r>
            <a:r>
              <a:rPr lang="ko-KR" altLang="en-US" dirty="0"/>
              <a:t> 로 해서 넣게 되면 이를 해결할 수 있을 </a:t>
            </a:r>
            <a:endParaRPr lang="en-US" altLang="ko-KR" dirty="0"/>
          </a:p>
          <a:p>
            <a:r>
              <a:rPr lang="ko-KR" altLang="en-US" dirty="0"/>
              <a:t>것을 보이나 나중에 고려해보자</a:t>
            </a:r>
            <a:r>
              <a:rPr lang="en-US" altLang="ko-KR" dirty="0"/>
              <a:t>. (</a:t>
            </a:r>
            <a:r>
              <a:rPr lang="ko-KR" altLang="en-US" dirty="0"/>
              <a:t>별로 중요치 않을 것</a:t>
            </a:r>
            <a:endParaRPr lang="en-US" altLang="ko-KR" dirty="0"/>
          </a:p>
          <a:p>
            <a:r>
              <a:rPr lang="ko-KR" altLang="en-US" dirty="0"/>
              <a:t>같음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기호</a:t>
            </a:r>
            <a:r>
              <a:rPr lang="en-US" altLang="ko-KR" dirty="0"/>
              <a:t>1</a:t>
            </a:r>
            <a:r>
              <a:rPr lang="ko-KR" altLang="en-US" dirty="0"/>
              <a:t>번에서 기호</a:t>
            </a:r>
            <a:r>
              <a:rPr lang="en-US" altLang="ko-KR" dirty="0"/>
              <a:t>2</a:t>
            </a:r>
            <a:r>
              <a:rPr lang="ko-KR" altLang="en-US" dirty="0"/>
              <a:t>번으로 넘어가려면 스마트폰으로는</a:t>
            </a:r>
            <a:endParaRPr lang="en-US" altLang="ko-KR" dirty="0"/>
          </a:p>
          <a:p>
            <a:r>
              <a:rPr lang="ko-KR" altLang="en-US" dirty="0"/>
              <a:t>손으로 밀면 되는데</a:t>
            </a:r>
            <a:r>
              <a:rPr lang="en-US" altLang="ko-KR" dirty="0"/>
              <a:t>, PC</a:t>
            </a:r>
            <a:r>
              <a:rPr lang="ko-KR" altLang="en-US" dirty="0"/>
              <a:t>에서는 흰색으로 </a:t>
            </a:r>
            <a:r>
              <a:rPr lang="ko-KR" altLang="en-US" dirty="0" err="1"/>
              <a:t>보일락말락하는</a:t>
            </a:r>
            <a:endParaRPr lang="en-US" altLang="ko-KR" dirty="0"/>
          </a:p>
          <a:p>
            <a:r>
              <a:rPr lang="ko-KR" altLang="en-US" dirty="0"/>
              <a:t>화살표 버튼을 눌러야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C406F3-B0F9-425B-8DC0-FB8FD8856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503" y="2317860"/>
            <a:ext cx="2105025" cy="295275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EB72A181-DAB5-4214-B945-E9D8CE617792}"/>
              </a:ext>
            </a:extLst>
          </p:cNvPr>
          <p:cNvSpPr/>
          <p:nvPr/>
        </p:nvSpPr>
        <p:spPr>
          <a:xfrm>
            <a:off x="5452844" y="4328719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ACD1C5-A3EB-4853-98D2-9332FF48D2FA}"/>
              </a:ext>
            </a:extLst>
          </p:cNvPr>
          <p:cNvSpPr/>
          <p:nvPr/>
        </p:nvSpPr>
        <p:spPr>
          <a:xfrm>
            <a:off x="3600275" y="4330117"/>
            <a:ext cx="243281" cy="3691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55C0F-4700-4D9A-864C-597A8FC817AE}"/>
              </a:ext>
            </a:extLst>
          </p:cNvPr>
          <p:cNvCxnSpPr/>
          <p:nvPr/>
        </p:nvCxnSpPr>
        <p:spPr>
          <a:xfrm>
            <a:off x="5696125" y="4513277"/>
            <a:ext cx="629174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A1F63A-957E-4A7B-9C4B-83D08711E3E6}"/>
              </a:ext>
            </a:extLst>
          </p:cNvPr>
          <p:cNvCxnSpPr>
            <a:stCxn id="13" idx="5"/>
          </p:cNvCxnSpPr>
          <p:nvPr/>
        </p:nvCxnSpPr>
        <p:spPr>
          <a:xfrm>
            <a:off x="3807928" y="4645177"/>
            <a:ext cx="2517371" cy="31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85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41441-1FE9-4951-A2C8-F66D0747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6234B5-DA1A-440D-9229-F1F1C007F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47" y="2141537"/>
            <a:ext cx="26281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BB3858-87F0-435A-B252-D65D76C80860}"/>
              </a:ext>
            </a:extLst>
          </p:cNvPr>
          <p:cNvSpPr txBox="1"/>
          <p:nvPr/>
        </p:nvSpPr>
        <p:spPr>
          <a:xfrm>
            <a:off x="0" y="1731446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이전의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r>
              <a:rPr lang="ko-KR" altLang="en-US" dirty="0"/>
              <a:t> 버튼을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99FBC-E8D9-449B-8C31-0436E83B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0" y="3106270"/>
            <a:ext cx="4295775" cy="1438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1F9244-2BC2-42B8-8253-DC90C2B529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30429" y="3825408"/>
            <a:ext cx="989901" cy="226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F80422-9D22-419E-A15B-D735EE6B2372}"/>
              </a:ext>
            </a:extLst>
          </p:cNvPr>
          <p:cNvSpPr txBox="1"/>
          <p:nvPr/>
        </p:nvSpPr>
        <p:spPr>
          <a:xfrm>
            <a:off x="4001548" y="2779186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브릿지</a:t>
            </a:r>
            <a:r>
              <a:rPr lang="ko-KR" altLang="en-US" dirty="0"/>
              <a:t> 선택 후 투표하기 버튼 누를 시 나옴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A588B4-DE37-4C81-9253-7B375B8B0F88}"/>
              </a:ext>
            </a:extLst>
          </p:cNvPr>
          <p:cNvSpPr/>
          <p:nvPr/>
        </p:nvSpPr>
        <p:spPr>
          <a:xfrm>
            <a:off x="1258349" y="3825407"/>
            <a:ext cx="1325460" cy="318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CAC026-404A-4E8A-A5D0-C29ABCBB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723" y="2461798"/>
            <a:ext cx="2341776" cy="39202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2C07D3-AEB3-4AA8-8F99-45521CA89BCF}"/>
              </a:ext>
            </a:extLst>
          </p:cNvPr>
          <p:cNvSpPr txBox="1"/>
          <p:nvPr/>
        </p:nvSpPr>
        <p:spPr>
          <a:xfrm>
            <a:off x="9477372" y="210077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850539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D48C-3E97-4A93-B4D2-821584E2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#23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브릿지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100E3C-700E-420E-9629-9DD731DCF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29" y="2141537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67D62-5D9D-4B39-8F80-50F1FCB8384F}"/>
              </a:ext>
            </a:extLst>
          </p:cNvPr>
          <p:cNvSpPr txBox="1"/>
          <p:nvPr/>
        </p:nvSpPr>
        <p:spPr>
          <a:xfrm>
            <a:off x="1207573" y="177220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선거 투표율확인 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46184B-13CF-4635-9DC3-4E2C47B3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40" y="2705055"/>
            <a:ext cx="6134100" cy="362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DAF33-5C7B-4D19-AACA-A68D9B636E4A}"/>
              </a:ext>
            </a:extLst>
          </p:cNvPr>
          <p:cNvSpPr txBox="1"/>
          <p:nvPr/>
        </p:nvSpPr>
        <p:spPr>
          <a:xfrm>
            <a:off x="4941640" y="2335723"/>
            <a:ext cx="346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학생의 </a:t>
            </a:r>
            <a:r>
              <a:rPr lang="en-US" altLang="ko-KR" dirty="0" err="1"/>
              <a:t>Vballot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브릿지</a:t>
            </a:r>
            <a:r>
              <a:rPr lang="ko-KR" altLang="en-US" dirty="0"/>
              <a:t> 추가됨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B3F249-2BAA-43E9-9858-EEFAC726F774}"/>
              </a:ext>
            </a:extLst>
          </p:cNvPr>
          <p:cNvSpPr/>
          <p:nvPr/>
        </p:nvSpPr>
        <p:spPr>
          <a:xfrm>
            <a:off x="5410899" y="5008228"/>
            <a:ext cx="1442907" cy="218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98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145E5-30B0-49E6-8A5F-716EA6F2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#24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스케치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E82A47-373C-43AA-8DCE-114F8154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1" y="2432029"/>
            <a:ext cx="5886450" cy="24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1EFCFC-643F-43E4-A1EB-16DCF955D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021" y="2432029"/>
            <a:ext cx="598170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F73A5-3AAE-41E9-B9FA-1FEE596076E6}"/>
              </a:ext>
            </a:extLst>
          </p:cNvPr>
          <p:cNvSpPr txBox="1"/>
          <p:nvPr/>
        </p:nvSpPr>
        <p:spPr>
          <a:xfrm>
            <a:off x="446834" y="2062697"/>
            <a:ext cx="561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투표하기 버튼 클릭 후 생성된 학생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Student </a:t>
            </a:r>
            <a:r>
              <a:rPr lang="ko-KR" altLang="en-US" dirty="0"/>
              <a:t>객체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79113-A90E-4D1C-A74D-46B349BF6276}"/>
              </a:ext>
            </a:extLst>
          </p:cNvPr>
          <p:cNvSpPr txBox="1"/>
          <p:nvPr/>
        </p:nvSpPr>
        <p:spPr>
          <a:xfrm>
            <a:off x="7013196" y="2062697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  <a:r>
              <a:rPr lang="ko-KR" altLang="en-US" dirty="0"/>
              <a:t>가 뽑은 스케치가 투표용지에 작성됨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164784-0BA3-4DAD-9136-094CDC8D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93" y="5427641"/>
            <a:ext cx="359092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2FD15-65A3-45BC-B81E-5C7ECEE11A92}"/>
              </a:ext>
            </a:extLst>
          </p:cNvPr>
          <p:cNvSpPr txBox="1"/>
          <p:nvPr/>
        </p:nvSpPr>
        <p:spPr>
          <a:xfrm>
            <a:off x="2178878" y="501699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2 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3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64FEA-6324-4F6F-AA22-81CA3454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#25 : </a:t>
            </a:r>
            <a:r>
              <a:rPr lang="ko-KR" altLang="en-US" sz="4400" dirty="0"/>
              <a:t>후보자가 </a:t>
            </a:r>
            <a:r>
              <a:rPr lang="en-US" altLang="ko-KR" sz="4400" dirty="0"/>
              <a:t>2</a:t>
            </a:r>
            <a:r>
              <a:rPr lang="ko-KR" altLang="en-US" sz="4400" dirty="0"/>
              <a:t>개인 선거 존재 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3, 4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</a:t>
            </a:r>
            <a:r>
              <a:rPr lang="ko-KR" altLang="en-US" dirty="0"/>
              <a:t> 선택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804155-D538-4E69-94AD-0635C57A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447" y="2295408"/>
            <a:ext cx="26007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62F5B-32EE-4CC0-99CA-66FEC646BAFA}"/>
              </a:ext>
            </a:extLst>
          </p:cNvPr>
          <p:cNvSpPr txBox="1"/>
          <p:nvPr/>
        </p:nvSpPr>
        <p:spPr>
          <a:xfrm>
            <a:off x="39147" y="1926076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3, 4 </a:t>
            </a:r>
            <a:r>
              <a:rPr lang="ko-KR" altLang="en-US" dirty="0"/>
              <a:t>모두 투표완료 후 관리자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 </a:t>
            </a:r>
            <a:r>
              <a:rPr lang="ko-KR" altLang="en-US" dirty="0"/>
              <a:t>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F4184-05CC-4ECB-BE78-55132A6D5D08}"/>
              </a:ext>
            </a:extLst>
          </p:cNvPr>
          <p:cNvSpPr txBox="1"/>
          <p:nvPr/>
        </p:nvSpPr>
        <p:spPr>
          <a:xfrm>
            <a:off x="4446165" y="2810312"/>
            <a:ext cx="539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당연하지만</a:t>
            </a:r>
            <a:r>
              <a:rPr lang="en-US" altLang="ko-KR" dirty="0"/>
              <a:t>, </a:t>
            </a:r>
            <a:r>
              <a:rPr lang="ko-KR" altLang="en-US" dirty="0"/>
              <a:t>투표하는 것에 있어서 문제는 없었음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3216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03BB-FC98-43EC-B3E7-A82D0FD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741D49-89CA-4E59-9A5B-C1D460EB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029" y="2278631"/>
            <a:ext cx="258495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17F616-76A1-485F-AFD7-69FD5E36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09" y="2278631"/>
            <a:ext cx="2663899" cy="43571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F8A9B3-C405-450C-A80E-3968453ADC11}"/>
              </a:ext>
            </a:extLst>
          </p:cNvPr>
          <p:cNvCxnSpPr/>
          <p:nvPr/>
        </p:nvCxnSpPr>
        <p:spPr>
          <a:xfrm>
            <a:off x="2600587" y="3657600"/>
            <a:ext cx="1132514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7E5C0C2-E7AB-4641-883A-CF629C764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460" y="2278631"/>
            <a:ext cx="2443560" cy="2925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FE149C-D2BE-4C3A-85A4-558E6390D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559" y="2278631"/>
            <a:ext cx="2831848" cy="36141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844D2F-7412-4381-8D46-4092EF651614}"/>
              </a:ext>
            </a:extLst>
          </p:cNvPr>
          <p:cNvSpPr txBox="1"/>
          <p:nvPr/>
        </p:nvSpPr>
        <p:spPr>
          <a:xfrm>
            <a:off x="6165908" y="1182847"/>
            <a:ext cx="563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선거 수정 시에 기권 후보자가 나오는 문제 해결해야 됨</a:t>
            </a:r>
            <a:r>
              <a:rPr lang="en-US" altLang="ko-KR" dirty="0"/>
              <a:t>. (Fixed at 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6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7:52:33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8A9848-87C3-4FD2-B145-CF40F86E1211}"/>
              </a:ext>
            </a:extLst>
          </p:cNvPr>
          <p:cNvSpPr/>
          <p:nvPr/>
        </p:nvSpPr>
        <p:spPr>
          <a:xfrm>
            <a:off x="8847020" y="2106177"/>
            <a:ext cx="3107292" cy="39758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544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A064-66B1-4250-A230-51FB451F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#26 : </a:t>
            </a:r>
            <a:r>
              <a:rPr lang="ko-KR" altLang="en-US" sz="4400" dirty="0"/>
              <a:t>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선거생성</a:t>
            </a:r>
            <a:r>
              <a:rPr lang="en-US" altLang="ko-KR" sz="4400" dirty="0"/>
              <a:t>] -&gt; [</a:t>
            </a:r>
            <a:r>
              <a:rPr lang="ko-KR" altLang="en-US" sz="4400" dirty="0"/>
              <a:t>선거수정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87AD93-4820-4EDF-BB4E-9A265947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766" y="2253056"/>
            <a:ext cx="323923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C95E25-E24C-4E2E-BC31-54969343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2002168"/>
            <a:ext cx="7077075" cy="1009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989BC-1253-48A5-BDAF-9A7146DF66B6}"/>
              </a:ext>
            </a:extLst>
          </p:cNvPr>
          <p:cNvSpPr txBox="1"/>
          <p:nvPr/>
        </p:nvSpPr>
        <p:spPr>
          <a:xfrm>
            <a:off x="611838" y="3136063"/>
            <a:ext cx="75809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Problem1 : </a:t>
            </a:r>
          </a:p>
          <a:p>
            <a:r>
              <a:rPr lang="ko-KR" altLang="en-US" dirty="0"/>
              <a:t>선거 수정 시 </a:t>
            </a:r>
            <a:r>
              <a:rPr lang="en-US" altLang="ko-KR" dirty="0"/>
              <a:t>Error </a:t>
            </a:r>
            <a:r>
              <a:rPr lang="ko-KR" altLang="en-US" dirty="0"/>
              <a:t>생겼는데</a:t>
            </a:r>
            <a:r>
              <a:rPr lang="en-US" altLang="ko-KR" dirty="0"/>
              <a:t>, </a:t>
            </a:r>
            <a:r>
              <a:rPr lang="ko-KR" altLang="en-US" dirty="0"/>
              <a:t>사진은 수정되는 문제가 생김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Error</a:t>
            </a:r>
            <a:r>
              <a:rPr lang="ko-KR" altLang="en-US" dirty="0"/>
              <a:t>는 체인코드에서 발생시키는 오류임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Problem2 :</a:t>
            </a:r>
          </a:p>
          <a:p>
            <a:r>
              <a:rPr lang="ko-KR" altLang="en-US" dirty="0"/>
              <a:t>선거 수정 시 몇몇 속성은 한 문자밖에 들어가지 않는 문제가 생김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Solved1 :</a:t>
            </a:r>
          </a:p>
          <a:p>
            <a:r>
              <a:rPr lang="ko-KR" altLang="en-US" dirty="0"/>
              <a:t>해당 문제를 </a:t>
            </a:r>
            <a:r>
              <a:rPr lang="en-US" altLang="ko-KR" dirty="0"/>
              <a:t>FE</a:t>
            </a:r>
            <a:r>
              <a:rPr lang="ko-KR" altLang="en-US" dirty="0"/>
              <a:t>에서 확인하는 </a:t>
            </a:r>
            <a:r>
              <a:rPr lang="en-US" altLang="ko-KR" dirty="0"/>
              <a:t>UI</a:t>
            </a:r>
            <a:r>
              <a:rPr lang="ko-KR" altLang="en-US" dirty="0"/>
              <a:t>를 추가시킴으로써 문제 해결이 가능함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8:10:05)</a:t>
            </a:r>
          </a:p>
          <a:p>
            <a:r>
              <a:rPr lang="en-US" altLang="ko-KR" dirty="0">
                <a:solidFill>
                  <a:srgbClr val="333333"/>
                </a:solidFill>
                <a:latin typeface="Verdana" panose="020B0604030504040204" pitchFamily="34" charset="0"/>
              </a:rPr>
              <a:t>Solved2 :</a:t>
            </a:r>
          </a:p>
          <a:p>
            <a:r>
              <a:rPr lang="en-US" altLang="ko-KR" dirty="0">
                <a:solidFill>
                  <a:srgbClr val="333333"/>
                </a:solidFill>
                <a:latin typeface="Verdana" panose="020B0604030504040204" pitchFamily="34" charset="0"/>
              </a:rPr>
              <a:t>Len === 1 || Len === ‘1’ </a:t>
            </a:r>
            <a:r>
              <a:rPr lang="ko-KR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추가함으로써 예외처리 함</a:t>
            </a:r>
            <a:r>
              <a:rPr lang="en-US" altLang="ko-KR" dirty="0">
                <a:solidFill>
                  <a:srgbClr val="333333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(Fixed at 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8:17:23)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2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BC712-AB7D-4429-8768-D21C67A9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#?? : 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6A650-B3AB-46F8-A94D-3A6BD423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작성하여주십시오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181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</p:spTree>
    <p:extLst>
      <p:ext uri="{BB962C8B-B14F-4D97-AF65-F5344CB8AC3E}">
        <p14:creationId xmlns:p14="http://schemas.microsoft.com/office/powerpoint/2010/main" val="2125819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미시행</a:t>
            </a:r>
            <a:r>
              <a:rPr lang="ko-KR" altLang="en-US" dirty="0"/>
              <a:t> 시나리오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선거 결과 확인에 대한 시나리오는 준비하지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srgbClr val="FF0000"/>
                </a:solidFill>
              </a:rPr>
              <a:t>혜령 팀원 담당임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선거 투표용지를 받은 학생이 있을 때 관리자가 선거를 강제종료</a:t>
            </a:r>
            <a:endParaRPr lang="en-US" altLang="ko-KR" dirty="0"/>
          </a:p>
          <a:p>
            <a:r>
              <a:rPr lang="ko-KR" altLang="en-US" dirty="0"/>
              <a:t>선거에 학생이 투표한 후에 관리자가 선거를 강제종료</a:t>
            </a:r>
            <a:endParaRPr lang="en-US" altLang="ko-KR" dirty="0"/>
          </a:p>
          <a:p>
            <a:r>
              <a:rPr lang="ko-KR" altLang="en-US" dirty="0"/>
              <a:t>각 단과대별 선거 진행</a:t>
            </a:r>
            <a:endParaRPr lang="en-US" altLang="ko-KR" dirty="0"/>
          </a:p>
          <a:p>
            <a:r>
              <a:rPr lang="ko-KR" altLang="en-US" dirty="0"/>
              <a:t>총학생회와 </a:t>
            </a:r>
            <a:r>
              <a:rPr lang="ko-KR" altLang="en-US" dirty="0" err="1"/>
              <a:t>단과대</a:t>
            </a:r>
            <a:r>
              <a:rPr lang="ko-KR" altLang="en-US" dirty="0"/>
              <a:t> 선거 동시 진행</a:t>
            </a:r>
            <a:endParaRPr lang="en-US" altLang="ko-KR" dirty="0"/>
          </a:p>
          <a:p>
            <a:r>
              <a:rPr lang="ko-KR" altLang="en-US" dirty="0"/>
              <a:t>보궐 선거 관련</a:t>
            </a:r>
            <a:endParaRPr lang="en-US" altLang="ko-KR" dirty="0"/>
          </a:p>
          <a:p>
            <a:r>
              <a:rPr lang="en-US" altLang="ko-KR" dirty="0"/>
              <a:t>…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b="1" u="sng" dirty="0"/>
              <a:t>시나리오 아이디어 구함요</a:t>
            </a:r>
            <a:r>
              <a:rPr lang="en-US" altLang="ko-KR" b="1" u="sng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134B-6B70-4C74-B101-F996ADEBB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</p:spTree>
    <p:extLst>
      <p:ext uri="{BB962C8B-B14F-4D97-AF65-F5344CB8AC3E}">
        <p14:creationId xmlns:p14="http://schemas.microsoft.com/office/powerpoint/2010/main" val="453261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44FD-6116-42EE-B325-BC2631A9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진행 중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1B7AF-A4C3-42A7-A72A-72130294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투표율확인 기능이 속도가 너무 느리다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버튼을 여러 번 누르게 되면 관련 요청을 여러 번 하게 되는데</a:t>
            </a:r>
            <a:r>
              <a:rPr lang="en-US" altLang="ko-KR" dirty="0"/>
              <a:t>, </a:t>
            </a:r>
            <a:r>
              <a:rPr lang="ko-KR" altLang="en-US" dirty="0"/>
              <a:t>이에 대한 방비책이 필요할 것으로 보임</a:t>
            </a:r>
            <a:r>
              <a:rPr lang="en-US" altLang="ko-KR" dirty="0"/>
              <a:t>. </a:t>
            </a:r>
            <a:r>
              <a:rPr lang="ko-KR" altLang="en-US" dirty="0"/>
              <a:t>예를 들어 버튼을 한번 누르면 버튼을 비활성화 시키거나 버튼을 사리지게 하거나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1762</Words>
  <Application>Microsoft Office PowerPoint</Application>
  <PresentationFormat>와이드스크린</PresentationFormat>
  <Paragraphs>224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시나리오#18 : 후보자 1개인 선거가 하나가 생성된 상태로, 학생4이 [투표하기] -&gt; [개인정보처리동의 동의안함] -&gt; [투표하기]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시나리오#19 : 관리자가 후보자가 2개인 [선거생성]</vt:lpstr>
      <vt:lpstr>시나리오#20 : 관리자가 후보자가 2개인 [선거관리]</vt:lpstr>
      <vt:lpstr>시나리오#21 : 관리자가 후보자가 2개인 [투표율확인]</vt:lpstr>
      <vt:lpstr>시나리오#22 : 후보자가 2개인 선거 존재 시, 학생이 [내투표확인]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</vt:lpstr>
      <vt:lpstr>시나리오#23 : 후보자가 2개인 선거 존재 시, 학생이 [투표하기] -&gt; [브릿지 선택]</vt:lpstr>
      <vt:lpstr>시나리오#23 : 후보자가 2개인 선거 존재 시, 학생이 [투표하기] -&gt; [브릿지 선택]</vt:lpstr>
      <vt:lpstr>시나리오#24 : 후보자가 2개인 선거 존재 시, 학생2이 [투표하기] -&gt; [스케치 선택]</vt:lpstr>
      <vt:lpstr>시나리오#25 : 후보자가 2개인 선거 존재 시, 학생3, 4이 [투표하기] -&gt; [기권 선택]</vt:lpstr>
      <vt:lpstr>시나리오#26 : 관리자가 [선거생성] -&gt; [선거수정]</vt:lpstr>
      <vt:lpstr>시나리오#26 : 관리자가 [선거생성] -&gt; [선거수정]</vt:lpstr>
      <vt:lpstr>시나리오#?? : ??</vt:lpstr>
      <vt:lpstr>미시행 시나리오 목록</vt:lpstr>
      <vt:lpstr>미시행 시나리오 목록</vt:lpstr>
      <vt:lpstr>시나리오 진행 중 느낀 점</vt:lpstr>
      <vt:lpstr>시나리오 진행 중 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63</cp:revision>
  <dcterms:created xsi:type="dcterms:W3CDTF">2020-08-17T17:38:57Z</dcterms:created>
  <dcterms:modified xsi:type="dcterms:W3CDTF">2020-08-17T23:18:34Z</dcterms:modified>
</cp:coreProperties>
</file>