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8" r:id="rId4"/>
    <p:sldId id="259" r:id="rId5"/>
    <p:sldId id="257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7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52F164-2B5E-4CC6-9CF1-8970A6C88A5C}" type="doc">
      <dgm:prSet loTypeId="urn:microsoft.com/office/officeart/2005/8/layout/chevron1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64284FA-84E7-4016-A115-EC505125FA24}">
      <dgm:prSet/>
      <dgm:spPr/>
      <dgm:t>
        <a:bodyPr/>
        <a:lstStyle/>
        <a:p>
          <a:r>
            <a:rPr lang="en-GB"/>
            <a:t>Átlagos lakástulajdonosok</a:t>
          </a:r>
          <a:endParaRPr lang="en-US"/>
        </a:p>
      </dgm:t>
    </dgm:pt>
    <dgm:pt modelId="{62E18F68-7AC3-4488-8DF2-F69642E276C2}" type="parTrans" cxnId="{0DBFB210-585D-4812-A78F-12A08B256D81}">
      <dgm:prSet/>
      <dgm:spPr/>
      <dgm:t>
        <a:bodyPr/>
        <a:lstStyle/>
        <a:p>
          <a:endParaRPr lang="en-US"/>
        </a:p>
      </dgm:t>
    </dgm:pt>
    <dgm:pt modelId="{785CCCBB-64F6-4F86-9ABA-BE088B2DDFF5}" type="sibTrans" cxnId="{0DBFB210-585D-4812-A78F-12A08B256D81}">
      <dgm:prSet/>
      <dgm:spPr/>
      <dgm:t>
        <a:bodyPr/>
        <a:lstStyle/>
        <a:p>
          <a:endParaRPr lang="en-US"/>
        </a:p>
      </dgm:t>
    </dgm:pt>
    <dgm:pt modelId="{037A4D4E-4D78-4A1D-82F8-1A4B984B9EDF}">
      <dgm:prSet/>
      <dgm:spPr/>
      <dgm:t>
        <a:bodyPr/>
        <a:lstStyle/>
        <a:p>
          <a:r>
            <a:rPr lang="en-GB"/>
            <a:t>Bútortervezők</a:t>
          </a:r>
          <a:endParaRPr lang="en-US"/>
        </a:p>
      </dgm:t>
    </dgm:pt>
    <dgm:pt modelId="{C056F29D-5AEA-41B3-8BD8-9B4714705577}" type="parTrans" cxnId="{1BAD4CDC-DC20-432B-8CD4-D1510667F248}">
      <dgm:prSet/>
      <dgm:spPr/>
      <dgm:t>
        <a:bodyPr/>
        <a:lstStyle/>
        <a:p>
          <a:endParaRPr lang="en-US"/>
        </a:p>
      </dgm:t>
    </dgm:pt>
    <dgm:pt modelId="{7AAB3127-0276-4DEF-A3C9-4897D594B6E2}" type="sibTrans" cxnId="{1BAD4CDC-DC20-432B-8CD4-D1510667F248}">
      <dgm:prSet/>
      <dgm:spPr/>
      <dgm:t>
        <a:bodyPr/>
        <a:lstStyle/>
        <a:p>
          <a:endParaRPr lang="en-US"/>
        </a:p>
      </dgm:t>
    </dgm:pt>
    <dgm:pt modelId="{E0BC515A-DBBC-4BDF-A625-446B085684B0}" type="pres">
      <dgm:prSet presAssocID="{AA52F164-2B5E-4CC6-9CF1-8970A6C88A5C}" presName="Name0" presStyleCnt="0">
        <dgm:presLayoutVars>
          <dgm:dir/>
          <dgm:animLvl val="lvl"/>
          <dgm:resizeHandles val="exact"/>
        </dgm:presLayoutVars>
      </dgm:prSet>
      <dgm:spPr/>
    </dgm:pt>
    <dgm:pt modelId="{F361EB8C-C56C-4215-AB96-0E4CFA34F4C8}" type="pres">
      <dgm:prSet presAssocID="{A64284FA-84E7-4016-A115-EC505125FA24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8E662802-6929-4DD2-AC9F-38CB7FE1C19F}" type="pres">
      <dgm:prSet presAssocID="{785CCCBB-64F6-4F86-9ABA-BE088B2DDFF5}" presName="parTxOnlySpace" presStyleCnt="0"/>
      <dgm:spPr/>
    </dgm:pt>
    <dgm:pt modelId="{F1E0F8D6-5363-48E7-AECC-A0F3A918E0BF}" type="pres">
      <dgm:prSet presAssocID="{037A4D4E-4D78-4A1D-82F8-1A4B984B9EDF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DBFB210-585D-4812-A78F-12A08B256D81}" srcId="{AA52F164-2B5E-4CC6-9CF1-8970A6C88A5C}" destId="{A64284FA-84E7-4016-A115-EC505125FA24}" srcOrd="0" destOrd="0" parTransId="{62E18F68-7AC3-4488-8DF2-F69642E276C2}" sibTransId="{785CCCBB-64F6-4F86-9ABA-BE088B2DDFF5}"/>
    <dgm:cxn modelId="{5A27B311-E4D6-4B6D-A87C-4ECD21886FB1}" type="presOf" srcId="{A64284FA-84E7-4016-A115-EC505125FA24}" destId="{F361EB8C-C56C-4215-AB96-0E4CFA34F4C8}" srcOrd="0" destOrd="0" presId="urn:microsoft.com/office/officeart/2005/8/layout/chevron1"/>
    <dgm:cxn modelId="{418D30BB-6785-463C-B679-4DE4DE6329AD}" type="presOf" srcId="{037A4D4E-4D78-4A1D-82F8-1A4B984B9EDF}" destId="{F1E0F8D6-5363-48E7-AECC-A0F3A918E0BF}" srcOrd="0" destOrd="0" presId="urn:microsoft.com/office/officeart/2005/8/layout/chevron1"/>
    <dgm:cxn modelId="{1BAD4CDC-DC20-432B-8CD4-D1510667F248}" srcId="{AA52F164-2B5E-4CC6-9CF1-8970A6C88A5C}" destId="{037A4D4E-4D78-4A1D-82F8-1A4B984B9EDF}" srcOrd="1" destOrd="0" parTransId="{C056F29D-5AEA-41B3-8BD8-9B4714705577}" sibTransId="{7AAB3127-0276-4DEF-A3C9-4897D594B6E2}"/>
    <dgm:cxn modelId="{0E6E82F5-4681-4B78-A049-1F82D54FAF4A}" type="presOf" srcId="{AA52F164-2B5E-4CC6-9CF1-8970A6C88A5C}" destId="{E0BC515A-DBBC-4BDF-A625-446B085684B0}" srcOrd="0" destOrd="0" presId="urn:microsoft.com/office/officeart/2005/8/layout/chevron1"/>
    <dgm:cxn modelId="{C4389AB4-B51C-4CA1-92EB-90B366E1AF44}" type="presParOf" srcId="{E0BC515A-DBBC-4BDF-A625-446B085684B0}" destId="{F361EB8C-C56C-4215-AB96-0E4CFA34F4C8}" srcOrd="0" destOrd="0" presId="urn:microsoft.com/office/officeart/2005/8/layout/chevron1"/>
    <dgm:cxn modelId="{2EE3A05D-90F8-47D2-A38A-705D57DADF33}" type="presParOf" srcId="{E0BC515A-DBBC-4BDF-A625-446B085684B0}" destId="{8E662802-6929-4DD2-AC9F-38CB7FE1C19F}" srcOrd="1" destOrd="0" presId="urn:microsoft.com/office/officeart/2005/8/layout/chevron1"/>
    <dgm:cxn modelId="{6251D53D-8283-4BD9-87A6-02AC54892E37}" type="presParOf" srcId="{E0BC515A-DBBC-4BDF-A625-446B085684B0}" destId="{F1E0F8D6-5363-48E7-AECC-A0F3A918E0BF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1EB8C-C56C-4215-AB96-0E4CFA34F4C8}">
      <dsp:nvSpPr>
        <dsp:cNvPr id="0" name=""/>
        <dsp:cNvSpPr/>
      </dsp:nvSpPr>
      <dsp:spPr>
        <a:xfrm>
          <a:off x="9083" y="947196"/>
          <a:ext cx="5430095" cy="217203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Átlagos lakástulajdonosok</a:t>
          </a:r>
          <a:endParaRPr lang="en-US" sz="2900" kern="1200"/>
        </a:p>
      </dsp:txBody>
      <dsp:txXfrm>
        <a:off x="1095102" y="947196"/>
        <a:ext cx="3258057" cy="2172038"/>
      </dsp:txXfrm>
    </dsp:sp>
    <dsp:sp modelId="{F1E0F8D6-5363-48E7-AECC-A0F3A918E0BF}">
      <dsp:nvSpPr>
        <dsp:cNvPr id="0" name=""/>
        <dsp:cNvSpPr/>
      </dsp:nvSpPr>
      <dsp:spPr>
        <a:xfrm>
          <a:off x="4896170" y="947196"/>
          <a:ext cx="5430095" cy="2172038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015" tIns="38672" rIns="38672" bIns="38672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Bútortervezők</a:t>
          </a:r>
          <a:endParaRPr lang="en-US" sz="2900" kern="1200"/>
        </a:p>
      </dsp:txBody>
      <dsp:txXfrm>
        <a:off x="5982189" y="947196"/>
        <a:ext cx="3258057" cy="2172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36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8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3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8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8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30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5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Háromszöges absztrakt háttér">
            <a:extLst>
              <a:ext uri="{FF2B5EF4-FFF2-40B4-BE49-F238E27FC236}">
                <a16:creationId xmlns:a16="http://schemas.microsoft.com/office/drawing/2014/main" id="{5B3F892D-0B7C-A4DF-7207-05E5AE26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38D2CF5-8AA2-5F59-72FA-522DE615B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GB" sz="6000">
                <a:solidFill>
                  <a:srgbClr val="FFFFFF"/>
                </a:solidFill>
              </a:rPr>
              <a:t>Fotel OOP Vizsga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5D328B-B657-3D0D-112F-A78F6584C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GB" sz="800" dirty="0" err="1">
                <a:solidFill>
                  <a:srgbClr val="FFFFFF"/>
                </a:solidFill>
              </a:rPr>
              <a:t>Készítette</a:t>
            </a:r>
            <a:r>
              <a:rPr lang="en-GB" sz="800" dirty="0">
                <a:solidFill>
                  <a:srgbClr val="FFFFFF"/>
                </a:solidFill>
              </a:rPr>
              <a:t>: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br>
              <a:rPr lang="en-GB" sz="800" dirty="0">
                <a:solidFill>
                  <a:srgbClr val="FFFFFF"/>
                </a:solidFill>
              </a:rPr>
            </a:br>
            <a:r>
              <a:rPr lang="en-GB" sz="800" dirty="0">
                <a:solidFill>
                  <a:srgbClr val="FFFFFF"/>
                </a:solidFill>
              </a:rPr>
              <a:t>Balics Attila Ádám – Z58T3N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GB" sz="800" dirty="0">
                <a:solidFill>
                  <a:srgbClr val="FFFFFF"/>
                </a:solidFill>
              </a:rPr>
              <a:t>Balogh Levente - HOAFBT</a:t>
            </a:r>
          </a:p>
        </p:txBody>
      </p:sp>
    </p:spTree>
    <p:extLst>
      <p:ext uri="{BB962C8B-B14F-4D97-AF65-F5344CB8AC3E}">
        <p14:creationId xmlns:p14="http://schemas.microsoft.com/office/powerpoint/2010/main" val="13332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31967C-6261-9E14-6329-955B349F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47" y="569627"/>
            <a:ext cx="7382605" cy="43284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Köszönjük</a:t>
            </a:r>
            <a:r>
              <a:rPr lang="en-US" sz="7200" dirty="0"/>
              <a:t> a </a:t>
            </a:r>
            <a:r>
              <a:rPr lang="en-US" sz="7200" dirty="0" err="1"/>
              <a:t>figyelmet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4288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E7E5F2-BFEF-DBFA-7991-A96B01DC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cél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32482E-CB90-FC21-898E-F2FEF4494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feladatunk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volt </a:t>
            </a:r>
            <a:r>
              <a:rPr lang="en-GB" sz="1800" dirty="0" err="1"/>
              <a:t>hogy</a:t>
            </a:r>
            <a:r>
              <a:rPr lang="en-GB" sz="1800" dirty="0"/>
              <a:t> </a:t>
            </a:r>
            <a:r>
              <a:rPr lang="en-GB" sz="1800" dirty="0" err="1"/>
              <a:t>egy</a:t>
            </a:r>
            <a:r>
              <a:rPr lang="en-GB" sz="1800" dirty="0"/>
              <a:t> Java </a:t>
            </a:r>
            <a:r>
              <a:rPr lang="en-GB" sz="1800" dirty="0" err="1"/>
              <a:t>környezetben</a:t>
            </a:r>
            <a:r>
              <a:rPr lang="en-GB" sz="1800" dirty="0"/>
              <a:t> </a:t>
            </a:r>
            <a:r>
              <a:rPr lang="en-GB" sz="1800" dirty="0" err="1"/>
              <a:t>megvalósítsunk</a:t>
            </a:r>
            <a:r>
              <a:rPr lang="en-GB" sz="1800" dirty="0"/>
              <a:t> </a:t>
            </a:r>
            <a:r>
              <a:rPr lang="en-GB" sz="1800" dirty="0" err="1"/>
              <a:t>egy</a:t>
            </a:r>
            <a:r>
              <a:rPr lang="en-GB" sz="1800" dirty="0"/>
              <a:t> </a:t>
            </a:r>
            <a:r>
              <a:rPr lang="en-GB" sz="1800" dirty="0" err="1"/>
              <a:t>objektum</a:t>
            </a:r>
            <a:r>
              <a:rPr lang="en-GB" sz="1800" dirty="0"/>
              <a:t> </a:t>
            </a:r>
            <a:r>
              <a:rPr lang="en-GB" sz="1800" dirty="0" err="1"/>
              <a:t>orientált</a:t>
            </a:r>
            <a:r>
              <a:rPr lang="en-GB" sz="1800" dirty="0"/>
              <a:t> </a:t>
            </a:r>
            <a:r>
              <a:rPr lang="en-GB" sz="1800" dirty="0" err="1"/>
              <a:t>asztali</a:t>
            </a:r>
            <a:r>
              <a:rPr lang="en-GB" sz="1800" dirty="0"/>
              <a:t> </a:t>
            </a:r>
            <a:r>
              <a:rPr lang="en-GB" sz="1800" dirty="0" err="1"/>
              <a:t>programot</a:t>
            </a:r>
            <a:r>
              <a:rPr lang="en-GB" sz="1800" dirty="0"/>
              <a:t> </a:t>
            </a:r>
            <a:r>
              <a:rPr lang="en-GB" sz="1800" dirty="0" err="1"/>
              <a:t>aminek</a:t>
            </a:r>
            <a:r>
              <a:rPr lang="en-GB" sz="1800" dirty="0"/>
              <a:t> </a:t>
            </a:r>
            <a:r>
              <a:rPr lang="en-GB" sz="1800" dirty="0" err="1"/>
              <a:t>segítségével</a:t>
            </a:r>
            <a:r>
              <a:rPr lang="en-GB" sz="1800" dirty="0"/>
              <a:t> </a:t>
            </a:r>
            <a:r>
              <a:rPr lang="en-GB" sz="1800" dirty="0" err="1"/>
              <a:t>modellezni</a:t>
            </a:r>
            <a:r>
              <a:rPr lang="en-GB" sz="1800" dirty="0"/>
              <a:t> </a:t>
            </a:r>
            <a:r>
              <a:rPr lang="en-GB" sz="1800" dirty="0" err="1"/>
              <a:t>tudunk</a:t>
            </a:r>
            <a:r>
              <a:rPr lang="en-GB" sz="1800" dirty="0"/>
              <a:t> </a:t>
            </a:r>
            <a:r>
              <a:rPr lang="en-GB" sz="1800" dirty="0" err="1"/>
              <a:t>egy</a:t>
            </a:r>
            <a:r>
              <a:rPr lang="en-GB" sz="1800" dirty="0"/>
              <a:t> </a:t>
            </a:r>
            <a:r>
              <a:rPr lang="en-GB" sz="1800" dirty="0" err="1"/>
              <a:t>fotel</a:t>
            </a:r>
            <a:r>
              <a:rPr lang="en-GB" sz="1800" dirty="0"/>
              <a:t>-t, </a:t>
            </a:r>
            <a:r>
              <a:rPr lang="en-GB" sz="1800" dirty="0" err="1"/>
              <a:t>annak</a:t>
            </a:r>
            <a:r>
              <a:rPr lang="en-GB" sz="1800" dirty="0"/>
              <a:t> </a:t>
            </a:r>
            <a:r>
              <a:rPr lang="en-GB" sz="1800" dirty="0" err="1"/>
              <a:t>adatait</a:t>
            </a:r>
            <a:r>
              <a:rPr lang="en-GB" sz="1800" dirty="0"/>
              <a:t> </a:t>
            </a:r>
            <a:r>
              <a:rPr lang="en-GB" sz="1800" dirty="0" err="1"/>
              <a:t>változtassuk</a:t>
            </a:r>
            <a:r>
              <a:rPr lang="en-GB" sz="1800" dirty="0"/>
              <a:t>, </a:t>
            </a:r>
            <a:r>
              <a:rPr lang="en-GB" sz="1800" dirty="0" err="1"/>
              <a:t>majd</a:t>
            </a:r>
            <a:r>
              <a:rPr lang="en-GB" sz="1800" dirty="0"/>
              <a:t> </a:t>
            </a:r>
            <a:r>
              <a:rPr lang="en-GB" sz="1800" dirty="0" err="1"/>
              <a:t>megkapjuk</a:t>
            </a:r>
            <a:r>
              <a:rPr lang="en-GB" sz="1800" dirty="0"/>
              <a:t> a </a:t>
            </a:r>
            <a:r>
              <a:rPr lang="en-GB" sz="1800" dirty="0" err="1"/>
              <a:t>dimenzióit</a:t>
            </a:r>
            <a:r>
              <a:rPr lang="en-GB" sz="1800" dirty="0"/>
              <a:t> </a:t>
            </a:r>
            <a:r>
              <a:rPr lang="en-GB" sz="1800" dirty="0" err="1"/>
              <a:t>kimenetként</a:t>
            </a:r>
            <a:r>
              <a:rPr lang="en-GB" sz="1800" dirty="0"/>
              <a:t>. </a:t>
            </a:r>
            <a:r>
              <a:rPr lang="en-GB" sz="1800" dirty="0" err="1"/>
              <a:t>Ezt</a:t>
            </a:r>
            <a:r>
              <a:rPr lang="en-GB" sz="1800" dirty="0"/>
              <a:t> mind </a:t>
            </a:r>
            <a:r>
              <a:rPr lang="en-GB" sz="1800" dirty="0" err="1"/>
              <a:t>persze</a:t>
            </a:r>
            <a:r>
              <a:rPr lang="en-GB" sz="1800" dirty="0"/>
              <a:t> </a:t>
            </a:r>
            <a:r>
              <a:rPr lang="en-GB" sz="1800" dirty="0" err="1"/>
              <a:t>egy</a:t>
            </a:r>
            <a:r>
              <a:rPr lang="en-GB" sz="1800" dirty="0"/>
              <a:t> </a:t>
            </a:r>
            <a:r>
              <a:rPr lang="en-GB" sz="1800" dirty="0" err="1"/>
              <a:t>kultúrált</a:t>
            </a:r>
            <a:r>
              <a:rPr lang="en-GB" sz="1800" dirty="0"/>
              <a:t> </a:t>
            </a:r>
            <a:r>
              <a:rPr lang="en-GB" sz="1800" dirty="0" err="1"/>
              <a:t>alkalmazásban</a:t>
            </a:r>
            <a:r>
              <a:rPr lang="en-GB" sz="1800" dirty="0"/>
              <a:t>.</a:t>
            </a:r>
          </a:p>
          <a:p>
            <a:r>
              <a:rPr lang="en-GB" sz="1800" dirty="0" err="1"/>
              <a:t>Ezek</a:t>
            </a:r>
            <a:r>
              <a:rPr lang="en-GB" sz="1800" dirty="0"/>
              <a:t> </a:t>
            </a:r>
            <a:r>
              <a:rPr lang="en-GB" sz="1800" dirty="0" err="1"/>
              <a:t>mellett</a:t>
            </a:r>
            <a:r>
              <a:rPr lang="en-GB" sz="1800" dirty="0"/>
              <a:t> </a:t>
            </a:r>
            <a:r>
              <a:rPr lang="en-GB" sz="1800" dirty="0" err="1"/>
              <a:t>megkellet</a:t>
            </a:r>
            <a:r>
              <a:rPr lang="en-GB" sz="1800" dirty="0"/>
              <a:t> </a:t>
            </a:r>
            <a:r>
              <a:rPr lang="en-GB" sz="1800" dirty="0" err="1"/>
              <a:t>valósítani</a:t>
            </a:r>
            <a:r>
              <a:rPr lang="en-GB" sz="1800" dirty="0"/>
              <a:t> </a:t>
            </a:r>
            <a:r>
              <a:rPr lang="en-GB" sz="1800" dirty="0" err="1"/>
              <a:t>olyan</a:t>
            </a:r>
            <a:r>
              <a:rPr lang="en-GB" sz="1800" dirty="0"/>
              <a:t> </a:t>
            </a:r>
            <a:r>
              <a:rPr lang="en-GB" sz="1800" dirty="0" err="1"/>
              <a:t>funkciókat</a:t>
            </a:r>
            <a:r>
              <a:rPr lang="en-GB" sz="1800" dirty="0"/>
              <a:t> is </a:t>
            </a:r>
            <a:r>
              <a:rPr lang="en-GB" sz="1800" dirty="0" err="1"/>
              <a:t>amikkel</a:t>
            </a:r>
            <a:r>
              <a:rPr lang="en-GB" sz="1800" dirty="0"/>
              <a:t> </a:t>
            </a:r>
            <a:r>
              <a:rPr lang="en-GB" sz="1800" dirty="0" err="1"/>
              <a:t>kitudunk</a:t>
            </a:r>
            <a:r>
              <a:rPr lang="en-GB" sz="1800" dirty="0"/>
              <a:t> </a:t>
            </a:r>
            <a:r>
              <a:rPr lang="en-GB" sz="1800" dirty="0" err="1"/>
              <a:t>menteni</a:t>
            </a:r>
            <a:r>
              <a:rPr lang="en-GB" sz="1800" dirty="0"/>
              <a:t> </a:t>
            </a:r>
            <a:r>
              <a:rPr lang="en-GB" sz="1800" dirty="0" err="1"/>
              <a:t>bizonyos</a:t>
            </a:r>
            <a:r>
              <a:rPr lang="en-GB" sz="1800" dirty="0"/>
              <a:t> </a:t>
            </a:r>
            <a:r>
              <a:rPr lang="en-GB" sz="1800" dirty="0" err="1"/>
              <a:t>konfigurációkat</a:t>
            </a:r>
            <a:r>
              <a:rPr lang="en-GB" sz="1800" dirty="0"/>
              <a:t> </a:t>
            </a:r>
            <a:r>
              <a:rPr lang="en-GB" sz="1800" dirty="0" err="1"/>
              <a:t>későbbi</a:t>
            </a:r>
            <a:r>
              <a:rPr lang="en-GB" sz="1800" dirty="0"/>
              <a:t> </a:t>
            </a:r>
            <a:r>
              <a:rPr lang="en-GB" sz="1800" dirty="0" err="1"/>
              <a:t>használatra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5128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5E5AA1-53FC-F3F0-B2A9-DBA888F7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GB"/>
              <a:t>Fejlesztési környezet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C0151F-35CA-1C20-332D-277981193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r>
              <a:rPr lang="en-GB" sz="1800"/>
              <a:t>A projektet az IntelliJ IDEA hosználatával készítettük, java nyelven írtuk a beépített Swing modulok használatával.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85274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1FBE42C-4FB9-9DA5-E41A-B895C3C73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GB" dirty="0" err="1"/>
              <a:t>Feladatmegosztás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5A33A0-3832-E448-08EE-3AF2C19BC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r>
              <a:rPr lang="en-GB" sz="1800" dirty="0"/>
              <a:t>A </a:t>
            </a:r>
            <a:r>
              <a:rPr lang="en-GB" sz="1800" dirty="0" err="1"/>
              <a:t>projektet</a:t>
            </a:r>
            <a:r>
              <a:rPr lang="en-GB" sz="1800" dirty="0"/>
              <a:t> </a:t>
            </a:r>
            <a:r>
              <a:rPr lang="en-GB" sz="1800" dirty="0" err="1"/>
              <a:t>főként</a:t>
            </a:r>
            <a:r>
              <a:rPr lang="en-GB" sz="1800" dirty="0"/>
              <a:t> </a:t>
            </a:r>
            <a:r>
              <a:rPr lang="en-GB" sz="1800" dirty="0" err="1"/>
              <a:t>közössen</a:t>
            </a:r>
            <a:r>
              <a:rPr lang="en-GB" sz="1800" dirty="0"/>
              <a:t> </a:t>
            </a:r>
            <a:r>
              <a:rPr lang="en-GB" sz="1800" dirty="0" err="1"/>
              <a:t>gondolkodva</a:t>
            </a:r>
            <a:r>
              <a:rPr lang="en-GB" sz="1800" dirty="0"/>
              <a:t> </a:t>
            </a:r>
            <a:r>
              <a:rPr lang="en-GB" sz="1800" dirty="0" err="1"/>
              <a:t>képernyőmegosztásban</a:t>
            </a:r>
            <a:r>
              <a:rPr lang="en-GB" sz="1800" dirty="0"/>
              <a:t> </a:t>
            </a:r>
            <a:r>
              <a:rPr lang="en-GB" sz="1800" dirty="0" err="1"/>
              <a:t>discordon</a:t>
            </a:r>
            <a:r>
              <a:rPr lang="en-GB" sz="1800" dirty="0"/>
              <a:t> </a:t>
            </a:r>
            <a:r>
              <a:rPr lang="en-GB" sz="1800" dirty="0" err="1"/>
              <a:t>fejlesztettük</a:t>
            </a:r>
            <a:r>
              <a:rPr lang="en-GB" sz="1800" dirty="0"/>
              <a:t> </a:t>
            </a:r>
            <a:r>
              <a:rPr lang="en-GB" sz="1800" dirty="0" err="1"/>
              <a:t>és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IntelliJ IDEA </a:t>
            </a:r>
            <a:r>
              <a:rPr lang="en-GB" sz="1800" dirty="0" err="1"/>
              <a:t>beépített</a:t>
            </a:r>
            <a:r>
              <a:rPr lang="en-GB" sz="1800" dirty="0"/>
              <a:t> Code With Me </a:t>
            </a:r>
            <a:r>
              <a:rPr lang="en-GB" sz="1800" dirty="0" err="1"/>
              <a:t>szolgáltatását</a:t>
            </a:r>
            <a:r>
              <a:rPr lang="en-GB" sz="1800" dirty="0"/>
              <a:t> </a:t>
            </a:r>
            <a:r>
              <a:rPr lang="en-GB" sz="1800" dirty="0" err="1"/>
              <a:t>használtuk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409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1A330DD-8303-D90E-01A4-0ED6F6F2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Célközönség</a:t>
            </a:r>
          </a:p>
        </p:txBody>
      </p:sp>
      <p:graphicFrame>
        <p:nvGraphicFramePr>
          <p:cNvPr id="14" name="Tartalom helye 2">
            <a:extLst>
              <a:ext uri="{FF2B5EF4-FFF2-40B4-BE49-F238E27FC236}">
                <a16:creationId xmlns:a16="http://schemas.microsoft.com/office/drawing/2014/main" id="{005E50BE-B9CE-A132-F0B8-134413001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220506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7274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E7A827-4DD7-8A5A-4519-32BDA5CDB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079EF7-E72A-F8D2-D3EF-53D9EF9B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GB" dirty="0"/>
              <a:t>A </a:t>
            </a:r>
            <a:r>
              <a:rPr lang="en-GB" dirty="0" err="1"/>
              <a:t>végeredmény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E92478-AE6B-9A06-F4EC-8287D8767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r>
              <a:rPr lang="en-GB" sz="1800" dirty="0" err="1"/>
              <a:t>Véleményünk</a:t>
            </a:r>
            <a:r>
              <a:rPr lang="en-GB" sz="1800" dirty="0"/>
              <a:t> </a:t>
            </a:r>
            <a:r>
              <a:rPr lang="en-GB" sz="1800" dirty="0" err="1"/>
              <a:t>szerint</a:t>
            </a:r>
            <a:r>
              <a:rPr lang="en-GB" sz="1800" dirty="0"/>
              <a:t> </a:t>
            </a:r>
            <a:r>
              <a:rPr lang="en-GB" sz="1800" dirty="0" err="1"/>
              <a:t>sikerült</a:t>
            </a:r>
            <a:r>
              <a:rPr lang="en-GB" sz="1800" dirty="0"/>
              <a:t> </a:t>
            </a:r>
            <a:r>
              <a:rPr lang="en-GB" sz="1800" dirty="0" err="1"/>
              <a:t>minden</a:t>
            </a:r>
            <a:r>
              <a:rPr lang="en-GB" sz="1800" dirty="0"/>
              <a:t> </a:t>
            </a:r>
            <a:r>
              <a:rPr lang="en-GB" sz="1800" dirty="0" err="1"/>
              <a:t>kitűzött</a:t>
            </a:r>
            <a:r>
              <a:rPr lang="en-GB" sz="1800" dirty="0"/>
              <a:t> </a:t>
            </a:r>
            <a:r>
              <a:rPr lang="en-GB" sz="1800" dirty="0" err="1"/>
              <a:t>célnak</a:t>
            </a:r>
            <a:r>
              <a:rPr lang="en-GB" sz="1800" dirty="0"/>
              <a:t> </a:t>
            </a:r>
            <a:r>
              <a:rPr lang="en-GB" sz="1800" dirty="0" err="1"/>
              <a:t>és</a:t>
            </a:r>
            <a:r>
              <a:rPr lang="en-GB" sz="1800" dirty="0"/>
              <a:t> </a:t>
            </a:r>
            <a:r>
              <a:rPr lang="en-GB" sz="1800" dirty="0" err="1"/>
              <a:t>korlátozásnak</a:t>
            </a:r>
            <a:r>
              <a:rPr lang="en-GB" sz="1800" dirty="0"/>
              <a:t> </a:t>
            </a:r>
            <a:r>
              <a:rPr lang="en-GB" sz="1800" dirty="0" err="1"/>
              <a:t>megfelelő</a:t>
            </a:r>
            <a:r>
              <a:rPr lang="en-GB" sz="1800" dirty="0"/>
              <a:t> </a:t>
            </a:r>
            <a:r>
              <a:rPr lang="en-GB" sz="1800" dirty="0" err="1"/>
              <a:t>alkalmazást</a:t>
            </a:r>
            <a:r>
              <a:rPr lang="en-GB" sz="1800" dirty="0"/>
              <a:t> </a:t>
            </a:r>
            <a:r>
              <a:rPr lang="en-GB" sz="1800" dirty="0" err="1"/>
              <a:t>készítenünk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547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F76354-D5A3-D85B-0F15-8A568A7B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GB" dirty="0" err="1"/>
              <a:t>Tervezés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F811E17-0220-4E3C-BC66-858EFD2B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GB" sz="1800" dirty="0" err="1"/>
              <a:t>Megpróbáltunk</a:t>
            </a:r>
            <a:r>
              <a:rPr lang="en-GB" sz="1800" dirty="0"/>
              <a:t> </a:t>
            </a:r>
            <a:r>
              <a:rPr lang="en-GB" sz="1800" dirty="0" err="1"/>
              <a:t>mindent</a:t>
            </a:r>
            <a:r>
              <a:rPr lang="en-GB" sz="1800" dirty="0"/>
              <a:t> </a:t>
            </a:r>
            <a:r>
              <a:rPr lang="en-GB" sz="1800" dirty="0" err="1"/>
              <a:t>minnél</a:t>
            </a:r>
            <a:r>
              <a:rPr lang="en-GB" sz="1800" dirty="0"/>
              <a:t> </a:t>
            </a:r>
            <a:r>
              <a:rPr lang="en-GB" sz="1800" dirty="0" err="1"/>
              <a:t>jobban</a:t>
            </a:r>
            <a:r>
              <a:rPr lang="en-GB" sz="1800" dirty="0"/>
              <a:t> </a:t>
            </a:r>
            <a:r>
              <a:rPr lang="en-GB" sz="1800" dirty="0" err="1"/>
              <a:t>szétszedni</a:t>
            </a:r>
            <a:r>
              <a:rPr lang="en-GB" sz="1800" dirty="0"/>
              <a:t> </a:t>
            </a:r>
            <a:r>
              <a:rPr lang="en-GB" sz="1800" dirty="0" err="1"/>
              <a:t>hogy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jobban</a:t>
            </a:r>
            <a:r>
              <a:rPr lang="en-GB" sz="1800" dirty="0"/>
              <a:t> </a:t>
            </a:r>
            <a:r>
              <a:rPr lang="en-GB" sz="1800" dirty="0" err="1"/>
              <a:t>megfeleljen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oop</a:t>
            </a:r>
            <a:r>
              <a:rPr lang="en-GB" sz="1800" dirty="0"/>
              <a:t> </a:t>
            </a:r>
            <a:r>
              <a:rPr lang="en-GB" sz="1800" dirty="0" err="1"/>
              <a:t>nézeteinek</a:t>
            </a:r>
            <a:r>
              <a:rPr lang="en-GB" sz="1800" dirty="0"/>
              <a:t> </a:t>
            </a:r>
            <a:r>
              <a:rPr lang="en-GB" sz="1800" dirty="0" err="1"/>
              <a:t>és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így</a:t>
            </a:r>
            <a:r>
              <a:rPr lang="en-GB" sz="1800" dirty="0"/>
              <a:t> </a:t>
            </a:r>
            <a:r>
              <a:rPr lang="en-GB" sz="1800" dirty="0" err="1"/>
              <a:t>kapott</a:t>
            </a:r>
            <a:r>
              <a:rPr lang="en-GB" sz="1800" dirty="0"/>
              <a:t> </a:t>
            </a:r>
            <a:r>
              <a:rPr lang="en-GB" sz="1800" dirty="0" err="1"/>
              <a:t>eredmény</a:t>
            </a:r>
            <a:r>
              <a:rPr lang="en-GB" sz="1800" dirty="0"/>
              <a:t> </a:t>
            </a:r>
            <a:r>
              <a:rPr lang="en-GB" sz="1800" dirty="0" err="1"/>
              <a:t>ezek</a:t>
            </a:r>
            <a:r>
              <a:rPr lang="en-GB" sz="1800" dirty="0"/>
              <a:t> a class-ok </a:t>
            </a:r>
            <a:r>
              <a:rPr lang="en-GB" sz="1800" dirty="0" err="1"/>
              <a:t>ebben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elrendezésben</a:t>
            </a:r>
            <a:r>
              <a:rPr lang="en-GB" sz="1800" dirty="0"/>
              <a:t>:</a:t>
            </a:r>
          </a:p>
        </p:txBody>
      </p:sp>
      <p:pic>
        <p:nvPicPr>
          <p:cNvPr id="5" name="Kép 4" descr="A képen szöveg, diagram, Tervrajz, képernyőké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650459B-484B-0391-C5B8-3C7A5702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997" y="1114923"/>
            <a:ext cx="5044308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51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6AEFD0E-5B82-6D3D-708F-1063C56E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GB" dirty="0" err="1"/>
              <a:t>Felhasználó</a:t>
            </a:r>
            <a:r>
              <a:rPr lang="en-GB" dirty="0"/>
              <a:t> </a:t>
            </a:r>
            <a:r>
              <a:rPr lang="en-GB" dirty="0" err="1"/>
              <a:t>baráttá</a:t>
            </a:r>
            <a:r>
              <a:rPr lang="en-GB" dirty="0"/>
              <a:t> </a:t>
            </a:r>
            <a:r>
              <a:rPr lang="en-GB" dirty="0" err="1"/>
              <a:t>alakítás</a:t>
            </a:r>
            <a:endParaRPr lang="en-GB" dirty="0"/>
          </a:p>
        </p:txBody>
      </p:sp>
      <p:pic>
        <p:nvPicPr>
          <p:cNvPr id="5" name="Kép 4" descr="A képen szöveg, képernyőkép, diagram, képernyő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064CCF9A-3E1F-BD30-D1DF-DC47C16EB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8" y="2441274"/>
            <a:ext cx="5173647" cy="3634487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09D5EF98-BB1F-B9C4-B1B4-802EF374F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 dirty="0" err="1"/>
              <a:t>Főbb</a:t>
            </a:r>
            <a:r>
              <a:rPr lang="en-GB" sz="1800" dirty="0"/>
              <a:t> </a:t>
            </a:r>
            <a:r>
              <a:rPr lang="en-GB" sz="1800" dirty="0" err="1"/>
              <a:t>funkciók</a:t>
            </a:r>
            <a:r>
              <a:rPr lang="en-GB" sz="1800" dirty="0"/>
              <a:t>:</a:t>
            </a:r>
          </a:p>
          <a:p>
            <a:r>
              <a:rPr lang="en-GB" sz="1800" dirty="0" err="1"/>
              <a:t>Méretek</a:t>
            </a:r>
            <a:r>
              <a:rPr lang="en-GB" sz="1800" dirty="0"/>
              <a:t>, </a:t>
            </a:r>
            <a:r>
              <a:rPr lang="en-GB" sz="1800" dirty="0" err="1"/>
              <a:t>színek</a:t>
            </a:r>
            <a:r>
              <a:rPr lang="en-GB" sz="1800" dirty="0"/>
              <a:t> </a:t>
            </a:r>
            <a:r>
              <a:rPr lang="en-GB" sz="1800" dirty="0" err="1"/>
              <a:t>állítása</a:t>
            </a:r>
            <a:endParaRPr lang="en-GB" sz="1800" dirty="0"/>
          </a:p>
          <a:p>
            <a:r>
              <a:rPr lang="en-GB" sz="1800" dirty="0" err="1"/>
              <a:t>Fájlműveletek</a:t>
            </a:r>
            <a:endParaRPr lang="en-GB" sz="1800" dirty="0"/>
          </a:p>
          <a:p>
            <a:r>
              <a:rPr lang="en-GB" sz="1800" dirty="0" err="1"/>
              <a:t>Randomizálás</a:t>
            </a:r>
            <a:endParaRPr lang="en-GB" sz="1800" dirty="0"/>
          </a:p>
          <a:p>
            <a:r>
              <a:rPr lang="en-GB" sz="1800" dirty="0"/>
              <a:t>Sugó</a:t>
            </a:r>
          </a:p>
          <a:p>
            <a:pPr marL="0" indent="0">
              <a:buNone/>
            </a:pPr>
            <a:r>
              <a:rPr lang="en-GB" sz="1800" dirty="0" err="1"/>
              <a:t>Ezek</a:t>
            </a:r>
            <a:r>
              <a:rPr lang="en-GB" sz="1800" dirty="0"/>
              <a:t> </a:t>
            </a:r>
            <a:r>
              <a:rPr lang="en-GB" sz="1800" dirty="0" err="1"/>
              <a:t>mindegyikét</a:t>
            </a:r>
            <a:r>
              <a:rPr lang="en-GB" sz="1800" dirty="0"/>
              <a:t> </a:t>
            </a:r>
            <a:r>
              <a:rPr lang="en-GB" sz="1800" dirty="0" err="1"/>
              <a:t>elláttunk</a:t>
            </a:r>
            <a:r>
              <a:rPr lang="en-GB" sz="1800" dirty="0"/>
              <a:t> </a:t>
            </a:r>
            <a:r>
              <a:rPr lang="en-GB" sz="1800" dirty="0" err="1"/>
              <a:t>billentyűkombinációkkal</a:t>
            </a:r>
            <a:r>
              <a:rPr lang="en-GB" sz="1800" dirty="0"/>
              <a:t> </a:t>
            </a:r>
            <a:r>
              <a:rPr lang="en-GB" sz="1800" dirty="0" err="1"/>
              <a:t>az</a:t>
            </a:r>
            <a:r>
              <a:rPr lang="en-GB" sz="1800" dirty="0"/>
              <a:t> </a:t>
            </a:r>
            <a:r>
              <a:rPr lang="en-GB" sz="1800" dirty="0" err="1"/>
              <a:t>egyszerű</a:t>
            </a:r>
            <a:r>
              <a:rPr lang="en-GB" sz="1800" dirty="0"/>
              <a:t> </a:t>
            </a:r>
            <a:r>
              <a:rPr lang="en-GB" sz="1800" dirty="0" err="1"/>
              <a:t>használat</a:t>
            </a:r>
            <a:r>
              <a:rPr lang="en-GB" sz="1800" dirty="0"/>
              <a:t> </a:t>
            </a:r>
            <a:r>
              <a:rPr lang="en-GB" sz="1800" dirty="0" err="1"/>
              <a:t>érdekében</a:t>
            </a:r>
            <a:r>
              <a:rPr lang="en-GB" sz="1800" dirty="0"/>
              <a:t>. </a:t>
            </a:r>
            <a:r>
              <a:rPr lang="en-GB" sz="1800" dirty="0" err="1"/>
              <a:t>Valamint</a:t>
            </a:r>
            <a:r>
              <a:rPr lang="en-GB" sz="1800" dirty="0"/>
              <a:t> </a:t>
            </a:r>
            <a:r>
              <a:rPr lang="en-GB" sz="1800" dirty="0" err="1"/>
              <a:t>nagyrészük</a:t>
            </a:r>
            <a:r>
              <a:rPr lang="en-GB" sz="1800" dirty="0"/>
              <a:t> </a:t>
            </a:r>
            <a:r>
              <a:rPr lang="en-GB" sz="1800" dirty="0" err="1"/>
              <a:t>elérhető</a:t>
            </a:r>
            <a:r>
              <a:rPr lang="en-GB" sz="1800" dirty="0"/>
              <a:t> </a:t>
            </a:r>
            <a:r>
              <a:rPr lang="en-GB" sz="1800" dirty="0" err="1"/>
              <a:t>enélkül</a:t>
            </a:r>
            <a:r>
              <a:rPr lang="en-GB" sz="1800" dirty="0"/>
              <a:t> is a </a:t>
            </a:r>
            <a:r>
              <a:rPr lang="en-GB" sz="1800" dirty="0" err="1"/>
              <a:t>menüsorban</a:t>
            </a:r>
            <a:r>
              <a:rPr lang="en-GB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7581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B12E9E-0882-B45B-2DE2-471784891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B93C81C-C33D-7DC7-4810-AFEC92F4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47" y="569627"/>
            <a:ext cx="7382605" cy="43284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És</a:t>
            </a:r>
            <a:r>
              <a:rPr lang="en-US" sz="7200" dirty="0"/>
              <a:t> most </a:t>
            </a:r>
            <a:r>
              <a:rPr lang="en-US" sz="7200" dirty="0" err="1"/>
              <a:t>egy</a:t>
            </a:r>
            <a:r>
              <a:rPr lang="en-US" sz="7200" dirty="0"/>
              <a:t> </a:t>
            </a:r>
            <a:r>
              <a:rPr lang="en-US" sz="7200" dirty="0" err="1"/>
              <a:t>kis</a:t>
            </a:r>
            <a:r>
              <a:rPr lang="en-US" sz="7200" dirty="0"/>
              <a:t> </a:t>
            </a:r>
            <a:r>
              <a:rPr lang="en-US" sz="7200" dirty="0" err="1"/>
              <a:t>gyakorlatias</a:t>
            </a:r>
            <a:r>
              <a:rPr lang="en-US" sz="7200" dirty="0"/>
              <a:t> </a:t>
            </a:r>
            <a:r>
              <a:rPr lang="en-US" sz="7200" dirty="0" err="1"/>
              <a:t>bemutatás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98145623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193</Words>
  <Application>Microsoft Office PowerPoint</Application>
  <PresentationFormat>Szélesvásznú</PresentationFormat>
  <Paragraphs>27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Fotel OOP Vizsga bemutató</vt:lpstr>
      <vt:lpstr>A cél</vt:lpstr>
      <vt:lpstr>Fejlesztési környezet</vt:lpstr>
      <vt:lpstr>Feladatmegosztás</vt:lpstr>
      <vt:lpstr>Célközönség</vt:lpstr>
      <vt:lpstr>A végeredmény</vt:lpstr>
      <vt:lpstr>Tervezés</vt:lpstr>
      <vt:lpstr>Felhasználó baráttá alakítás</vt:lpstr>
      <vt:lpstr>És most egy kis gyakorlatias bemutatás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Balics Attila Ádám</dc:creator>
  <cp:lastModifiedBy>Balics Attila Ádám</cp:lastModifiedBy>
  <cp:revision>6</cp:revision>
  <dcterms:created xsi:type="dcterms:W3CDTF">2025-06-22T18:10:23Z</dcterms:created>
  <dcterms:modified xsi:type="dcterms:W3CDTF">2025-06-22T18:44:00Z</dcterms:modified>
</cp:coreProperties>
</file>