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90" d="100"/>
          <a:sy n="90" d="100"/>
        </p:scale>
        <p:origin x="-12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2017-8-18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复习字符串操作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substring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获取子字符串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获取某个字符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split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分割字符串，获得数组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找出字符串中的所有数字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用传统字符串操作完成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用正则表达式完成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正则表达式基础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什么是正则表达式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什么叫“正则”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规则、模式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强大的字符串匹配工具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是一种正常人类很难读懂的文字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RegExp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new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RegExp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“a”, “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Arial Unicode MS" pitchFamily="34" charset="-122"/>
                <a:cs typeface="Segoe UI" pitchFamily="34" charset="0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)</a:t>
            </a: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perl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/a/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微软雅黑" pitchFamily="34" charset="-122"/>
                <a:cs typeface="Segoe UI" pitchFamily="34" charset="0"/>
              </a:rPr>
              <a:t>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字符串搜索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返回出现的位置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忽略大小写：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——ignore</a:t>
            </a:r>
          </a:p>
          <a:p>
            <a:pPr marL="1200150" lvl="3" indent="-342900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判断浏览器类型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获取匹配的项目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量词变化：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\d+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全局匹配：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g——global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例子：找出所有数字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字符串与正则配合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替换所有匹配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返回替换后的字符串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例子：敏感词过滤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]t——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[0-9]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id[0-9]——id0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id5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排除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[^a]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o[^0-9]t——oat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o?t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 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字符类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[a-z0-9A-Z]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实例：偷小说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转义字符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（点）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量词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出现的次数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，至少出现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次，最多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例子：查找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常用量词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{n,}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{0,}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零次或一次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{0,1}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一次或任意次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{1,}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{n}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常用正则例子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高级表单校验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校验邮箱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行首行尾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去除空格：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^\s*|\s*$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匹配中文：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[\u4e00-\u9fa5]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完美版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getByClass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单词边界：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字符串操作包括哪些？举例说明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什么是正则表达式？如何创建正则对象？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正则有几种选项？分别是什么意思？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是做什么的？怎么用？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字符类（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）包括几种情况？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正则有哪些转义字符？分别是什么意思？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什么是量词？各个量词分别有什么作用？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举几个正则表达式的例子，比如：邮件、中文等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872</TotalTime>
  <Words>379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平衡</vt:lpstr>
      <vt:lpstr>正则表达式基础(1)</vt:lpstr>
      <vt:lpstr>正则表达式基础(2)</vt:lpstr>
      <vt:lpstr>字符串与正则配合(1)</vt:lpstr>
      <vt:lpstr>字符串与正则配合(2)</vt:lpstr>
      <vt:lpstr>字符类(1)</vt:lpstr>
      <vt:lpstr>字符类(2)</vt:lpstr>
      <vt:lpstr>量词</vt:lpstr>
      <vt:lpstr>常用正则例子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admin</cp:lastModifiedBy>
  <cp:revision>281</cp:revision>
  <dcterms:created xsi:type="dcterms:W3CDTF">2010-11-12T14:24:34Z</dcterms:created>
  <dcterms:modified xsi:type="dcterms:W3CDTF">2017-08-18T00:23:05Z</dcterms:modified>
</cp:coreProperties>
</file>