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ontserrat Bold" charset="1" panose="00000800000000000000"/>
      <p:regular r:id="rId17"/>
    </p:embeddedFont>
    <p:embeddedFont>
      <p:font typeface="Aptos" charset="1" panose="020B0004020202020204"/>
      <p:regular r:id="rId18"/>
    </p:embeddedFont>
    <p:embeddedFont>
      <p:font typeface="Arial Bold" charset="1" panose="020B07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7998" cy="10287000"/>
            <a:chOff x="0" y="0"/>
            <a:chExt cx="24383998" cy="13716000"/>
          </a:xfrm>
        </p:grpSpPr>
        <p:sp>
          <p:nvSpPr>
            <p:cNvPr name="Freeform 3" id="3" descr="A black and blue rectangle  AI-generated content may be incorrect.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9942" y="1832110"/>
            <a:ext cx="5117097" cy="5473150"/>
            <a:chOff x="0" y="0"/>
            <a:chExt cx="6822796" cy="72975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822821" cy="7297547"/>
            </a:xfrm>
            <a:custGeom>
              <a:avLst/>
              <a:gdLst/>
              <a:ahLst/>
              <a:cxnLst/>
              <a:rect r="r" b="b" t="t" l="l"/>
              <a:pathLst>
                <a:path h="7297547" w="6822821">
                  <a:moveTo>
                    <a:pt x="0" y="0"/>
                  </a:moveTo>
                  <a:lnTo>
                    <a:pt x="6822821" y="0"/>
                  </a:lnTo>
                  <a:lnTo>
                    <a:pt x="6822821" y="7297547"/>
                  </a:lnTo>
                  <a:lnTo>
                    <a:pt x="0" y="72975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07" t="0" r="-1207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987887" y="3389241"/>
            <a:ext cx="12287739" cy="2946952"/>
            <a:chOff x="0" y="0"/>
            <a:chExt cx="16383652" cy="3929270"/>
          </a:xfrm>
        </p:grpSpPr>
        <p:sp>
          <p:nvSpPr>
            <p:cNvPr name="Freeform 7" id="7" descr="A blue text on a black background"/>
            <p:cNvSpPr/>
            <p:nvPr/>
          </p:nvSpPr>
          <p:spPr>
            <a:xfrm flipH="false" flipV="false" rot="0">
              <a:off x="0" y="0"/>
              <a:ext cx="16383636" cy="3929253"/>
            </a:xfrm>
            <a:custGeom>
              <a:avLst/>
              <a:gdLst/>
              <a:ahLst/>
              <a:cxnLst/>
              <a:rect r="r" b="b" t="t" l="l"/>
              <a:pathLst>
                <a:path h="3929253" w="16383636">
                  <a:moveTo>
                    <a:pt x="0" y="0"/>
                  </a:moveTo>
                  <a:lnTo>
                    <a:pt x="16383636" y="0"/>
                  </a:lnTo>
                  <a:lnTo>
                    <a:pt x="16383636" y="3929253"/>
                  </a:lnTo>
                  <a:lnTo>
                    <a:pt x="0" y="39292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A bright light in a room  AI-generated content may be incorrect.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617" r="0" b="-6617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5781894" y="-15586"/>
            <a:ext cx="1451180" cy="1408791"/>
            <a:chOff x="0" y="0"/>
            <a:chExt cx="1934907" cy="18783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34845" cy="1878330"/>
            </a:xfrm>
            <a:custGeom>
              <a:avLst/>
              <a:gdLst/>
              <a:ahLst/>
              <a:cxnLst/>
              <a:rect r="r" b="b" t="t" l="l"/>
              <a:pathLst>
                <a:path h="1878330" w="1934845">
                  <a:moveTo>
                    <a:pt x="0" y="0"/>
                  </a:moveTo>
                  <a:lnTo>
                    <a:pt x="1934845" y="0"/>
                  </a:lnTo>
                  <a:lnTo>
                    <a:pt x="1934845" y="1878330"/>
                  </a:lnTo>
                  <a:lnTo>
                    <a:pt x="0" y="1878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789" r="-3" b="-3792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233075" y="201147"/>
            <a:ext cx="4053114" cy="974074"/>
            <a:chOff x="0" y="0"/>
            <a:chExt cx="5404152" cy="12987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04104" cy="1298829"/>
            </a:xfrm>
            <a:custGeom>
              <a:avLst/>
              <a:gdLst/>
              <a:ahLst/>
              <a:cxnLst/>
              <a:rect r="r" b="b" t="t" l="l"/>
              <a:pathLst>
                <a:path h="1298829" w="5404104">
                  <a:moveTo>
                    <a:pt x="0" y="0"/>
                  </a:moveTo>
                  <a:lnTo>
                    <a:pt x="5404104" y="0"/>
                  </a:lnTo>
                  <a:lnTo>
                    <a:pt x="5404104" y="1298829"/>
                  </a:lnTo>
                  <a:lnTo>
                    <a:pt x="0" y="12988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4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745020" y="475674"/>
            <a:ext cx="12282312" cy="1975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48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IMPORTANT INSTRUCTIONS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58240" y="2691692"/>
            <a:ext cx="12717387" cy="436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92"/>
              </a:lnSpc>
            </a:pPr>
            <a:r>
              <a:rPr lang="en-US" sz="24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Please ensure below pointers are met while submitting the Idea PPT:</a:t>
            </a:r>
          </a:p>
          <a:p>
            <a:pPr algn="just">
              <a:lnSpc>
                <a:spcPts val="2592"/>
              </a:lnSpc>
            </a:pPr>
          </a:p>
          <a:p>
            <a:pPr algn="just" marL="434340" indent="-217170" lvl="1">
              <a:lnSpc>
                <a:spcPts val="2592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Use Bullet Points, Diagrams, Infographics or pictures --  Avoid Paragraphs.</a:t>
            </a:r>
          </a:p>
          <a:p>
            <a:pPr algn="just" marL="434340" indent="-217170" lvl="1">
              <a:lnSpc>
                <a:spcPts val="2592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Keep your content precise, clear and easy to understand.</a:t>
            </a:r>
          </a:p>
          <a:p>
            <a:pPr algn="just" marL="434340" indent="-217170" lvl="1">
              <a:lnSpc>
                <a:spcPts val="2592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Your idea must be unique and original.</a:t>
            </a:r>
          </a:p>
          <a:p>
            <a:pPr algn="just" marL="434340" indent="-217170" lvl="1">
              <a:lnSpc>
                <a:spcPts val="2592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Only use the provided template for PPT without changing the idea details or</a:t>
            </a:r>
          </a:p>
          <a:p>
            <a:pPr algn="just" marL="434340" indent="-217170" lvl="1">
              <a:lnSpc>
                <a:spcPts val="2592"/>
              </a:lnSpc>
            </a:pPr>
            <a:r>
              <a:rPr lang="en-US" b="true" sz="24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slide format.</a:t>
            </a:r>
          </a:p>
          <a:p>
            <a:pPr algn="just" marL="434340" indent="-217170" lvl="1">
              <a:lnSpc>
                <a:spcPts val="2592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Save your presentation and upload it to portal as PPT. Other formats will not              </a:t>
            </a:r>
          </a:p>
          <a:p>
            <a:pPr algn="just" marL="434340" indent="-217170" lvl="1">
              <a:lnSpc>
                <a:spcPts val="2592"/>
              </a:lnSpc>
            </a:pPr>
            <a:r>
              <a:rPr lang="en-US" b="true" sz="24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be accepted.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58240" y="7420915"/>
            <a:ext cx="11362718" cy="41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16"/>
              </a:lnSpc>
            </a:pPr>
            <a:r>
              <a:rPr lang="en-US" sz="2700" b="true">
                <a:solidFill>
                  <a:srgbClr val="C00000"/>
                </a:solidFill>
                <a:latin typeface="Arial Bold"/>
                <a:ea typeface="Arial Bold"/>
                <a:cs typeface="Arial Bold"/>
                <a:sym typeface="Arial Bold"/>
              </a:rPr>
              <a:t>Note - A 2–3 minute video is mandatory and must be uploaded.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31173" y="0"/>
            <a:ext cx="18288000" cy="10287000"/>
            <a:chOff x="0" y="0"/>
            <a:chExt cx="24384000" cy="13716000"/>
          </a:xfrm>
        </p:grpSpPr>
        <p:sp>
          <p:nvSpPr>
            <p:cNvPr name="Freeform 3" id="3" descr="A bright light in a room  AI-generated content may be incorrect.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617" r="0" b="-6617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5781894" y="-15586"/>
            <a:ext cx="1451180" cy="1408791"/>
            <a:chOff x="0" y="0"/>
            <a:chExt cx="1934907" cy="18783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34845" cy="1878330"/>
            </a:xfrm>
            <a:custGeom>
              <a:avLst/>
              <a:gdLst/>
              <a:ahLst/>
              <a:cxnLst/>
              <a:rect r="r" b="b" t="t" l="l"/>
              <a:pathLst>
                <a:path h="1878330" w="1934845">
                  <a:moveTo>
                    <a:pt x="0" y="0"/>
                  </a:moveTo>
                  <a:lnTo>
                    <a:pt x="1934845" y="0"/>
                  </a:lnTo>
                  <a:lnTo>
                    <a:pt x="1934845" y="1878330"/>
                  </a:lnTo>
                  <a:lnTo>
                    <a:pt x="0" y="1878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789" r="-3" b="-3792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233075" y="201147"/>
            <a:ext cx="4053114" cy="974074"/>
            <a:chOff x="0" y="0"/>
            <a:chExt cx="5404152" cy="12987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04104" cy="1298829"/>
            </a:xfrm>
            <a:custGeom>
              <a:avLst/>
              <a:gdLst/>
              <a:ahLst/>
              <a:cxnLst/>
              <a:rect r="r" b="b" t="t" l="l"/>
              <a:pathLst>
                <a:path h="1298829" w="5404104">
                  <a:moveTo>
                    <a:pt x="0" y="0"/>
                  </a:moveTo>
                  <a:lnTo>
                    <a:pt x="5404104" y="0"/>
                  </a:lnTo>
                  <a:lnTo>
                    <a:pt x="5404104" y="1298829"/>
                  </a:lnTo>
                  <a:lnTo>
                    <a:pt x="0" y="12988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4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745020" y="3593819"/>
            <a:ext cx="12282312" cy="182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7"/>
              </a:lnSpc>
            </a:pPr>
            <a:r>
              <a:rPr lang="en-US" sz="72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A bright light in a room  AI-generated content may be incorrect.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617" r="0" b="-6617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5781894" y="-15586"/>
            <a:ext cx="1451180" cy="1408791"/>
            <a:chOff x="0" y="0"/>
            <a:chExt cx="1934907" cy="18783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34845" cy="1878330"/>
            </a:xfrm>
            <a:custGeom>
              <a:avLst/>
              <a:gdLst/>
              <a:ahLst/>
              <a:cxnLst/>
              <a:rect r="r" b="b" t="t" l="l"/>
              <a:pathLst>
                <a:path h="1878330" w="1934845">
                  <a:moveTo>
                    <a:pt x="0" y="0"/>
                  </a:moveTo>
                  <a:lnTo>
                    <a:pt x="1934845" y="0"/>
                  </a:lnTo>
                  <a:lnTo>
                    <a:pt x="1934845" y="1878330"/>
                  </a:lnTo>
                  <a:lnTo>
                    <a:pt x="0" y="1878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789" r="-3" b="-3792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233075" y="201147"/>
            <a:ext cx="4053114" cy="974074"/>
            <a:chOff x="0" y="0"/>
            <a:chExt cx="5404152" cy="12987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04104" cy="1298829"/>
            </a:xfrm>
            <a:custGeom>
              <a:avLst/>
              <a:gdLst/>
              <a:ahLst/>
              <a:cxnLst/>
              <a:rect r="r" b="b" t="t" l="l"/>
              <a:pathLst>
                <a:path h="1298829" w="5404104">
                  <a:moveTo>
                    <a:pt x="0" y="0"/>
                  </a:moveTo>
                  <a:lnTo>
                    <a:pt x="5404104" y="0"/>
                  </a:lnTo>
                  <a:lnTo>
                    <a:pt x="5404104" y="1298829"/>
                  </a:lnTo>
                  <a:lnTo>
                    <a:pt x="0" y="12988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4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146665" y="928083"/>
            <a:ext cx="8389620" cy="1340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b="true" sz="3000" u="sng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INNOVATION / TECHNIQUES DETAILS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45020" y="1925208"/>
            <a:ext cx="12282312" cy="1975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48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TEAM DETAILS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24444" y="3776102"/>
            <a:ext cx="10472951" cy="455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36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This slide should include:</a:t>
            </a:r>
          </a:p>
          <a:p>
            <a:pPr algn="l" marL="889635" indent="-444818" lvl="1">
              <a:lnSpc>
                <a:spcPts val="6480"/>
              </a:lnSpc>
              <a:buFont typeface="Arial"/>
              <a:buChar char="•"/>
            </a:pPr>
            <a:r>
              <a:rPr lang="en-US" sz="36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Team Leader : (Name-Year)</a:t>
            </a:r>
          </a:p>
          <a:p>
            <a:pPr algn="l" marL="889635" indent="-444818" lvl="1">
              <a:lnSpc>
                <a:spcPts val="6480"/>
              </a:lnSpc>
              <a:buFont typeface="Arial"/>
              <a:buChar char="•"/>
            </a:pPr>
            <a:r>
              <a:rPr lang="en-US" sz="36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Team Member 1: (Name-Year)</a:t>
            </a:r>
          </a:p>
          <a:p>
            <a:pPr algn="l" marL="889635" indent="-444818" lvl="1">
              <a:lnSpc>
                <a:spcPts val="6480"/>
              </a:lnSpc>
              <a:buFont typeface="Arial"/>
              <a:buChar char="•"/>
            </a:pPr>
            <a:r>
              <a:rPr lang="en-US" sz="36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Team Member 2: (Name-Year)</a:t>
            </a:r>
          </a:p>
          <a:p>
            <a:pPr algn="l" marL="889635" indent="-444818" lvl="1">
              <a:lnSpc>
                <a:spcPts val="6480"/>
              </a:lnSpc>
              <a:buFont typeface="Arial"/>
              <a:buChar char="•"/>
            </a:pPr>
            <a:r>
              <a:rPr lang="en-US" sz="36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Team Member 3: (Name-Year)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A bright light in a room  AI-generated content may be incorrect.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617" r="0" b="-6617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5781894" y="-15586"/>
            <a:ext cx="1451180" cy="1408791"/>
            <a:chOff x="0" y="0"/>
            <a:chExt cx="1934907" cy="18783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34845" cy="1878330"/>
            </a:xfrm>
            <a:custGeom>
              <a:avLst/>
              <a:gdLst/>
              <a:ahLst/>
              <a:cxnLst/>
              <a:rect r="r" b="b" t="t" l="l"/>
              <a:pathLst>
                <a:path h="1878330" w="1934845">
                  <a:moveTo>
                    <a:pt x="0" y="0"/>
                  </a:moveTo>
                  <a:lnTo>
                    <a:pt x="1934845" y="0"/>
                  </a:lnTo>
                  <a:lnTo>
                    <a:pt x="1934845" y="1878330"/>
                  </a:lnTo>
                  <a:lnTo>
                    <a:pt x="0" y="1878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789" r="-3" b="-3792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233075" y="201147"/>
            <a:ext cx="4053114" cy="974074"/>
            <a:chOff x="0" y="0"/>
            <a:chExt cx="5404152" cy="12987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04104" cy="1298829"/>
            </a:xfrm>
            <a:custGeom>
              <a:avLst/>
              <a:gdLst/>
              <a:ahLst/>
              <a:cxnLst/>
              <a:rect r="r" b="b" t="t" l="l"/>
              <a:pathLst>
                <a:path h="1298829" w="5404104">
                  <a:moveTo>
                    <a:pt x="0" y="0"/>
                  </a:moveTo>
                  <a:lnTo>
                    <a:pt x="5404104" y="0"/>
                  </a:lnTo>
                  <a:lnTo>
                    <a:pt x="5404104" y="1298829"/>
                  </a:lnTo>
                  <a:lnTo>
                    <a:pt x="0" y="12988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4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146665" y="928083"/>
            <a:ext cx="8389620" cy="1340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b="true" sz="3000" u="sng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INNOVATION / TECHNIQUES DETAILS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747777" y="1925208"/>
            <a:ext cx="19529973" cy="1975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48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 STATEMENT(only for open statement)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24444" y="3804677"/>
            <a:ext cx="10472951" cy="315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This slide should include:</a:t>
            </a:r>
          </a:p>
          <a:p>
            <a:pPr algn="l" marL="781050" indent="-390525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Description of the goal</a:t>
            </a:r>
          </a:p>
          <a:p>
            <a:pPr algn="l" marL="781050" indent="-390525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Exact problem you are trying to solve</a:t>
            </a:r>
          </a:p>
          <a:p>
            <a:pPr algn="l" marL="781050" indent="-390525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Validate the problem with real life examples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A bright light in a room  AI-generated content may be incorrect.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617" r="0" b="-6617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5781894" y="-15586"/>
            <a:ext cx="1451180" cy="1408791"/>
            <a:chOff x="0" y="0"/>
            <a:chExt cx="1934907" cy="18783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34845" cy="1878330"/>
            </a:xfrm>
            <a:custGeom>
              <a:avLst/>
              <a:gdLst/>
              <a:ahLst/>
              <a:cxnLst/>
              <a:rect r="r" b="b" t="t" l="l"/>
              <a:pathLst>
                <a:path h="1878330" w="1934845">
                  <a:moveTo>
                    <a:pt x="0" y="0"/>
                  </a:moveTo>
                  <a:lnTo>
                    <a:pt x="1934845" y="0"/>
                  </a:lnTo>
                  <a:lnTo>
                    <a:pt x="1934845" y="1878330"/>
                  </a:lnTo>
                  <a:lnTo>
                    <a:pt x="0" y="1878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789" r="-3" b="-3792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233075" y="201147"/>
            <a:ext cx="4053114" cy="974074"/>
            <a:chOff x="0" y="0"/>
            <a:chExt cx="5404152" cy="12987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04104" cy="1298829"/>
            </a:xfrm>
            <a:custGeom>
              <a:avLst/>
              <a:gdLst/>
              <a:ahLst/>
              <a:cxnLst/>
              <a:rect r="r" b="b" t="t" l="l"/>
              <a:pathLst>
                <a:path h="1298829" w="5404104">
                  <a:moveTo>
                    <a:pt x="0" y="0"/>
                  </a:moveTo>
                  <a:lnTo>
                    <a:pt x="5404104" y="0"/>
                  </a:lnTo>
                  <a:lnTo>
                    <a:pt x="5404104" y="1298829"/>
                  </a:lnTo>
                  <a:lnTo>
                    <a:pt x="0" y="12988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4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146665" y="928083"/>
            <a:ext cx="8389620" cy="1340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b="true" sz="3000" u="sng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INNOVATION / TECHNIQUES DETAILS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45020" y="1925208"/>
            <a:ext cx="12282312" cy="1975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48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SOLUTION AND METHODOLOGY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24444" y="3804677"/>
            <a:ext cx="10472951" cy="3845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This slide should include:</a:t>
            </a:r>
          </a:p>
          <a:p>
            <a:pPr algn="l" marL="781050" indent="-390525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Description of the proposed innovation</a:t>
            </a:r>
          </a:p>
          <a:p>
            <a:pPr algn="l" marL="781050" indent="-390525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Methodology of solving the problem</a:t>
            </a:r>
          </a:p>
          <a:p>
            <a:pPr algn="l" marL="781050" indent="-390525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Pictorial representations can be used</a:t>
            </a:r>
          </a:p>
          <a:p>
            <a:pPr algn="l" marL="781050" indent="-390525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This can be extended up to 2 slides maximum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A bright light in a room  AI-generated content may be incorrect.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617" r="0" b="-6617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5781894" y="-15586"/>
            <a:ext cx="1451180" cy="1408791"/>
            <a:chOff x="0" y="0"/>
            <a:chExt cx="1934907" cy="18783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34845" cy="1878330"/>
            </a:xfrm>
            <a:custGeom>
              <a:avLst/>
              <a:gdLst/>
              <a:ahLst/>
              <a:cxnLst/>
              <a:rect r="r" b="b" t="t" l="l"/>
              <a:pathLst>
                <a:path h="1878330" w="1934845">
                  <a:moveTo>
                    <a:pt x="0" y="0"/>
                  </a:moveTo>
                  <a:lnTo>
                    <a:pt x="1934845" y="0"/>
                  </a:lnTo>
                  <a:lnTo>
                    <a:pt x="1934845" y="1878330"/>
                  </a:lnTo>
                  <a:lnTo>
                    <a:pt x="0" y="1878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789" r="-3" b="-3792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233075" y="201147"/>
            <a:ext cx="4053114" cy="974074"/>
            <a:chOff x="0" y="0"/>
            <a:chExt cx="5404152" cy="12987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04104" cy="1298829"/>
            </a:xfrm>
            <a:custGeom>
              <a:avLst/>
              <a:gdLst/>
              <a:ahLst/>
              <a:cxnLst/>
              <a:rect r="r" b="b" t="t" l="l"/>
              <a:pathLst>
                <a:path h="1298829" w="5404104">
                  <a:moveTo>
                    <a:pt x="0" y="0"/>
                  </a:moveTo>
                  <a:lnTo>
                    <a:pt x="5404104" y="0"/>
                  </a:lnTo>
                  <a:lnTo>
                    <a:pt x="5404104" y="1298829"/>
                  </a:lnTo>
                  <a:lnTo>
                    <a:pt x="0" y="12988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4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146665" y="928083"/>
            <a:ext cx="8389620" cy="1340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b="true" sz="3000" u="sng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INNOVATION / TECHNIQUES DETAILS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45020" y="1925208"/>
            <a:ext cx="12282312" cy="1975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48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TECHNOLOGY STACK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24444" y="3804677"/>
            <a:ext cx="10472951" cy="315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This slide should give a clear description of</a:t>
            </a:r>
          </a:p>
          <a:p>
            <a:pPr algn="l" marL="781050" indent="-390525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Description of technology that is being used in your prototype</a:t>
            </a:r>
          </a:p>
          <a:p>
            <a:pPr algn="l" marL="781050" indent="-390525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Reason of choosing that over others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A bright light in a room  AI-generated content may be incorrect.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617" r="0" b="-6617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5781894" y="-15586"/>
            <a:ext cx="1451180" cy="1408791"/>
            <a:chOff x="0" y="0"/>
            <a:chExt cx="1934907" cy="18783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34845" cy="1878330"/>
            </a:xfrm>
            <a:custGeom>
              <a:avLst/>
              <a:gdLst/>
              <a:ahLst/>
              <a:cxnLst/>
              <a:rect r="r" b="b" t="t" l="l"/>
              <a:pathLst>
                <a:path h="1878330" w="1934845">
                  <a:moveTo>
                    <a:pt x="0" y="0"/>
                  </a:moveTo>
                  <a:lnTo>
                    <a:pt x="1934845" y="0"/>
                  </a:lnTo>
                  <a:lnTo>
                    <a:pt x="1934845" y="1878330"/>
                  </a:lnTo>
                  <a:lnTo>
                    <a:pt x="0" y="1878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789" r="-3" b="-3792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233075" y="201147"/>
            <a:ext cx="4053114" cy="974074"/>
            <a:chOff x="0" y="0"/>
            <a:chExt cx="5404152" cy="12987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04104" cy="1298829"/>
            </a:xfrm>
            <a:custGeom>
              <a:avLst/>
              <a:gdLst/>
              <a:ahLst/>
              <a:cxnLst/>
              <a:rect r="r" b="b" t="t" l="l"/>
              <a:pathLst>
                <a:path h="1298829" w="5404104">
                  <a:moveTo>
                    <a:pt x="0" y="0"/>
                  </a:moveTo>
                  <a:lnTo>
                    <a:pt x="5404104" y="0"/>
                  </a:lnTo>
                  <a:lnTo>
                    <a:pt x="5404104" y="1298829"/>
                  </a:lnTo>
                  <a:lnTo>
                    <a:pt x="0" y="12988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4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146665" y="928083"/>
            <a:ext cx="8389620" cy="1340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b="true" sz="3000" u="sng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INNOVATION / TECHNIQUES DETAILS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3049" y="1941158"/>
            <a:ext cx="16302146" cy="1975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48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TARGET INDUSTRY &amp; FEASIBILITY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24444" y="3804677"/>
            <a:ext cx="10472951" cy="5461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This slide should give a clear description of</a:t>
            </a:r>
          </a:p>
          <a:p>
            <a:pPr algn="l" marL="781050" indent="-390525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Your target Industry/Customer.</a:t>
            </a:r>
          </a:p>
          <a:p>
            <a:pPr algn="l" marL="781050" indent="-390525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Technical &amp; operational feasibility.</a:t>
            </a:r>
          </a:p>
          <a:p>
            <a:pPr algn="l" marL="781050" indent="-390525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Ways in which your technology adds up to the value of the end-user.</a:t>
            </a:r>
          </a:p>
          <a:p>
            <a:pPr algn="l" marL="781050" indent="-390525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You can also add up your indirect customers and business model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A bright light in a room  AI-generated content may be incorrect.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617" r="0" b="-6617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5781894" y="-15586"/>
            <a:ext cx="1451180" cy="1408791"/>
            <a:chOff x="0" y="0"/>
            <a:chExt cx="1934907" cy="18783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34845" cy="1878330"/>
            </a:xfrm>
            <a:custGeom>
              <a:avLst/>
              <a:gdLst/>
              <a:ahLst/>
              <a:cxnLst/>
              <a:rect r="r" b="b" t="t" l="l"/>
              <a:pathLst>
                <a:path h="1878330" w="1934845">
                  <a:moveTo>
                    <a:pt x="0" y="0"/>
                  </a:moveTo>
                  <a:lnTo>
                    <a:pt x="1934845" y="0"/>
                  </a:lnTo>
                  <a:lnTo>
                    <a:pt x="1934845" y="1878330"/>
                  </a:lnTo>
                  <a:lnTo>
                    <a:pt x="0" y="1878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789" r="-3" b="-3792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233075" y="201147"/>
            <a:ext cx="4053114" cy="974074"/>
            <a:chOff x="0" y="0"/>
            <a:chExt cx="5404152" cy="12987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04104" cy="1298829"/>
            </a:xfrm>
            <a:custGeom>
              <a:avLst/>
              <a:gdLst/>
              <a:ahLst/>
              <a:cxnLst/>
              <a:rect r="r" b="b" t="t" l="l"/>
              <a:pathLst>
                <a:path h="1298829" w="5404104">
                  <a:moveTo>
                    <a:pt x="0" y="0"/>
                  </a:moveTo>
                  <a:lnTo>
                    <a:pt x="5404104" y="0"/>
                  </a:lnTo>
                  <a:lnTo>
                    <a:pt x="5404104" y="1298829"/>
                  </a:lnTo>
                  <a:lnTo>
                    <a:pt x="0" y="12988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4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146665" y="928083"/>
            <a:ext cx="8389620" cy="1340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b="true" sz="3000" u="sng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INNOVATION / TECHNIQUES DETAILS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45020" y="1925208"/>
            <a:ext cx="12282312" cy="1975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48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UPS(UNIQUE SELLING PROPOSITION)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24444" y="3804677"/>
            <a:ext cx="10472951" cy="246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This slide should include:</a:t>
            </a:r>
          </a:p>
          <a:p>
            <a:pPr algn="l" marL="781050" indent="-390525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Unique features of your solution</a:t>
            </a:r>
          </a:p>
          <a:p>
            <a:pPr algn="l" marL="781050" indent="-390525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Existing solution and difference of your solution from those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A bright light in a room  AI-generated content may be incorrect.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617" r="0" b="-6617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5781894" y="-15586"/>
            <a:ext cx="1451180" cy="1408791"/>
            <a:chOff x="0" y="0"/>
            <a:chExt cx="1934907" cy="18783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34845" cy="1878330"/>
            </a:xfrm>
            <a:custGeom>
              <a:avLst/>
              <a:gdLst/>
              <a:ahLst/>
              <a:cxnLst/>
              <a:rect r="r" b="b" t="t" l="l"/>
              <a:pathLst>
                <a:path h="1878330" w="1934845">
                  <a:moveTo>
                    <a:pt x="0" y="0"/>
                  </a:moveTo>
                  <a:lnTo>
                    <a:pt x="1934845" y="0"/>
                  </a:lnTo>
                  <a:lnTo>
                    <a:pt x="1934845" y="1878330"/>
                  </a:lnTo>
                  <a:lnTo>
                    <a:pt x="0" y="1878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789" r="-3" b="-3792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233075" y="201147"/>
            <a:ext cx="4053114" cy="974074"/>
            <a:chOff x="0" y="0"/>
            <a:chExt cx="5404152" cy="12987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04104" cy="1298829"/>
            </a:xfrm>
            <a:custGeom>
              <a:avLst/>
              <a:gdLst/>
              <a:ahLst/>
              <a:cxnLst/>
              <a:rect r="r" b="b" t="t" l="l"/>
              <a:pathLst>
                <a:path h="1298829" w="5404104">
                  <a:moveTo>
                    <a:pt x="0" y="0"/>
                  </a:moveTo>
                  <a:lnTo>
                    <a:pt x="5404104" y="0"/>
                  </a:lnTo>
                  <a:lnTo>
                    <a:pt x="5404104" y="1298829"/>
                  </a:lnTo>
                  <a:lnTo>
                    <a:pt x="0" y="12988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4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146665" y="928083"/>
            <a:ext cx="8389620" cy="1340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b="true" sz="3000" u="sng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INNOVATION / TECHNIQUES DETAILS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45020" y="1925208"/>
            <a:ext cx="12282312" cy="1975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48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IMPACT AND BENEFITS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24444" y="3804677"/>
            <a:ext cx="11518536" cy="246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This slide should include:</a:t>
            </a:r>
          </a:p>
          <a:p>
            <a:pPr algn="l" marL="781050" indent="-390525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Potential impact on the target audience.</a:t>
            </a:r>
          </a:p>
          <a:p>
            <a:pPr algn="l" marL="781050" indent="-390525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Benefits of the solution(Social, Economic, Environment, etc.)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A bright light in a room  AI-generated content may be incorrect.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617" r="0" b="-6617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5781894" y="-15586"/>
            <a:ext cx="1451180" cy="1408791"/>
            <a:chOff x="0" y="0"/>
            <a:chExt cx="1934907" cy="18783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34845" cy="1878330"/>
            </a:xfrm>
            <a:custGeom>
              <a:avLst/>
              <a:gdLst/>
              <a:ahLst/>
              <a:cxnLst/>
              <a:rect r="r" b="b" t="t" l="l"/>
              <a:pathLst>
                <a:path h="1878330" w="1934845">
                  <a:moveTo>
                    <a:pt x="0" y="0"/>
                  </a:moveTo>
                  <a:lnTo>
                    <a:pt x="1934845" y="0"/>
                  </a:lnTo>
                  <a:lnTo>
                    <a:pt x="1934845" y="1878330"/>
                  </a:lnTo>
                  <a:lnTo>
                    <a:pt x="0" y="1878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789" r="-3" b="-3792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233075" y="201147"/>
            <a:ext cx="4053114" cy="974074"/>
            <a:chOff x="0" y="0"/>
            <a:chExt cx="5404152" cy="12987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04104" cy="1298829"/>
            </a:xfrm>
            <a:custGeom>
              <a:avLst/>
              <a:gdLst/>
              <a:ahLst/>
              <a:cxnLst/>
              <a:rect r="r" b="b" t="t" l="l"/>
              <a:pathLst>
                <a:path h="1298829" w="5404104">
                  <a:moveTo>
                    <a:pt x="0" y="0"/>
                  </a:moveTo>
                  <a:lnTo>
                    <a:pt x="5404104" y="0"/>
                  </a:lnTo>
                  <a:lnTo>
                    <a:pt x="5404104" y="1298829"/>
                  </a:lnTo>
                  <a:lnTo>
                    <a:pt x="0" y="12988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4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146665" y="928083"/>
            <a:ext cx="8389620" cy="1340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b="true" sz="3000" u="sng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INNOVATION / TECHNIQUES DETAILS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45020" y="1925208"/>
            <a:ext cx="12282312" cy="1975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48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RESEARCH AND REFERENCES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24444" y="3804677"/>
            <a:ext cx="10472951" cy="176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This slide should include:</a:t>
            </a:r>
          </a:p>
          <a:p>
            <a:pPr algn="l" marL="781050" indent="-390525" lvl="1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434343"/>
                </a:solidFill>
                <a:latin typeface="Aptos"/>
                <a:ea typeface="Aptos"/>
                <a:cs typeface="Aptos"/>
                <a:sym typeface="Aptos"/>
              </a:rPr>
              <a:t>Details / Links of the reference and research 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DAGyXpHoVpw</dc:identifier>
  <dcterms:modified xsi:type="dcterms:W3CDTF">2011-08-01T06:04:30Z</dcterms:modified>
  <cp:revision>1</cp:revision>
  <dc:title>Presentation1.pptx</dc:title>
</cp:coreProperties>
</file>