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0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8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8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7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6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4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6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8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0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Aircraft Risk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Aviation Data to Identify Safe Aircraft Models for Business Expansion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4187-62CB-2B3F-8881-8E757D34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BD51-864C-3A81-B90F-00B20075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Stanley Macharia.</a:t>
            </a:r>
          </a:p>
          <a:p>
            <a:r>
              <a:rPr lang="en-US" dirty="0"/>
              <a:t>LinkedIn profile: https://www.linkedin.com/in/stanley-macharia-60a439240/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ED8B9-3840-0C0D-EA5F-A87058CC62CF}"/>
              </a:ext>
            </a:extLst>
          </p:cNvPr>
          <p:cNvSpPr txBox="1"/>
          <p:nvPr/>
        </p:nvSpPr>
        <p:spPr>
          <a:xfrm>
            <a:off x="2793206" y="235714"/>
            <a:ext cx="381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Thank You.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8319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company is diversifying into aviation and requires risk insights for safe operations.</a:t>
            </a:r>
          </a:p>
          <a:p>
            <a:r>
              <a:rPr dirty="0"/>
              <a:t>This project involves analyzing aviation accident data to determine aircraft with minimal risk.</a:t>
            </a:r>
          </a:p>
          <a:p>
            <a:r>
              <a:rPr dirty="0"/>
              <a:t> Insights will guide investments in models ensuring safety and cost-efficiency.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company aims to purchase and operate aircraft for commercial and private enterprises.</a:t>
            </a:r>
          </a:p>
          <a:p>
            <a:r>
              <a:rPr dirty="0"/>
              <a:t>Key objective: Identify aircraft with the lowest operational risks.</a:t>
            </a:r>
          </a:p>
          <a:p>
            <a:r>
              <a:rPr dirty="0"/>
              <a:t>Focus: Minimize accidents, fatalities, and financial liabilities.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Dataset Overview:</a:t>
            </a:r>
          </a:p>
          <a:p>
            <a:r>
              <a:rPr dirty="0"/>
              <a:t>88,889 rows, 31 columns</a:t>
            </a:r>
          </a:p>
          <a:p>
            <a:r>
              <a:rPr dirty="0"/>
              <a:t>Key columns: Aircraft Make, Model, Weather Conditions, Accident Severity, etc.</a:t>
            </a:r>
          </a:p>
          <a:p>
            <a:r>
              <a:rPr dirty="0"/>
              <a:t>Goal: Understand accident trends to recommend safe aircraft models.</a:t>
            </a:r>
          </a:p>
          <a:p>
            <a:r>
              <a:rPr dirty="0"/>
              <a:t>Focus: Identify factors influencing accident rates and severity.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67" y="318031"/>
            <a:ext cx="7055380" cy="1111763"/>
          </a:xfrm>
        </p:spPr>
        <p:txBody>
          <a:bodyPr/>
          <a:lstStyle/>
          <a:p>
            <a:r>
              <a:rPr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30" y="1202818"/>
            <a:ext cx="6711654" cy="5097970"/>
          </a:xfrm>
        </p:spPr>
        <p:txBody>
          <a:bodyPr/>
          <a:lstStyle/>
          <a:p>
            <a:r>
              <a:rPr dirty="0"/>
              <a:t>Applied descriptive and inferential statistics to analyze accident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Insights:</a:t>
            </a:r>
          </a:p>
          <a:p>
            <a:r>
              <a:rPr lang="en-US" dirty="0"/>
              <a:t>Total Accidents by Aircraft Engine Type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0D4B2-CE85-10BB-A30D-7A75B6C7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9" y="2907507"/>
            <a:ext cx="5886450" cy="3243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9030-0294-C6EB-CF39-35F97F41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424150"/>
            <a:ext cx="6711654" cy="4352357"/>
          </a:xfrm>
        </p:spPr>
        <p:txBody>
          <a:bodyPr/>
          <a:lstStyle/>
          <a:p>
            <a:r>
              <a:rPr lang="en-US" dirty="0"/>
              <a:t>Total Injuries incurred over the years due to the accidents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8EB7A-817D-A299-8844-5FDB4E1E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9" y="1404978"/>
            <a:ext cx="5989160" cy="34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9875-461C-75B8-C4D5-CF8F29DF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96" y="281275"/>
            <a:ext cx="6711654" cy="4195481"/>
          </a:xfrm>
        </p:spPr>
        <p:txBody>
          <a:bodyPr/>
          <a:lstStyle/>
          <a:p>
            <a:r>
              <a:rPr lang="en-US" dirty="0"/>
              <a:t>Aviation Accidents per Year.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ABC2-EE4B-A7EC-CF32-020250C1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157286"/>
            <a:ext cx="5872162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Focus on aircraft</a:t>
            </a:r>
            <a:r>
              <a:rPr lang="en-US" dirty="0"/>
              <a:t> engines</a:t>
            </a:r>
            <a:r>
              <a:rPr dirty="0"/>
              <a:t> with fewer accidents.</a:t>
            </a:r>
          </a:p>
          <a:p>
            <a:r>
              <a:rPr dirty="0"/>
              <a:t>Prioritize manufacturers with a better safety track record.</a:t>
            </a:r>
          </a:p>
          <a:p>
            <a:r>
              <a:rPr lang="en-US" dirty="0"/>
              <a:t>Invest more on passenger safety in the airplane to reduce the number of injuries.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future improvement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Perform operational cost analysis for recommended aircraft models.</a:t>
            </a:r>
          </a:p>
          <a:p>
            <a:r>
              <a:rPr dirty="0"/>
              <a:t>Engage vendors and manufacturers for acquisition.</a:t>
            </a:r>
          </a:p>
          <a:p>
            <a:r>
              <a:rPr dirty="0"/>
              <a:t>Collect additional data on pilot experience, maintenance history, and routes.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271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Gothic</vt:lpstr>
      <vt:lpstr>Corbel</vt:lpstr>
      <vt:lpstr>Wingdings 2</vt:lpstr>
      <vt:lpstr>Wingdings 3</vt:lpstr>
      <vt:lpstr>Ion</vt:lpstr>
      <vt:lpstr>Frame</vt:lpstr>
      <vt:lpstr>Aircraft Risk Assessment</vt:lpstr>
      <vt:lpstr>Introduction</vt:lpstr>
      <vt:lpstr>Business Understanding</vt:lpstr>
      <vt:lpstr>Data Understanding</vt:lpstr>
      <vt:lpstr>Data Analysis</vt:lpstr>
      <vt:lpstr>PowerPoint Presentation</vt:lpstr>
      <vt:lpstr>PowerPoint Presentation</vt:lpstr>
      <vt:lpstr>Recommendations</vt:lpstr>
      <vt:lpstr>Evaluation &amp; future improvement ideas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Dv STAN</dc:creator>
  <cp:keywords/>
  <dc:description>generated using python-pptx</dc:description>
  <cp:lastModifiedBy>Dv STAN</cp:lastModifiedBy>
  <cp:revision>3</cp:revision>
  <dcterms:created xsi:type="dcterms:W3CDTF">2013-01-27T09:14:16Z</dcterms:created>
  <dcterms:modified xsi:type="dcterms:W3CDTF">2024-11-27T08:34:42Z</dcterms:modified>
  <cp:category/>
</cp:coreProperties>
</file>