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InfluxDB 和 Telegraf 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什么是 InfluxDB 和 Telegraf</a:t>
            </a:r>
          </a:p>
          <a:p>
            <a:r>
              <a:t>它们的定位与用途</a:t>
            </a:r>
          </a:p>
          <a:p>
            <a:r>
              <a:t>适用场景：时序数据库和数据采集/监控</a:t>
            </a:r>
          </a:p>
          <a:p>
            <a:r>
              <a:t>为什么选择它们（优势）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InfluxDB 核心模块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核心概念：Measurement、Tag、Field、Time</a:t>
            </a:r>
          </a:p>
          <a:p>
            <a:r>
              <a:t>架构与工作原理：数据存储与查询流程</a:t>
            </a:r>
          </a:p>
          <a:p>
            <a:r>
              <a:t>功能特性：高效存储、查询语言、数据保留策略等</a:t>
            </a:r>
          </a:p>
          <a:p>
            <a:r>
              <a:t>常见使用案例：监控指标存储、IoT 数据管理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Telegraf 核心模块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核心概念：插件架构（Input、Processor、Aggregator、Output）</a:t>
            </a:r>
          </a:p>
          <a:p>
            <a:r>
              <a:t>工作原理：数据采集流程</a:t>
            </a:r>
          </a:p>
          <a:p>
            <a:r>
              <a:t>功能特性：多数据源支持、与 InfluxDB 无缝集成</a:t>
            </a:r>
          </a:p>
          <a:p>
            <a:r>
              <a:t>常见插件：CPU、内存、网络、系统日志等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InfluxDB 与 Telegraf 的结合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数据流工作流程：Telegraf 采集 -&gt; InfluxDB 存储</a:t>
            </a:r>
          </a:p>
          <a:p>
            <a:r>
              <a:t>实现监控系统的架构示例</a:t>
            </a:r>
          </a:p>
          <a:p>
            <a:r>
              <a:t>使用它们搭建监控和告警系统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实践案例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示例：使用 Telegraf 收集服务器 CPU/内存数据，存储在 InfluxDB 中</a:t>
            </a:r>
          </a:p>
          <a:p>
            <a:r>
              <a:t>数据可视化：结合 Grafana 展示实时监控数据</a:t>
            </a:r>
          </a:p>
          <a:p>
            <a:r>
              <a:t>性能优化策略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优劣势对比与挑战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优势：高效存储、丰富插件生态、易用性</a:t>
            </a:r>
          </a:p>
          <a:p>
            <a:r>
              <a:t>劣势：对大规模数据的存储和管理要求高</a:t>
            </a:r>
          </a:p>
          <a:p>
            <a:r>
              <a:t>挑战：配置复杂度和硬件资源需求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总结 InfluxDB 和 Telegraf 的关键特性</a:t>
            </a:r>
          </a:p>
          <a:p>
            <a:r>
              <a:t>展望它们的使用场景</a:t>
            </a:r>
          </a:p>
          <a:p>
            <a:r>
              <a:t>推荐最佳实践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参考资料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官方文档和社区资源</a:t>
            </a:r>
          </a:p>
          <a:p>
            <a:r>
              <a:t>相关教程和案例链接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Macintosh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InfluxDB 和 Telegraf 简介</vt:lpstr>
      <vt:lpstr>InfluxDB 核心模块</vt:lpstr>
      <vt:lpstr>Telegraf 核心模块</vt:lpstr>
      <vt:lpstr>InfluxDB 与 Telegraf 的结合</vt:lpstr>
      <vt:lpstr>实践案例</vt:lpstr>
      <vt:lpstr>优劣势对比与挑战</vt:lpstr>
      <vt:lpstr>总结</vt:lpstr>
      <vt:lpstr>参考资料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InfluxDB 和 Telegraf 简介</dc:title>
  <dc:subject/>
  <dc:creator/>
  <cp:keywords/>
  <dc:description>generated using python-pptx</dc:description>
  <cp:lastModifiedBy>Microsoft Office User</cp:lastModifiedBy>
  <cp:revision>1</cp:revision>
  <dcterms:created xsi:type="dcterms:W3CDTF">2013-01-27T09:14:16Z</dcterms:created>
  <dcterms:modified xsi:type="dcterms:W3CDTF">2024-11-19T15:04:26Z</dcterms:modified>
  <cp:category/>
</cp:coreProperties>
</file>