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sldIdLst>
    <p:sldId id="1422" r:id="rId2"/>
    <p:sldId id="1423" r:id="rId3"/>
    <p:sldId id="257" r:id="rId4"/>
    <p:sldId id="1785" r:id="rId5"/>
    <p:sldId id="1781" r:id="rId6"/>
    <p:sldId id="1786" r:id="rId7"/>
    <p:sldId id="1780" r:id="rId8"/>
    <p:sldId id="4135" r:id="rId9"/>
    <p:sldId id="4136" r:id="rId10"/>
    <p:sldId id="4130" r:id="rId11"/>
    <p:sldId id="4122" r:id="rId12"/>
    <p:sldId id="4120" r:id="rId13"/>
    <p:sldId id="4125" r:id="rId14"/>
    <p:sldId id="4126" r:id="rId15"/>
    <p:sldId id="4127" r:id="rId16"/>
    <p:sldId id="4129" r:id="rId17"/>
    <p:sldId id="4132" r:id="rId18"/>
    <p:sldId id="4137" r:id="rId19"/>
    <p:sldId id="17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8E064B-3FFE-4379-B0AA-DAB6F63BB3AD}" v="3740" dt="2023-12-16T05:00:36.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AEC71F3-2876-4E3A-8B0E-2BE70471F18D}" type="datetimeFigureOut">
              <a:rPr lang="en-IN" smtClean="0"/>
              <a:t>17-12-2023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D1A8064-5C10-43C2-A8B0-E4E3EE6D8934}" type="slidenum">
              <a:rPr lang="en-IN" smtClean="0"/>
              <a:t>‹#›</a:t>
            </a:fld>
            <a:endParaRPr lang="en-IN"/>
          </a:p>
        </p:txBody>
      </p:sp>
    </p:spTree>
    <p:extLst>
      <p:ext uri="{BB962C8B-B14F-4D97-AF65-F5344CB8AC3E}">
        <p14:creationId xmlns:p14="http://schemas.microsoft.com/office/powerpoint/2010/main" val="106797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C71F3-2876-4E3A-8B0E-2BE70471F18D}"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1A8064-5C10-43C2-A8B0-E4E3EE6D8934}" type="slidenum">
              <a:rPr lang="en-IN" smtClean="0"/>
              <a:t>‹#›</a:t>
            </a:fld>
            <a:endParaRPr lang="en-IN"/>
          </a:p>
        </p:txBody>
      </p:sp>
    </p:spTree>
    <p:extLst>
      <p:ext uri="{BB962C8B-B14F-4D97-AF65-F5344CB8AC3E}">
        <p14:creationId xmlns:p14="http://schemas.microsoft.com/office/powerpoint/2010/main" val="128629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AEC71F3-2876-4E3A-8B0E-2BE70471F18D}" type="datetimeFigureOut">
              <a:rPr lang="en-IN" smtClean="0"/>
              <a:t>17-12-2023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D1A8064-5C10-43C2-A8B0-E4E3EE6D8934}" type="slidenum">
              <a:rPr lang="en-IN" smtClean="0"/>
              <a:t>‹#›</a:t>
            </a:fld>
            <a:endParaRPr lang="en-IN"/>
          </a:p>
        </p:txBody>
      </p:sp>
    </p:spTree>
    <p:extLst>
      <p:ext uri="{BB962C8B-B14F-4D97-AF65-F5344CB8AC3E}">
        <p14:creationId xmlns:p14="http://schemas.microsoft.com/office/powerpoint/2010/main" val="426589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AEC71F3-2876-4E3A-8B0E-2BE70471F18D}" type="datetimeFigureOut">
              <a:rPr lang="en-IN" smtClean="0"/>
              <a:t>17-12-2023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D1A8064-5C10-43C2-A8B0-E4E3EE6D893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5823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AEC71F3-2876-4E3A-8B0E-2BE70471F18D}" type="datetimeFigureOut">
              <a:rPr lang="en-IN" smtClean="0"/>
              <a:t>17-12-2023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D1A8064-5C10-43C2-A8B0-E4E3EE6D8934}" type="slidenum">
              <a:rPr lang="en-IN" smtClean="0"/>
              <a:t>‹#›</a:t>
            </a:fld>
            <a:endParaRPr lang="en-IN"/>
          </a:p>
        </p:txBody>
      </p:sp>
    </p:spTree>
    <p:extLst>
      <p:ext uri="{BB962C8B-B14F-4D97-AF65-F5344CB8AC3E}">
        <p14:creationId xmlns:p14="http://schemas.microsoft.com/office/powerpoint/2010/main" val="1168695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EC71F3-2876-4E3A-8B0E-2BE70471F18D}" type="datetimeFigureOut">
              <a:rPr lang="en-IN" smtClean="0"/>
              <a:t>17-12-2023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1A8064-5C10-43C2-A8B0-E4E3EE6D8934}" type="slidenum">
              <a:rPr lang="en-IN" smtClean="0"/>
              <a:t>‹#›</a:t>
            </a:fld>
            <a:endParaRPr lang="en-IN"/>
          </a:p>
        </p:txBody>
      </p:sp>
    </p:spTree>
    <p:extLst>
      <p:ext uri="{BB962C8B-B14F-4D97-AF65-F5344CB8AC3E}">
        <p14:creationId xmlns:p14="http://schemas.microsoft.com/office/powerpoint/2010/main" val="2752629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EC71F3-2876-4E3A-8B0E-2BE70471F18D}" type="datetimeFigureOut">
              <a:rPr lang="en-IN" smtClean="0"/>
              <a:t>17-12-2023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1A8064-5C10-43C2-A8B0-E4E3EE6D8934}" type="slidenum">
              <a:rPr lang="en-IN" smtClean="0"/>
              <a:t>‹#›</a:t>
            </a:fld>
            <a:endParaRPr lang="en-IN"/>
          </a:p>
        </p:txBody>
      </p:sp>
    </p:spTree>
    <p:extLst>
      <p:ext uri="{BB962C8B-B14F-4D97-AF65-F5344CB8AC3E}">
        <p14:creationId xmlns:p14="http://schemas.microsoft.com/office/powerpoint/2010/main" val="2355695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C71F3-2876-4E3A-8B0E-2BE70471F18D}"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1A8064-5C10-43C2-A8B0-E4E3EE6D8934}" type="slidenum">
              <a:rPr lang="en-IN" smtClean="0"/>
              <a:t>‹#›</a:t>
            </a:fld>
            <a:endParaRPr lang="en-IN"/>
          </a:p>
        </p:txBody>
      </p:sp>
    </p:spTree>
    <p:extLst>
      <p:ext uri="{BB962C8B-B14F-4D97-AF65-F5344CB8AC3E}">
        <p14:creationId xmlns:p14="http://schemas.microsoft.com/office/powerpoint/2010/main" val="2605840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AEC71F3-2876-4E3A-8B0E-2BE70471F18D}" type="datetimeFigureOut">
              <a:rPr lang="en-IN" smtClean="0"/>
              <a:t>17-12-2023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D1A8064-5C10-43C2-A8B0-E4E3EE6D8934}" type="slidenum">
              <a:rPr lang="en-IN" smtClean="0"/>
              <a:t>‹#›</a:t>
            </a:fld>
            <a:endParaRPr lang="en-IN"/>
          </a:p>
        </p:txBody>
      </p:sp>
    </p:spTree>
    <p:extLst>
      <p:ext uri="{BB962C8B-B14F-4D97-AF65-F5344CB8AC3E}">
        <p14:creationId xmlns:p14="http://schemas.microsoft.com/office/powerpoint/2010/main" val="1729776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73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Picture Placeholder 17"/>
          <p:cNvSpPr>
            <a:spLocks noGrp="1"/>
          </p:cNvSpPr>
          <p:nvPr>
            <p:ph type="pic" sz="quarter" idx="10"/>
          </p:nvPr>
        </p:nvSpPr>
        <p:spPr>
          <a:xfrm>
            <a:off x="3491399" y="981074"/>
            <a:ext cx="2233125" cy="4844563"/>
          </a:xfrm>
          <a:custGeom>
            <a:avLst/>
            <a:gdLst>
              <a:gd name="connsiteX0" fmla="*/ 182633 w 1639888"/>
              <a:gd name="connsiteY0" fmla="*/ 0 h 3557588"/>
              <a:gd name="connsiteX1" fmla="*/ 331022 w 1639888"/>
              <a:gd name="connsiteY1" fmla="*/ 0 h 3557588"/>
              <a:gd name="connsiteX2" fmla="*/ 365265 w 1639888"/>
              <a:gd name="connsiteY2" fmla="*/ 34281 h 3557588"/>
              <a:gd name="connsiteX3" fmla="*/ 365265 w 1639888"/>
              <a:gd name="connsiteY3" fmla="*/ 38090 h 3557588"/>
              <a:gd name="connsiteX4" fmla="*/ 460386 w 1639888"/>
              <a:gd name="connsiteY4" fmla="*/ 133314 h 3557588"/>
              <a:gd name="connsiteX5" fmla="*/ 1183307 w 1639888"/>
              <a:gd name="connsiteY5" fmla="*/ 133314 h 3557588"/>
              <a:gd name="connsiteX6" fmla="*/ 1278428 w 1639888"/>
              <a:gd name="connsiteY6" fmla="*/ 38090 h 3557588"/>
              <a:gd name="connsiteX7" fmla="*/ 1278428 w 1639888"/>
              <a:gd name="connsiteY7" fmla="*/ 34281 h 3557588"/>
              <a:gd name="connsiteX8" fmla="*/ 1308867 w 1639888"/>
              <a:gd name="connsiteY8" fmla="*/ 0 h 3557588"/>
              <a:gd name="connsiteX9" fmla="*/ 1461060 w 1639888"/>
              <a:gd name="connsiteY9" fmla="*/ 0 h 3557588"/>
              <a:gd name="connsiteX10" fmla="*/ 1639888 w 1639888"/>
              <a:gd name="connsiteY10" fmla="*/ 182831 h 3557588"/>
              <a:gd name="connsiteX11" fmla="*/ 1639888 w 1639888"/>
              <a:gd name="connsiteY11" fmla="*/ 3378566 h 3557588"/>
              <a:gd name="connsiteX12" fmla="*/ 1461060 w 1639888"/>
              <a:gd name="connsiteY12" fmla="*/ 3557588 h 3557588"/>
              <a:gd name="connsiteX13" fmla="*/ 182633 w 1639888"/>
              <a:gd name="connsiteY13" fmla="*/ 3557588 h 3557588"/>
              <a:gd name="connsiteX14" fmla="*/ 0 w 1639888"/>
              <a:gd name="connsiteY14" fmla="*/ 3378566 h 3557588"/>
              <a:gd name="connsiteX15" fmla="*/ 0 w 1639888"/>
              <a:gd name="connsiteY15" fmla="*/ 182831 h 3557588"/>
              <a:gd name="connsiteX16" fmla="*/ 182633 w 1639888"/>
              <a:gd name="connsiteY16" fmla="*/ 0 h 355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39888" h="3557588">
                <a:moveTo>
                  <a:pt x="182633" y="0"/>
                </a:moveTo>
                <a:cubicBezTo>
                  <a:pt x="182633" y="0"/>
                  <a:pt x="182633" y="0"/>
                  <a:pt x="331022" y="0"/>
                </a:cubicBezTo>
                <a:cubicBezTo>
                  <a:pt x="350046" y="0"/>
                  <a:pt x="365265" y="15236"/>
                  <a:pt x="365265" y="34281"/>
                </a:cubicBezTo>
                <a:cubicBezTo>
                  <a:pt x="365265" y="34281"/>
                  <a:pt x="365265" y="34281"/>
                  <a:pt x="365265" y="38090"/>
                </a:cubicBezTo>
                <a:cubicBezTo>
                  <a:pt x="365265" y="87607"/>
                  <a:pt x="407119" y="133314"/>
                  <a:pt x="460386" y="133314"/>
                </a:cubicBezTo>
                <a:cubicBezTo>
                  <a:pt x="460386" y="133314"/>
                  <a:pt x="460386" y="133314"/>
                  <a:pt x="1183307" y="133314"/>
                </a:cubicBezTo>
                <a:cubicBezTo>
                  <a:pt x="1236575" y="133314"/>
                  <a:pt x="1278428" y="87607"/>
                  <a:pt x="1278428" y="38090"/>
                </a:cubicBezTo>
                <a:cubicBezTo>
                  <a:pt x="1278428" y="38090"/>
                  <a:pt x="1278428" y="38090"/>
                  <a:pt x="1278428" y="34281"/>
                </a:cubicBezTo>
                <a:cubicBezTo>
                  <a:pt x="1278428" y="15236"/>
                  <a:pt x="1293647" y="0"/>
                  <a:pt x="1308867" y="0"/>
                </a:cubicBezTo>
                <a:cubicBezTo>
                  <a:pt x="1308867" y="0"/>
                  <a:pt x="1308867" y="0"/>
                  <a:pt x="1461060" y="0"/>
                </a:cubicBezTo>
                <a:cubicBezTo>
                  <a:pt x="1559986" y="0"/>
                  <a:pt x="1639888" y="79989"/>
                  <a:pt x="1639888" y="182831"/>
                </a:cubicBezTo>
                <a:cubicBezTo>
                  <a:pt x="1639888" y="182831"/>
                  <a:pt x="1639888" y="182831"/>
                  <a:pt x="1639888" y="3378566"/>
                </a:cubicBezTo>
                <a:cubicBezTo>
                  <a:pt x="1639888" y="3477600"/>
                  <a:pt x="1559986" y="3557588"/>
                  <a:pt x="1461060" y="3557588"/>
                </a:cubicBezTo>
                <a:cubicBezTo>
                  <a:pt x="1461060" y="3557588"/>
                  <a:pt x="1461060" y="3557588"/>
                  <a:pt x="182633" y="3557588"/>
                </a:cubicBezTo>
                <a:cubicBezTo>
                  <a:pt x="83707" y="3557588"/>
                  <a:pt x="0" y="3477600"/>
                  <a:pt x="0" y="3378566"/>
                </a:cubicBezTo>
                <a:cubicBezTo>
                  <a:pt x="0" y="3378566"/>
                  <a:pt x="0" y="3378566"/>
                  <a:pt x="0" y="182831"/>
                </a:cubicBezTo>
                <a:cubicBezTo>
                  <a:pt x="0" y="79989"/>
                  <a:pt x="83707" y="0"/>
                  <a:pt x="182633" y="0"/>
                </a:cubicBezTo>
                <a:close/>
              </a:path>
            </a:pathLst>
          </a:custGeom>
        </p:spPr>
        <p:txBody>
          <a:bodyPr rtlCol="0">
            <a:noAutofit/>
          </a:bodyPr>
          <a:lstStyle/>
          <a:p>
            <a:pPr lvl="0"/>
            <a:endParaRPr lang="ru-RU" noProof="0"/>
          </a:p>
        </p:txBody>
      </p:sp>
    </p:spTree>
    <p:extLst>
      <p:ext uri="{BB962C8B-B14F-4D97-AF65-F5344CB8AC3E}">
        <p14:creationId xmlns:p14="http://schemas.microsoft.com/office/powerpoint/2010/main" val="287067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C71F3-2876-4E3A-8B0E-2BE70471F18D}"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1A8064-5C10-43C2-A8B0-E4E3EE6D8934}" type="slidenum">
              <a:rPr lang="en-IN" smtClean="0"/>
              <a:t>‹#›</a:t>
            </a:fld>
            <a:endParaRPr lang="en-IN"/>
          </a:p>
        </p:txBody>
      </p:sp>
    </p:spTree>
    <p:extLst>
      <p:ext uri="{BB962C8B-B14F-4D97-AF65-F5344CB8AC3E}">
        <p14:creationId xmlns:p14="http://schemas.microsoft.com/office/powerpoint/2010/main" val="2824953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9619099"/>
      </p:ext>
    </p:extLst>
  </p:cSld>
  <p:clrMapOvr>
    <a:masterClrMapping/>
  </p:clrMapOvr>
  <p:transition advClick="0" advTm="300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ortada">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52AD2B1D-919F-4B4B-9EA4-6B8862BB2E92}"/>
              </a:ext>
            </a:extLst>
          </p:cNvPr>
          <p:cNvSpPr/>
          <p:nvPr userDrawn="1"/>
        </p:nvSpPr>
        <p:spPr>
          <a:xfrm>
            <a:off x="9296400" y="4686300"/>
            <a:ext cx="2895600" cy="2171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Marcador de posición de imagen 4"/>
          <p:cNvSpPr>
            <a:spLocks noGrp="1"/>
          </p:cNvSpPr>
          <p:nvPr>
            <p:ph type="pic" sz="quarter" idx="10"/>
          </p:nvPr>
        </p:nvSpPr>
        <p:spPr>
          <a:xfrm>
            <a:off x="2095500" y="3143250"/>
            <a:ext cx="2514600" cy="2514600"/>
          </a:xfrm>
          <a:prstGeom prst="ellipse">
            <a:avLst/>
          </a:prstGeom>
        </p:spPr>
        <p:txBody>
          <a:bodyPr/>
          <a:lstStyle>
            <a:lvl1pPr>
              <a:defRPr sz="1400"/>
            </a:lvl1pPr>
          </a:lstStyle>
          <a:p>
            <a:endParaRPr lang="en-US"/>
          </a:p>
        </p:txBody>
      </p:sp>
    </p:spTree>
    <p:extLst>
      <p:ext uri="{BB962C8B-B14F-4D97-AF65-F5344CB8AC3E}">
        <p14:creationId xmlns:p14="http://schemas.microsoft.com/office/powerpoint/2010/main" val="189505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AEC71F3-2876-4E3A-8B0E-2BE70471F18D}" type="datetimeFigureOut">
              <a:rPr lang="en-IN" smtClean="0"/>
              <a:t>17-12-2023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D1A8064-5C10-43C2-A8B0-E4E3EE6D8934}" type="slidenum">
              <a:rPr lang="en-IN" smtClean="0"/>
              <a:t>‹#›</a:t>
            </a:fld>
            <a:endParaRPr lang="en-IN"/>
          </a:p>
        </p:txBody>
      </p:sp>
    </p:spTree>
    <p:extLst>
      <p:ext uri="{BB962C8B-B14F-4D97-AF65-F5344CB8AC3E}">
        <p14:creationId xmlns:p14="http://schemas.microsoft.com/office/powerpoint/2010/main" val="226057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EC71F3-2876-4E3A-8B0E-2BE70471F18D}"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1A8064-5C10-43C2-A8B0-E4E3EE6D8934}" type="slidenum">
              <a:rPr lang="en-IN" smtClean="0"/>
              <a:t>‹#›</a:t>
            </a:fld>
            <a:endParaRPr lang="en-IN"/>
          </a:p>
        </p:txBody>
      </p:sp>
    </p:spTree>
    <p:extLst>
      <p:ext uri="{BB962C8B-B14F-4D97-AF65-F5344CB8AC3E}">
        <p14:creationId xmlns:p14="http://schemas.microsoft.com/office/powerpoint/2010/main" val="340337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EC71F3-2876-4E3A-8B0E-2BE70471F18D}" type="datetimeFigureOut">
              <a:rPr lang="en-IN" smtClean="0"/>
              <a:t>17-12-2023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1A8064-5C10-43C2-A8B0-E4E3EE6D8934}" type="slidenum">
              <a:rPr lang="en-IN" smtClean="0"/>
              <a:t>‹#›</a:t>
            </a:fld>
            <a:endParaRPr lang="en-IN"/>
          </a:p>
        </p:txBody>
      </p:sp>
    </p:spTree>
    <p:extLst>
      <p:ext uri="{BB962C8B-B14F-4D97-AF65-F5344CB8AC3E}">
        <p14:creationId xmlns:p14="http://schemas.microsoft.com/office/powerpoint/2010/main" val="337283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EC71F3-2876-4E3A-8B0E-2BE70471F18D}" type="datetimeFigureOut">
              <a:rPr lang="en-IN" smtClean="0"/>
              <a:t>17-12-2023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1A8064-5C10-43C2-A8B0-E4E3EE6D8934}" type="slidenum">
              <a:rPr lang="en-IN" smtClean="0"/>
              <a:t>‹#›</a:t>
            </a:fld>
            <a:endParaRPr lang="en-IN"/>
          </a:p>
        </p:txBody>
      </p:sp>
    </p:spTree>
    <p:extLst>
      <p:ext uri="{BB962C8B-B14F-4D97-AF65-F5344CB8AC3E}">
        <p14:creationId xmlns:p14="http://schemas.microsoft.com/office/powerpoint/2010/main" val="34730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C71F3-2876-4E3A-8B0E-2BE70471F18D}" type="datetimeFigureOut">
              <a:rPr lang="en-IN" smtClean="0"/>
              <a:t>17-12-2023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1A8064-5C10-43C2-A8B0-E4E3EE6D8934}" type="slidenum">
              <a:rPr lang="en-IN" smtClean="0"/>
              <a:t>‹#›</a:t>
            </a:fld>
            <a:endParaRPr lang="en-IN"/>
          </a:p>
        </p:txBody>
      </p:sp>
    </p:spTree>
    <p:extLst>
      <p:ext uri="{BB962C8B-B14F-4D97-AF65-F5344CB8AC3E}">
        <p14:creationId xmlns:p14="http://schemas.microsoft.com/office/powerpoint/2010/main" val="129984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C71F3-2876-4E3A-8B0E-2BE70471F18D}"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1A8064-5C10-43C2-A8B0-E4E3EE6D8934}" type="slidenum">
              <a:rPr lang="en-IN" smtClean="0"/>
              <a:t>‹#›</a:t>
            </a:fld>
            <a:endParaRPr lang="en-IN"/>
          </a:p>
        </p:txBody>
      </p:sp>
    </p:spTree>
    <p:extLst>
      <p:ext uri="{BB962C8B-B14F-4D97-AF65-F5344CB8AC3E}">
        <p14:creationId xmlns:p14="http://schemas.microsoft.com/office/powerpoint/2010/main" val="245504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C71F3-2876-4E3A-8B0E-2BE70471F18D}"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1A8064-5C10-43C2-A8B0-E4E3EE6D8934}" type="slidenum">
              <a:rPr lang="en-IN" smtClean="0"/>
              <a:t>‹#›</a:t>
            </a:fld>
            <a:endParaRPr lang="en-IN"/>
          </a:p>
        </p:txBody>
      </p:sp>
    </p:spTree>
    <p:extLst>
      <p:ext uri="{BB962C8B-B14F-4D97-AF65-F5344CB8AC3E}">
        <p14:creationId xmlns:p14="http://schemas.microsoft.com/office/powerpoint/2010/main" val="144046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EC71F3-2876-4E3A-8B0E-2BE70471F18D}" type="datetimeFigureOut">
              <a:rPr lang="en-IN" smtClean="0"/>
              <a:t>17-12-2023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D1A8064-5C10-43C2-A8B0-E4E3EE6D8934}" type="slidenum">
              <a:rPr lang="en-IN" smtClean="0"/>
              <a:t>‹#›</a:t>
            </a:fld>
            <a:endParaRPr lang="en-IN"/>
          </a:p>
        </p:txBody>
      </p:sp>
    </p:spTree>
    <p:extLst>
      <p:ext uri="{BB962C8B-B14F-4D97-AF65-F5344CB8AC3E}">
        <p14:creationId xmlns:p14="http://schemas.microsoft.com/office/powerpoint/2010/main" val="3516127103"/>
      </p:ext>
    </p:extLst>
  </p:cSld>
  <p:clrMap bg1="dk1" tx1="lt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 id="2147483909" r:id="rId17"/>
    <p:sldLayoutId id="2147483910" r:id="rId18"/>
    <p:sldLayoutId id="2147483911" r:id="rId19"/>
    <p:sldLayoutId id="2147483913" r:id="rId20"/>
    <p:sldLayoutId id="2147483915" r:id="rId21"/>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D17C547-074B-46CF-BA22-CFE786FB870F}"/>
              </a:ext>
            </a:extLst>
          </p:cNvPr>
          <p:cNvGrpSpPr>
            <a:grpSpLocks noChangeAspect="1"/>
          </p:cNvGrpSpPr>
          <p:nvPr/>
        </p:nvGrpSpPr>
        <p:grpSpPr bwMode="auto">
          <a:xfrm>
            <a:off x="2607123" y="445028"/>
            <a:ext cx="6714444" cy="6412972"/>
            <a:chOff x="1747" y="484"/>
            <a:chExt cx="3519" cy="3361"/>
          </a:xfrm>
        </p:grpSpPr>
        <p:sp>
          <p:nvSpPr>
            <p:cNvPr id="7" name="Freeform 5">
              <a:extLst>
                <a:ext uri="{FF2B5EF4-FFF2-40B4-BE49-F238E27FC236}">
                  <a16:creationId xmlns:a16="http://schemas.microsoft.com/office/drawing/2014/main" id="{D5C15ACE-7C11-4FE9-A0EC-22C718C0685A}"/>
                </a:ext>
              </a:extLst>
            </p:cNvPr>
            <p:cNvSpPr>
              <a:spLocks/>
            </p:cNvSpPr>
            <p:nvPr/>
          </p:nvSpPr>
          <p:spPr bwMode="auto">
            <a:xfrm>
              <a:off x="2347" y="648"/>
              <a:ext cx="501" cy="500"/>
            </a:xfrm>
            <a:custGeom>
              <a:avLst/>
              <a:gdLst>
                <a:gd name="T0" fmla="*/ 7 w 119"/>
                <a:gd name="T1" fmla="*/ 113 h 119"/>
                <a:gd name="T2" fmla="*/ 7 w 119"/>
                <a:gd name="T3" fmla="*/ 113 h 119"/>
                <a:gd name="T4" fmla="*/ 7 w 119"/>
                <a:gd name="T5" fmla="*/ 88 h 119"/>
                <a:gd name="T6" fmla="*/ 88 w 119"/>
                <a:gd name="T7" fmla="*/ 7 h 119"/>
                <a:gd name="T8" fmla="*/ 112 w 119"/>
                <a:gd name="T9" fmla="*/ 7 h 119"/>
                <a:gd name="T10" fmla="*/ 112 w 119"/>
                <a:gd name="T11" fmla="*/ 7 h 119"/>
                <a:gd name="T12" fmla="*/ 112 w 119"/>
                <a:gd name="T13" fmla="*/ 32 h 119"/>
                <a:gd name="T14" fmla="*/ 32 w 119"/>
                <a:gd name="T15" fmla="*/ 113 h 119"/>
                <a:gd name="T16" fmla="*/ 7 w 119"/>
                <a:gd name="T17" fmla="*/ 1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9">
                  <a:moveTo>
                    <a:pt x="7" y="113"/>
                  </a:moveTo>
                  <a:cubicBezTo>
                    <a:pt x="7" y="113"/>
                    <a:pt x="7" y="113"/>
                    <a:pt x="7" y="113"/>
                  </a:cubicBezTo>
                  <a:cubicBezTo>
                    <a:pt x="0" y="106"/>
                    <a:pt x="0" y="95"/>
                    <a:pt x="7" y="88"/>
                  </a:cubicBezTo>
                  <a:cubicBezTo>
                    <a:pt x="88" y="7"/>
                    <a:pt x="88" y="7"/>
                    <a:pt x="88" y="7"/>
                  </a:cubicBezTo>
                  <a:cubicBezTo>
                    <a:pt x="94" y="0"/>
                    <a:pt x="106" y="0"/>
                    <a:pt x="112" y="7"/>
                  </a:cubicBezTo>
                  <a:cubicBezTo>
                    <a:pt x="112" y="7"/>
                    <a:pt x="112" y="7"/>
                    <a:pt x="112" y="7"/>
                  </a:cubicBezTo>
                  <a:cubicBezTo>
                    <a:pt x="119" y="14"/>
                    <a:pt x="119" y="25"/>
                    <a:pt x="112" y="32"/>
                  </a:cubicBezTo>
                  <a:cubicBezTo>
                    <a:pt x="32" y="113"/>
                    <a:pt x="32" y="113"/>
                    <a:pt x="32" y="113"/>
                  </a:cubicBezTo>
                  <a:cubicBezTo>
                    <a:pt x="25" y="119"/>
                    <a:pt x="14" y="119"/>
                    <a:pt x="7" y="113"/>
                  </a:cubicBezTo>
                  <a:close/>
                </a:path>
              </a:pathLst>
            </a:custGeom>
            <a:solidFill>
              <a:srgbClr val="80C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248DCB58-E149-44E1-BABC-5D3E13C5063B}"/>
                </a:ext>
              </a:extLst>
            </p:cNvPr>
            <p:cNvSpPr>
              <a:spLocks/>
            </p:cNvSpPr>
            <p:nvPr/>
          </p:nvSpPr>
          <p:spPr bwMode="auto">
            <a:xfrm>
              <a:off x="2852" y="484"/>
              <a:ext cx="164" cy="164"/>
            </a:xfrm>
            <a:custGeom>
              <a:avLst/>
              <a:gdLst>
                <a:gd name="T0" fmla="*/ 32 w 39"/>
                <a:gd name="T1" fmla="*/ 7 h 39"/>
                <a:gd name="T2" fmla="*/ 32 w 39"/>
                <a:gd name="T3" fmla="*/ 32 h 39"/>
                <a:gd name="T4" fmla="*/ 7 w 39"/>
                <a:gd name="T5" fmla="*/ 32 h 39"/>
                <a:gd name="T6" fmla="*/ 7 w 39"/>
                <a:gd name="T7" fmla="*/ 7 h 39"/>
                <a:gd name="T8" fmla="*/ 32 w 39"/>
                <a:gd name="T9" fmla="*/ 7 h 39"/>
              </a:gdLst>
              <a:ahLst/>
              <a:cxnLst>
                <a:cxn ang="0">
                  <a:pos x="T0" y="T1"/>
                </a:cxn>
                <a:cxn ang="0">
                  <a:pos x="T2" y="T3"/>
                </a:cxn>
                <a:cxn ang="0">
                  <a:pos x="T4" y="T5"/>
                </a:cxn>
                <a:cxn ang="0">
                  <a:pos x="T6" y="T7"/>
                </a:cxn>
                <a:cxn ang="0">
                  <a:pos x="T8" y="T9"/>
                </a:cxn>
              </a:cxnLst>
              <a:rect l="0" t="0" r="r" b="b"/>
              <a:pathLst>
                <a:path w="39" h="39">
                  <a:moveTo>
                    <a:pt x="32" y="7"/>
                  </a:moveTo>
                  <a:cubicBezTo>
                    <a:pt x="39" y="14"/>
                    <a:pt x="39" y="25"/>
                    <a:pt x="32" y="32"/>
                  </a:cubicBezTo>
                  <a:cubicBezTo>
                    <a:pt x="25" y="39"/>
                    <a:pt x="14" y="39"/>
                    <a:pt x="7" y="32"/>
                  </a:cubicBezTo>
                  <a:cubicBezTo>
                    <a:pt x="0" y="25"/>
                    <a:pt x="0" y="14"/>
                    <a:pt x="7" y="7"/>
                  </a:cubicBezTo>
                  <a:cubicBezTo>
                    <a:pt x="14" y="0"/>
                    <a:pt x="25" y="0"/>
                    <a:pt x="32" y="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77915F4A-E034-4999-987A-D7D61AEDE59F}"/>
                </a:ext>
              </a:extLst>
            </p:cNvPr>
            <p:cNvSpPr>
              <a:spLocks/>
            </p:cNvSpPr>
            <p:nvPr/>
          </p:nvSpPr>
          <p:spPr bwMode="auto">
            <a:xfrm>
              <a:off x="4744" y="1136"/>
              <a:ext cx="501" cy="500"/>
            </a:xfrm>
            <a:custGeom>
              <a:avLst/>
              <a:gdLst>
                <a:gd name="T0" fmla="*/ 7 w 119"/>
                <a:gd name="T1" fmla="*/ 113 h 119"/>
                <a:gd name="T2" fmla="*/ 7 w 119"/>
                <a:gd name="T3" fmla="*/ 113 h 119"/>
                <a:gd name="T4" fmla="*/ 7 w 119"/>
                <a:gd name="T5" fmla="*/ 88 h 119"/>
                <a:gd name="T6" fmla="*/ 88 w 119"/>
                <a:gd name="T7" fmla="*/ 7 h 119"/>
                <a:gd name="T8" fmla="*/ 112 w 119"/>
                <a:gd name="T9" fmla="*/ 7 h 119"/>
                <a:gd name="T10" fmla="*/ 112 w 119"/>
                <a:gd name="T11" fmla="*/ 7 h 119"/>
                <a:gd name="T12" fmla="*/ 112 w 119"/>
                <a:gd name="T13" fmla="*/ 32 h 119"/>
                <a:gd name="T14" fmla="*/ 32 w 119"/>
                <a:gd name="T15" fmla="*/ 113 h 119"/>
                <a:gd name="T16" fmla="*/ 7 w 119"/>
                <a:gd name="T17" fmla="*/ 1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9">
                  <a:moveTo>
                    <a:pt x="7" y="113"/>
                  </a:moveTo>
                  <a:cubicBezTo>
                    <a:pt x="7" y="113"/>
                    <a:pt x="7" y="113"/>
                    <a:pt x="7" y="113"/>
                  </a:cubicBezTo>
                  <a:cubicBezTo>
                    <a:pt x="0" y="106"/>
                    <a:pt x="0" y="95"/>
                    <a:pt x="7" y="88"/>
                  </a:cubicBezTo>
                  <a:cubicBezTo>
                    <a:pt x="88" y="7"/>
                    <a:pt x="88" y="7"/>
                    <a:pt x="88" y="7"/>
                  </a:cubicBezTo>
                  <a:cubicBezTo>
                    <a:pt x="94" y="0"/>
                    <a:pt x="106" y="0"/>
                    <a:pt x="112" y="7"/>
                  </a:cubicBezTo>
                  <a:cubicBezTo>
                    <a:pt x="112" y="7"/>
                    <a:pt x="112" y="7"/>
                    <a:pt x="112" y="7"/>
                  </a:cubicBezTo>
                  <a:cubicBezTo>
                    <a:pt x="119" y="14"/>
                    <a:pt x="119" y="25"/>
                    <a:pt x="112" y="32"/>
                  </a:cubicBezTo>
                  <a:cubicBezTo>
                    <a:pt x="32" y="113"/>
                    <a:pt x="32" y="113"/>
                    <a:pt x="32" y="113"/>
                  </a:cubicBezTo>
                  <a:cubicBezTo>
                    <a:pt x="25" y="119"/>
                    <a:pt x="14" y="119"/>
                    <a:pt x="7" y="113"/>
                  </a:cubicBez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41C82B9B-2E57-43B5-833E-8B234F3DD323}"/>
                </a:ext>
              </a:extLst>
            </p:cNvPr>
            <p:cNvSpPr>
              <a:spLocks/>
            </p:cNvSpPr>
            <p:nvPr/>
          </p:nvSpPr>
          <p:spPr bwMode="auto">
            <a:xfrm>
              <a:off x="5030" y="568"/>
              <a:ext cx="165" cy="160"/>
            </a:xfrm>
            <a:custGeom>
              <a:avLst/>
              <a:gdLst>
                <a:gd name="T0" fmla="*/ 32 w 39"/>
                <a:gd name="T1" fmla="*/ 7 h 38"/>
                <a:gd name="T2" fmla="*/ 32 w 39"/>
                <a:gd name="T3" fmla="*/ 31 h 38"/>
                <a:gd name="T4" fmla="*/ 7 w 39"/>
                <a:gd name="T5" fmla="*/ 31 h 38"/>
                <a:gd name="T6" fmla="*/ 7 w 39"/>
                <a:gd name="T7" fmla="*/ 7 h 38"/>
                <a:gd name="T8" fmla="*/ 32 w 39"/>
                <a:gd name="T9" fmla="*/ 7 h 38"/>
              </a:gdLst>
              <a:ahLst/>
              <a:cxnLst>
                <a:cxn ang="0">
                  <a:pos x="T0" y="T1"/>
                </a:cxn>
                <a:cxn ang="0">
                  <a:pos x="T2" y="T3"/>
                </a:cxn>
                <a:cxn ang="0">
                  <a:pos x="T4" y="T5"/>
                </a:cxn>
                <a:cxn ang="0">
                  <a:pos x="T6" y="T7"/>
                </a:cxn>
                <a:cxn ang="0">
                  <a:pos x="T8" y="T9"/>
                </a:cxn>
              </a:cxnLst>
              <a:rect l="0" t="0" r="r" b="b"/>
              <a:pathLst>
                <a:path w="39" h="38">
                  <a:moveTo>
                    <a:pt x="32" y="7"/>
                  </a:moveTo>
                  <a:cubicBezTo>
                    <a:pt x="39" y="13"/>
                    <a:pt x="39" y="24"/>
                    <a:pt x="32" y="31"/>
                  </a:cubicBezTo>
                  <a:cubicBezTo>
                    <a:pt x="25" y="38"/>
                    <a:pt x="14" y="38"/>
                    <a:pt x="7" y="31"/>
                  </a:cubicBezTo>
                  <a:cubicBezTo>
                    <a:pt x="0" y="24"/>
                    <a:pt x="0" y="13"/>
                    <a:pt x="7" y="7"/>
                  </a:cubicBezTo>
                  <a:cubicBezTo>
                    <a:pt x="14" y="0"/>
                    <a:pt x="25" y="0"/>
                    <a:pt x="32" y="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71808AB0-BE2C-413B-8327-5A688E21F5F7}"/>
                </a:ext>
              </a:extLst>
            </p:cNvPr>
            <p:cNvSpPr>
              <a:spLocks/>
            </p:cNvSpPr>
            <p:nvPr/>
          </p:nvSpPr>
          <p:spPr bwMode="auto">
            <a:xfrm>
              <a:off x="1747" y="2599"/>
              <a:ext cx="164" cy="164"/>
            </a:xfrm>
            <a:custGeom>
              <a:avLst/>
              <a:gdLst>
                <a:gd name="T0" fmla="*/ 32 w 39"/>
                <a:gd name="T1" fmla="*/ 7 h 39"/>
                <a:gd name="T2" fmla="*/ 32 w 39"/>
                <a:gd name="T3" fmla="*/ 32 h 39"/>
                <a:gd name="T4" fmla="*/ 7 w 39"/>
                <a:gd name="T5" fmla="*/ 32 h 39"/>
                <a:gd name="T6" fmla="*/ 7 w 39"/>
                <a:gd name="T7" fmla="*/ 7 h 39"/>
                <a:gd name="T8" fmla="*/ 32 w 39"/>
                <a:gd name="T9" fmla="*/ 7 h 39"/>
              </a:gdLst>
              <a:ahLst/>
              <a:cxnLst>
                <a:cxn ang="0">
                  <a:pos x="T0" y="T1"/>
                </a:cxn>
                <a:cxn ang="0">
                  <a:pos x="T2" y="T3"/>
                </a:cxn>
                <a:cxn ang="0">
                  <a:pos x="T4" y="T5"/>
                </a:cxn>
                <a:cxn ang="0">
                  <a:pos x="T6" y="T7"/>
                </a:cxn>
                <a:cxn ang="0">
                  <a:pos x="T8" y="T9"/>
                </a:cxn>
              </a:cxnLst>
              <a:rect l="0" t="0" r="r" b="b"/>
              <a:pathLst>
                <a:path w="39" h="39">
                  <a:moveTo>
                    <a:pt x="32" y="7"/>
                  </a:moveTo>
                  <a:cubicBezTo>
                    <a:pt x="39" y="14"/>
                    <a:pt x="39" y="25"/>
                    <a:pt x="32" y="32"/>
                  </a:cubicBezTo>
                  <a:cubicBezTo>
                    <a:pt x="25" y="39"/>
                    <a:pt x="14" y="39"/>
                    <a:pt x="7" y="32"/>
                  </a:cubicBezTo>
                  <a:cubicBezTo>
                    <a:pt x="0" y="25"/>
                    <a:pt x="0" y="14"/>
                    <a:pt x="7" y="7"/>
                  </a:cubicBezTo>
                  <a:cubicBezTo>
                    <a:pt x="14" y="0"/>
                    <a:pt x="25" y="0"/>
                    <a:pt x="32" y="7"/>
                  </a:cubicBezTo>
                  <a:close/>
                </a:path>
              </a:pathLst>
            </a:custGeom>
            <a:solidFill>
              <a:srgbClr val="80C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
              <a:extLst>
                <a:ext uri="{FF2B5EF4-FFF2-40B4-BE49-F238E27FC236}">
                  <a16:creationId xmlns:a16="http://schemas.microsoft.com/office/drawing/2014/main" id="{6A93FE34-86E1-4718-9C0B-DE0917827F55}"/>
                </a:ext>
              </a:extLst>
            </p:cNvPr>
            <p:cNvSpPr>
              <a:spLocks/>
            </p:cNvSpPr>
            <p:nvPr/>
          </p:nvSpPr>
          <p:spPr bwMode="auto">
            <a:xfrm>
              <a:off x="1885" y="841"/>
              <a:ext cx="159" cy="160"/>
            </a:xfrm>
            <a:custGeom>
              <a:avLst/>
              <a:gdLst>
                <a:gd name="T0" fmla="*/ 32 w 38"/>
                <a:gd name="T1" fmla="*/ 7 h 38"/>
                <a:gd name="T2" fmla="*/ 32 w 38"/>
                <a:gd name="T3" fmla="*/ 32 h 38"/>
                <a:gd name="T4" fmla="*/ 7 w 38"/>
                <a:gd name="T5" fmla="*/ 32 h 38"/>
                <a:gd name="T6" fmla="*/ 7 w 38"/>
                <a:gd name="T7" fmla="*/ 7 h 38"/>
                <a:gd name="T8" fmla="*/ 32 w 38"/>
                <a:gd name="T9" fmla="*/ 7 h 38"/>
              </a:gdLst>
              <a:ahLst/>
              <a:cxnLst>
                <a:cxn ang="0">
                  <a:pos x="T0" y="T1"/>
                </a:cxn>
                <a:cxn ang="0">
                  <a:pos x="T2" y="T3"/>
                </a:cxn>
                <a:cxn ang="0">
                  <a:pos x="T4" y="T5"/>
                </a:cxn>
                <a:cxn ang="0">
                  <a:pos x="T6" y="T7"/>
                </a:cxn>
                <a:cxn ang="0">
                  <a:pos x="T8" y="T9"/>
                </a:cxn>
              </a:cxnLst>
              <a:rect l="0" t="0" r="r" b="b"/>
              <a:pathLst>
                <a:path w="38" h="38">
                  <a:moveTo>
                    <a:pt x="32" y="7"/>
                  </a:moveTo>
                  <a:cubicBezTo>
                    <a:pt x="38" y="14"/>
                    <a:pt x="38" y="25"/>
                    <a:pt x="32" y="32"/>
                  </a:cubicBezTo>
                  <a:cubicBezTo>
                    <a:pt x="25" y="38"/>
                    <a:pt x="14" y="38"/>
                    <a:pt x="7" y="32"/>
                  </a:cubicBezTo>
                  <a:cubicBezTo>
                    <a:pt x="0" y="25"/>
                    <a:pt x="0" y="14"/>
                    <a:pt x="7" y="7"/>
                  </a:cubicBezTo>
                  <a:cubicBezTo>
                    <a:pt x="14" y="0"/>
                    <a:pt x="25" y="0"/>
                    <a:pt x="32" y="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41A683EF-1A45-4D86-A592-387F1C8253E6}"/>
                </a:ext>
              </a:extLst>
            </p:cNvPr>
            <p:cNvSpPr>
              <a:spLocks/>
            </p:cNvSpPr>
            <p:nvPr/>
          </p:nvSpPr>
          <p:spPr bwMode="auto">
            <a:xfrm>
              <a:off x="3172" y="3680"/>
              <a:ext cx="159" cy="165"/>
            </a:xfrm>
            <a:custGeom>
              <a:avLst/>
              <a:gdLst>
                <a:gd name="T0" fmla="*/ 31 w 38"/>
                <a:gd name="T1" fmla="*/ 7 h 39"/>
                <a:gd name="T2" fmla="*/ 31 w 38"/>
                <a:gd name="T3" fmla="*/ 32 h 39"/>
                <a:gd name="T4" fmla="*/ 7 w 38"/>
                <a:gd name="T5" fmla="*/ 32 h 39"/>
                <a:gd name="T6" fmla="*/ 7 w 38"/>
                <a:gd name="T7" fmla="*/ 7 h 39"/>
                <a:gd name="T8" fmla="*/ 31 w 38"/>
                <a:gd name="T9" fmla="*/ 7 h 39"/>
              </a:gdLst>
              <a:ahLst/>
              <a:cxnLst>
                <a:cxn ang="0">
                  <a:pos x="T0" y="T1"/>
                </a:cxn>
                <a:cxn ang="0">
                  <a:pos x="T2" y="T3"/>
                </a:cxn>
                <a:cxn ang="0">
                  <a:pos x="T4" y="T5"/>
                </a:cxn>
                <a:cxn ang="0">
                  <a:pos x="T6" y="T7"/>
                </a:cxn>
                <a:cxn ang="0">
                  <a:pos x="T8" y="T9"/>
                </a:cxn>
              </a:cxnLst>
              <a:rect l="0" t="0" r="r" b="b"/>
              <a:pathLst>
                <a:path w="38" h="39">
                  <a:moveTo>
                    <a:pt x="31" y="7"/>
                  </a:moveTo>
                  <a:cubicBezTo>
                    <a:pt x="38" y="14"/>
                    <a:pt x="38" y="25"/>
                    <a:pt x="31" y="32"/>
                  </a:cubicBezTo>
                  <a:cubicBezTo>
                    <a:pt x="25" y="39"/>
                    <a:pt x="13" y="39"/>
                    <a:pt x="7" y="32"/>
                  </a:cubicBezTo>
                  <a:cubicBezTo>
                    <a:pt x="0" y="25"/>
                    <a:pt x="0" y="14"/>
                    <a:pt x="7" y="7"/>
                  </a:cubicBezTo>
                  <a:cubicBezTo>
                    <a:pt x="13" y="0"/>
                    <a:pt x="25" y="0"/>
                    <a:pt x="31" y="7"/>
                  </a:cubicBezTo>
                  <a:close/>
                </a:path>
              </a:pathLst>
            </a:custGeom>
            <a:solidFill>
              <a:srgbClr val="80C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336738B4-343C-42D2-8746-16FB0CFF8923}"/>
                </a:ext>
              </a:extLst>
            </p:cNvPr>
            <p:cNvSpPr>
              <a:spLocks noEditPoints="1"/>
            </p:cNvSpPr>
            <p:nvPr/>
          </p:nvSpPr>
          <p:spPr bwMode="auto">
            <a:xfrm>
              <a:off x="3710" y="1725"/>
              <a:ext cx="1556" cy="1556"/>
            </a:xfrm>
            <a:custGeom>
              <a:avLst/>
              <a:gdLst>
                <a:gd name="T0" fmla="*/ 54 w 370"/>
                <a:gd name="T1" fmla="*/ 316 h 370"/>
                <a:gd name="T2" fmla="*/ 146 w 370"/>
                <a:gd name="T3" fmla="*/ 366 h 370"/>
                <a:gd name="T4" fmla="*/ 4 w 370"/>
                <a:gd name="T5" fmla="*/ 224 h 370"/>
                <a:gd name="T6" fmla="*/ 54 w 370"/>
                <a:gd name="T7" fmla="*/ 316 h 370"/>
                <a:gd name="T8" fmla="*/ 0 w 370"/>
                <a:gd name="T9" fmla="*/ 182 h 370"/>
                <a:gd name="T10" fmla="*/ 188 w 370"/>
                <a:gd name="T11" fmla="*/ 370 h 370"/>
                <a:gd name="T12" fmla="*/ 226 w 370"/>
                <a:gd name="T13" fmla="*/ 366 h 370"/>
                <a:gd name="T14" fmla="*/ 4 w 370"/>
                <a:gd name="T15" fmla="*/ 144 h 370"/>
                <a:gd name="T16" fmla="*/ 0 w 370"/>
                <a:gd name="T17" fmla="*/ 182 h 370"/>
                <a:gd name="T18" fmla="*/ 14 w 370"/>
                <a:gd name="T19" fmla="*/ 115 h 370"/>
                <a:gd name="T20" fmla="*/ 255 w 370"/>
                <a:gd name="T21" fmla="*/ 357 h 370"/>
                <a:gd name="T22" fmla="*/ 283 w 370"/>
                <a:gd name="T23" fmla="*/ 342 h 370"/>
                <a:gd name="T24" fmla="*/ 28 w 370"/>
                <a:gd name="T25" fmla="*/ 88 h 370"/>
                <a:gd name="T26" fmla="*/ 14 w 370"/>
                <a:gd name="T27" fmla="*/ 115 h 370"/>
                <a:gd name="T28" fmla="*/ 54 w 370"/>
                <a:gd name="T29" fmla="*/ 55 h 370"/>
                <a:gd name="T30" fmla="*/ 44 w 370"/>
                <a:gd name="T31" fmla="*/ 66 h 370"/>
                <a:gd name="T32" fmla="*/ 305 w 370"/>
                <a:gd name="T33" fmla="*/ 326 h 370"/>
                <a:gd name="T34" fmla="*/ 316 w 370"/>
                <a:gd name="T35" fmla="*/ 316 h 370"/>
                <a:gd name="T36" fmla="*/ 326 w 370"/>
                <a:gd name="T37" fmla="*/ 305 h 370"/>
                <a:gd name="T38" fmla="*/ 65 w 370"/>
                <a:gd name="T39" fmla="*/ 45 h 370"/>
                <a:gd name="T40" fmla="*/ 54 w 370"/>
                <a:gd name="T41" fmla="*/ 55 h 370"/>
                <a:gd name="T42" fmla="*/ 87 w 370"/>
                <a:gd name="T43" fmla="*/ 28 h 370"/>
                <a:gd name="T44" fmla="*/ 342 w 370"/>
                <a:gd name="T45" fmla="*/ 283 h 370"/>
                <a:gd name="T46" fmla="*/ 356 w 370"/>
                <a:gd name="T47" fmla="*/ 255 h 370"/>
                <a:gd name="T48" fmla="*/ 115 w 370"/>
                <a:gd name="T49" fmla="*/ 14 h 370"/>
                <a:gd name="T50" fmla="*/ 87 w 370"/>
                <a:gd name="T51" fmla="*/ 28 h 370"/>
                <a:gd name="T52" fmla="*/ 144 w 370"/>
                <a:gd name="T53" fmla="*/ 5 h 370"/>
                <a:gd name="T54" fmla="*/ 365 w 370"/>
                <a:gd name="T55" fmla="*/ 226 h 370"/>
                <a:gd name="T56" fmla="*/ 370 w 370"/>
                <a:gd name="T57" fmla="*/ 189 h 370"/>
                <a:gd name="T58" fmla="*/ 181 w 370"/>
                <a:gd name="T59" fmla="*/ 0 h 370"/>
                <a:gd name="T60" fmla="*/ 144 w 370"/>
                <a:gd name="T61" fmla="*/ 5 h 370"/>
                <a:gd name="T62" fmla="*/ 223 w 370"/>
                <a:gd name="T63" fmla="*/ 4 h 370"/>
                <a:gd name="T64" fmla="*/ 366 w 370"/>
                <a:gd name="T65" fmla="*/ 147 h 370"/>
                <a:gd name="T66" fmla="*/ 316 w 370"/>
                <a:gd name="T67" fmla="*/ 55 h 370"/>
                <a:gd name="T68" fmla="*/ 223 w 370"/>
                <a:gd name="T69" fmla="*/ 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0" h="370">
                  <a:moveTo>
                    <a:pt x="54" y="316"/>
                  </a:moveTo>
                  <a:cubicBezTo>
                    <a:pt x="80" y="342"/>
                    <a:pt x="112" y="359"/>
                    <a:pt x="146" y="366"/>
                  </a:cubicBezTo>
                  <a:cubicBezTo>
                    <a:pt x="4" y="224"/>
                    <a:pt x="4" y="224"/>
                    <a:pt x="4" y="224"/>
                  </a:cubicBezTo>
                  <a:cubicBezTo>
                    <a:pt x="11" y="258"/>
                    <a:pt x="28" y="290"/>
                    <a:pt x="54" y="316"/>
                  </a:cubicBezTo>
                  <a:close/>
                  <a:moveTo>
                    <a:pt x="0" y="182"/>
                  </a:moveTo>
                  <a:cubicBezTo>
                    <a:pt x="188" y="370"/>
                    <a:pt x="188" y="370"/>
                    <a:pt x="188" y="370"/>
                  </a:cubicBezTo>
                  <a:cubicBezTo>
                    <a:pt x="201" y="370"/>
                    <a:pt x="214" y="368"/>
                    <a:pt x="226" y="366"/>
                  </a:cubicBezTo>
                  <a:cubicBezTo>
                    <a:pt x="4" y="144"/>
                    <a:pt x="4" y="144"/>
                    <a:pt x="4" y="144"/>
                  </a:cubicBezTo>
                  <a:cubicBezTo>
                    <a:pt x="2" y="157"/>
                    <a:pt x="0" y="169"/>
                    <a:pt x="0" y="182"/>
                  </a:cubicBezTo>
                  <a:close/>
                  <a:moveTo>
                    <a:pt x="14" y="115"/>
                  </a:moveTo>
                  <a:cubicBezTo>
                    <a:pt x="255" y="357"/>
                    <a:pt x="255" y="357"/>
                    <a:pt x="255" y="357"/>
                  </a:cubicBezTo>
                  <a:cubicBezTo>
                    <a:pt x="264" y="353"/>
                    <a:pt x="274" y="348"/>
                    <a:pt x="283" y="342"/>
                  </a:cubicBezTo>
                  <a:cubicBezTo>
                    <a:pt x="28" y="88"/>
                    <a:pt x="28" y="88"/>
                    <a:pt x="28" y="88"/>
                  </a:cubicBezTo>
                  <a:cubicBezTo>
                    <a:pt x="22" y="96"/>
                    <a:pt x="18" y="106"/>
                    <a:pt x="14" y="115"/>
                  </a:cubicBezTo>
                  <a:close/>
                  <a:moveTo>
                    <a:pt x="54" y="55"/>
                  </a:moveTo>
                  <a:cubicBezTo>
                    <a:pt x="51" y="58"/>
                    <a:pt x="47" y="62"/>
                    <a:pt x="44" y="66"/>
                  </a:cubicBezTo>
                  <a:cubicBezTo>
                    <a:pt x="305" y="326"/>
                    <a:pt x="305" y="326"/>
                    <a:pt x="305" y="326"/>
                  </a:cubicBezTo>
                  <a:cubicBezTo>
                    <a:pt x="308" y="323"/>
                    <a:pt x="312" y="320"/>
                    <a:pt x="316" y="316"/>
                  </a:cubicBezTo>
                  <a:cubicBezTo>
                    <a:pt x="319" y="313"/>
                    <a:pt x="322" y="309"/>
                    <a:pt x="326" y="305"/>
                  </a:cubicBezTo>
                  <a:cubicBezTo>
                    <a:pt x="65" y="45"/>
                    <a:pt x="65" y="45"/>
                    <a:pt x="65" y="45"/>
                  </a:cubicBezTo>
                  <a:cubicBezTo>
                    <a:pt x="61" y="48"/>
                    <a:pt x="58" y="51"/>
                    <a:pt x="54" y="55"/>
                  </a:cubicBezTo>
                  <a:close/>
                  <a:moveTo>
                    <a:pt x="87" y="28"/>
                  </a:moveTo>
                  <a:cubicBezTo>
                    <a:pt x="342" y="283"/>
                    <a:pt x="342" y="283"/>
                    <a:pt x="342" y="283"/>
                  </a:cubicBezTo>
                  <a:cubicBezTo>
                    <a:pt x="347" y="274"/>
                    <a:pt x="352" y="265"/>
                    <a:pt x="356" y="255"/>
                  </a:cubicBezTo>
                  <a:cubicBezTo>
                    <a:pt x="115" y="14"/>
                    <a:pt x="115" y="14"/>
                    <a:pt x="115" y="14"/>
                  </a:cubicBezTo>
                  <a:cubicBezTo>
                    <a:pt x="105" y="18"/>
                    <a:pt x="96" y="23"/>
                    <a:pt x="87" y="28"/>
                  </a:cubicBezTo>
                  <a:close/>
                  <a:moveTo>
                    <a:pt x="144" y="5"/>
                  </a:moveTo>
                  <a:cubicBezTo>
                    <a:pt x="365" y="226"/>
                    <a:pt x="365" y="226"/>
                    <a:pt x="365" y="226"/>
                  </a:cubicBezTo>
                  <a:cubicBezTo>
                    <a:pt x="368" y="214"/>
                    <a:pt x="369" y="201"/>
                    <a:pt x="370" y="189"/>
                  </a:cubicBezTo>
                  <a:cubicBezTo>
                    <a:pt x="181" y="0"/>
                    <a:pt x="181" y="0"/>
                    <a:pt x="181" y="0"/>
                  </a:cubicBezTo>
                  <a:cubicBezTo>
                    <a:pt x="169" y="1"/>
                    <a:pt x="156" y="2"/>
                    <a:pt x="144" y="5"/>
                  </a:cubicBezTo>
                  <a:close/>
                  <a:moveTo>
                    <a:pt x="223" y="4"/>
                  </a:moveTo>
                  <a:cubicBezTo>
                    <a:pt x="366" y="147"/>
                    <a:pt x="366" y="147"/>
                    <a:pt x="366" y="147"/>
                  </a:cubicBezTo>
                  <a:cubicBezTo>
                    <a:pt x="359" y="113"/>
                    <a:pt x="342" y="81"/>
                    <a:pt x="316" y="55"/>
                  </a:cubicBezTo>
                  <a:cubicBezTo>
                    <a:pt x="289" y="28"/>
                    <a:pt x="257" y="12"/>
                    <a:pt x="223" y="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13">
              <a:extLst>
                <a:ext uri="{FF2B5EF4-FFF2-40B4-BE49-F238E27FC236}">
                  <a16:creationId xmlns:a16="http://schemas.microsoft.com/office/drawing/2014/main" id="{7769FE68-4BAF-4174-AA23-0E25F8EE29B6}"/>
                </a:ext>
              </a:extLst>
            </p:cNvPr>
            <p:cNvSpPr>
              <a:spLocks noChangeArrowheads="1"/>
            </p:cNvSpPr>
            <p:nvPr/>
          </p:nvSpPr>
          <p:spPr bwMode="auto">
            <a:xfrm>
              <a:off x="1893" y="1506"/>
              <a:ext cx="1228" cy="1232"/>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ABCB7B33-4D36-4914-AA6C-34C1F0D99BD6}"/>
                </a:ext>
              </a:extLst>
            </p:cNvPr>
            <p:cNvSpPr>
              <a:spLocks/>
            </p:cNvSpPr>
            <p:nvPr/>
          </p:nvSpPr>
          <p:spPr bwMode="auto">
            <a:xfrm>
              <a:off x="2204" y="639"/>
              <a:ext cx="2124" cy="2503"/>
            </a:xfrm>
            <a:custGeom>
              <a:avLst/>
              <a:gdLst>
                <a:gd name="T0" fmla="*/ 466 w 505"/>
                <a:gd name="T1" fmla="*/ 8 h 595"/>
                <a:gd name="T2" fmla="*/ 71 w 505"/>
                <a:gd name="T3" fmla="*/ 403 h 595"/>
                <a:gd name="T4" fmla="*/ 71 w 505"/>
                <a:gd name="T5" fmla="*/ 434 h 595"/>
                <a:gd name="T6" fmla="*/ 83 w 505"/>
                <a:gd name="T7" fmla="*/ 440 h 595"/>
                <a:gd name="T8" fmla="*/ 17 w 505"/>
                <a:gd name="T9" fmla="*/ 506 h 595"/>
                <a:gd name="T10" fmla="*/ 17 w 505"/>
                <a:gd name="T11" fmla="*/ 537 h 595"/>
                <a:gd name="T12" fmla="*/ 17 w 505"/>
                <a:gd name="T13" fmla="*/ 537 h 595"/>
                <a:gd name="T14" fmla="*/ 23 w 505"/>
                <a:gd name="T15" fmla="*/ 542 h 595"/>
                <a:gd name="T16" fmla="*/ 8 w 505"/>
                <a:gd name="T17" fmla="*/ 556 h 595"/>
                <a:gd name="T18" fmla="*/ 8 w 505"/>
                <a:gd name="T19" fmla="*/ 587 h 595"/>
                <a:gd name="T20" fmla="*/ 39 w 505"/>
                <a:gd name="T21" fmla="*/ 587 h 595"/>
                <a:gd name="T22" fmla="*/ 423 w 505"/>
                <a:gd name="T23" fmla="*/ 203 h 595"/>
                <a:gd name="T24" fmla="*/ 423 w 505"/>
                <a:gd name="T25" fmla="*/ 172 h 595"/>
                <a:gd name="T26" fmla="*/ 393 w 505"/>
                <a:gd name="T27" fmla="*/ 172 h 595"/>
                <a:gd name="T28" fmla="*/ 341 w 505"/>
                <a:gd name="T29" fmla="*/ 223 h 595"/>
                <a:gd name="T30" fmla="*/ 337 w 505"/>
                <a:gd name="T31" fmla="*/ 217 h 595"/>
                <a:gd name="T32" fmla="*/ 337 w 505"/>
                <a:gd name="T33" fmla="*/ 217 h 595"/>
                <a:gd name="T34" fmla="*/ 324 w 505"/>
                <a:gd name="T35" fmla="*/ 211 h 595"/>
                <a:gd name="T36" fmla="*/ 496 w 505"/>
                <a:gd name="T37" fmla="*/ 39 h 595"/>
                <a:gd name="T38" fmla="*/ 496 w 505"/>
                <a:gd name="T39" fmla="*/ 8 h 595"/>
                <a:gd name="T40" fmla="*/ 466 w 505"/>
                <a:gd name="T41" fmla="*/ 8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5" h="595">
                  <a:moveTo>
                    <a:pt x="466" y="8"/>
                  </a:moveTo>
                  <a:cubicBezTo>
                    <a:pt x="71" y="403"/>
                    <a:pt x="71" y="403"/>
                    <a:pt x="71" y="403"/>
                  </a:cubicBezTo>
                  <a:cubicBezTo>
                    <a:pt x="62" y="411"/>
                    <a:pt x="62" y="425"/>
                    <a:pt x="71" y="434"/>
                  </a:cubicBezTo>
                  <a:cubicBezTo>
                    <a:pt x="74" y="437"/>
                    <a:pt x="79" y="439"/>
                    <a:pt x="83" y="440"/>
                  </a:cubicBezTo>
                  <a:cubicBezTo>
                    <a:pt x="17" y="506"/>
                    <a:pt x="17" y="506"/>
                    <a:pt x="17" y="506"/>
                  </a:cubicBezTo>
                  <a:cubicBezTo>
                    <a:pt x="8" y="515"/>
                    <a:pt x="8" y="529"/>
                    <a:pt x="17" y="537"/>
                  </a:cubicBezTo>
                  <a:cubicBezTo>
                    <a:pt x="17" y="537"/>
                    <a:pt x="17" y="537"/>
                    <a:pt x="17" y="537"/>
                  </a:cubicBezTo>
                  <a:cubicBezTo>
                    <a:pt x="19" y="539"/>
                    <a:pt x="21" y="540"/>
                    <a:pt x="23" y="542"/>
                  </a:cubicBezTo>
                  <a:cubicBezTo>
                    <a:pt x="8" y="556"/>
                    <a:pt x="8" y="556"/>
                    <a:pt x="8" y="556"/>
                  </a:cubicBezTo>
                  <a:cubicBezTo>
                    <a:pt x="0" y="565"/>
                    <a:pt x="0" y="579"/>
                    <a:pt x="8" y="587"/>
                  </a:cubicBezTo>
                  <a:cubicBezTo>
                    <a:pt x="17" y="595"/>
                    <a:pt x="30" y="595"/>
                    <a:pt x="39" y="587"/>
                  </a:cubicBezTo>
                  <a:cubicBezTo>
                    <a:pt x="423" y="203"/>
                    <a:pt x="423" y="203"/>
                    <a:pt x="423" y="203"/>
                  </a:cubicBezTo>
                  <a:cubicBezTo>
                    <a:pt x="432" y="194"/>
                    <a:pt x="432" y="181"/>
                    <a:pt x="423" y="172"/>
                  </a:cubicBezTo>
                  <a:cubicBezTo>
                    <a:pt x="415" y="164"/>
                    <a:pt x="401" y="164"/>
                    <a:pt x="393" y="172"/>
                  </a:cubicBezTo>
                  <a:cubicBezTo>
                    <a:pt x="341" y="223"/>
                    <a:pt x="341" y="223"/>
                    <a:pt x="341" y="223"/>
                  </a:cubicBezTo>
                  <a:cubicBezTo>
                    <a:pt x="340" y="221"/>
                    <a:pt x="339" y="219"/>
                    <a:pt x="337" y="217"/>
                  </a:cubicBezTo>
                  <a:cubicBezTo>
                    <a:pt x="337" y="217"/>
                    <a:pt x="337" y="217"/>
                    <a:pt x="337" y="217"/>
                  </a:cubicBezTo>
                  <a:cubicBezTo>
                    <a:pt x="333" y="213"/>
                    <a:pt x="329" y="211"/>
                    <a:pt x="324" y="211"/>
                  </a:cubicBezTo>
                  <a:cubicBezTo>
                    <a:pt x="496" y="39"/>
                    <a:pt x="496" y="39"/>
                    <a:pt x="496" y="39"/>
                  </a:cubicBezTo>
                  <a:cubicBezTo>
                    <a:pt x="505" y="30"/>
                    <a:pt x="505" y="17"/>
                    <a:pt x="496" y="8"/>
                  </a:cubicBezTo>
                  <a:cubicBezTo>
                    <a:pt x="488" y="0"/>
                    <a:pt x="474" y="0"/>
                    <a:pt x="466" y="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95DA094F-9373-46A3-8219-EBF837456F01}"/>
                </a:ext>
              </a:extLst>
            </p:cNvPr>
            <p:cNvSpPr>
              <a:spLocks/>
            </p:cNvSpPr>
            <p:nvPr/>
          </p:nvSpPr>
          <p:spPr bwMode="auto">
            <a:xfrm>
              <a:off x="2557" y="921"/>
              <a:ext cx="2330" cy="2776"/>
            </a:xfrm>
            <a:custGeom>
              <a:avLst/>
              <a:gdLst>
                <a:gd name="T0" fmla="*/ 509 w 554"/>
                <a:gd name="T1" fmla="*/ 10 h 660"/>
                <a:gd name="T2" fmla="*/ 75 w 554"/>
                <a:gd name="T3" fmla="*/ 444 h 660"/>
                <a:gd name="T4" fmla="*/ 76 w 554"/>
                <a:gd name="T5" fmla="*/ 478 h 660"/>
                <a:gd name="T6" fmla="*/ 91 w 554"/>
                <a:gd name="T7" fmla="*/ 486 h 660"/>
                <a:gd name="T8" fmla="*/ 17 w 554"/>
                <a:gd name="T9" fmla="*/ 559 h 660"/>
                <a:gd name="T10" fmla="*/ 18 w 554"/>
                <a:gd name="T11" fmla="*/ 594 h 660"/>
                <a:gd name="T12" fmla="*/ 18 w 554"/>
                <a:gd name="T13" fmla="*/ 594 h 660"/>
                <a:gd name="T14" fmla="*/ 26 w 554"/>
                <a:gd name="T15" fmla="*/ 599 h 660"/>
                <a:gd name="T16" fmla="*/ 9 w 554"/>
                <a:gd name="T17" fmla="*/ 615 h 660"/>
                <a:gd name="T18" fmla="*/ 10 w 554"/>
                <a:gd name="T19" fmla="*/ 650 h 660"/>
                <a:gd name="T20" fmla="*/ 45 w 554"/>
                <a:gd name="T21" fmla="*/ 651 h 660"/>
                <a:gd name="T22" fmla="*/ 468 w 554"/>
                <a:gd name="T23" fmla="*/ 228 h 660"/>
                <a:gd name="T24" fmla="*/ 467 w 554"/>
                <a:gd name="T25" fmla="*/ 194 h 660"/>
                <a:gd name="T26" fmla="*/ 432 w 554"/>
                <a:gd name="T27" fmla="*/ 193 h 660"/>
                <a:gd name="T28" fmla="*/ 376 w 554"/>
                <a:gd name="T29" fmla="*/ 249 h 660"/>
                <a:gd name="T30" fmla="*/ 370 w 554"/>
                <a:gd name="T31" fmla="*/ 242 h 660"/>
                <a:gd name="T32" fmla="*/ 370 w 554"/>
                <a:gd name="T33" fmla="*/ 242 h 660"/>
                <a:gd name="T34" fmla="*/ 356 w 554"/>
                <a:gd name="T35" fmla="*/ 234 h 660"/>
                <a:gd name="T36" fmla="*/ 545 w 554"/>
                <a:gd name="T37" fmla="*/ 45 h 660"/>
                <a:gd name="T38" fmla="*/ 544 w 554"/>
                <a:gd name="T39" fmla="*/ 11 h 660"/>
                <a:gd name="T40" fmla="*/ 509 w 554"/>
                <a:gd name="T41" fmla="*/ 1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4" h="660">
                  <a:moveTo>
                    <a:pt x="509" y="10"/>
                  </a:moveTo>
                  <a:cubicBezTo>
                    <a:pt x="75" y="444"/>
                    <a:pt x="75" y="444"/>
                    <a:pt x="75" y="444"/>
                  </a:cubicBezTo>
                  <a:cubicBezTo>
                    <a:pt x="66" y="453"/>
                    <a:pt x="67" y="469"/>
                    <a:pt x="76" y="478"/>
                  </a:cubicBezTo>
                  <a:cubicBezTo>
                    <a:pt x="80" y="482"/>
                    <a:pt x="86" y="485"/>
                    <a:pt x="91" y="486"/>
                  </a:cubicBezTo>
                  <a:cubicBezTo>
                    <a:pt x="17" y="559"/>
                    <a:pt x="17" y="559"/>
                    <a:pt x="17" y="559"/>
                  </a:cubicBezTo>
                  <a:cubicBezTo>
                    <a:pt x="8" y="568"/>
                    <a:pt x="8" y="584"/>
                    <a:pt x="18" y="594"/>
                  </a:cubicBezTo>
                  <a:cubicBezTo>
                    <a:pt x="18" y="594"/>
                    <a:pt x="18" y="594"/>
                    <a:pt x="18" y="594"/>
                  </a:cubicBezTo>
                  <a:cubicBezTo>
                    <a:pt x="21" y="596"/>
                    <a:pt x="23" y="598"/>
                    <a:pt x="26" y="599"/>
                  </a:cubicBezTo>
                  <a:cubicBezTo>
                    <a:pt x="9" y="615"/>
                    <a:pt x="9" y="615"/>
                    <a:pt x="9" y="615"/>
                  </a:cubicBezTo>
                  <a:cubicBezTo>
                    <a:pt x="0" y="625"/>
                    <a:pt x="1" y="640"/>
                    <a:pt x="10" y="650"/>
                  </a:cubicBezTo>
                  <a:cubicBezTo>
                    <a:pt x="20" y="660"/>
                    <a:pt x="36" y="660"/>
                    <a:pt x="45" y="651"/>
                  </a:cubicBezTo>
                  <a:cubicBezTo>
                    <a:pt x="468" y="228"/>
                    <a:pt x="468" y="228"/>
                    <a:pt x="468" y="228"/>
                  </a:cubicBezTo>
                  <a:cubicBezTo>
                    <a:pt x="477" y="219"/>
                    <a:pt x="477" y="204"/>
                    <a:pt x="467" y="194"/>
                  </a:cubicBezTo>
                  <a:cubicBezTo>
                    <a:pt x="457" y="184"/>
                    <a:pt x="441" y="183"/>
                    <a:pt x="432" y="193"/>
                  </a:cubicBezTo>
                  <a:cubicBezTo>
                    <a:pt x="376" y="249"/>
                    <a:pt x="376" y="249"/>
                    <a:pt x="376" y="249"/>
                  </a:cubicBezTo>
                  <a:cubicBezTo>
                    <a:pt x="374" y="246"/>
                    <a:pt x="373" y="244"/>
                    <a:pt x="370" y="242"/>
                  </a:cubicBezTo>
                  <a:cubicBezTo>
                    <a:pt x="370" y="242"/>
                    <a:pt x="370" y="242"/>
                    <a:pt x="370" y="242"/>
                  </a:cubicBezTo>
                  <a:cubicBezTo>
                    <a:pt x="366" y="238"/>
                    <a:pt x="361" y="235"/>
                    <a:pt x="356" y="234"/>
                  </a:cubicBezTo>
                  <a:cubicBezTo>
                    <a:pt x="545" y="45"/>
                    <a:pt x="545" y="45"/>
                    <a:pt x="545" y="45"/>
                  </a:cubicBezTo>
                  <a:cubicBezTo>
                    <a:pt x="554" y="36"/>
                    <a:pt x="554" y="20"/>
                    <a:pt x="544" y="11"/>
                  </a:cubicBezTo>
                  <a:cubicBezTo>
                    <a:pt x="534" y="1"/>
                    <a:pt x="519" y="0"/>
                    <a:pt x="509" y="1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E6F0FCC-DB9E-437A-A73A-7476C456090F}"/>
                </a:ext>
              </a:extLst>
            </p:cNvPr>
            <p:cNvSpPr>
              <a:spLocks/>
            </p:cNvSpPr>
            <p:nvPr/>
          </p:nvSpPr>
          <p:spPr bwMode="auto">
            <a:xfrm>
              <a:off x="2234" y="635"/>
              <a:ext cx="2473" cy="2919"/>
            </a:xfrm>
            <a:custGeom>
              <a:avLst/>
              <a:gdLst>
                <a:gd name="T0" fmla="*/ 46 w 588"/>
                <a:gd name="T1" fmla="*/ 684 h 694"/>
                <a:gd name="T2" fmla="*/ 505 w 588"/>
                <a:gd name="T3" fmla="*/ 225 h 694"/>
                <a:gd name="T4" fmla="*/ 505 w 588"/>
                <a:gd name="T5" fmla="*/ 189 h 694"/>
                <a:gd name="T6" fmla="*/ 491 w 588"/>
                <a:gd name="T7" fmla="*/ 182 h 694"/>
                <a:gd name="T8" fmla="*/ 569 w 588"/>
                <a:gd name="T9" fmla="*/ 104 h 694"/>
                <a:gd name="T10" fmla="*/ 569 w 588"/>
                <a:gd name="T11" fmla="*/ 68 h 694"/>
                <a:gd name="T12" fmla="*/ 569 w 588"/>
                <a:gd name="T13" fmla="*/ 68 h 694"/>
                <a:gd name="T14" fmla="*/ 561 w 588"/>
                <a:gd name="T15" fmla="*/ 63 h 694"/>
                <a:gd name="T16" fmla="*/ 578 w 588"/>
                <a:gd name="T17" fmla="*/ 46 h 694"/>
                <a:gd name="T18" fmla="*/ 578 w 588"/>
                <a:gd name="T19" fmla="*/ 10 h 694"/>
                <a:gd name="T20" fmla="*/ 543 w 588"/>
                <a:gd name="T21" fmla="*/ 10 h 694"/>
                <a:gd name="T22" fmla="*/ 95 w 588"/>
                <a:gd name="T23" fmla="*/ 458 h 694"/>
                <a:gd name="T24" fmla="*/ 95 w 588"/>
                <a:gd name="T25" fmla="*/ 494 h 694"/>
                <a:gd name="T26" fmla="*/ 131 w 588"/>
                <a:gd name="T27" fmla="*/ 494 h 694"/>
                <a:gd name="T28" fmla="*/ 190 w 588"/>
                <a:gd name="T29" fmla="*/ 434 h 694"/>
                <a:gd name="T30" fmla="*/ 196 w 588"/>
                <a:gd name="T31" fmla="*/ 441 h 694"/>
                <a:gd name="T32" fmla="*/ 196 w 588"/>
                <a:gd name="T33" fmla="*/ 441 h 694"/>
                <a:gd name="T34" fmla="*/ 210 w 588"/>
                <a:gd name="T35" fmla="*/ 449 h 694"/>
                <a:gd name="T36" fmla="*/ 10 w 588"/>
                <a:gd name="T37" fmla="*/ 649 h 694"/>
                <a:gd name="T38" fmla="*/ 10 w 588"/>
                <a:gd name="T39" fmla="*/ 684 h 694"/>
                <a:gd name="T40" fmla="*/ 46 w 588"/>
                <a:gd name="T41" fmla="*/ 68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8" h="694">
                  <a:moveTo>
                    <a:pt x="46" y="684"/>
                  </a:moveTo>
                  <a:cubicBezTo>
                    <a:pt x="505" y="225"/>
                    <a:pt x="505" y="225"/>
                    <a:pt x="505" y="225"/>
                  </a:cubicBezTo>
                  <a:cubicBezTo>
                    <a:pt x="515" y="215"/>
                    <a:pt x="515" y="199"/>
                    <a:pt x="505" y="189"/>
                  </a:cubicBezTo>
                  <a:cubicBezTo>
                    <a:pt x="501" y="185"/>
                    <a:pt x="496" y="183"/>
                    <a:pt x="491" y="182"/>
                  </a:cubicBezTo>
                  <a:cubicBezTo>
                    <a:pt x="569" y="104"/>
                    <a:pt x="569" y="104"/>
                    <a:pt x="569" y="104"/>
                  </a:cubicBezTo>
                  <a:cubicBezTo>
                    <a:pt x="578" y="94"/>
                    <a:pt x="578" y="78"/>
                    <a:pt x="569" y="68"/>
                  </a:cubicBezTo>
                  <a:cubicBezTo>
                    <a:pt x="569" y="68"/>
                    <a:pt x="569" y="68"/>
                    <a:pt x="569" y="68"/>
                  </a:cubicBezTo>
                  <a:cubicBezTo>
                    <a:pt x="566" y="66"/>
                    <a:pt x="564" y="64"/>
                    <a:pt x="561" y="63"/>
                  </a:cubicBezTo>
                  <a:cubicBezTo>
                    <a:pt x="578" y="46"/>
                    <a:pt x="578" y="46"/>
                    <a:pt x="578" y="46"/>
                  </a:cubicBezTo>
                  <a:cubicBezTo>
                    <a:pt x="588" y="36"/>
                    <a:pt x="588" y="20"/>
                    <a:pt x="578" y="10"/>
                  </a:cubicBezTo>
                  <a:cubicBezTo>
                    <a:pt x="568" y="0"/>
                    <a:pt x="552" y="0"/>
                    <a:pt x="543" y="10"/>
                  </a:cubicBezTo>
                  <a:cubicBezTo>
                    <a:pt x="95" y="458"/>
                    <a:pt x="95" y="458"/>
                    <a:pt x="95" y="458"/>
                  </a:cubicBezTo>
                  <a:cubicBezTo>
                    <a:pt x="85" y="468"/>
                    <a:pt x="85" y="484"/>
                    <a:pt x="95" y="494"/>
                  </a:cubicBezTo>
                  <a:cubicBezTo>
                    <a:pt x="105" y="503"/>
                    <a:pt x="121" y="503"/>
                    <a:pt x="131" y="494"/>
                  </a:cubicBezTo>
                  <a:cubicBezTo>
                    <a:pt x="190" y="434"/>
                    <a:pt x="190" y="434"/>
                    <a:pt x="190" y="434"/>
                  </a:cubicBezTo>
                  <a:cubicBezTo>
                    <a:pt x="192" y="437"/>
                    <a:pt x="193" y="439"/>
                    <a:pt x="196" y="441"/>
                  </a:cubicBezTo>
                  <a:cubicBezTo>
                    <a:pt x="196" y="441"/>
                    <a:pt x="196" y="441"/>
                    <a:pt x="196" y="441"/>
                  </a:cubicBezTo>
                  <a:cubicBezTo>
                    <a:pt x="200" y="445"/>
                    <a:pt x="205" y="448"/>
                    <a:pt x="210" y="449"/>
                  </a:cubicBezTo>
                  <a:cubicBezTo>
                    <a:pt x="10" y="649"/>
                    <a:pt x="10" y="649"/>
                    <a:pt x="10" y="649"/>
                  </a:cubicBezTo>
                  <a:cubicBezTo>
                    <a:pt x="0" y="659"/>
                    <a:pt x="0" y="675"/>
                    <a:pt x="10" y="684"/>
                  </a:cubicBezTo>
                  <a:cubicBezTo>
                    <a:pt x="20" y="694"/>
                    <a:pt x="36" y="694"/>
                    <a:pt x="46" y="68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 name="Group 1">
            <a:extLst>
              <a:ext uri="{FF2B5EF4-FFF2-40B4-BE49-F238E27FC236}">
                <a16:creationId xmlns:a16="http://schemas.microsoft.com/office/drawing/2014/main" id="{9FCAFDA6-0C88-6059-DB55-FB4445C9D588}"/>
              </a:ext>
            </a:extLst>
          </p:cNvPr>
          <p:cNvGrpSpPr/>
          <p:nvPr/>
        </p:nvGrpSpPr>
        <p:grpSpPr>
          <a:xfrm rot="15300000">
            <a:off x="4158019" y="1503607"/>
            <a:ext cx="4031673" cy="4030203"/>
            <a:chOff x="374445" y="1606131"/>
            <a:chExt cx="4031673" cy="4030203"/>
          </a:xfrm>
        </p:grpSpPr>
        <p:sp>
          <p:nvSpPr>
            <p:cNvPr id="4" name="Freeform 3">
              <a:extLst>
                <a:ext uri="{FF2B5EF4-FFF2-40B4-BE49-F238E27FC236}">
                  <a16:creationId xmlns:a16="http://schemas.microsoft.com/office/drawing/2014/main" id="{00E1607D-DAD0-C32C-9F85-A22EB084EA99}"/>
                </a:ext>
              </a:extLst>
            </p:cNvPr>
            <p:cNvSpPr/>
            <p:nvPr/>
          </p:nvSpPr>
          <p:spPr>
            <a:xfrm rot="5400000">
              <a:off x="2422119" y="1588842"/>
              <a:ext cx="1964135" cy="1998714"/>
            </a:xfrm>
            <a:custGeom>
              <a:avLst/>
              <a:gdLst>
                <a:gd name="connsiteX0" fmla="*/ 0 w 1964135"/>
                <a:gd name="connsiteY0" fmla="*/ 1998714 h 1998714"/>
                <a:gd name="connsiteX1" fmla="*/ 9673 w 1964135"/>
                <a:gd name="connsiteY1" fmla="*/ 1807155 h 1998714"/>
                <a:gd name="connsiteX2" fmla="*/ 1808994 w 1964135"/>
                <a:gd name="connsiteY2" fmla="*/ 7834 h 1998714"/>
                <a:gd name="connsiteX3" fmla="*/ 1964135 w 1964135"/>
                <a:gd name="connsiteY3" fmla="*/ 0 h 1998714"/>
                <a:gd name="connsiteX4" fmla="*/ 1964135 w 1964135"/>
                <a:gd name="connsiteY4" fmla="*/ 238957 h 1998714"/>
                <a:gd name="connsiteX5" fmla="*/ 1833425 w 1964135"/>
                <a:gd name="connsiteY5" fmla="*/ 245557 h 1998714"/>
                <a:gd name="connsiteX6" fmla="*/ 247396 w 1964135"/>
                <a:gd name="connsiteY6" fmla="*/ 1831586 h 1998714"/>
                <a:gd name="connsiteX7" fmla="*/ 238957 w 1964135"/>
                <a:gd name="connsiteY7" fmla="*/ 1998714 h 1998714"/>
                <a:gd name="connsiteX8" fmla="*/ 0 w 1964135"/>
                <a:gd name="connsiteY8" fmla="*/ 1998714 h 199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4135" h="1998714">
                  <a:moveTo>
                    <a:pt x="0" y="1998714"/>
                  </a:moveTo>
                  <a:lnTo>
                    <a:pt x="9673" y="1807155"/>
                  </a:lnTo>
                  <a:cubicBezTo>
                    <a:pt x="106022" y="858424"/>
                    <a:pt x="860263" y="104182"/>
                    <a:pt x="1808994" y="7834"/>
                  </a:cubicBezTo>
                  <a:lnTo>
                    <a:pt x="1964135" y="0"/>
                  </a:lnTo>
                  <a:lnTo>
                    <a:pt x="1964135" y="238957"/>
                  </a:lnTo>
                  <a:lnTo>
                    <a:pt x="1833425" y="245557"/>
                  </a:lnTo>
                  <a:cubicBezTo>
                    <a:pt x="997157" y="330485"/>
                    <a:pt x="332324" y="995318"/>
                    <a:pt x="247396" y="1831586"/>
                  </a:cubicBezTo>
                  <a:lnTo>
                    <a:pt x="238957" y="1998714"/>
                  </a:lnTo>
                  <a:lnTo>
                    <a:pt x="0" y="19987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F5797C81-1727-C645-C276-ADF4A907CA43}"/>
                </a:ext>
              </a:extLst>
            </p:cNvPr>
            <p:cNvSpPr/>
            <p:nvPr/>
          </p:nvSpPr>
          <p:spPr>
            <a:xfrm rot="5400000">
              <a:off x="386417" y="1597573"/>
              <a:ext cx="1963294" cy="1982091"/>
            </a:xfrm>
            <a:custGeom>
              <a:avLst/>
              <a:gdLst>
                <a:gd name="connsiteX0" fmla="*/ 0 w 1963294"/>
                <a:gd name="connsiteY0" fmla="*/ 0 h 1982091"/>
                <a:gd name="connsiteX1" fmla="*/ 238956 w 1963294"/>
                <a:gd name="connsiteY1" fmla="*/ 0 h 1982091"/>
                <a:gd name="connsiteX2" fmla="*/ 246556 w 1963294"/>
                <a:gd name="connsiteY2" fmla="*/ 150505 h 1982091"/>
                <a:gd name="connsiteX3" fmla="*/ 1832585 w 1963294"/>
                <a:gd name="connsiteY3" fmla="*/ 1736534 h 1982091"/>
                <a:gd name="connsiteX4" fmla="*/ 1963294 w 1963294"/>
                <a:gd name="connsiteY4" fmla="*/ 1743134 h 1982091"/>
                <a:gd name="connsiteX5" fmla="*/ 1963294 w 1963294"/>
                <a:gd name="connsiteY5" fmla="*/ 1982091 h 1982091"/>
                <a:gd name="connsiteX6" fmla="*/ 1808154 w 1963294"/>
                <a:gd name="connsiteY6" fmla="*/ 1974257 h 1982091"/>
                <a:gd name="connsiteX7" fmla="*/ 8833 w 1963294"/>
                <a:gd name="connsiteY7" fmla="*/ 174936 h 1982091"/>
                <a:gd name="connsiteX8" fmla="*/ 0 w 1963294"/>
                <a:gd name="connsiteY8" fmla="*/ 0 h 198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3294" h="1982091">
                  <a:moveTo>
                    <a:pt x="0" y="0"/>
                  </a:moveTo>
                  <a:lnTo>
                    <a:pt x="238956" y="0"/>
                  </a:lnTo>
                  <a:lnTo>
                    <a:pt x="246556" y="150505"/>
                  </a:lnTo>
                  <a:cubicBezTo>
                    <a:pt x="331484" y="986773"/>
                    <a:pt x="996317" y="1651606"/>
                    <a:pt x="1832585" y="1736534"/>
                  </a:cubicBezTo>
                  <a:lnTo>
                    <a:pt x="1963294" y="1743134"/>
                  </a:lnTo>
                  <a:lnTo>
                    <a:pt x="1963294" y="1982091"/>
                  </a:lnTo>
                  <a:lnTo>
                    <a:pt x="1808154" y="1974257"/>
                  </a:lnTo>
                  <a:cubicBezTo>
                    <a:pt x="859423" y="1877908"/>
                    <a:pt x="105182" y="1123667"/>
                    <a:pt x="8833" y="174936"/>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4C56D7A7-5691-FF0E-3819-2DC8944327AE}"/>
                </a:ext>
              </a:extLst>
            </p:cNvPr>
            <p:cNvSpPr/>
            <p:nvPr/>
          </p:nvSpPr>
          <p:spPr>
            <a:xfrm rot="5400000">
              <a:off x="357022" y="3633408"/>
              <a:ext cx="2019511" cy="1984665"/>
            </a:xfrm>
            <a:custGeom>
              <a:avLst/>
              <a:gdLst>
                <a:gd name="connsiteX0" fmla="*/ 0 w 2019511"/>
                <a:gd name="connsiteY0" fmla="*/ 1984400 h 1984665"/>
                <a:gd name="connsiteX1" fmla="*/ 0 w 2019511"/>
                <a:gd name="connsiteY1" fmla="*/ 1745443 h 1984665"/>
                <a:gd name="connsiteX2" fmla="*/ 5248 w 2019511"/>
                <a:gd name="connsiteY2" fmla="*/ 1745708 h 1984665"/>
                <a:gd name="connsiteX3" fmla="*/ 1772954 w 2019511"/>
                <a:gd name="connsiteY3" fmla="*/ 150505 h 1984665"/>
                <a:gd name="connsiteX4" fmla="*/ 1780554 w 2019511"/>
                <a:gd name="connsiteY4" fmla="*/ 0 h 1984665"/>
                <a:gd name="connsiteX5" fmla="*/ 2019511 w 2019511"/>
                <a:gd name="connsiteY5" fmla="*/ 0 h 1984665"/>
                <a:gd name="connsiteX6" fmla="*/ 2010677 w 2019511"/>
                <a:gd name="connsiteY6" fmla="*/ 174936 h 1984665"/>
                <a:gd name="connsiteX7" fmla="*/ 5248 w 2019511"/>
                <a:gd name="connsiteY7" fmla="*/ 1984665 h 1984665"/>
                <a:gd name="connsiteX8" fmla="*/ 0 w 2019511"/>
                <a:gd name="connsiteY8" fmla="*/ 1984400 h 1984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9511" h="1984665">
                  <a:moveTo>
                    <a:pt x="0" y="1984400"/>
                  </a:moveTo>
                  <a:lnTo>
                    <a:pt x="0" y="1745443"/>
                  </a:lnTo>
                  <a:lnTo>
                    <a:pt x="5248" y="1745708"/>
                  </a:lnTo>
                  <a:cubicBezTo>
                    <a:pt x="925258" y="1745708"/>
                    <a:pt x="1681960" y="1046506"/>
                    <a:pt x="1772954" y="150505"/>
                  </a:cubicBezTo>
                  <a:lnTo>
                    <a:pt x="1780554" y="0"/>
                  </a:lnTo>
                  <a:lnTo>
                    <a:pt x="2019511" y="0"/>
                  </a:lnTo>
                  <a:lnTo>
                    <a:pt x="2010677" y="174936"/>
                  </a:lnTo>
                  <a:cubicBezTo>
                    <a:pt x="1907446" y="1191434"/>
                    <a:pt x="1048982" y="1984665"/>
                    <a:pt x="5248" y="1984665"/>
                  </a:cubicBezTo>
                  <a:lnTo>
                    <a:pt x="0" y="198440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40BC3AC-C485-F6DB-73DD-8CBF13AA2EA0}"/>
                </a:ext>
              </a:extLst>
            </p:cNvPr>
            <p:cNvSpPr/>
            <p:nvPr/>
          </p:nvSpPr>
          <p:spPr>
            <a:xfrm rot="5400000">
              <a:off x="2395299" y="3625516"/>
              <a:ext cx="2020349" cy="2001288"/>
            </a:xfrm>
            <a:custGeom>
              <a:avLst/>
              <a:gdLst>
                <a:gd name="connsiteX0" fmla="*/ 0 w 2020349"/>
                <a:gd name="connsiteY0" fmla="*/ 239222 h 2001288"/>
                <a:gd name="connsiteX1" fmla="*/ 0 w 2020349"/>
                <a:gd name="connsiteY1" fmla="*/ 265 h 2001288"/>
                <a:gd name="connsiteX2" fmla="*/ 5248 w 2020349"/>
                <a:gd name="connsiteY2" fmla="*/ 0 h 2001288"/>
                <a:gd name="connsiteX3" fmla="*/ 2010676 w 2020349"/>
                <a:gd name="connsiteY3" fmla="*/ 1809729 h 2001288"/>
                <a:gd name="connsiteX4" fmla="*/ 2020349 w 2020349"/>
                <a:gd name="connsiteY4" fmla="*/ 2001288 h 2001288"/>
                <a:gd name="connsiteX5" fmla="*/ 1781392 w 2020349"/>
                <a:gd name="connsiteY5" fmla="*/ 2001288 h 2001288"/>
                <a:gd name="connsiteX6" fmla="*/ 1772953 w 2020349"/>
                <a:gd name="connsiteY6" fmla="*/ 1834160 h 2001288"/>
                <a:gd name="connsiteX7" fmla="*/ 5248 w 2020349"/>
                <a:gd name="connsiteY7" fmla="*/ 238957 h 2001288"/>
                <a:gd name="connsiteX8" fmla="*/ 0 w 2020349"/>
                <a:gd name="connsiteY8" fmla="*/ 239222 h 200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349" h="2001288">
                  <a:moveTo>
                    <a:pt x="0" y="239222"/>
                  </a:moveTo>
                  <a:lnTo>
                    <a:pt x="0" y="265"/>
                  </a:lnTo>
                  <a:lnTo>
                    <a:pt x="5248" y="0"/>
                  </a:lnTo>
                  <a:cubicBezTo>
                    <a:pt x="1048981" y="0"/>
                    <a:pt x="1907445" y="793231"/>
                    <a:pt x="2010676" y="1809729"/>
                  </a:cubicBezTo>
                  <a:lnTo>
                    <a:pt x="2020349" y="2001288"/>
                  </a:lnTo>
                  <a:lnTo>
                    <a:pt x="1781392" y="2001288"/>
                  </a:lnTo>
                  <a:lnTo>
                    <a:pt x="1772953" y="1834160"/>
                  </a:lnTo>
                  <a:cubicBezTo>
                    <a:pt x="1681959" y="938159"/>
                    <a:pt x="925257" y="238957"/>
                    <a:pt x="5248" y="238957"/>
                  </a:cubicBezTo>
                  <a:lnTo>
                    <a:pt x="0" y="239222"/>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BFE35683-8CC5-BB39-4389-B760B8AD355F}"/>
                </a:ext>
              </a:extLst>
            </p:cNvPr>
            <p:cNvSpPr/>
            <p:nvPr/>
          </p:nvSpPr>
          <p:spPr>
            <a:xfrm>
              <a:off x="565666" y="1776821"/>
              <a:ext cx="3678326" cy="3678326"/>
            </a:xfrm>
            <a:prstGeom prst="ellipse">
              <a:avLst/>
            </a:pr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9B6EB91F-B6D5-598C-5D26-F4247CB3D326}"/>
              </a:ext>
            </a:extLst>
          </p:cNvPr>
          <p:cNvSpPr txBox="1"/>
          <p:nvPr/>
        </p:nvSpPr>
        <p:spPr>
          <a:xfrm>
            <a:off x="4001921" y="2570396"/>
            <a:ext cx="4293874" cy="1938992"/>
          </a:xfrm>
          <a:prstGeom prst="rect">
            <a:avLst/>
          </a:prstGeom>
          <a:noFill/>
        </p:spPr>
        <p:txBody>
          <a:bodyPr wrap="square" rtlCol="0">
            <a:spAutoFit/>
          </a:bodyPr>
          <a:lstStyle/>
          <a:p>
            <a:pPr algn="ctr"/>
            <a:r>
              <a:rPr lang="en-US" sz="4000" dirty="0" err="1">
                <a:solidFill>
                  <a:schemeClr val="accent2"/>
                </a:solidFill>
                <a:latin typeface="Lato" panose="020F0502020204030203" pitchFamily="34" charset="0"/>
              </a:rPr>
              <a:t>ComicAddicts</a:t>
            </a:r>
            <a:endParaRPr lang="en-US" sz="4000" dirty="0">
              <a:solidFill>
                <a:schemeClr val="accent2"/>
              </a:solidFill>
              <a:latin typeface="Lato" panose="020F0502020204030203" pitchFamily="34" charset="0"/>
            </a:endParaRPr>
          </a:p>
          <a:p>
            <a:pPr algn="ctr"/>
            <a:r>
              <a:rPr lang="en-US" sz="4000" dirty="0">
                <a:solidFill>
                  <a:schemeClr val="accent2"/>
                </a:solidFill>
                <a:latin typeface="Lato" panose="020F0502020204030203" pitchFamily="34" charset="0"/>
              </a:rPr>
              <a:t>-Comic Lover’s</a:t>
            </a:r>
          </a:p>
          <a:p>
            <a:pPr algn="ctr"/>
            <a:r>
              <a:rPr lang="en-US" sz="4000" dirty="0">
                <a:solidFill>
                  <a:schemeClr val="accent2"/>
                </a:solidFill>
                <a:latin typeface="Lato" panose="020F0502020204030203" pitchFamily="34" charset="0"/>
              </a:rPr>
              <a:t>Paradise</a:t>
            </a:r>
            <a:endParaRPr lang="en-US" sz="4800" dirty="0">
              <a:solidFill>
                <a:schemeClr val="bg1"/>
              </a:solidFill>
              <a:latin typeface="Lato" panose="020F0502020204030203" pitchFamily="34" charset="0"/>
            </a:endParaRPr>
          </a:p>
        </p:txBody>
      </p:sp>
      <p:sp>
        <p:nvSpPr>
          <p:cNvPr id="30" name="Rectangle 29">
            <a:extLst>
              <a:ext uri="{FF2B5EF4-FFF2-40B4-BE49-F238E27FC236}">
                <a16:creationId xmlns:a16="http://schemas.microsoft.com/office/drawing/2014/main" id="{C0084E3C-5019-0672-136A-1F4CDAD9B933}"/>
              </a:ext>
            </a:extLst>
          </p:cNvPr>
          <p:cNvSpPr/>
          <p:nvPr/>
        </p:nvSpPr>
        <p:spPr>
          <a:xfrm>
            <a:off x="9281498" y="6052388"/>
            <a:ext cx="2634054" cy="523220"/>
          </a:xfrm>
          <a:prstGeom prst="rect">
            <a:avLst/>
          </a:prstGeom>
        </p:spPr>
        <p:txBody>
          <a:bodyPr wrap="none">
            <a:spAutoFit/>
          </a:bodyPr>
          <a:lstStyle/>
          <a:p>
            <a:r>
              <a:rPr lang="en-US" sz="2800" dirty="0">
                <a:solidFill>
                  <a:schemeClr val="bg1"/>
                </a:solidFill>
                <a:latin typeface="Montserrat Black" panose="00000A00000000000000" pitchFamily="2" charset="0"/>
              </a:rPr>
              <a:t>~</a:t>
            </a:r>
            <a:r>
              <a:rPr lang="en-US" sz="2800" dirty="0" err="1">
                <a:solidFill>
                  <a:schemeClr val="bg1"/>
                </a:solidFill>
                <a:latin typeface="Montserrat Black" panose="00000A00000000000000" pitchFamily="2" charset="0"/>
              </a:rPr>
              <a:t>Vasif</a:t>
            </a:r>
            <a:r>
              <a:rPr lang="en-US" sz="2800" dirty="0">
                <a:solidFill>
                  <a:schemeClr val="bg1"/>
                </a:solidFill>
                <a:latin typeface="Montserrat Black" panose="00000A00000000000000" pitchFamily="2" charset="0"/>
              </a:rPr>
              <a:t> </a:t>
            </a:r>
            <a:r>
              <a:rPr lang="en-US" sz="2800" dirty="0" err="1">
                <a:solidFill>
                  <a:schemeClr val="bg1"/>
                </a:solidFill>
                <a:latin typeface="Montserrat Black" panose="00000A00000000000000" pitchFamily="2" charset="0"/>
              </a:rPr>
              <a:t>Peerji</a:t>
            </a:r>
            <a:endParaRPr lang="en-US" sz="2800" dirty="0">
              <a:solidFill>
                <a:schemeClr val="bg1"/>
              </a:solidFill>
              <a:latin typeface="Montserrat Black" panose="00000A00000000000000" pitchFamily="2" charset="0"/>
            </a:endParaRPr>
          </a:p>
        </p:txBody>
      </p:sp>
    </p:spTree>
    <p:extLst>
      <p:ext uri="{BB962C8B-B14F-4D97-AF65-F5344CB8AC3E}">
        <p14:creationId xmlns:p14="http://schemas.microsoft.com/office/powerpoint/2010/main" val="548968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C3886B16-67C3-B8EC-8376-0D9BCC056643}"/>
              </a:ext>
            </a:extLst>
          </p:cNvPr>
          <p:cNvGrpSpPr/>
          <p:nvPr/>
        </p:nvGrpSpPr>
        <p:grpSpPr>
          <a:xfrm>
            <a:off x="4760618" y="2072836"/>
            <a:ext cx="2670765" cy="2712329"/>
            <a:chOff x="5199578" y="1471027"/>
            <a:chExt cx="2670765" cy="2712329"/>
          </a:xfrm>
        </p:grpSpPr>
        <p:grpSp>
          <p:nvGrpSpPr>
            <p:cNvPr id="24" name="Group 23">
              <a:extLst>
                <a:ext uri="{FF2B5EF4-FFF2-40B4-BE49-F238E27FC236}">
                  <a16:creationId xmlns:a16="http://schemas.microsoft.com/office/drawing/2014/main" id="{1D6F29CC-1B1A-0404-1042-8B2F355C98E5}"/>
                </a:ext>
              </a:extLst>
            </p:cNvPr>
            <p:cNvGrpSpPr/>
            <p:nvPr/>
          </p:nvGrpSpPr>
          <p:grpSpPr>
            <a:xfrm rot="16200000">
              <a:off x="6571178" y="1471027"/>
              <a:ext cx="1278383" cy="1278383"/>
              <a:chOff x="6591960" y="2904973"/>
              <a:chExt cx="1278383" cy="1278383"/>
            </a:xfrm>
          </p:grpSpPr>
          <p:sp>
            <p:nvSpPr>
              <p:cNvPr id="25" name="Teardrop 24">
                <a:extLst>
                  <a:ext uri="{FF2B5EF4-FFF2-40B4-BE49-F238E27FC236}">
                    <a16:creationId xmlns:a16="http://schemas.microsoft.com/office/drawing/2014/main" id="{B13A2CD1-EBB6-F096-3A0E-EC01C2760423}"/>
                  </a:ext>
                </a:extLst>
              </p:cNvPr>
              <p:cNvSpPr/>
              <p:nvPr/>
            </p:nvSpPr>
            <p:spPr>
              <a:xfrm rot="13500000">
                <a:off x="6591960" y="2904973"/>
                <a:ext cx="1278383" cy="1278383"/>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nut 25">
                <a:extLst>
                  <a:ext uri="{FF2B5EF4-FFF2-40B4-BE49-F238E27FC236}">
                    <a16:creationId xmlns:a16="http://schemas.microsoft.com/office/drawing/2014/main" id="{7B8B5BEC-6D3E-AD12-81E2-60085BD981FA}"/>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1" name="Group 20">
              <a:extLst>
                <a:ext uri="{FF2B5EF4-FFF2-40B4-BE49-F238E27FC236}">
                  <a16:creationId xmlns:a16="http://schemas.microsoft.com/office/drawing/2014/main" id="{7A933C5A-0F33-BC74-3E26-6602FF42B74B}"/>
                </a:ext>
              </a:extLst>
            </p:cNvPr>
            <p:cNvGrpSpPr/>
            <p:nvPr/>
          </p:nvGrpSpPr>
          <p:grpSpPr>
            <a:xfrm rot="10800000">
              <a:off x="5199578" y="1471027"/>
              <a:ext cx="1278383" cy="1278383"/>
              <a:chOff x="6591960" y="2904973"/>
              <a:chExt cx="1278383" cy="1278383"/>
            </a:xfrm>
          </p:grpSpPr>
          <p:sp>
            <p:nvSpPr>
              <p:cNvPr id="22" name="Teardrop 21">
                <a:extLst>
                  <a:ext uri="{FF2B5EF4-FFF2-40B4-BE49-F238E27FC236}">
                    <a16:creationId xmlns:a16="http://schemas.microsoft.com/office/drawing/2014/main" id="{9E580F9F-B5A2-52C2-2F9A-8685AF4CCDAE}"/>
                  </a:ext>
                </a:extLst>
              </p:cNvPr>
              <p:cNvSpPr/>
              <p:nvPr/>
            </p:nvSpPr>
            <p:spPr>
              <a:xfrm rot="13500000">
                <a:off x="6591960" y="2904973"/>
                <a:ext cx="1278383" cy="1278383"/>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nut 22">
                <a:extLst>
                  <a:ext uri="{FF2B5EF4-FFF2-40B4-BE49-F238E27FC236}">
                    <a16:creationId xmlns:a16="http://schemas.microsoft.com/office/drawing/2014/main" id="{E5CAFC90-C425-4117-6553-76DC0EE619B5}"/>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Group 17">
              <a:extLst>
                <a:ext uri="{FF2B5EF4-FFF2-40B4-BE49-F238E27FC236}">
                  <a16:creationId xmlns:a16="http://schemas.microsoft.com/office/drawing/2014/main" id="{57B5DB5E-9BB5-D11A-4181-DE338D9C40BA}"/>
                </a:ext>
              </a:extLst>
            </p:cNvPr>
            <p:cNvGrpSpPr/>
            <p:nvPr/>
          </p:nvGrpSpPr>
          <p:grpSpPr>
            <a:xfrm rot="5400000">
              <a:off x="5199578" y="2904973"/>
              <a:ext cx="1278383" cy="1278383"/>
              <a:chOff x="6591960" y="2904973"/>
              <a:chExt cx="1278383" cy="1278383"/>
            </a:xfrm>
          </p:grpSpPr>
          <p:sp>
            <p:nvSpPr>
              <p:cNvPr id="19" name="Teardrop 18">
                <a:extLst>
                  <a:ext uri="{FF2B5EF4-FFF2-40B4-BE49-F238E27FC236}">
                    <a16:creationId xmlns:a16="http://schemas.microsoft.com/office/drawing/2014/main" id="{1B1409F9-FCBB-BFDB-592C-DEF89C05DA29}"/>
                  </a:ext>
                </a:extLst>
              </p:cNvPr>
              <p:cNvSpPr/>
              <p:nvPr/>
            </p:nvSpPr>
            <p:spPr>
              <a:xfrm rot="13500000">
                <a:off x="6591960" y="2904973"/>
                <a:ext cx="1278383" cy="127838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nut 19">
                <a:extLst>
                  <a:ext uri="{FF2B5EF4-FFF2-40B4-BE49-F238E27FC236}">
                    <a16:creationId xmlns:a16="http://schemas.microsoft.com/office/drawing/2014/main" id="{713C089B-7F0B-05E5-2250-D12B6D940B72}"/>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7" name="Group 16">
              <a:extLst>
                <a:ext uri="{FF2B5EF4-FFF2-40B4-BE49-F238E27FC236}">
                  <a16:creationId xmlns:a16="http://schemas.microsoft.com/office/drawing/2014/main" id="{9806C6DE-1551-00C5-8A07-815DB839A413}"/>
                </a:ext>
              </a:extLst>
            </p:cNvPr>
            <p:cNvGrpSpPr/>
            <p:nvPr/>
          </p:nvGrpSpPr>
          <p:grpSpPr>
            <a:xfrm>
              <a:off x="6591960" y="2904973"/>
              <a:ext cx="1278383" cy="1278383"/>
              <a:chOff x="6591960" y="2904973"/>
              <a:chExt cx="1278383" cy="1278383"/>
            </a:xfrm>
          </p:grpSpPr>
          <p:sp>
            <p:nvSpPr>
              <p:cNvPr id="15" name="Teardrop 14">
                <a:extLst>
                  <a:ext uri="{FF2B5EF4-FFF2-40B4-BE49-F238E27FC236}">
                    <a16:creationId xmlns:a16="http://schemas.microsoft.com/office/drawing/2014/main" id="{A8F1EB4A-37A1-529C-DCF1-374142D562CD}"/>
                  </a:ext>
                </a:extLst>
              </p:cNvPr>
              <p:cNvSpPr/>
              <p:nvPr/>
            </p:nvSpPr>
            <p:spPr>
              <a:xfrm rot="13500000">
                <a:off x="6591960" y="2904973"/>
                <a:ext cx="1278383" cy="12783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nut 15">
                <a:extLst>
                  <a:ext uri="{FF2B5EF4-FFF2-40B4-BE49-F238E27FC236}">
                    <a16:creationId xmlns:a16="http://schemas.microsoft.com/office/drawing/2014/main" id="{1BF53911-778B-2150-3943-BD9A74EFDFB9}"/>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53" name="Group 52">
            <a:extLst>
              <a:ext uri="{FF2B5EF4-FFF2-40B4-BE49-F238E27FC236}">
                <a16:creationId xmlns:a16="http://schemas.microsoft.com/office/drawing/2014/main" id="{9060AB78-9A69-85BD-0788-F12FD88A1362}"/>
              </a:ext>
            </a:extLst>
          </p:cNvPr>
          <p:cNvGrpSpPr/>
          <p:nvPr/>
        </p:nvGrpSpPr>
        <p:grpSpPr>
          <a:xfrm>
            <a:off x="3872401" y="1413898"/>
            <a:ext cx="4031673" cy="4030203"/>
            <a:chOff x="374445" y="1606131"/>
            <a:chExt cx="4031673" cy="4030203"/>
          </a:xfrm>
        </p:grpSpPr>
        <p:sp>
          <p:nvSpPr>
            <p:cNvPr id="41" name="Freeform 40">
              <a:extLst>
                <a:ext uri="{FF2B5EF4-FFF2-40B4-BE49-F238E27FC236}">
                  <a16:creationId xmlns:a16="http://schemas.microsoft.com/office/drawing/2014/main" id="{E5F271B3-C594-9E7B-A2D1-E566E9A761CE}"/>
                </a:ext>
              </a:extLst>
            </p:cNvPr>
            <p:cNvSpPr/>
            <p:nvPr/>
          </p:nvSpPr>
          <p:spPr>
            <a:xfrm rot="5400000">
              <a:off x="2422119" y="1588842"/>
              <a:ext cx="1964135" cy="1998714"/>
            </a:xfrm>
            <a:custGeom>
              <a:avLst/>
              <a:gdLst>
                <a:gd name="connsiteX0" fmla="*/ 0 w 1964135"/>
                <a:gd name="connsiteY0" fmla="*/ 1998714 h 1998714"/>
                <a:gd name="connsiteX1" fmla="*/ 9673 w 1964135"/>
                <a:gd name="connsiteY1" fmla="*/ 1807155 h 1998714"/>
                <a:gd name="connsiteX2" fmla="*/ 1808994 w 1964135"/>
                <a:gd name="connsiteY2" fmla="*/ 7834 h 1998714"/>
                <a:gd name="connsiteX3" fmla="*/ 1964135 w 1964135"/>
                <a:gd name="connsiteY3" fmla="*/ 0 h 1998714"/>
                <a:gd name="connsiteX4" fmla="*/ 1964135 w 1964135"/>
                <a:gd name="connsiteY4" fmla="*/ 238957 h 1998714"/>
                <a:gd name="connsiteX5" fmla="*/ 1833425 w 1964135"/>
                <a:gd name="connsiteY5" fmla="*/ 245557 h 1998714"/>
                <a:gd name="connsiteX6" fmla="*/ 247396 w 1964135"/>
                <a:gd name="connsiteY6" fmla="*/ 1831586 h 1998714"/>
                <a:gd name="connsiteX7" fmla="*/ 238957 w 1964135"/>
                <a:gd name="connsiteY7" fmla="*/ 1998714 h 1998714"/>
                <a:gd name="connsiteX8" fmla="*/ 0 w 1964135"/>
                <a:gd name="connsiteY8" fmla="*/ 1998714 h 199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4135" h="1998714">
                  <a:moveTo>
                    <a:pt x="0" y="1998714"/>
                  </a:moveTo>
                  <a:lnTo>
                    <a:pt x="9673" y="1807155"/>
                  </a:lnTo>
                  <a:cubicBezTo>
                    <a:pt x="106022" y="858424"/>
                    <a:pt x="860263" y="104182"/>
                    <a:pt x="1808994" y="7834"/>
                  </a:cubicBezTo>
                  <a:lnTo>
                    <a:pt x="1964135" y="0"/>
                  </a:lnTo>
                  <a:lnTo>
                    <a:pt x="1964135" y="238957"/>
                  </a:lnTo>
                  <a:lnTo>
                    <a:pt x="1833425" y="245557"/>
                  </a:lnTo>
                  <a:cubicBezTo>
                    <a:pt x="997157" y="330485"/>
                    <a:pt x="332324" y="995318"/>
                    <a:pt x="247396" y="1831586"/>
                  </a:cubicBezTo>
                  <a:lnTo>
                    <a:pt x="238957" y="1998714"/>
                  </a:lnTo>
                  <a:lnTo>
                    <a:pt x="0" y="19987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39">
              <a:extLst>
                <a:ext uri="{FF2B5EF4-FFF2-40B4-BE49-F238E27FC236}">
                  <a16:creationId xmlns:a16="http://schemas.microsoft.com/office/drawing/2014/main" id="{326E56BA-7169-BB61-F352-A617984FE152}"/>
                </a:ext>
              </a:extLst>
            </p:cNvPr>
            <p:cNvSpPr/>
            <p:nvPr/>
          </p:nvSpPr>
          <p:spPr>
            <a:xfrm rot="5400000">
              <a:off x="386417" y="1597573"/>
              <a:ext cx="1963294" cy="1982091"/>
            </a:xfrm>
            <a:custGeom>
              <a:avLst/>
              <a:gdLst>
                <a:gd name="connsiteX0" fmla="*/ 0 w 1963294"/>
                <a:gd name="connsiteY0" fmla="*/ 0 h 1982091"/>
                <a:gd name="connsiteX1" fmla="*/ 238956 w 1963294"/>
                <a:gd name="connsiteY1" fmla="*/ 0 h 1982091"/>
                <a:gd name="connsiteX2" fmla="*/ 246556 w 1963294"/>
                <a:gd name="connsiteY2" fmla="*/ 150505 h 1982091"/>
                <a:gd name="connsiteX3" fmla="*/ 1832585 w 1963294"/>
                <a:gd name="connsiteY3" fmla="*/ 1736534 h 1982091"/>
                <a:gd name="connsiteX4" fmla="*/ 1963294 w 1963294"/>
                <a:gd name="connsiteY4" fmla="*/ 1743134 h 1982091"/>
                <a:gd name="connsiteX5" fmla="*/ 1963294 w 1963294"/>
                <a:gd name="connsiteY5" fmla="*/ 1982091 h 1982091"/>
                <a:gd name="connsiteX6" fmla="*/ 1808154 w 1963294"/>
                <a:gd name="connsiteY6" fmla="*/ 1974257 h 1982091"/>
                <a:gd name="connsiteX7" fmla="*/ 8833 w 1963294"/>
                <a:gd name="connsiteY7" fmla="*/ 174936 h 1982091"/>
                <a:gd name="connsiteX8" fmla="*/ 0 w 1963294"/>
                <a:gd name="connsiteY8" fmla="*/ 0 h 198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3294" h="1982091">
                  <a:moveTo>
                    <a:pt x="0" y="0"/>
                  </a:moveTo>
                  <a:lnTo>
                    <a:pt x="238956" y="0"/>
                  </a:lnTo>
                  <a:lnTo>
                    <a:pt x="246556" y="150505"/>
                  </a:lnTo>
                  <a:cubicBezTo>
                    <a:pt x="331484" y="986773"/>
                    <a:pt x="996317" y="1651606"/>
                    <a:pt x="1832585" y="1736534"/>
                  </a:cubicBezTo>
                  <a:lnTo>
                    <a:pt x="1963294" y="1743134"/>
                  </a:lnTo>
                  <a:lnTo>
                    <a:pt x="1963294" y="1982091"/>
                  </a:lnTo>
                  <a:lnTo>
                    <a:pt x="1808154" y="1974257"/>
                  </a:lnTo>
                  <a:cubicBezTo>
                    <a:pt x="859423" y="1877908"/>
                    <a:pt x="105182" y="1123667"/>
                    <a:pt x="8833" y="174936"/>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A058303C-6B81-5B5C-D654-3CD9E07AE6E7}"/>
                </a:ext>
              </a:extLst>
            </p:cNvPr>
            <p:cNvSpPr/>
            <p:nvPr/>
          </p:nvSpPr>
          <p:spPr>
            <a:xfrm rot="5400000">
              <a:off x="357022" y="3633408"/>
              <a:ext cx="2019511" cy="1984665"/>
            </a:xfrm>
            <a:custGeom>
              <a:avLst/>
              <a:gdLst>
                <a:gd name="connsiteX0" fmla="*/ 0 w 2019511"/>
                <a:gd name="connsiteY0" fmla="*/ 1984400 h 1984665"/>
                <a:gd name="connsiteX1" fmla="*/ 0 w 2019511"/>
                <a:gd name="connsiteY1" fmla="*/ 1745443 h 1984665"/>
                <a:gd name="connsiteX2" fmla="*/ 5248 w 2019511"/>
                <a:gd name="connsiteY2" fmla="*/ 1745708 h 1984665"/>
                <a:gd name="connsiteX3" fmla="*/ 1772954 w 2019511"/>
                <a:gd name="connsiteY3" fmla="*/ 150505 h 1984665"/>
                <a:gd name="connsiteX4" fmla="*/ 1780554 w 2019511"/>
                <a:gd name="connsiteY4" fmla="*/ 0 h 1984665"/>
                <a:gd name="connsiteX5" fmla="*/ 2019511 w 2019511"/>
                <a:gd name="connsiteY5" fmla="*/ 0 h 1984665"/>
                <a:gd name="connsiteX6" fmla="*/ 2010677 w 2019511"/>
                <a:gd name="connsiteY6" fmla="*/ 174936 h 1984665"/>
                <a:gd name="connsiteX7" fmla="*/ 5248 w 2019511"/>
                <a:gd name="connsiteY7" fmla="*/ 1984665 h 1984665"/>
                <a:gd name="connsiteX8" fmla="*/ 0 w 2019511"/>
                <a:gd name="connsiteY8" fmla="*/ 1984400 h 1984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9511" h="1984665">
                  <a:moveTo>
                    <a:pt x="0" y="1984400"/>
                  </a:moveTo>
                  <a:lnTo>
                    <a:pt x="0" y="1745443"/>
                  </a:lnTo>
                  <a:lnTo>
                    <a:pt x="5248" y="1745708"/>
                  </a:lnTo>
                  <a:cubicBezTo>
                    <a:pt x="925258" y="1745708"/>
                    <a:pt x="1681960" y="1046506"/>
                    <a:pt x="1772954" y="150505"/>
                  </a:cubicBezTo>
                  <a:lnTo>
                    <a:pt x="1780554" y="0"/>
                  </a:lnTo>
                  <a:lnTo>
                    <a:pt x="2019511" y="0"/>
                  </a:lnTo>
                  <a:lnTo>
                    <a:pt x="2010677" y="174936"/>
                  </a:lnTo>
                  <a:cubicBezTo>
                    <a:pt x="1907446" y="1191434"/>
                    <a:pt x="1048982" y="1984665"/>
                    <a:pt x="5248" y="1984665"/>
                  </a:cubicBezTo>
                  <a:lnTo>
                    <a:pt x="0" y="198440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840C2274-8DFE-F52D-EB3D-F150ECC30EE6}"/>
                </a:ext>
              </a:extLst>
            </p:cNvPr>
            <p:cNvSpPr/>
            <p:nvPr/>
          </p:nvSpPr>
          <p:spPr>
            <a:xfrm rot="5400000">
              <a:off x="2395299" y="3625516"/>
              <a:ext cx="2020349" cy="2001288"/>
            </a:xfrm>
            <a:custGeom>
              <a:avLst/>
              <a:gdLst>
                <a:gd name="connsiteX0" fmla="*/ 0 w 2020349"/>
                <a:gd name="connsiteY0" fmla="*/ 239222 h 2001288"/>
                <a:gd name="connsiteX1" fmla="*/ 0 w 2020349"/>
                <a:gd name="connsiteY1" fmla="*/ 265 h 2001288"/>
                <a:gd name="connsiteX2" fmla="*/ 5248 w 2020349"/>
                <a:gd name="connsiteY2" fmla="*/ 0 h 2001288"/>
                <a:gd name="connsiteX3" fmla="*/ 2010676 w 2020349"/>
                <a:gd name="connsiteY3" fmla="*/ 1809729 h 2001288"/>
                <a:gd name="connsiteX4" fmla="*/ 2020349 w 2020349"/>
                <a:gd name="connsiteY4" fmla="*/ 2001288 h 2001288"/>
                <a:gd name="connsiteX5" fmla="*/ 1781392 w 2020349"/>
                <a:gd name="connsiteY5" fmla="*/ 2001288 h 2001288"/>
                <a:gd name="connsiteX6" fmla="*/ 1772953 w 2020349"/>
                <a:gd name="connsiteY6" fmla="*/ 1834160 h 2001288"/>
                <a:gd name="connsiteX7" fmla="*/ 5248 w 2020349"/>
                <a:gd name="connsiteY7" fmla="*/ 238957 h 2001288"/>
                <a:gd name="connsiteX8" fmla="*/ 0 w 2020349"/>
                <a:gd name="connsiteY8" fmla="*/ 239222 h 200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349" h="2001288">
                  <a:moveTo>
                    <a:pt x="0" y="239222"/>
                  </a:moveTo>
                  <a:lnTo>
                    <a:pt x="0" y="265"/>
                  </a:lnTo>
                  <a:lnTo>
                    <a:pt x="5248" y="0"/>
                  </a:lnTo>
                  <a:cubicBezTo>
                    <a:pt x="1048981" y="0"/>
                    <a:pt x="1907445" y="793231"/>
                    <a:pt x="2010676" y="1809729"/>
                  </a:cubicBezTo>
                  <a:lnTo>
                    <a:pt x="2020349" y="2001288"/>
                  </a:lnTo>
                  <a:lnTo>
                    <a:pt x="1781392" y="2001288"/>
                  </a:lnTo>
                  <a:lnTo>
                    <a:pt x="1772953" y="1834160"/>
                  </a:lnTo>
                  <a:cubicBezTo>
                    <a:pt x="1681959" y="938159"/>
                    <a:pt x="925257" y="238957"/>
                    <a:pt x="5248" y="238957"/>
                  </a:cubicBezTo>
                  <a:lnTo>
                    <a:pt x="0" y="239222"/>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Oval 51">
              <a:extLst>
                <a:ext uri="{FF2B5EF4-FFF2-40B4-BE49-F238E27FC236}">
                  <a16:creationId xmlns:a16="http://schemas.microsoft.com/office/drawing/2014/main" id="{3B431FBC-9A38-33FB-E652-35C7A49783D1}"/>
                </a:ext>
              </a:extLst>
            </p:cNvPr>
            <p:cNvSpPr/>
            <p:nvPr/>
          </p:nvSpPr>
          <p:spPr>
            <a:xfrm>
              <a:off x="565666" y="1776821"/>
              <a:ext cx="3678326" cy="3678326"/>
            </a:xfrm>
            <a:prstGeom prst="ellipse">
              <a:avLst/>
            </a:pr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7" name="TextBox 56">
            <a:extLst>
              <a:ext uri="{FF2B5EF4-FFF2-40B4-BE49-F238E27FC236}">
                <a16:creationId xmlns:a16="http://schemas.microsoft.com/office/drawing/2014/main" id="{9322B5C8-4134-33AE-0CA9-AC18D65A07EB}"/>
              </a:ext>
            </a:extLst>
          </p:cNvPr>
          <p:cNvSpPr txBox="1"/>
          <p:nvPr/>
        </p:nvSpPr>
        <p:spPr>
          <a:xfrm>
            <a:off x="3661092" y="3281688"/>
            <a:ext cx="4080856" cy="830997"/>
          </a:xfrm>
          <a:prstGeom prst="rect">
            <a:avLst/>
          </a:prstGeom>
          <a:noFill/>
        </p:spPr>
        <p:txBody>
          <a:bodyPr wrap="square" rtlCol="0">
            <a:spAutoFit/>
          </a:bodyPr>
          <a:lstStyle/>
          <a:p>
            <a:pPr lvl="1" algn="ctr"/>
            <a:r>
              <a:rPr lang="en-US" sz="2400" b="1" dirty="0">
                <a:solidFill>
                  <a:schemeClr val="tx2"/>
                </a:solidFill>
                <a:latin typeface="Montserrat ExtraBold" pitchFamily="2" charset="77"/>
              </a:rPr>
              <a:t>Project Walkthrough</a:t>
            </a:r>
          </a:p>
        </p:txBody>
      </p:sp>
      <p:pic>
        <p:nvPicPr>
          <p:cNvPr id="58" name="Graphic 57" descr="Bullseye">
            <a:extLst>
              <a:ext uri="{FF2B5EF4-FFF2-40B4-BE49-F238E27FC236}">
                <a16:creationId xmlns:a16="http://schemas.microsoft.com/office/drawing/2014/main" id="{206B89C7-EA48-D9A4-398C-3B39AC917D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6311" y="2361418"/>
            <a:ext cx="914400" cy="914400"/>
          </a:xfrm>
          <a:prstGeom prst="rect">
            <a:avLst/>
          </a:prstGeom>
        </p:spPr>
      </p:pic>
      <p:grpSp>
        <p:nvGrpSpPr>
          <p:cNvPr id="2" name="Grupo 1">
            <a:extLst>
              <a:ext uri="{FF2B5EF4-FFF2-40B4-BE49-F238E27FC236}">
                <a16:creationId xmlns:a16="http://schemas.microsoft.com/office/drawing/2014/main" id="{710FE541-6975-C31D-EBFE-ECDFAAB94FC9}"/>
              </a:ext>
            </a:extLst>
          </p:cNvPr>
          <p:cNvGrpSpPr/>
          <p:nvPr/>
        </p:nvGrpSpPr>
        <p:grpSpPr>
          <a:xfrm>
            <a:off x="1602531" y="4623955"/>
            <a:ext cx="1397750" cy="2005396"/>
            <a:chOff x="523875" y="4168392"/>
            <a:chExt cx="1397750" cy="2005396"/>
          </a:xfrm>
        </p:grpSpPr>
        <p:sp>
          <p:nvSpPr>
            <p:cNvPr id="3" name="Freeform 6">
              <a:extLst>
                <a:ext uri="{FF2B5EF4-FFF2-40B4-BE49-F238E27FC236}">
                  <a16:creationId xmlns:a16="http://schemas.microsoft.com/office/drawing/2014/main" id="{F9EC5041-380F-8D68-A4E3-1AEFA27B6C08}"/>
                </a:ext>
              </a:extLst>
            </p:cNvPr>
            <p:cNvSpPr>
              <a:spLocks/>
            </p:cNvSpPr>
            <p:nvPr/>
          </p:nvSpPr>
          <p:spPr bwMode="auto">
            <a:xfrm>
              <a:off x="1243928" y="4168392"/>
              <a:ext cx="677697" cy="700504"/>
            </a:xfrm>
            <a:custGeom>
              <a:avLst/>
              <a:gdLst>
                <a:gd name="T0" fmla="*/ 0 w 259"/>
                <a:gd name="T1" fmla="*/ 0 h 268"/>
                <a:gd name="T2" fmla="*/ 35 w 259"/>
                <a:gd name="T3" fmla="*/ 74 h 268"/>
                <a:gd name="T4" fmla="*/ 35 w 259"/>
                <a:gd name="T5" fmla="*/ 219 h 268"/>
                <a:gd name="T6" fmla="*/ 170 w 259"/>
                <a:gd name="T7" fmla="*/ 267 h 268"/>
                <a:gd name="T8" fmla="*/ 169 w 259"/>
                <a:gd name="T9" fmla="*/ 263 h 268"/>
                <a:gd name="T10" fmla="*/ 162 w 259"/>
                <a:gd name="T11" fmla="*/ 231 h 268"/>
                <a:gd name="T12" fmla="*/ 159 w 259"/>
                <a:gd name="T13" fmla="*/ 202 h 268"/>
                <a:gd name="T14" fmla="*/ 153 w 259"/>
                <a:gd name="T15" fmla="*/ 175 h 268"/>
                <a:gd name="T16" fmla="*/ 126 w 259"/>
                <a:gd name="T17" fmla="*/ 125 h 268"/>
                <a:gd name="T18" fmla="*/ 88 w 259"/>
                <a:gd name="T19" fmla="*/ 81 h 268"/>
                <a:gd name="T20" fmla="*/ 135 w 259"/>
                <a:gd name="T21" fmla="*/ 118 h 268"/>
                <a:gd name="T22" fmla="*/ 173 w 259"/>
                <a:gd name="T23" fmla="*/ 166 h 268"/>
                <a:gd name="T24" fmla="*/ 186 w 259"/>
                <a:gd name="T25" fmla="*/ 195 h 268"/>
                <a:gd name="T26" fmla="*/ 195 w 259"/>
                <a:gd name="T27" fmla="*/ 223 h 268"/>
                <a:gd name="T28" fmla="*/ 205 w 259"/>
                <a:gd name="T29" fmla="*/ 247 h 268"/>
                <a:gd name="T30" fmla="*/ 222 w 259"/>
                <a:gd name="T31" fmla="*/ 82 h 268"/>
                <a:gd name="T32" fmla="*/ 0 w 259"/>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9" h="268">
                  <a:moveTo>
                    <a:pt x="0" y="0"/>
                  </a:moveTo>
                  <a:cubicBezTo>
                    <a:pt x="0" y="0"/>
                    <a:pt x="31" y="20"/>
                    <a:pt x="35" y="74"/>
                  </a:cubicBezTo>
                  <a:cubicBezTo>
                    <a:pt x="41" y="136"/>
                    <a:pt x="8" y="172"/>
                    <a:pt x="35" y="219"/>
                  </a:cubicBezTo>
                  <a:cubicBezTo>
                    <a:pt x="61" y="263"/>
                    <a:pt x="132" y="268"/>
                    <a:pt x="170" y="267"/>
                  </a:cubicBezTo>
                  <a:cubicBezTo>
                    <a:pt x="170" y="265"/>
                    <a:pt x="169" y="264"/>
                    <a:pt x="169" y="263"/>
                  </a:cubicBezTo>
                  <a:cubicBezTo>
                    <a:pt x="165" y="252"/>
                    <a:pt x="164" y="241"/>
                    <a:pt x="162" y="231"/>
                  </a:cubicBezTo>
                  <a:cubicBezTo>
                    <a:pt x="161" y="221"/>
                    <a:pt x="160" y="211"/>
                    <a:pt x="159" y="202"/>
                  </a:cubicBezTo>
                  <a:cubicBezTo>
                    <a:pt x="157" y="192"/>
                    <a:pt x="156" y="184"/>
                    <a:pt x="153" y="175"/>
                  </a:cubicBezTo>
                  <a:cubicBezTo>
                    <a:pt x="147" y="158"/>
                    <a:pt x="138" y="141"/>
                    <a:pt x="126" y="125"/>
                  </a:cubicBezTo>
                  <a:cubicBezTo>
                    <a:pt x="115" y="110"/>
                    <a:pt x="102" y="95"/>
                    <a:pt x="88" y="81"/>
                  </a:cubicBezTo>
                  <a:cubicBezTo>
                    <a:pt x="105" y="92"/>
                    <a:pt x="120" y="104"/>
                    <a:pt x="135" y="118"/>
                  </a:cubicBezTo>
                  <a:cubicBezTo>
                    <a:pt x="150" y="132"/>
                    <a:pt x="163" y="147"/>
                    <a:pt x="173" y="166"/>
                  </a:cubicBezTo>
                  <a:cubicBezTo>
                    <a:pt x="179" y="175"/>
                    <a:pt x="183" y="185"/>
                    <a:pt x="186" y="195"/>
                  </a:cubicBezTo>
                  <a:cubicBezTo>
                    <a:pt x="190" y="205"/>
                    <a:pt x="192" y="214"/>
                    <a:pt x="195" y="223"/>
                  </a:cubicBezTo>
                  <a:cubicBezTo>
                    <a:pt x="198" y="232"/>
                    <a:pt x="202" y="240"/>
                    <a:pt x="205" y="247"/>
                  </a:cubicBezTo>
                  <a:cubicBezTo>
                    <a:pt x="224" y="212"/>
                    <a:pt x="259" y="133"/>
                    <a:pt x="222" y="82"/>
                  </a:cubicBezTo>
                  <a:cubicBezTo>
                    <a:pt x="165" y="2"/>
                    <a:pt x="0" y="0"/>
                    <a:pt x="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 name="Freeform 7">
              <a:extLst>
                <a:ext uri="{FF2B5EF4-FFF2-40B4-BE49-F238E27FC236}">
                  <a16:creationId xmlns:a16="http://schemas.microsoft.com/office/drawing/2014/main" id="{4CA8492D-2050-09B5-192B-332B65FB185D}"/>
                </a:ext>
              </a:extLst>
            </p:cNvPr>
            <p:cNvSpPr>
              <a:spLocks/>
            </p:cNvSpPr>
            <p:nvPr/>
          </p:nvSpPr>
          <p:spPr bwMode="auto">
            <a:xfrm>
              <a:off x="523875" y="4828169"/>
              <a:ext cx="837346" cy="619050"/>
            </a:xfrm>
            <a:custGeom>
              <a:avLst/>
              <a:gdLst>
                <a:gd name="T0" fmla="*/ 0 w 320"/>
                <a:gd name="T1" fmla="*/ 142 h 237"/>
                <a:gd name="T2" fmla="*/ 81 w 320"/>
                <a:gd name="T3" fmla="*/ 154 h 237"/>
                <a:gd name="T4" fmla="*/ 201 w 320"/>
                <a:gd name="T5" fmla="*/ 235 h 237"/>
                <a:gd name="T6" fmla="*/ 317 w 320"/>
                <a:gd name="T7" fmla="*/ 148 h 237"/>
                <a:gd name="T8" fmla="*/ 312 w 320"/>
                <a:gd name="T9" fmla="*/ 147 h 237"/>
                <a:gd name="T10" fmla="*/ 282 w 320"/>
                <a:gd name="T11" fmla="*/ 135 h 237"/>
                <a:gd name="T12" fmla="*/ 256 w 320"/>
                <a:gd name="T13" fmla="*/ 122 h 237"/>
                <a:gd name="T14" fmla="*/ 231 w 320"/>
                <a:gd name="T15" fmla="*/ 112 h 237"/>
                <a:gd name="T16" fmla="*/ 175 w 320"/>
                <a:gd name="T17" fmla="*/ 107 h 237"/>
                <a:gd name="T18" fmla="*/ 117 w 320"/>
                <a:gd name="T19" fmla="*/ 114 h 237"/>
                <a:gd name="T20" fmla="*/ 173 w 320"/>
                <a:gd name="T21" fmla="*/ 95 h 237"/>
                <a:gd name="T22" fmla="*/ 234 w 320"/>
                <a:gd name="T23" fmla="*/ 90 h 237"/>
                <a:gd name="T24" fmla="*/ 266 w 320"/>
                <a:gd name="T25" fmla="*/ 95 h 237"/>
                <a:gd name="T26" fmla="*/ 294 w 320"/>
                <a:gd name="T27" fmla="*/ 103 h 237"/>
                <a:gd name="T28" fmla="*/ 320 w 320"/>
                <a:gd name="T29" fmla="*/ 108 h 237"/>
                <a:gd name="T30" fmla="*/ 191 w 320"/>
                <a:gd name="T31" fmla="*/ 3 h 237"/>
                <a:gd name="T32" fmla="*/ 0 w 320"/>
                <a:gd name="T33" fmla="*/ 14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0" h="237">
                  <a:moveTo>
                    <a:pt x="0" y="142"/>
                  </a:moveTo>
                  <a:cubicBezTo>
                    <a:pt x="0" y="142"/>
                    <a:pt x="34" y="128"/>
                    <a:pt x="81" y="154"/>
                  </a:cubicBezTo>
                  <a:cubicBezTo>
                    <a:pt x="136" y="183"/>
                    <a:pt x="148" y="231"/>
                    <a:pt x="201" y="235"/>
                  </a:cubicBezTo>
                  <a:cubicBezTo>
                    <a:pt x="253" y="237"/>
                    <a:pt x="296" y="181"/>
                    <a:pt x="317" y="148"/>
                  </a:cubicBezTo>
                  <a:cubicBezTo>
                    <a:pt x="315" y="148"/>
                    <a:pt x="314" y="148"/>
                    <a:pt x="312" y="147"/>
                  </a:cubicBezTo>
                  <a:cubicBezTo>
                    <a:pt x="301" y="144"/>
                    <a:pt x="291" y="139"/>
                    <a:pt x="282" y="135"/>
                  </a:cubicBezTo>
                  <a:cubicBezTo>
                    <a:pt x="273" y="130"/>
                    <a:pt x="265" y="126"/>
                    <a:pt x="256" y="122"/>
                  </a:cubicBezTo>
                  <a:cubicBezTo>
                    <a:pt x="248" y="118"/>
                    <a:pt x="240" y="114"/>
                    <a:pt x="231" y="112"/>
                  </a:cubicBezTo>
                  <a:cubicBezTo>
                    <a:pt x="213" y="107"/>
                    <a:pt x="194" y="106"/>
                    <a:pt x="175" y="107"/>
                  </a:cubicBezTo>
                  <a:cubicBezTo>
                    <a:pt x="155" y="107"/>
                    <a:pt x="136" y="110"/>
                    <a:pt x="117" y="114"/>
                  </a:cubicBezTo>
                  <a:cubicBezTo>
                    <a:pt x="135" y="106"/>
                    <a:pt x="154" y="100"/>
                    <a:pt x="173" y="95"/>
                  </a:cubicBezTo>
                  <a:cubicBezTo>
                    <a:pt x="193" y="91"/>
                    <a:pt x="213" y="88"/>
                    <a:pt x="234" y="90"/>
                  </a:cubicBezTo>
                  <a:cubicBezTo>
                    <a:pt x="245" y="90"/>
                    <a:pt x="256" y="92"/>
                    <a:pt x="266" y="95"/>
                  </a:cubicBezTo>
                  <a:cubicBezTo>
                    <a:pt x="276" y="98"/>
                    <a:pt x="285" y="101"/>
                    <a:pt x="294" y="103"/>
                  </a:cubicBezTo>
                  <a:cubicBezTo>
                    <a:pt x="303" y="106"/>
                    <a:pt x="312" y="108"/>
                    <a:pt x="320" y="108"/>
                  </a:cubicBezTo>
                  <a:cubicBezTo>
                    <a:pt x="301" y="73"/>
                    <a:pt x="254" y="0"/>
                    <a:pt x="191" y="3"/>
                  </a:cubicBezTo>
                  <a:cubicBezTo>
                    <a:pt x="93" y="6"/>
                    <a:pt x="0" y="142"/>
                    <a:pt x="0" y="14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Freeform 8">
              <a:extLst>
                <a:ext uri="{FF2B5EF4-FFF2-40B4-BE49-F238E27FC236}">
                  <a16:creationId xmlns:a16="http://schemas.microsoft.com/office/drawing/2014/main" id="{9E27C6ED-9E20-205B-2BC0-F54977098A70}"/>
                </a:ext>
              </a:extLst>
            </p:cNvPr>
            <p:cNvSpPr>
              <a:spLocks/>
            </p:cNvSpPr>
            <p:nvPr/>
          </p:nvSpPr>
          <p:spPr bwMode="auto">
            <a:xfrm>
              <a:off x="1128263" y="5432557"/>
              <a:ext cx="724940" cy="741231"/>
            </a:xfrm>
            <a:custGeom>
              <a:avLst/>
              <a:gdLst>
                <a:gd name="T0" fmla="*/ 35 w 277"/>
                <a:gd name="T1" fmla="*/ 283 h 283"/>
                <a:gd name="T2" fmla="*/ 99 w 277"/>
                <a:gd name="T3" fmla="*/ 231 h 283"/>
                <a:gd name="T4" fmla="*/ 240 w 277"/>
                <a:gd name="T5" fmla="*/ 199 h 283"/>
                <a:gd name="T6" fmla="*/ 256 w 277"/>
                <a:gd name="T7" fmla="*/ 56 h 283"/>
                <a:gd name="T8" fmla="*/ 252 w 277"/>
                <a:gd name="T9" fmla="*/ 59 h 283"/>
                <a:gd name="T10" fmla="*/ 223 w 277"/>
                <a:gd name="T11" fmla="*/ 72 h 283"/>
                <a:gd name="T12" fmla="*/ 195 w 277"/>
                <a:gd name="T13" fmla="*/ 82 h 283"/>
                <a:gd name="T14" fmla="*/ 171 w 277"/>
                <a:gd name="T15" fmla="*/ 94 h 283"/>
                <a:gd name="T16" fmla="*/ 128 w 277"/>
                <a:gd name="T17" fmla="*/ 131 h 283"/>
                <a:gd name="T18" fmla="*/ 94 w 277"/>
                <a:gd name="T19" fmla="*/ 178 h 283"/>
                <a:gd name="T20" fmla="*/ 119 w 277"/>
                <a:gd name="T21" fmla="*/ 124 h 283"/>
                <a:gd name="T22" fmla="*/ 157 w 277"/>
                <a:gd name="T23" fmla="*/ 76 h 283"/>
                <a:gd name="T24" fmla="*/ 182 w 277"/>
                <a:gd name="T25" fmla="*/ 57 h 283"/>
                <a:gd name="T26" fmla="*/ 208 w 277"/>
                <a:gd name="T27" fmla="*/ 41 h 283"/>
                <a:gd name="T28" fmla="*/ 229 w 277"/>
                <a:gd name="T29" fmla="*/ 26 h 283"/>
                <a:gd name="T30" fmla="*/ 64 w 277"/>
                <a:gd name="T31" fmla="*/ 48 h 283"/>
                <a:gd name="T32" fmla="*/ 35 w 277"/>
                <a:gd name="T33"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83">
                  <a:moveTo>
                    <a:pt x="35" y="283"/>
                  </a:moveTo>
                  <a:cubicBezTo>
                    <a:pt x="35" y="283"/>
                    <a:pt x="48" y="248"/>
                    <a:pt x="99" y="231"/>
                  </a:cubicBezTo>
                  <a:cubicBezTo>
                    <a:pt x="158" y="212"/>
                    <a:pt x="201" y="236"/>
                    <a:pt x="240" y="199"/>
                  </a:cubicBezTo>
                  <a:cubicBezTo>
                    <a:pt x="277" y="164"/>
                    <a:pt x="266" y="93"/>
                    <a:pt x="256" y="56"/>
                  </a:cubicBezTo>
                  <a:cubicBezTo>
                    <a:pt x="255" y="57"/>
                    <a:pt x="254" y="58"/>
                    <a:pt x="252" y="59"/>
                  </a:cubicBezTo>
                  <a:cubicBezTo>
                    <a:pt x="242" y="64"/>
                    <a:pt x="232" y="68"/>
                    <a:pt x="223" y="72"/>
                  </a:cubicBezTo>
                  <a:cubicBezTo>
                    <a:pt x="213" y="76"/>
                    <a:pt x="204" y="79"/>
                    <a:pt x="195" y="82"/>
                  </a:cubicBezTo>
                  <a:cubicBezTo>
                    <a:pt x="187" y="85"/>
                    <a:pt x="179" y="89"/>
                    <a:pt x="171" y="94"/>
                  </a:cubicBezTo>
                  <a:cubicBezTo>
                    <a:pt x="155" y="104"/>
                    <a:pt x="141" y="116"/>
                    <a:pt x="128" y="131"/>
                  </a:cubicBezTo>
                  <a:cubicBezTo>
                    <a:pt x="116" y="145"/>
                    <a:pt x="104" y="162"/>
                    <a:pt x="94" y="178"/>
                  </a:cubicBezTo>
                  <a:cubicBezTo>
                    <a:pt x="101" y="160"/>
                    <a:pt x="109" y="142"/>
                    <a:pt x="119" y="124"/>
                  </a:cubicBezTo>
                  <a:cubicBezTo>
                    <a:pt x="129" y="107"/>
                    <a:pt x="141" y="90"/>
                    <a:pt x="157" y="76"/>
                  </a:cubicBezTo>
                  <a:cubicBezTo>
                    <a:pt x="165" y="69"/>
                    <a:pt x="174" y="62"/>
                    <a:pt x="182" y="57"/>
                  </a:cubicBezTo>
                  <a:cubicBezTo>
                    <a:pt x="191" y="51"/>
                    <a:pt x="200" y="46"/>
                    <a:pt x="208" y="41"/>
                  </a:cubicBezTo>
                  <a:cubicBezTo>
                    <a:pt x="216" y="37"/>
                    <a:pt x="223" y="32"/>
                    <a:pt x="229" y="26"/>
                  </a:cubicBezTo>
                  <a:cubicBezTo>
                    <a:pt x="191" y="16"/>
                    <a:pt x="106" y="0"/>
                    <a:pt x="64" y="48"/>
                  </a:cubicBezTo>
                  <a:cubicBezTo>
                    <a:pt x="0" y="121"/>
                    <a:pt x="35" y="283"/>
                    <a:pt x="35" y="28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6" name="Freeform 5">
            <a:extLst>
              <a:ext uri="{FF2B5EF4-FFF2-40B4-BE49-F238E27FC236}">
                <a16:creationId xmlns:a16="http://schemas.microsoft.com/office/drawing/2014/main" id="{005C16BD-6F5C-4BFB-862D-09814016FF11}"/>
              </a:ext>
            </a:extLst>
          </p:cNvPr>
          <p:cNvSpPr>
            <a:spLocks/>
          </p:cNvSpPr>
          <p:nvPr/>
        </p:nvSpPr>
        <p:spPr bwMode="auto">
          <a:xfrm>
            <a:off x="2520149" y="2712027"/>
            <a:ext cx="8546145" cy="3034973"/>
          </a:xfrm>
          <a:custGeom>
            <a:avLst/>
            <a:gdLst>
              <a:gd name="T0" fmla="*/ 2684 w 3266"/>
              <a:gd name="T1" fmla="*/ 1159 h 1159"/>
              <a:gd name="T2" fmla="*/ 26 w 3266"/>
              <a:gd name="T3" fmla="*/ 1159 h 1159"/>
              <a:gd name="T4" fmla="*/ 0 w 3266"/>
              <a:gd name="T5" fmla="*/ 1133 h 1159"/>
              <a:gd name="T6" fmla="*/ 26 w 3266"/>
              <a:gd name="T7" fmla="*/ 1107 h 1159"/>
              <a:gd name="T8" fmla="*/ 2684 w 3266"/>
              <a:gd name="T9" fmla="*/ 1107 h 1159"/>
              <a:gd name="T10" fmla="*/ 3213 w 3266"/>
              <a:gd name="T11" fmla="*/ 577 h 1159"/>
              <a:gd name="T12" fmla="*/ 3213 w 3266"/>
              <a:gd name="T13" fmla="*/ 26 h 1159"/>
              <a:gd name="T14" fmla="*/ 3239 w 3266"/>
              <a:gd name="T15" fmla="*/ 0 h 1159"/>
              <a:gd name="T16" fmla="*/ 3266 w 3266"/>
              <a:gd name="T17" fmla="*/ 26 h 1159"/>
              <a:gd name="T18" fmla="*/ 3266 w 3266"/>
              <a:gd name="T19" fmla="*/ 577 h 1159"/>
              <a:gd name="T20" fmla="*/ 2684 w 3266"/>
              <a:gd name="T21" fmla="*/ 1159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6" h="1159">
                <a:moveTo>
                  <a:pt x="2684" y="1159"/>
                </a:moveTo>
                <a:cubicBezTo>
                  <a:pt x="26" y="1159"/>
                  <a:pt x="26" y="1159"/>
                  <a:pt x="26" y="1159"/>
                </a:cubicBezTo>
                <a:cubicBezTo>
                  <a:pt x="12" y="1159"/>
                  <a:pt x="0" y="1147"/>
                  <a:pt x="0" y="1133"/>
                </a:cubicBezTo>
                <a:cubicBezTo>
                  <a:pt x="0" y="1119"/>
                  <a:pt x="12" y="1107"/>
                  <a:pt x="26" y="1107"/>
                </a:cubicBezTo>
                <a:cubicBezTo>
                  <a:pt x="2684" y="1107"/>
                  <a:pt x="2684" y="1107"/>
                  <a:pt x="2684" y="1107"/>
                </a:cubicBezTo>
                <a:cubicBezTo>
                  <a:pt x="2976" y="1107"/>
                  <a:pt x="3213" y="869"/>
                  <a:pt x="3213" y="577"/>
                </a:cubicBezTo>
                <a:cubicBezTo>
                  <a:pt x="3213" y="26"/>
                  <a:pt x="3213" y="26"/>
                  <a:pt x="3213" y="26"/>
                </a:cubicBezTo>
                <a:cubicBezTo>
                  <a:pt x="3213" y="11"/>
                  <a:pt x="3225" y="0"/>
                  <a:pt x="3239" y="0"/>
                </a:cubicBezTo>
                <a:cubicBezTo>
                  <a:pt x="3254" y="0"/>
                  <a:pt x="3266" y="11"/>
                  <a:pt x="3266" y="26"/>
                </a:cubicBezTo>
                <a:cubicBezTo>
                  <a:pt x="3266" y="577"/>
                  <a:pt x="3266" y="577"/>
                  <a:pt x="3266" y="577"/>
                </a:cubicBezTo>
                <a:cubicBezTo>
                  <a:pt x="3266" y="898"/>
                  <a:pt x="3004" y="1159"/>
                  <a:pt x="2684" y="115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nvGrpSpPr>
          <p:cNvPr id="7" name="Grupo 3">
            <a:extLst>
              <a:ext uri="{FF2B5EF4-FFF2-40B4-BE49-F238E27FC236}">
                <a16:creationId xmlns:a16="http://schemas.microsoft.com/office/drawing/2014/main" id="{8BC427F0-547E-FABF-0333-5F9E17F60058}"/>
              </a:ext>
            </a:extLst>
          </p:cNvPr>
          <p:cNvGrpSpPr/>
          <p:nvPr/>
        </p:nvGrpSpPr>
        <p:grpSpPr>
          <a:xfrm>
            <a:off x="10194524" y="885830"/>
            <a:ext cx="1630707" cy="1826197"/>
            <a:chOff x="9218267" y="447577"/>
            <a:chExt cx="1630707" cy="1826197"/>
          </a:xfrm>
        </p:grpSpPr>
        <p:sp>
          <p:nvSpPr>
            <p:cNvPr id="8" name="Freeform 9">
              <a:extLst>
                <a:ext uri="{FF2B5EF4-FFF2-40B4-BE49-F238E27FC236}">
                  <a16:creationId xmlns:a16="http://schemas.microsoft.com/office/drawing/2014/main" id="{1BC03343-F1A0-ABC1-B90A-F21C8A7F8D58}"/>
                </a:ext>
              </a:extLst>
            </p:cNvPr>
            <p:cNvSpPr>
              <a:spLocks/>
            </p:cNvSpPr>
            <p:nvPr/>
          </p:nvSpPr>
          <p:spPr bwMode="auto">
            <a:xfrm>
              <a:off x="9553857" y="447577"/>
              <a:ext cx="143359" cy="669551"/>
            </a:xfrm>
            <a:custGeom>
              <a:avLst/>
              <a:gdLst>
                <a:gd name="T0" fmla="*/ 27 w 55"/>
                <a:gd name="T1" fmla="*/ 256 h 256"/>
                <a:gd name="T2" fmla="*/ 0 w 55"/>
                <a:gd name="T3" fmla="*/ 228 h 256"/>
                <a:gd name="T4" fmla="*/ 0 w 55"/>
                <a:gd name="T5" fmla="*/ 28 h 256"/>
                <a:gd name="T6" fmla="*/ 27 w 55"/>
                <a:gd name="T7" fmla="*/ 0 h 256"/>
                <a:gd name="T8" fmla="*/ 55 w 55"/>
                <a:gd name="T9" fmla="*/ 28 h 256"/>
                <a:gd name="T10" fmla="*/ 55 w 55"/>
                <a:gd name="T11" fmla="*/ 228 h 256"/>
                <a:gd name="T12" fmla="*/ 27 w 55"/>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55" h="256">
                  <a:moveTo>
                    <a:pt x="27" y="256"/>
                  </a:moveTo>
                  <a:cubicBezTo>
                    <a:pt x="12" y="256"/>
                    <a:pt x="0" y="243"/>
                    <a:pt x="0" y="228"/>
                  </a:cubicBezTo>
                  <a:cubicBezTo>
                    <a:pt x="0" y="28"/>
                    <a:pt x="0" y="28"/>
                    <a:pt x="0" y="28"/>
                  </a:cubicBezTo>
                  <a:cubicBezTo>
                    <a:pt x="0" y="13"/>
                    <a:pt x="12" y="0"/>
                    <a:pt x="27" y="0"/>
                  </a:cubicBezTo>
                  <a:cubicBezTo>
                    <a:pt x="43" y="0"/>
                    <a:pt x="55" y="13"/>
                    <a:pt x="55" y="28"/>
                  </a:cubicBezTo>
                  <a:cubicBezTo>
                    <a:pt x="55" y="228"/>
                    <a:pt x="55" y="228"/>
                    <a:pt x="55" y="228"/>
                  </a:cubicBezTo>
                  <a:cubicBezTo>
                    <a:pt x="55" y="243"/>
                    <a:pt x="43" y="256"/>
                    <a:pt x="27" y="25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10">
              <a:extLst>
                <a:ext uri="{FF2B5EF4-FFF2-40B4-BE49-F238E27FC236}">
                  <a16:creationId xmlns:a16="http://schemas.microsoft.com/office/drawing/2014/main" id="{DB6B6602-8898-556B-FE20-5F6F6BBE00EB}"/>
                </a:ext>
              </a:extLst>
            </p:cNvPr>
            <p:cNvSpPr>
              <a:spLocks/>
            </p:cNvSpPr>
            <p:nvPr/>
          </p:nvSpPr>
          <p:spPr bwMode="auto">
            <a:xfrm>
              <a:off x="10370025" y="447577"/>
              <a:ext cx="143359" cy="669551"/>
            </a:xfrm>
            <a:custGeom>
              <a:avLst/>
              <a:gdLst>
                <a:gd name="T0" fmla="*/ 28 w 55"/>
                <a:gd name="T1" fmla="*/ 256 h 256"/>
                <a:gd name="T2" fmla="*/ 0 w 55"/>
                <a:gd name="T3" fmla="*/ 228 h 256"/>
                <a:gd name="T4" fmla="*/ 0 w 55"/>
                <a:gd name="T5" fmla="*/ 28 h 256"/>
                <a:gd name="T6" fmla="*/ 28 w 55"/>
                <a:gd name="T7" fmla="*/ 0 h 256"/>
                <a:gd name="T8" fmla="*/ 55 w 55"/>
                <a:gd name="T9" fmla="*/ 28 h 256"/>
                <a:gd name="T10" fmla="*/ 55 w 55"/>
                <a:gd name="T11" fmla="*/ 228 h 256"/>
                <a:gd name="T12" fmla="*/ 28 w 55"/>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55" h="256">
                  <a:moveTo>
                    <a:pt x="28" y="256"/>
                  </a:moveTo>
                  <a:cubicBezTo>
                    <a:pt x="12" y="256"/>
                    <a:pt x="0" y="243"/>
                    <a:pt x="0" y="228"/>
                  </a:cubicBezTo>
                  <a:cubicBezTo>
                    <a:pt x="0" y="28"/>
                    <a:pt x="0" y="28"/>
                    <a:pt x="0" y="28"/>
                  </a:cubicBezTo>
                  <a:cubicBezTo>
                    <a:pt x="0" y="13"/>
                    <a:pt x="12" y="0"/>
                    <a:pt x="28" y="0"/>
                  </a:cubicBezTo>
                  <a:cubicBezTo>
                    <a:pt x="43" y="0"/>
                    <a:pt x="55" y="13"/>
                    <a:pt x="55" y="28"/>
                  </a:cubicBezTo>
                  <a:cubicBezTo>
                    <a:pt x="55" y="228"/>
                    <a:pt x="55" y="228"/>
                    <a:pt x="55" y="228"/>
                  </a:cubicBezTo>
                  <a:cubicBezTo>
                    <a:pt x="55" y="243"/>
                    <a:pt x="43" y="256"/>
                    <a:pt x="28" y="25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11">
              <a:extLst>
                <a:ext uri="{FF2B5EF4-FFF2-40B4-BE49-F238E27FC236}">
                  <a16:creationId xmlns:a16="http://schemas.microsoft.com/office/drawing/2014/main" id="{5DD86BA8-8858-D558-05C9-BC02B7805885}"/>
                </a:ext>
              </a:extLst>
            </p:cNvPr>
            <p:cNvSpPr>
              <a:spLocks/>
            </p:cNvSpPr>
            <p:nvPr/>
          </p:nvSpPr>
          <p:spPr bwMode="auto">
            <a:xfrm>
              <a:off x="9218267" y="1043820"/>
              <a:ext cx="1630707" cy="1229954"/>
            </a:xfrm>
            <a:custGeom>
              <a:avLst/>
              <a:gdLst>
                <a:gd name="T0" fmla="*/ 623 w 623"/>
                <a:gd name="T1" fmla="*/ 229 h 470"/>
                <a:gd name="T2" fmla="*/ 623 w 623"/>
                <a:gd name="T3" fmla="*/ 25 h 470"/>
                <a:gd name="T4" fmla="*/ 598 w 623"/>
                <a:gd name="T5" fmla="*/ 0 h 470"/>
                <a:gd name="T6" fmla="*/ 25 w 623"/>
                <a:gd name="T7" fmla="*/ 0 h 470"/>
                <a:gd name="T8" fmla="*/ 0 w 623"/>
                <a:gd name="T9" fmla="*/ 25 h 470"/>
                <a:gd name="T10" fmla="*/ 0 w 623"/>
                <a:gd name="T11" fmla="*/ 229 h 470"/>
                <a:gd name="T12" fmla="*/ 23 w 623"/>
                <a:gd name="T13" fmla="*/ 254 h 470"/>
                <a:gd name="T14" fmla="*/ 217 w 623"/>
                <a:gd name="T15" fmla="*/ 447 h 470"/>
                <a:gd name="T16" fmla="*/ 242 w 623"/>
                <a:gd name="T17" fmla="*/ 470 h 470"/>
                <a:gd name="T18" fmla="*/ 381 w 623"/>
                <a:gd name="T19" fmla="*/ 470 h 470"/>
                <a:gd name="T20" fmla="*/ 406 w 623"/>
                <a:gd name="T21" fmla="*/ 447 h 470"/>
                <a:gd name="T22" fmla="*/ 600 w 623"/>
                <a:gd name="T23" fmla="*/ 254 h 470"/>
                <a:gd name="T24" fmla="*/ 623 w 623"/>
                <a:gd name="T25" fmla="*/ 22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3" h="470">
                  <a:moveTo>
                    <a:pt x="623" y="229"/>
                  </a:moveTo>
                  <a:cubicBezTo>
                    <a:pt x="623" y="25"/>
                    <a:pt x="623" y="25"/>
                    <a:pt x="623" y="25"/>
                  </a:cubicBezTo>
                  <a:cubicBezTo>
                    <a:pt x="623" y="11"/>
                    <a:pt x="611" y="0"/>
                    <a:pt x="598" y="0"/>
                  </a:cubicBezTo>
                  <a:cubicBezTo>
                    <a:pt x="25" y="0"/>
                    <a:pt x="25" y="0"/>
                    <a:pt x="25" y="0"/>
                  </a:cubicBezTo>
                  <a:cubicBezTo>
                    <a:pt x="12" y="0"/>
                    <a:pt x="0" y="11"/>
                    <a:pt x="0" y="25"/>
                  </a:cubicBezTo>
                  <a:cubicBezTo>
                    <a:pt x="0" y="229"/>
                    <a:pt x="0" y="229"/>
                    <a:pt x="0" y="229"/>
                  </a:cubicBezTo>
                  <a:cubicBezTo>
                    <a:pt x="0" y="242"/>
                    <a:pt x="10" y="252"/>
                    <a:pt x="23" y="254"/>
                  </a:cubicBezTo>
                  <a:cubicBezTo>
                    <a:pt x="125" y="264"/>
                    <a:pt x="206" y="345"/>
                    <a:pt x="217" y="447"/>
                  </a:cubicBezTo>
                  <a:cubicBezTo>
                    <a:pt x="218" y="460"/>
                    <a:pt x="229" y="470"/>
                    <a:pt x="242" y="470"/>
                  </a:cubicBezTo>
                  <a:cubicBezTo>
                    <a:pt x="381" y="470"/>
                    <a:pt x="381" y="470"/>
                    <a:pt x="381" y="470"/>
                  </a:cubicBezTo>
                  <a:cubicBezTo>
                    <a:pt x="394" y="470"/>
                    <a:pt x="405" y="460"/>
                    <a:pt x="406" y="447"/>
                  </a:cubicBezTo>
                  <a:cubicBezTo>
                    <a:pt x="417" y="345"/>
                    <a:pt x="498" y="264"/>
                    <a:pt x="600" y="254"/>
                  </a:cubicBezTo>
                  <a:cubicBezTo>
                    <a:pt x="613" y="252"/>
                    <a:pt x="623" y="242"/>
                    <a:pt x="623" y="22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111" name="Grupo 1">
            <a:extLst>
              <a:ext uri="{FF2B5EF4-FFF2-40B4-BE49-F238E27FC236}">
                <a16:creationId xmlns:a16="http://schemas.microsoft.com/office/drawing/2014/main" id="{95427B56-F899-96B9-D768-111DF6F6ABAA}"/>
              </a:ext>
            </a:extLst>
          </p:cNvPr>
          <p:cNvGrpSpPr/>
          <p:nvPr/>
        </p:nvGrpSpPr>
        <p:grpSpPr>
          <a:xfrm>
            <a:off x="194050" y="267855"/>
            <a:ext cx="1747154" cy="1614475"/>
            <a:chOff x="977900" y="744537"/>
            <a:chExt cx="4591051" cy="4124324"/>
          </a:xfrm>
        </p:grpSpPr>
        <p:sp>
          <p:nvSpPr>
            <p:cNvPr id="2112" name="Freeform 6">
              <a:extLst>
                <a:ext uri="{FF2B5EF4-FFF2-40B4-BE49-F238E27FC236}">
                  <a16:creationId xmlns:a16="http://schemas.microsoft.com/office/drawing/2014/main" id="{1098CA0A-8C2E-85A6-33D7-DF23B23B24B7}"/>
                </a:ext>
              </a:extLst>
            </p:cNvPr>
            <p:cNvSpPr>
              <a:spLocks/>
            </p:cNvSpPr>
            <p:nvPr/>
          </p:nvSpPr>
          <p:spPr bwMode="auto">
            <a:xfrm>
              <a:off x="2573338" y="3009900"/>
              <a:ext cx="339725" cy="460375"/>
            </a:xfrm>
            <a:custGeom>
              <a:avLst/>
              <a:gdLst>
                <a:gd name="T0" fmla="*/ 52 w 126"/>
                <a:gd name="T1" fmla="*/ 0 h 171"/>
                <a:gd name="T2" fmla="*/ 46 w 126"/>
                <a:gd name="T3" fmla="*/ 43 h 171"/>
                <a:gd name="T4" fmla="*/ 2 w 126"/>
                <a:gd name="T5" fmla="*/ 107 h 171"/>
                <a:gd name="T6" fmla="*/ 47 w 126"/>
                <a:gd name="T7" fmla="*/ 169 h 171"/>
                <a:gd name="T8" fmla="*/ 48 w 126"/>
                <a:gd name="T9" fmla="*/ 167 h 171"/>
                <a:gd name="T10" fmla="*/ 54 w 126"/>
                <a:gd name="T11" fmla="*/ 151 h 171"/>
                <a:gd name="T12" fmla="*/ 62 w 126"/>
                <a:gd name="T13" fmla="*/ 137 h 171"/>
                <a:gd name="T14" fmla="*/ 67 w 126"/>
                <a:gd name="T15" fmla="*/ 123 h 171"/>
                <a:gd name="T16" fmla="*/ 70 w 126"/>
                <a:gd name="T17" fmla="*/ 93 h 171"/>
                <a:gd name="T18" fmla="*/ 67 w 126"/>
                <a:gd name="T19" fmla="*/ 62 h 171"/>
                <a:gd name="T20" fmla="*/ 76 w 126"/>
                <a:gd name="T21" fmla="*/ 93 h 171"/>
                <a:gd name="T22" fmla="*/ 79 w 126"/>
                <a:gd name="T23" fmla="*/ 125 h 171"/>
                <a:gd name="T24" fmla="*/ 76 w 126"/>
                <a:gd name="T25" fmla="*/ 142 h 171"/>
                <a:gd name="T26" fmla="*/ 71 w 126"/>
                <a:gd name="T27" fmla="*/ 157 h 171"/>
                <a:gd name="T28" fmla="*/ 68 w 126"/>
                <a:gd name="T29" fmla="*/ 171 h 171"/>
                <a:gd name="T30" fmla="*/ 126 w 126"/>
                <a:gd name="T31" fmla="*/ 103 h 171"/>
                <a:gd name="T32" fmla="*/ 52 w 126"/>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171">
                  <a:moveTo>
                    <a:pt x="52" y="0"/>
                  </a:moveTo>
                  <a:cubicBezTo>
                    <a:pt x="52" y="0"/>
                    <a:pt x="60" y="18"/>
                    <a:pt x="46" y="43"/>
                  </a:cubicBezTo>
                  <a:cubicBezTo>
                    <a:pt x="29" y="72"/>
                    <a:pt x="4" y="78"/>
                    <a:pt x="2" y="107"/>
                  </a:cubicBezTo>
                  <a:cubicBezTo>
                    <a:pt x="0" y="134"/>
                    <a:pt x="30" y="158"/>
                    <a:pt x="47" y="169"/>
                  </a:cubicBezTo>
                  <a:cubicBezTo>
                    <a:pt x="47" y="168"/>
                    <a:pt x="47" y="167"/>
                    <a:pt x="48" y="167"/>
                  </a:cubicBezTo>
                  <a:cubicBezTo>
                    <a:pt x="49" y="161"/>
                    <a:pt x="52" y="155"/>
                    <a:pt x="54" y="151"/>
                  </a:cubicBezTo>
                  <a:cubicBezTo>
                    <a:pt x="57" y="146"/>
                    <a:pt x="59" y="141"/>
                    <a:pt x="62" y="137"/>
                  </a:cubicBezTo>
                  <a:cubicBezTo>
                    <a:pt x="64" y="132"/>
                    <a:pt x="66" y="128"/>
                    <a:pt x="67" y="123"/>
                  </a:cubicBezTo>
                  <a:cubicBezTo>
                    <a:pt x="70" y="114"/>
                    <a:pt x="70" y="104"/>
                    <a:pt x="70" y="93"/>
                  </a:cubicBezTo>
                  <a:cubicBezTo>
                    <a:pt x="70" y="83"/>
                    <a:pt x="69" y="73"/>
                    <a:pt x="67" y="62"/>
                  </a:cubicBezTo>
                  <a:cubicBezTo>
                    <a:pt x="71" y="72"/>
                    <a:pt x="74" y="82"/>
                    <a:pt x="76" y="93"/>
                  </a:cubicBezTo>
                  <a:cubicBezTo>
                    <a:pt x="79" y="103"/>
                    <a:pt x="80" y="114"/>
                    <a:pt x="79" y="125"/>
                  </a:cubicBezTo>
                  <a:cubicBezTo>
                    <a:pt x="78" y="131"/>
                    <a:pt x="77" y="137"/>
                    <a:pt x="76" y="142"/>
                  </a:cubicBezTo>
                  <a:cubicBezTo>
                    <a:pt x="74" y="147"/>
                    <a:pt x="73" y="152"/>
                    <a:pt x="71" y="157"/>
                  </a:cubicBezTo>
                  <a:cubicBezTo>
                    <a:pt x="70" y="162"/>
                    <a:pt x="69" y="167"/>
                    <a:pt x="68" y="171"/>
                  </a:cubicBezTo>
                  <a:cubicBezTo>
                    <a:pt x="87" y="161"/>
                    <a:pt x="126" y="137"/>
                    <a:pt x="126" y="103"/>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3" name="Freeform 7">
              <a:extLst>
                <a:ext uri="{FF2B5EF4-FFF2-40B4-BE49-F238E27FC236}">
                  <a16:creationId xmlns:a16="http://schemas.microsoft.com/office/drawing/2014/main" id="{88F50056-1BE2-79C6-201B-2BF4303F8E86}"/>
                </a:ext>
              </a:extLst>
            </p:cNvPr>
            <p:cNvSpPr>
              <a:spLocks/>
            </p:cNvSpPr>
            <p:nvPr/>
          </p:nvSpPr>
          <p:spPr bwMode="auto">
            <a:xfrm>
              <a:off x="3929063" y="4406899"/>
              <a:ext cx="381000" cy="461962"/>
            </a:xfrm>
            <a:custGeom>
              <a:avLst/>
              <a:gdLst>
                <a:gd name="T0" fmla="*/ 82 w 141"/>
                <a:gd name="T1" fmla="*/ 0 h 171"/>
                <a:gd name="T2" fmla="*/ 66 w 141"/>
                <a:gd name="T3" fmla="*/ 41 h 171"/>
                <a:gd name="T4" fmla="*/ 8 w 141"/>
                <a:gd name="T5" fmla="*/ 93 h 171"/>
                <a:gd name="T6" fmla="*/ 38 w 141"/>
                <a:gd name="T7" fmla="*/ 164 h 171"/>
                <a:gd name="T8" fmla="*/ 39 w 141"/>
                <a:gd name="T9" fmla="*/ 162 h 171"/>
                <a:gd name="T10" fmla="*/ 49 w 141"/>
                <a:gd name="T11" fmla="*/ 148 h 171"/>
                <a:gd name="T12" fmla="*/ 60 w 141"/>
                <a:gd name="T13" fmla="*/ 136 h 171"/>
                <a:gd name="T14" fmla="*/ 68 w 141"/>
                <a:gd name="T15" fmla="*/ 124 h 171"/>
                <a:gd name="T16" fmla="*/ 78 w 141"/>
                <a:gd name="T17" fmla="*/ 96 h 171"/>
                <a:gd name="T18" fmla="*/ 82 w 141"/>
                <a:gd name="T19" fmla="*/ 65 h 171"/>
                <a:gd name="T20" fmla="*/ 84 w 141"/>
                <a:gd name="T21" fmla="*/ 96 h 171"/>
                <a:gd name="T22" fmla="*/ 79 w 141"/>
                <a:gd name="T23" fmla="*/ 129 h 171"/>
                <a:gd name="T24" fmla="*/ 72 w 141"/>
                <a:gd name="T25" fmla="*/ 144 h 171"/>
                <a:gd name="T26" fmla="*/ 64 w 141"/>
                <a:gd name="T27" fmla="*/ 158 h 171"/>
                <a:gd name="T28" fmla="*/ 58 w 141"/>
                <a:gd name="T29" fmla="*/ 171 h 171"/>
                <a:gd name="T30" fmla="*/ 130 w 141"/>
                <a:gd name="T31" fmla="*/ 118 h 171"/>
                <a:gd name="T32" fmla="*/ 82 w 141"/>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171">
                  <a:moveTo>
                    <a:pt x="82" y="0"/>
                  </a:moveTo>
                  <a:cubicBezTo>
                    <a:pt x="82" y="0"/>
                    <a:pt x="85" y="20"/>
                    <a:pt x="66" y="41"/>
                  </a:cubicBezTo>
                  <a:cubicBezTo>
                    <a:pt x="43" y="66"/>
                    <a:pt x="17" y="66"/>
                    <a:pt x="8" y="93"/>
                  </a:cubicBezTo>
                  <a:cubicBezTo>
                    <a:pt x="0" y="119"/>
                    <a:pt x="24" y="149"/>
                    <a:pt x="38" y="164"/>
                  </a:cubicBezTo>
                  <a:cubicBezTo>
                    <a:pt x="38" y="163"/>
                    <a:pt x="39" y="162"/>
                    <a:pt x="39" y="162"/>
                  </a:cubicBezTo>
                  <a:cubicBezTo>
                    <a:pt x="42" y="156"/>
                    <a:pt x="46" y="152"/>
                    <a:pt x="49" y="148"/>
                  </a:cubicBezTo>
                  <a:cubicBezTo>
                    <a:pt x="53" y="144"/>
                    <a:pt x="56" y="140"/>
                    <a:pt x="60" y="136"/>
                  </a:cubicBezTo>
                  <a:cubicBezTo>
                    <a:pt x="63" y="132"/>
                    <a:pt x="65" y="128"/>
                    <a:pt x="68" y="124"/>
                  </a:cubicBezTo>
                  <a:cubicBezTo>
                    <a:pt x="73" y="116"/>
                    <a:pt x="76" y="106"/>
                    <a:pt x="78" y="96"/>
                  </a:cubicBezTo>
                  <a:cubicBezTo>
                    <a:pt x="80" y="86"/>
                    <a:pt x="81" y="75"/>
                    <a:pt x="82" y="65"/>
                  </a:cubicBezTo>
                  <a:cubicBezTo>
                    <a:pt x="83" y="75"/>
                    <a:pt x="84" y="86"/>
                    <a:pt x="84" y="96"/>
                  </a:cubicBezTo>
                  <a:cubicBezTo>
                    <a:pt x="84" y="107"/>
                    <a:pt x="83" y="118"/>
                    <a:pt x="79" y="129"/>
                  </a:cubicBezTo>
                  <a:cubicBezTo>
                    <a:pt x="77" y="134"/>
                    <a:pt x="75" y="140"/>
                    <a:pt x="72" y="144"/>
                  </a:cubicBezTo>
                  <a:cubicBezTo>
                    <a:pt x="69" y="149"/>
                    <a:pt x="67" y="154"/>
                    <a:pt x="64" y="158"/>
                  </a:cubicBezTo>
                  <a:cubicBezTo>
                    <a:pt x="62" y="163"/>
                    <a:pt x="60" y="167"/>
                    <a:pt x="58" y="171"/>
                  </a:cubicBezTo>
                  <a:cubicBezTo>
                    <a:pt x="79" y="166"/>
                    <a:pt x="123" y="151"/>
                    <a:pt x="130" y="118"/>
                  </a:cubicBezTo>
                  <a:cubicBezTo>
                    <a:pt x="141" y="67"/>
                    <a:pt x="82" y="0"/>
                    <a:pt x="8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4" name="Freeform 8">
              <a:extLst>
                <a:ext uri="{FF2B5EF4-FFF2-40B4-BE49-F238E27FC236}">
                  <a16:creationId xmlns:a16="http://schemas.microsoft.com/office/drawing/2014/main" id="{B029F42D-7625-27DA-0D47-21F88FF29E62}"/>
                </a:ext>
              </a:extLst>
            </p:cNvPr>
            <p:cNvSpPr>
              <a:spLocks/>
            </p:cNvSpPr>
            <p:nvPr/>
          </p:nvSpPr>
          <p:spPr bwMode="auto">
            <a:xfrm>
              <a:off x="1436688" y="2116137"/>
              <a:ext cx="342900" cy="463550"/>
            </a:xfrm>
            <a:custGeom>
              <a:avLst/>
              <a:gdLst>
                <a:gd name="T0" fmla="*/ 52 w 127"/>
                <a:gd name="T1" fmla="*/ 0 h 172"/>
                <a:gd name="T2" fmla="*/ 46 w 127"/>
                <a:gd name="T3" fmla="*/ 44 h 172"/>
                <a:gd name="T4" fmla="*/ 2 w 127"/>
                <a:gd name="T5" fmla="*/ 108 h 172"/>
                <a:gd name="T6" fmla="*/ 47 w 127"/>
                <a:gd name="T7" fmla="*/ 170 h 172"/>
                <a:gd name="T8" fmla="*/ 48 w 127"/>
                <a:gd name="T9" fmla="*/ 167 h 172"/>
                <a:gd name="T10" fmla="*/ 54 w 127"/>
                <a:gd name="T11" fmla="*/ 151 h 172"/>
                <a:gd name="T12" fmla="*/ 62 w 127"/>
                <a:gd name="T13" fmla="*/ 137 h 172"/>
                <a:gd name="T14" fmla="*/ 67 w 127"/>
                <a:gd name="T15" fmla="*/ 124 h 172"/>
                <a:gd name="T16" fmla="*/ 70 w 127"/>
                <a:gd name="T17" fmla="*/ 94 h 172"/>
                <a:gd name="T18" fmla="*/ 67 w 127"/>
                <a:gd name="T19" fmla="*/ 63 h 172"/>
                <a:gd name="T20" fmla="*/ 76 w 127"/>
                <a:gd name="T21" fmla="*/ 93 h 172"/>
                <a:gd name="T22" fmla="*/ 79 w 127"/>
                <a:gd name="T23" fmla="*/ 126 h 172"/>
                <a:gd name="T24" fmla="*/ 76 w 127"/>
                <a:gd name="T25" fmla="*/ 143 h 172"/>
                <a:gd name="T26" fmla="*/ 71 w 127"/>
                <a:gd name="T27" fmla="*/ 158 h 172"/>
                <a:gd name="T28" fmla="*/ 68 w 127"/>
                <a:gd name="T29" fmla="*/ 172 h 172"/>
                <a:gd name="T30" fmla="*/ 126 w 127"/>
                <a:gd name="T31" fmla="*/ 104 h 172"/>
                <a:gd name="T32" fmla="*/ 52 w 127"/>
                <a:gd name="T3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2">
                  <a:moveTo>
                    <a:pt x="52" y="0"/>
                  </a:moveTo>
                  <a:cubicBezTo>
                    <a:pt x="52" y="0"/>
                    <a:pt x="60" y="19"/>
                    <a:pt x="46" y="44"/>
                  </a:cubicBezTo>
                  <a:cubicBezTo>
                    <a:pt x="29" y="73"/>
                    <a:pt x="4" y="79"/>
                    <a:pt x="2" y="108"/>
                  </a:cubicBezTo>
                  <a:cubicBezTo>
                    <a:pt x="0" y="135"/>
                    <a:pt x="30" y="159"/>
                    <a:pt x="47" y="170"/>
                  </a:cubicBezTo>
                  <a:cubicBezTo>
                    <a:pt x="47" y="169"/>
                    <a:pt x="47" y="168"/>
                    <a:pt x="48" y="167"/>
                  </a:cubicBezTo>
                  <a:cubicBezTo>
                    <a:pt x="49" y="161"/>
                    <a:pt x="52" y="156"/>
                    <a:pt x="54" y="151"/>
                  </a:cubicBezTo>
                  <a:cubicBezTo>
                    <a:pt x="57" y="146"/>
                    <a:pt x="59" y="142"/>
                    <a:pt x="62" y="137"/>
                  </a:cubicBezTo>
                  <a:cubicBezTo>
                    <a:pt x="64" y="133"/>
                    <a:pt x="66" y="129"/>
                    <a:pt x="67" y="124"/>
                  </a:cubicBezTo>
                  <a:cubicBezTo>
                    <a:pt x="70" y="114"/>
                    <a:pt x="70" y="104"/>
                    <a:pt x="70" y="94"/>
                  </a:cubicBezTo>
                  <a:cubicBezTo>
                    <a:pt x="70" y="84"/>
                    <a:pt x="69" y="73"/>
                    <a:pt x="67" y="63"/>
                  </a:cubicBezTo>
                  <a:cubicBezTo>
                    <a:pt x="71" y="73"/>
                    <a:pt x="74" y="83"/>
                    <a:pt x="76" y="93"/>
                  </a:cubicBezTo>
                  <a:cubicBezTo>
                    <a:pt x="79" y="104"/>
                    <a:pt x="80" y="115"/>
                    <a:pt x="79" y="126"/>
                  </a:cubicBezTo>
                  <a:cubicBezTo>
                    <a:pt x="78" y="132"/>
                    <a:pt x="77" y="137"/>
                    <a:pt x="76" y="143"/>
                  </a:cubicBezTo>
                  <a:cubicBezTo>
                    <a:pt x="74" y="148"/>
                    <a:pt x="73" y="153"/>
                    <a:pt x="71" y="158"/>
                  </a:cubicBezTo>
                  <a:cubicBezTo>
                    <a:pt x="70" y="163"/>
                    <a:pt x="69" y="167"/>
                    <a:pt x="68" y="172"/>
                  </a:cubicBezTo>
                  <a:cubicBezTo>
                    <a:pt x="87" y="162"/>
                    <a:pt x="127" y="137"/>
                    <a:pt x="126" y="104"/>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5" name="Freeform 9">
              <a:extLst>
                <a:ext uri="{FF2B5EF4-FFF2-40B4-BE49-F238E27FC236}">
                  <a16:creationId xmlns:a16="http://schemas.microsoft.com/office/drawing/2014/main" id="{80A990E8-5EC4-6C4A-800A-AB3141CDDE8C}"/>
                </a:ext>
              </a:extLst>
            </p:cNvPr>
            <p:cNvSpPr>
              <a:spLocks/>
            </p:cNvSpPr>
            <p:nvPr/>
          </p:nvSpPr>
          <p:spPr bwMode="auto">
            <a:xfrm>
              <a:off x="2022475" y="2795587"/>
              <a:ext cx="444500" cy="396875"/>
            </a:xfrm>
            <a:custGeom>
              <a:avLst/>
              <a:gdLst>
                <a:gd name="T0" fmla="*/ 0 w 165"/>
                <a:gd name="T1" fmla="*/ 48 h 147"/>
                <a:gd name="T2" fmla="*/ 38 w 165"/>
                <a:gd name="T3" fmla="*/ 71 h 147"/>
                <a:gd name="T4" fmla="*/ 81 w 165"/>
                <a:gd name="T5" fmla="*/ 135 h 147"/>
                <a:gd name="T6" fmla="*/ 156 w 165"/>
                <a:gd name="T7" fmla="*/ 115 h 147"/>
                <a:gd name="T8" fmla="*/ 154 w 165"/>
                <a:gd name="T9" fmla="*/ 114 h 147"/>
                <a:gd name="T10" fmla="*/ 141 w 165"/>
                <a:gd name="T11" fmla="*/ 102 h 147"/>
                <a:gd name="T12" fmla="*/ 131 w 165"/>
                <a:gd name="T13" fmla="*/ 90 h 147"/>
                <a:gd name="T14" fmla="*/ 121 w 165"/>
                <a:gd name="T15" fmla="*/ 80 h 147"/>
                <a:gd name="T16" fmla="*/ 94 w 165"/>
                <a:gd name="T17" fmla="*/ 66 h 147"/>
                <a:gd name="T18" fmla="*/ 64 w 165"/>
                <a:gd name="T19" fmla="*/ 58 h 147"/>
                <a:gd name="T20" fmla="*/ 96 w 165"/>
                <a:gd name="T21" fmla="*/ 60 h 147"/>
                <a:gd name="T22" fmla="*/ 127 w 165"/>
                <a:gd name="T23" fmla="*/ 70 h 147"/>
                <a:gd name="T24" fmla="*/ 141 w 165"/>
                <a:gd name="T25" fmla="*/ 79 h 147"/>
                <a:gd name="T26" fmla="*/ 154 w 165"/>
                <a:gd name="T27" fmla="*/ 89 h 147"/>
                <a:gd name="T28" fmla="*/ 165 w 165"/>
                <a:gd name="T29" fmla="*/ 96 h 147"/>
                <a:gd name="T30" fmla="*/ 123 w 165"/>
                <a:gd name="T31" fmla="*/ 18 h 147"/>
                <a:gd name="T32" fmla="*/ 0 w 165"/>
                <a:gd name="T33"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7">
                  <a:moveTo>
                    <a:pt x="0" y="48"/>
                  </a:moveTo>
                  <a:cubicBezTo>
                    <a:pt x="0" y="48"/>
                    <a:pt x="20" y="48"/>
                    <a:pt x="38" y="71"/>
                  </a:cubicBezTo>
                  <a:cubicBezTo>
                    <a:pt x="59" y="96"/>
                    <a:pt x="55" y="122"/>
                    <a:pt x="81" y="135"/>
                  </a:cubicBezTo>
                  <a:cubicBezTo>
                    <a:pt x="106" y="147"/>
                    <a:pt x="139" y="127"/>
                    <a:pt x="156" y="115"/>
                  </a:cubicBezTo>
                  <a:cubicBezTo>
                    <a:pt x="155" y="115"/>
                    <a:pt x="154" y="114"/>
                    <a:pt x="154" y="114"/>
                  </a:cubicBezTo>
                  <a:cubicBezTo>
                    <a:pt x="149" y="110"/>
                    <a:pt x="145" y="106"/>
                    <a:pt x="141" y="102"/>
                  </a:cubicBezTo>
                  <a:cubicBezTo>
                    <a:pt x="138" y="98"/>
                    <a:pt x="135" y="94"/>
                    <a:pt x="131" y="90"/>
                  </a:cubicBezTo>
                  <a:cubicBezTo>
                    <a:pt x="128" y="86"/>
                    <a:pt x="124" y="83"/>
                    <a:pt x="121" y="80"/>
                  </a:cubicBezTo>
                  <a:cubicBezTo>
                    <a:pt x="113" y="74"/>
                    <a:pt x="104" y="70"/>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9"/>
                  </a:cubicBezTo>
                  <a:cubicBezTo>
                    <a:pt x="158" y="92"/>
                    <a:pt x="162" y="94"/>
                    <a:pt x="165" y="96"/>
                  </a:cubicBezTo>
                  <a:cubicBezTo>
                    <a:pt x="163" y="75"/>
                    <a:pt x="155" y="30"/>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6" name="Freeform 10">
              <a:extLst>
                <a:ext uri="{FF2B5EF4-FFF2-40B4-BE49-F238E27FC236}">
                  <a16:creationId xmlns:a16="http://schemas.microsoft.com/office/drawing/2014/main" id="{D9AB0567-B978-3949-9D10-C1A7340B7E31}"/>
                </a:ext>
              </a:extLst>
            </p:cNvPr>
            <p:cNvSpPr>
              <a:spLocks/>
            </p:cNvSpPr>
            <p:nvPr/>
          </p:nvSpPr>
          <p:spPr bwMode="auto">
            <a:xfrm>
              <a:off x="3781425" y="2135187"/>
              <a:ext cx="396875" cy="444500"/>
            </a:xfrm>
            <a:custGeom>
              <a:avLst/>
              <a:gdLst>
                <a:gd name="T0" fmla="*/ 98 w 147"/>
                <a:gd name="T1" fmla="*/ 0 h 165"/>
                <a:gd name="T2" fmla="*/ 76 w 147"/>
                <a:gd name="T3" fmla="*/ 38 h 165"/>
                <a:gd name="T4" fmla="*/ 12 w 147"/>
                <a:gd name="T5" fmla="*/ 81 h 165"/>
                <a:gd name="T6" fmla="*/ 31 w 147"/>
                <a:gd name="T7" fmla="*/ 155 h 165"/>
                <a:gd name="T8" fmla="*/ 33 w 147"/>
                <a:gd name="T9" fmla="*/ 154 h 165"/>
                <a:gd name="T10" fmla="*/ 45 w 147"/>
                <a:gd name="T11" fmla="*/ 141 h 165"/>
                <a:gd name="T12" fmla="*/ 57 w 147"/>
                <a:gd name="T13" fmla="*/ 131 h 165"/>
                <a:gd name="T14" fmla="*/ 67 w 147"/>
                <a:gd name="T15" fmla="*/ 120 h 165"/>
                <a:gd name="T16" fmla="*/ 81 w 147"/>
                <a:gd name="T17" fmla="*/ 94 h 165"/>
                <a:gd name="T18" fmla="*/ 89 w 147"/>
                <a:gd name="T19" fmla="*/ 64 h 165"/>
                <a:gd name="T20" fmla="*/ 87 w 147"/>
                <a:gd name="T21" fmla="*/ 95 h 165"/>
                <a:gd name="T22" fmla="*/ 77 w 147"/>
                <a:gd name="T23" fmla="*/ 127 h 165"/>
                <a:gd name="T24" fmla="*/ 68 w 147"/>
                <a:gd name="T25" fmla="*/ 141 h 165"/>
                <a:gd name="T26" fmla="*/ 58 w 147"/>
                <a:gd name="T27" fmla="*/ 154 h 165"/>
                <a:gd name="T28" fmla="*/ 50 w 147"/>
                <a:gd name="T29" fmla="*/ 165 h 165"/>
                <a:gd name="T30" fmla="*/ 129 w 147"/>
                <a:gd name="T31" fmla="*/ 123 h 165"/>
                <a:gd name="T32" fmla="*/ 98 w 147"/>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65">
                  <a:moveTo>
                    <a:pt x="98" y="0"/>
                  </a:moveTo>
                  <a:cubicBezTo>
                    <a:pt x="98" y="0"/>
                    <a:pt x="99" y="20"/>
                    <a:pt x="76" y="38"/>
                  </a:cubicBezTo>
                  <a:cubicBezTo>
                    <a:pt x="50" y="59"/>
                    <a:pt x="24" y="55"/>
                    <a:pt x="12" y="81"/>
                  </a:cubicBezTo>
                  <a:cubicBezTo>
                    <a:pt x="0" y="106"/>
                    <a:pt x="19" y="139"/>
                    <a:pt x="31" y="155"/>
                  </a:cubicBezTo>
                  <a:cubicBezTo>
                    <a:pt x="32" y="155"/>
                    <a:pt x="32" y="154"/>
                    <a:pt x="33" y="154"/>
                  </a:cubicBezTo>
                  <a:cubicBezTo>
                    <a:pt x="37" y="149"/>
                    <a:pt x="41" y="145"/>
                    <a:pt x="45" y="141"/>
                  </a:cubicBezTo>
                  <a:cubicBezTo>
                    <a:pt x="49" y="138"/>
                    <a:pt x="53" y="134"/>
                    <a:pt x="57" y="131"/>
                  </a:cubicBezTo>
                  <a:cubicBezTo>
                    <a:pt x="60" y="128"/>
                    <a:pt x="64" y="124"/>
                    <a:pt x="67" y="120"/>
                  </a:cubicBezTo>
                  <a:cubicBezTo>
                    <a:pt x="73" y="113"/>
                    <a:pt x="77" y="103"/>
                    <a:pt x="81" y="94"/>
                  </a:cubicBezTo>
                  <a:cubicBezTo>
                    <a:pt x="84" y="84"/>
                    <a:pt x="87" y="74"/>
                    <a:pt x="89" y="64"/>
                  </a:cubicBezTo>
                  <a:cubicBezTo>
                    <a:pt x="89" y="74"/>
                    <a:pt x="88" y="85"/>
                    <a:pt x="87" y="95"/>
                  </a:cubicBezTo>
                  <a:cubicBezTo>
                    <a:pt x="85" y="106"/>
                    <a:pt x="82" y="116"/>
                    <a:pt x="77" y="127"/>
                  </a:cubicBezTo>
                  <a:cubicBezTo>
                    <a:pt x="74" y="132"/>
                    <a:pt x="71" y="137"/>
                    <a:pt x="68" y="141"/>
                  </a:cubicBezTo>
                  <a:cubicBezTo>
                    <a:pt x="65" y="145"/>
                    <a:pt x="61" y="150"/>
                    <a:pt x="58" y="154"/>
                  </a:cubicBezTo>
                  <a:cubicBezTo>
                    <a:pt x="55" y="157"/>
                    <a:pt x="52" y="161"/>
                    <a:pt x="50" y="165"/>
                  </a:cubicBezTo>
                  <a:cubicBezTo>
                    <a:pt x="72" y="163"/>
                    <a:pt x="117" y="155"/>
                    <a:pt x="129" y="123"/>
                  </a:cubicBezTo>
                  <a:cubicBezTo>
                    <a:pt x="147" y="74"/>
                    <a:pt x="98" y="0"/>
                    <a:pt x="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7" name="Freeform 11">
              <a:extLst>
                <a:ext uri="{FF2B5EF4-FFF2-40B4-BE49-F238E27FC236}">
                  <a16:creationId xmlns:a16="http://schemas.microsoft.com/office/drawing/2014/main" id="{FB453F24-3CB2-D608-F4C4-1901182D2C6B}"/>
                </a:ext>
              </a:extLst>
            </p:cNvPr>
            <p:cNvSpPr>
              <a:spLocks/>
            </p:cNvSpPr>
            <p:nvPr/>
          </p:nvSpPr>
          <p:spPr bwMode="auto">
            <a:xfrm>
              <a:off x="4257675" y="3289300"/>
              <a:ext cx="384175" cy="381000"/>
            </a:xfrm>
            <a:custGeom>
              <a:avLst/>
              <a:gdLst>
                <a:gd name="T0" fmla="*/ 140 w 142"/>
                <a:gd name="T1" fmla="*/ 0 h 141"/>
                <a:gd name="T2" fmla="*/ 101 w 142"/>
                <a:gd name="T3" fmla="*/ 21 h 141"/>
                <a:gd name="T4" fmla="*/ 24 w 142"/>
                <a:gd name="T5" fmla="*/ 24 h 141"/>
                <a:gd name="T6" fmla="*/ 1 w 142"/>
                <a:gd name="T7" fmla="*/ 97 h 141"/>
                <a:gd name="T8" fmla="*/ 3 w 142"/>
                <a:gd name="T9" fmla="*/ 96 h 141"/>
                <a:gd name="T10" fmla="*/ 20 w 142"/>
                <a:gd name="T11" fmla="*/ 92 h 141"/>
                <a:gd name="T12" fmla="*/ 36 w 142"/>
                <a:gd name="T13" fmla="*/ 90 h 141"/>
                <a:gd name="T14" fmla="*/ 50 w 142"/>
                <a:gd name="T15" fmla="*/ 86 h 141"/>
                <a:gd name="T16" fmla="*/ 76 w 142"/>
                <a:gd name="T17" fmla="*/ 71 h 141"/>
                <a:gd name="T18" fmla="*/ 99 w 142"/>
                <a:gd name="T19" fmla="*/ 49 h 141"/>
                <a:gd name="T20" fmla="*/ 80 w 142"/>
                <a:gd name="T21" fmla="*/ 75 h 141"/>
                <a:gd name="T22" fmla="*/ 55 w 142"/>
                <a:gd name="T23" fmla="*/ 97 h 141"/>
                <a:gd name="T24" fmla="*/ 40 w 142"/>
                <a:gd name="T25" fmla="*/ 104 h 141"/>
                <a:gd name="T26" fmla="*/ 25 w 142"/>
                <a:gd name="T27" fmla="*/ 110 h 141"/>
                <a:gd name="T28" fmla="*/ 13 w 142"/>
                <a:gd name="T29" fmla="*/ 116 h 141"/>
                <a:gd name="T30" fmla="*/ 101 w 142"/>
                <a:gd name="T31" fmla="*/ 121 h 141"/>
                <a:gd name="T32" fmla="*/ 140 w 142"/>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2" h="141">
                  <a:moveTo>
                    <a:pt x="140" y="0"/>
                  </a:moveTo>
                  <a:cubicBezTo>
                    <a:pt x="140" y="0"/>
                    <a:pt x="129" y="17"/>
                    <a:pt x="101" y="21"/>
                  </a:cubicBezTo>
                  <a:cubicBezTo>
                    <a:pt x="68" y="25"/>
                    <a:pt x="48" y="8"/>
                    <a:pt x="24" y="24"/>
                  </a:cubicBezTo>
                  <a:cubicBezTo>
                    <a:pt x="1" y="39"/>
                    <a:pt x="0" y="77"/>
                    <a:pt x="1" y="97"/>
                  </a:cubicBezTo>
                  <a:cubicBezTo>
                    <a:pt x="2" y="97"/>
                    <a:pt x="3" y="97"/>
                    <a:pt x="3" y="96"/>
                  </a:cubicBezTo>
                  <a:cubicBezTo>
                    <a:pt x="9" y="94"/>
                    <a:pt x="15" y="93"/>
                    <a:pt x="20" y="92"/>
                  </a:cubicBezTo>
                  <a:cubicBezTo>
                    <a:pt x="26" y="91"/>
                    <a:pt x="31" y="91"/>
                    <a:pt x="36" y="90"/>
                  </a:cubicBezTo>
                  <a:cubicBezTo>
                    <a:pt x="41" y="89"/>
                    <a:pt x="45" y="88"/>
                    <a:pt x="50" y="86"/>
                  </a:cubicBezTo>
                  <a:cubicBezTo>
                    <a:pt x="59" y="82"/>
                    <a:pt x="68" y="77"/>
                    <a:pt x="76" y="71"/>
                  </a:cubicBezTo>
                  <a:cubicBezTo>
                    <a:pt x="84" y="64"/>
                    <a:pt x="91" y="57"/>
                    <a:pt x="99" y="49"/>
                  </a:cubicBezTo>
                  <a:cubicBezTo>
                    <a:pt x="93" y="58"/>
                    <a:pt x="87" y="67"/>
                    <a:pt x="80" y="75"/>
                  </a:cubicBezTo>
                  <a:cubicBezTo>
                    <a:pt x="73" y="83"/>
                    <a:pt x="65" y="91"/>
                    <a:pt x="55" y="97"/>
                  </a:cubicBezTo>
                  <a:cubicBezTo>
                    <a:pt x="51" y="100"/>
                    <a:pt x="45" y="102"/>
                    <a:pt x="40" y="104"/>
                  </a:cubicBezTo>
                  <a:cubicBezTo>
                    <a:pt x="35" y="106"/>
                    <a:pt x="30" y="108"/>
                    <a:pt x="25" y="110"/>
                  </a:cubicBezTo>
                  <a:cubicBezTo>
                    <a:pt x="20" y="112"/>
                    <a:pt x="16" y="113"/>
                    <a:pt x="13" y="116"/>
                  </a:cubicBezTo>
                  <a:cubicBezTo>
                    <a:pt x="32" y="125"/>
                    <a:pt x="75" y="141"/>
                    <a:pt x="101" y="121"/>
                  </a:cubicBezTo>
                  <a:cubicBezTo>
                    <a:pt x="142" y="88"/>
                    <a:pt x="140" y="0"/>
                    <a:pt x="14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8" name="Freeform 12">
              <a:extLst>
                <a:ext uri="{FF2B5EF4-FFF2-40B4-BE49-F238E27FC236}">
                  <a16:creationId xmlns:a16="http://schemas.microsoft.com/office/drawing/2014/main" id="{53A7DBAB-F1A1-1C18-75A5-4EE83C6AD71D}"/>
                </a:ext>
              </a:extLst>
            </p:cNvPr>
            <p:cNvSpPr>
              <a:spLocks/>
            </p:cNvSpPr>
            <p:nvPr/>
          </p:nvSpPr>
          <p:spPr bwMode="auto">
            <a:xfrm>
              <a:off x="4205288" y="2270125"/>
              <a:ext cx="393700" cy="398462"/>
            </a:xfrm>
            <a:custGeom>
              <a:avLst/>
              <a:gdLst>
                <a:gd name="T0" fmla="*/ 134 w 146"/>
                <a:gd name="T1" fmla="*/ 0 h 148"/>
                <a:gd name="T2" fmla="*/ 97 w 146"/>
                <a:gd name="T3" fmla="*/ 25 h 148"/>
                <a:gd name="T4" fmla="*/ 21 w 146"/>
                <a:gd name="T5" fmla="*/ 37 h 148"/>
                <a:gd name="T6" fmla="*/ 8 w 146"/>
                <a:gd name="T7" fmla="*/ 113 h 148"/>
                <a:gd name="T8" fmla="*/ 10 w 146"/>
                <a:gd name="T9" fmla="*/ 112 h 148"/>
                <a:gd name="T10" fmla="*/ 26 w 146"/>
                <a:gd name="T11" fmla="*/ 106 h 148"/>
                <a:gd name="T12" fmla="*/ 41 w 146"/>
                <a:gd name="T13" fmla="*/ 101 h 148"/>
                <a:gd name="T14" fmla="*/ 54 w 146"/>
                <a:gd name="T15" fmla="*/ 96 h 148"/>
                <a:gd name="T16" fmla="*/ 78 w 146"/>
                <a:gd name="T17" fmla="*/ 78 h 148"/>
                <a:gd name="T18" fmla="*/ 98 w 146"/>
                <a:gd name="T19" fmla="*/ 54 h 148"/>
                <a:gd name="T20" fmla="*/ 83 w 146"/>
                <a:gd name="T21" fmla="*/ 81 h 148"/>
                <a:gd name="T22" fmla="*/ 61 w 146"/>
                <a:gd name="T23" fmla="*/ 106 h 148"/>
                <a:gd name="T24" fmla="*/ 47 w 146"/>
                <a:gd name="T25" fmla="*/ 115 h 148"/>
                <a:gd name="T26" fmla="*/ 33 w 146"/>
                <a:gd name="T27" fmla="*/ 122 h 148"/>
                <a:gd name="T28" fmla="*/ 21 w 146"/>
                <a:gd name="T29" fmla="*/ 130 h 148"/>
                <a:gd name="T30" fmla="*/ 110 w 146"/>
                <a:gd name="T31" fmla="*/ 124 h 148"/>
                <a:gd name="T32" fmla="*/ 134 w 14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8">
                  <a:moveTo>
                    <a:pt x="134" y="0"/>
                  </a:moveTo>
                  <a:cubicBezTo>
                    <a:pt x="134" y="0"/>
                    <a:pt x="125" y="18"/>
                    <a:pt x="97" y="25"/>
                  </a:cubicBezTo>
                  <a:cubicBezTo>
                    <a:pt x="65" y="33"/>
                    <a:pt x="43" y="19"/>
                    <a:pt x="21" y="37"/>
                  </a:cubicBezTo>
                  <a:cubicBezTo>
                    <a:pt x="0" y="55"/>
                    <a:pt x="4" y="93"/>
                    <a:pt x="8" y="113"/>
                  </a:cubicBezTo>
                  <a:cubicBezTo>
                    <a:pt x="8" y="113"/>
                    <a:pt x="9" y="112"/>
                    <a:pt x="10" y="112"/>
                  </a:cubicBezTo>
                  <a:cubicBezTo>
                    <a:pt x="15" y="109"/>
                    <a:pt x="21" y="107"/>
                    <a:pt x="26" y="106"/>
                  </a:cubicBezTo>
                  <a:cubicBezTo>
                    <a:pt x="31" y="104"/>
                    <a:pt x="36" y="103"/>
                    <a:pt x="41" y="101"/>
                  </a:cubicBezTo>
                  <a:cubicBezTo>
                    <a:pt x="46" y="100"/>
                    <a:pt x="50" y="98"/>
                    <a:pt x="54" y="96"/>
                  </a:cubicBezTo>
                  <a:cubicBezTo>
                    <a:pt x="63" y="91"/>
                    <a:pt x="71" y="85"/>
                    <a:pt x="78" y="78"/>
                  </a:cubicBezTo>
                  <a:cubicBezTo>
                    <a:pt x="86" y="70"/>
                    <a:pt x="92" y="62"/>
                    <a:pt x="98" y="54"/>
                  </a:cubicBezTo>
                  <a:cubicBezTo>
                    <a:pt x="94" y="63"/>
                    <a:pt x="89" y="72"/>
                    <a:pt x="83" y="81"/>
                  </a:cubicBezTo>
                  <a:cubicBezTo>
                    <a:pt x="77" y="90"/>
                    <a:pt x="70" y="99"/>
                    <a:pt x="61" y="106"/>
                  </a:cubicBezTo>
                  <a:cubicBezTo>
                    <a:pt x="57" y="109"/>
                    <a:pt x="52" y="113"/>
                    <a:pt x="47" y="115"/>
                  </a:cubicBezTo>
                  <a:cubicBezTo>
                    <a:pt x="42" y="118"/>
                    <a:pt x="37" y="120"/>
                    <a:pt x="33" y="122"/>
                  </a:cubicBezTo>
                  <a:cubicBezTo>
                    <a:pt x="28" y="125"/>
                    <a:pt x="24" y="127"/>
                    <a:pt x="21" y="130"/>
                  </a:cubicBezTo>
                  <a:cubicBezTo>
                    <a:pt x="41" y="137"/>
                    <a:pt x="86" y="148"/>
                    <a:pt x="110" y="124"/>
                  </a:cubicBezTo>
                  <a:cubicBezTo>
                    <a:pt x="146"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9" name="Freeform 13">
              <a:extLst>
                <a:ext uri="{FF2B5EF4-FFF2-40B4-BE49-F238E27FC236}">
                  <a16:creationId xmlns:a16="http://schemas.microsoft.com/office/drawing/2014/main" id="{322A94BD-6EE4-D8F6-4D96-92D39F4FB09D}"/>
                </a:ext>
              </a:extLst>
            </p:cNvPr>
            <p:cNvSpPr>
              <a:spLocks/>
            </p:cNvSpPr>
            <p:nvPr/>
          </p:nvSpPr>
          <p:spPr bwMode="auto">
            <a:xfrm>
              <a:off x="2778125" y="750887"/>
              <a:ext cx="366713" cy="425450"/>
            </a:xfrm>
            <a:custGeom>
              <a:avLst/>
              <a:gdLst>
                <a:gd name="T0" fmla="*/ 14 w 136"/>
                <a:gd name="T1" fmla="*/ 0 h 158"/>
                <a:gd name="T2" fmla="*/ 25 w 136"/>
                <a:gd name="T3" fmla="*/ 43 h 158"/>
                <a:gd name="T4" fmla="*/ 10 w 136"/>
                <a:gd name="T5" fmla="*/ 119 h 158"/>
                <a:gd name="T6" fmla="*/ 76 w 136"/>
                <a:gd name="T7" fmla="*/ 158 h 158"/>
                <a:gd name="T8" fmla="*/ 75 w 136"/>
                <a:gd name="T9" fmla="*/ 156 h 158"/>
                <a:gd name="T10" fmla="*/ 75 w 136"/>
                <a:gd name="T11" fmla="*/ 138 h 158"/>
                <a:gd name="T12" fmla="*/ 76 w 136"/>
                <a:gd name="T13" fmla="*/ 123 h 158"/>
                <a:gd name="T14" fmla="*/ 76 w 136"/>
                <a:gd name="T15" fmla="*/ 108 h 158"/>
                <a:gd name="T16" fmla="*/ 67 w 136"/>
                <a:gd name="T17" fmla="*/ 79 h 158"/>
                <a:gd name="T18" fmla="*/ 52 w 136"/>
                <a:gd name="T19" fmla="*/ 52 h 158"/>
                <a:gd name="T20" fmla="*/ 73 w 136"/>
                <a:gd name="T21" fmla="*/ 76 h 158"/>
                <a:gd name="T22" fmla="*/ 88 w 136"/>
                <a:gd name="T23" fmla="*/ 105 h 158"/>
                <a:gd name="T24" fmla="*/ 92 w 136"/>
                <a:gd name="T25" fmla="*/ 122 h 158"/>
                <a:gd name="T26" fmla="*/ 93 w 136"/>
                <a:gd name="T27" fmla="*/ 138 h 158"/>
                <a:gd name="T28" fmla="*/ 96 w 136"/>
                <a:gd name="T29" fmla="*/ 151 h 158"/>
                <a:gd name="T30" fmla="*/ 122 w 136"/>
                <a:gd name="T31" fmla="*/ 66 h 158"/>
                <a:gd name="T32" fmla="*/ 14 w 136"/>
                <a:gd name="T3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58">
                  <a:moveTo>
                    <a:pt x="14" y="0"/>
                  </a:moveTo>
                  <a:cubicBezTo>
                    <a:pt x="14" y="0"/>
                    <a:pt x="28" y="14"/>
                    <a:pt x="25" y="43"/>
                  </a:cubicBezTo>
                  <a:cubicBezTo>
                    <a:pt x="22" y="76"/>
                    <a:pt x="0" y="92"/>
                    <a:pt x="10" y="119"/>
                  </a:cubicBezTo>
                  <a:cubicBezTo>
                    <a:pt x="19" y="145"/>
                    <a:pt x="56" y="155"/>
                    <a:pt x="76" y="158"/>
                  </a:cubicBezTo>
                  <a:cubicBezTo>
                    <a:pt x="76" y="157"/>
                    <a:pt x="75" y="156"/>
                    <a:pt x="75" y="156"/>
                  </a:cubicBezTo>
                  <a:cubicBezTo>
                    <a:pt x="75" y="149"/>
                    <a:pt x="75" y="144"/>
                    <a:pt x="75" y="138"/>
                  </a:cubicBezTo>
                  <a:cubicBezTo>
                    <a:pt x="76" y="133"/>
                    <a:pt x="76" y="128"/>
                    <a:pt x="76" y="123"/>
                  </a:cubicBezTo>
                  <a:cubicBezTo>
                    <a:pt x="77" y="118"/>
                    <a:pt x="77" y="113"/>
                    <a:pt x="76" y="108"/>
                  </a:cubicBezTo>
                  <a:cubicBezTo>
                    <a:pt x="75" y="98"/>
                    <a:pt x="72" y="89"/>
                    <a:pt x="67" y="79"/>
                  </a:cubicBezTo>
                  <a:cubicBezTo>
                    <a:pt x="63" y="70"/>
                    <a:pt x="58" y="61"/>
                    <a:pt x="52" y="52"/>
                  </a:cubicBezTo>
                  <a:cubicBezTo>
                    <a:pt x="59" y="60"/>
                    <a:pt x="66" y="68"/>
                    <a:pt x="73" y="76"/>
                  </a:cubicBezTo>
                  <a:cubicBezTo>
                    <a:pt x="79" y="85"/>
                    <a:pt x="84" y="95"/>
                    <a:pt x="88" y="105"/>
                  </a:cubicBezTo>
                  <a:cubicBezTo>
                    <a:pt x="90" y="111"/>
                    <a:pt x="91" y="116"/>
                    <a:pt x="92" y="122"/>
                  </a:cubicBezTo>
                  <a:cubicBezTo>
                    <a:pt x="92" y="127"/>
                    <a:pt x="93" y="133"/>
                    <a:pt x="93" y="138"/>
                  </a:cubicBezTo>
                  <a:cubicBezTo>
                    <a:pt x="94" y="143"/>
                    <a:pt x="95" y="147"/>
                    <a:pt x="96" y="151"/>
                  </a:cubicBezTo>
                  <a:cubicBezTo>
                    <a:pt x="110" y="135"/>
                    <a:pt x="136" y="97"/>
                    <a:pt x="122" y="66"/>
                  </a:cubicBezTo>
                  <a:cubicBezTo>
                    <a:pt x="100" y="19"/>
                    <a:pt x="14" y="0"/>
                    <a:pt x="1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0" name="Freeform 14">
              <a:extLst>
                <a:ext uri="{FF2B5EF4-FFF2-40B4-BE49-F238E27FC236}">
                  <a16:creationId xmlns:a16="http://schemas.microsoft.com/office/drawing/2014/main" id="{2E45FFAD-2D3B-5E1A-0FD9-D9ADB8C685C6}"/>
                </a:ext>
              </a:extLst>
            </p:cNvPr>
            <p:cNvSpPr>
              <a:spLocks/>
            </p:cNvSpPr>
            <p:nvPr/>
          </p:nvSpPr>
          <p:spPr bwMode="auto">
            <a:xfrm>
              <a:off x="4194175" y="2782887"/>
              <a:ext cx="366713" cy="431800"/>
            </a:xfrm>
            <a:custGeom>
              <a:avLst/>
              <a:gdLst>
                <a:gd name="T0" fmla="*/ 119 w 136"/>
                <a:gd name="T1" fmla="*/ 160 h 160"/>
                <a:gd name="T2" fmla="*/ 109 w 136"/>
                <a:gd name="T3" fmla="*/ 117 h 160"/>
                <a:gd name="T4" fmla="*/ 128 w 136"/>
                <a:gd name="T5" fmla="*/ 42 h 160"/>
                <a:gd name="T6" fmla="*/ 63 w 136"/>
                <a:gd name="T7" fmla="*/ 0 h 160"/>
                <a:gd name="T8" fmla="*/ 63 w 136"/>
                <a:gd name="T9" fmla="*/ 2 h 160"/>
                <a:gd name="T10" fmla="*/ 63 w 136"/>
                <a:gd name="T11" fmla="*/ 20 h 160"/>
                <a:gd name="T12" fmla="*/ 61 w 136"/>
                <a:gd name="T13" fmla="*/ 35 h 160"/>
                <a:gd name="T14" fmla="*/ 61 w 136"/>
                <a:gd name="T15" fmla="*/ 50 h 160"/>
                <a:gd name="T16" fmla="*/ 68 w 136"/>
                <a:gd name="T17" fmla="*/ 79 h 160"/>
                <a:gd name="T18" fmla="*/ 83 w 136"/>
                <a:gd name="T19" fmla="*/ 107 h 160"/>
                <a:gd name="T20" fmla="*/ 63 w 136"/>
                <a:gd name="T21" fmla="*/ 82 h 160"/>
                <a:gd name="T22" fmla="*/ 49 w 136"/>
                <a:gd name="T23" fmla="*/ 52 h 160"/>
                <a:gd name="T24" fmla="*/ 46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5"/>
                    <a:pt x="109" y="117"/>
                  </a:cubicBezTo>
                  <a:cubicBezTo>
                    <a:pt x="114" y="84"/>
                    <a:pt x="136" y="69"/>
                    <a:pt x="128" y="42"/>
                  </a:cubicBezTo>
                  <a:cubicBezTo>
                    <a:pt x="119" y="15"/>
                    <a:pt x="83" y="4"/>
                    <a:pt x="63" y="0"/>
                  </a:cubicBezTo>
                  <a:cubicBezTo>
                    <a:pt x="63" y="1"/>
                    <a:pt x="63" y="2"/>
                    <a:pt x="63" y="2"/>
                  </a:cubicBezTo>
                  <a:cubicBezTo>
                    <a:pt x="64" y="9"/>
                    <a:pt x="63" y="14"/>
                    <a:pt x="63" y="20"/>
                  </a:cubicBezTo>
                  <a:cubicBezTo>
                    <a:pt x="62" y="25"/>
                    <a:pt x="61" y="30"/>
                    <a:pt x="61" y="35"/>
                  </a:cubicBezTo>
                  <a:cubicBezTo>
                    <a:pt x="60" y="40"/>
                    <a:pt x="60" y="45"/>
                    <a:pt x="61" y="50"/>
                  </a:cubicBezTo>
                  <a:cubicBezTo>
                    <a:pt x="62" y="60"/>
                    <a:pt x="65" y="69"/>
                    <a:pt x="68" y="79"/>
                  </a:cubicBezTo>
                  <a:cubicBezTo>
                    <a:pt x="72" y="88"/>
                    <a:pt x="77" y="98"/>
                    <a:pt x="83" y="107"/>
                  </a:cubicBezTo>
                  <a:cubicBezTo>
                    <a:pt x="76" y="99"/>
                    <a:pt x="69" y="91"/>
                    <a:pt x="63" y="82"/>
                  </a:cubicBezTo>
                  <a:cubicBezTo>
                    <a:pt x="57" y="73"/>
                    <a:pt x="52" y="63"/>
                    <a:pt x="49" y="52"/>
                  </a:cubicBezTo>
                  <a:cubicBezTo>
                    <a:pt x="47" y="47"/>
                    <a:pt x="46" y="41"/>
                    <a:pt x="46" y="36"/>
                  </a:cubicBezTo>
                  <a:cubicBezTo>
                    <a:pt x="45" y="30"/>
                    <a:pt x="45"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1" name="Freeform 15">
              <a:extLst>
                <a:ext uri="{FF2B5EF4-FFF2-40B4-BE49-F238E27FC236}">
                  <a16:creationId xmlns:a16="http://schemas.microsoft.com/office/drawing/2014/main" id="{3ED9A73D-753C-2586-AE7D-E1029E9C8912}"/>
                </a:ext>
              </a:extLst>
            </p:cNvPr>
            <p:cNvSpPr>
              <a:spLocks/>
            </p:cNvSpPr>
            <p:nvPr/>
          </p:nvSpPr>
          <p:spPr bwMode="auto">
            <a:xfrm>
              <a:off x="5067300" y="3322637"/>
              <a:ext cx="366713" cy="431800"/>
            </a:xfrm>
            <a:custGeom>
              <a:avLst/>
              <a:gdLst>
                <a:gd name="T0" fmla="*/ 119 w 136"/>
                <a:gd name="T1" fmla="*/ 160 h 160"/>
                <a:gd name="T2" fmla="*/ 109 w 136"/>
                <a:gd name="T3" fmla="*/ 117 h 160"/>
                <a:gd name="T4" fmla="*/ 127 w 136"/>
                <a:gd name="T5" fmla="*/ 42 h 160"/>
                <a:gd name="T6" fmla="*/ 63 w 136"/>
                <a:gd name="T7" fmla="*/ 0 h 160"/>
                <a:gd name="T8" fmla="*/ 63 w 136"/>
                <a:gd name="T9" fmla="*/ 2 h 160"/>
                <a:gd name="T10" fmla="*/ 62 w 136"/>
                <a:gd name="T11" fmla="*/ 20 h 160"/>
                <a:gd name="T12" fmla="*/ 61 w 136"/>
                <a:gd name="T13" fmla="*/ 35 h 160"/>
                <a:gd name="T14" fmla="*/ 60 w 136"/>
                <a:gd name="T15" fmla="*/ 50 h 160"/>
                <a:gd name="T16" fmla="*/ 68 w 136"/>
                <a:gd name="T17" fmla="*/ 79 h 160"/>
                <a:gd name="T18" fmla="*/ 82 w 136"/>
                <a:gd name="T19" fmla="*/ 107 h 160"/>
                <a:gd name="T20" fmla="*/ 63 w 136"/>
                <a:gd name="T21" fmla="*/ 82 h 160"/>
                <a:gd name="T22" fmla="*/ 49 w 136"/>
                <a:gd name="T23" fmla="*/ 52 h 160"/>
                <a:gd name="T24" fmla="*/ 45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5"/>
                    <a:pt x="109" y="117"/>
                  </a:cubicBezTo>
                  <a:cubicBezTo>
                    <a:pt x="114" y="84"/>
                    <a:pt x="136" y="69"/>
                    <a:pt x="127" y="42"/>
                  </a:cubicBezTo>
                  <a:cubicBezTo>
                    <a:pt x="119" y="15"/>
                    <a:pt x="83" y="4"/>
                    <a:pt x="63" y="0"/>
                  </a:cubicBezTo>
                  <a:cubicBezTo>
                    <a:pt x="63" y="1"/>
                    <a:pt x="63" y="2"/>
                    <a:pt x="63" y="2"/>
                  </a:cubicBezTo>
                  <a:cubicBezTo>
                    <a:pt x="63" y="9"/>
                    <a:pt x="63" y="14"/>
                    <a:pt x="62" y="20"/>
                  </a:cubicBezTo>
                  <a:cubicBezTo>
                    <a:pt x="62" y="25"/>
                    <a:pt x="61" y="30"/>
                    <a:pt x="61" y="35"/>
                  </a:cubicBezTo>
                  <a:cubicBezTo>
                    <a:pt x="60" y="40"/>
                    <a:pt x="60" y="45"/>
                    <a:pt x="60" y="50"/>
                  </a:cubicBezTo>
                  <a:cubicBezTo>
                    <a:pt x="61" y="60"/>
                    <a:pt x="64" y="70"/>
                    <a:pt x="68" y="79"/>
                  </a:cubicBezTo>
                  <a:cubicBezTo>
                    <a:pt x="72" y="89"/>
                    <a:pt x="77" y="98"/>
                    <a:pt x="82" y="107"/>
                  </a:cubicBezTo>
                  <a:cubicBezTo>
                    <a:pt x="75" y="99"/>
                    <a:pt x="69" y="91"/>
                    <a:pt x="63" y="82"/>
                  </a:cubicBezTo>
                  <a:cubicBezTo>
                    <a:pt x="57" y="73"/>
                    <a:pt x="52" y="63"/>
                    <a:pt x="49" y="52"/>
                  </a:cubicBezTo>
                  <a:cubicBezTo>
                    <a:pt x="47" y="47"/>
                    <a:pt x="46" y="41"/>
                    <a:pt x="45" y="36"/>
                  </a:cubicBezTo>
                  <a:cubicBezTo>
                    <a:pt x="45" y="30"/>
                    <a:pt x="45"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2" name="Freeform 16">
              <a:extLst>
                <a:ext uri="{FF2B5EF4-FFF2-40B4-BE49-F238E27FC236}">
                  <a16:creationId xmlns:a16="http://schemas.microsoft.com/office/drawing/2014/main" id="{E6BF1AE9-FB28-611A-59C0-D22BB721C457}"/>
                </a:ext>
              </a:extLst>
            </p:cNvPr>
            <p:cNvSpPr>
              <a:spLocks/>
            </p:cNvSpPr>
            <p:nvPr/>
          </p:nvSpPr>
          <p:spPr bwMode="auto">
            <a:xfrm>
              <a:off x="3713163" y="3114675"/>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4 w 146"/>
                <a:gd name="T21" fmla="*/ 66 h 147"/>
                <a:gd name="T22" fmla="*/ 86 w 146"/>
                <a:gd name="T23" fmla="*/ 42 h 147"/>
                <a:gd name="T24" fmla="*/ 100 w 146"/>
                <a:gd name="T25" fmla="*/ 33 h 147"/>
                <a:gd name="T26" fmla="*/ 114 w 146"/>
                <a:gd name="T27" fmla="*/ 26 h 147"/>
                <a:gd name="T28" fmla="*/ 126 w 146"/>
                <a:gd name="T29" fmla="*/ 19 h 147"/>
                <a:gd name="T30" fmla="*/ 37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1" y="115"/>
                    <a:pt x="102" y="129"/>
                    <a:pt x="125" y="111"/>
                  </a:cubicBezTo>
                  <a:cubicBezTo>
                    <a:pt x="146" y="94"/>
                    <a:pt x="143" y="56"/>
                    <a:pt x="139" y="36"/>
                  </a:cubicBezTo>
                  <a:cubicBezTo>
                    <a:pt x="139" y="36"/>
                    <a:pt x="138" y="37"/>
                    <a:pt x="137" y="37"/>
                  </a:cubicBezTo>
                  <a:cubicBezTo>
                    <a:pt x="132" y="40"/>
                    <a:pt x="126" y="41"/>
                    <a:pt x="121" y="43"/>
                  </a:cubicBezTo>
                  <a:cubicBezTo>
                    <a:pt x="116" y="44"/>
                    <a:pt x="111" y="46"/>
                    <a:pt x="106" y="47"/>
                  </a:cubicBezTo>
                  <a:cubicBezTo>
                    <a:pt x="101" y="49"/>
                    <a:pt x="97" y="50"/>
                    <a:pt x="92" y="52"/>
                  </a:cubicBezTo>
                  <a:cubicBezTo>
                    <a:pt x="84" y="57"/>
                    <a:pt x="76" y="63"/>
                    <a:pt x="68" y="70"/>
                  </a:cubicBezTo>
                  <a:cubicBezTo>
                    <a:pt x="61" y="78"/>
                    <a:pt x="54" y="86"/>
                    <a:pt x="48" y="94"/>
                  </a:cubicBezTo>
                  <a:cubicBezTo>
                    <a:pt x="52" y="85"/>
                    <a:pt x="58" y="75"/>
                    <a:pt x="64" y="66"/>
                  </a:cubicBezTo>
                  <a:cubicBezTo>
                    <a:pt x="70" y="58"/>
                    <a:pt x="77" y="49"/>
                    <a:pt x="86" y="42"/>
                  </a:cubicBezTo>
                  <a:cubicBezTo>
                    <a:pt x="90" y="39"/>
                    <a:pt x="95" y="36"/>
                    <a:pt x="100" y="33"/>
                  </a:cubicBezTo>
                  <a:cubicBezTo>
                    <a:pt x="105" y="31"/>
                    <a:pt x="110" y="28"/>
                    <a:pt x="114" y="26"/>
                  </a:cubicBezTo>
                  <a:cubicBezTo>
                    <a:pt x="119" y="24"/>
                    <a:pt x="123" y="21"/>
                    <a:pt x="126" y="19"/>
                  </a:cubicBezTo>
                  <a:cubicBezTo>
                    <a:pt x="106" y="12"/>
                    <a:pt x="62" y="0"/>
                    <a:pt x="37"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3" name="Freeform 17">
              <a:extLst>
                <a:ext uri="{FF2B5EF4-FFF2-40B4-BE49-F238E27FC236}">
                  <a16:creationId xmlns:a16="http://schemas.microsoft.com/office/drawing/2014/main" id="{6A6F8E95-F4EE-309D-AF63-EA7B4E585431}"/>
                </a:ext>
              </a:extLst>
            </p:cNvPr>
            <p:cNvSpPr>
              <a:spLocks/>
            </p:cNvSpPr>
            <p:nvPr/>
          </p:nvSpPr>
          <p:spPr bwMode="auto">
            <a:xfrm>
              <a:off x="1595438" y="2563812"/>
              <a:ext cx="396875" cy="400050"/>
            </a:xfrm>
            <a:custGeom>
              <a:avLst/>
              <a:gdLst>
                <a:gd name="T0" fmla="*/ 134 w 147"/>
                <a:gd name="T1" fmla="*/ 0 h 148"/>
                <a:gd name="T2" fmla="*/ 98 w 147"/>
                <a:gd name="T3" fmla="*/ 25 h 148"/>
                <a:gd name="T4" fmla="*/ 21 w 147"/>
                <a:gd name="T5" fmla="*/ 38 h 148"/>
                <a:gd name="T6" fmla="*/ 8 w 147"/>
                <a:gd name="T7" fmla="*/ 113 h 148"/>
                <a:gd name="T8" fmla="*/ 10 w 147"/>
                <a:gd name="T9" fmla="*/ 112 h 148"/>
                <a:gd name="T10" fmla="*/ 26 w 147"/>
                <a:gd name="T11" fmla="*/ 106 h 148"/>
                <a:gd name="T12" fmla="*/ 41 w 147"/>
                <a:gd name="T13" fmla="*/ 101 h 148"/>
                <a:gd name="T14" fmla="*/ 55 w 147"/>
                <a:gd name="T15" fmla="*/ 96 h 148"/>
                <a:gd name="T16" fmla="*/ 78 w 147"/>
                <a:gd name="T17" fmla="*/ 78 h 148"/>
                <a:gd name="T18" fmla="*/ 99 w 147"/>
                <a:gd name="T19" fmla="*/ 54 h 148"/>
                <a:gd name="T20" fmla="*/ 83 w 147"/>
                <a:gd name="T21" fmla="*/ 81 h 148"/>
                <a:gd name="T22" fmla="*/ 61 w 147"/>
                <a:gd name="T23" fmla="*/ 106 h 148"/>
                <a:gd name="T24" fmla="*/ 47 w 147"/>
                <a:gd name="T25" fmla="*/ 115 h 148"/>
                <a:gd name="T26" fmla="*/ 33 w 147"/>
                <a:gd name="T27" fmla="*/ 123 h 148"/>
                <a:gd name="T28" fmla="*/ 21 w 147"/>
                <a:gd name="T29" fmla="*/ 130 h 148"/>
                <a:gd name="T30" fmla="*/ 110 w 147"/>
                <a:gd name="T31" fmla="*/ 124 h 148"/>
                <a:gd name="T32" fmla="*/ 134 w 147"/>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8">
                  <a:moveTo>
                    <a:pt x="134" y="0"/>
                  </a:moveTo>
                  <a:cubicBezTo>
                    <a:pt x="134" y="0"/>
                    <a:pt x="125" y="18"/>
                    <a:pt x="98" y="25"/>
                  </a:cubicBezTo>
                  <a:cubicBezTo>
                    <a:pt x="65" y="34"/>
                    <a:pt x="43" y="19"/>
                    <a:pt x="21" y="38"/>
                  </a:cubicBezTo>
                  <a:cubicBezTo>
                    <a:pt x="0" y="55"/>
                    <a:pt x="4" y="93"/>
                    <a:pt x="8" y="113"/>
                  </a:cubicBezTo>
                  <a:cubicBezTo>
                    <a:pt x="9" y="113"/>
                    <a:pt x="9" y="112"/>
                    <a:pt x="10" y="112"/>
                  </a:cubicBezTo>
                  <a:cubicBezTo>
                    <a:pt x="15" y="109"/>
                    <a:pt x="21" y="107"/>
                    <a:pt x="26" y="106"/>
                  </a:cubicBezTo>
                  <a:cubicBezTo>
                    <a:pt x="31" y="104"/>
                    <a:pt x="36" y="103"/>
                    <a:pt x="41" y="101"/>
                  </a:cubicBezTo>
                  <a:cubicBezTo>
                    <a:pt x="46" y="100"/>
                    <a:pt x="50" y="98"/>
                    <a:pt x="55" y="96"/>
                  </a:cubicBezTo>
                  <a:cubicBezTo>
                    <a:pt x="63" y="91"/>
                    <a:pt x="71" y="85"/>
                    <a:pt x="78" y="78"/>
                  </a:cubicBezTo>
                  <a:cubicBezTo>
                    <a:pt x="86" y="70"/>
                    <a:pt x="92" y="62"/>
                    <a:pt x="99" y="54"/>
                  </a:cubicBezTo>
                  <a:cubicBezTo>
                    <a:pt x="94" y="63"/>
                    <a:pt x="89" y="73"/>
                    <a:pt x="83" y="81"/>
                  </a:cubicBezTo>
                  <a:cubicBezTo>
                    <a:pt x="77" y="90"/>
                    <a:pt x="70" y="99"/>
                    <a:pt x="61" y="106"/>
                  </a:cubicBezTo>
                  <a:cubicBezTo>
                    <a:pt x="57" y="110"/>
                    <a:pt x="52" y="113"/>
                    <a:pt x="47" y="115"/>
                  </a:cubicBezTo>
                  <a:cubicBezTo>
                    <a:pt x="42" y="118"/>
                    <a:pt x="38" y="120"/>
                    <a:pt x="33" y="123"/>
                  </a:cubicBezTo>
                  <a:cubicBezTo>
                    <a:pt x="29" y="125"/>
                    <a:pt x="25" y="127"/>
                    <a:pt x="21" y="130"/>
                  </a:cubicBezTo>
                  <a:cubicBezTo>
                    <a:pt x="41" y="137"/>
                    <a:pt x="86" y="148"/>
                    <a:pt x="110" y="124"/>
                  </a:cubicBezTo>
                  <a:cubicBezTo>
                    <a:pt x="147"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4" name="Freeform 18">
              <a:extLst>
                <a:ext uri="{FF2B5EF4-FFF2-40B4-BE49-F238E27FC236}">
                  <a16:creationId xmlns:a16="http://schemas.microsoft.com/office/drawing/2014/main" id="{D6C1A39B-AE53-9F4B-1736-B447A490C8DF}"/>
                </a:ext>
              </a:extLst>
            </p:cNvPr>
            <p:cNvSpPr>
              <a:spLocks/>
            </p:cNvSpPr>
            <p:nvPr/>
          </p:nvSpPr>
          <p:spPr bwMode="auto">
            <a:xfrm>
              <a:off x="2257425" y="1789112"/>
              <a:ext cx="342900" cy="461962"/>
            </a:xfrm>
            <a:custGeom>
              <a:avLst/>
              <a:gdLst>
                <a:gd name="T0" fmla="*/ 52 w 127"/>
                <a:gd name="T1" fmla="*/ 0 h 171"/>
                <a:gd name="T2" fmla="*/ 46 w 127"/>
                <a:gd name="T3" fmla="*/ 44 h 171"/>
                <a:gd name="T4" fmla="*/ 2 w 127"/>
                <a:gd name="T5" fmla="*/ 107 h 171"/>
                <a:gd name="T6" fmla="*/ 47 w 127"/>
                <a:gd name="T7" fmla="*/ 169 h 171"/>
                <a:gd name="T8" fmla="*/ 48 w 127"/>
                <a:gd name="T9" fmla="*/ 167 h 171"/>
                <a:gd name="T10" fmla="*/ 55 w 127"/>
                <a:gd name="T11" fmla="*/ 151 h 171"/>
                <a:gd name="T12" fmla="*/ 62 w 127"/>
                <a:gd name="T13" fmla="*/ 137 h 171"/>
                <a:gd name="T14" fmla="*/ 67 w 127"/>
                <a:gd name="T15" fmla="*/ 124 h 171"/>
                <a:gd name="T16" fmla="*/ 70 w 127"/>
                <a:gd name="T17" fmla="*/ 94 h 171"/>
                <a:gd name="T18" fmla="*/ 67 w 127"/>
                <a:gd name="T19" fmla="*/ 63 h 171"/>
                <a:gd name="T20" fmla="*/ 76 w 127"/>
                <a:gd name="T21" fmla="*/ 93 h 171"/>
                <a:gd name="T22" fmla="*/ 79 w 127"/>
                <a:gd name="T23" fmla="*/ 126 h 171"/>
                <a:gd name="T24" fmla="*/ 76 w 127"/>
                <a:gd name="T25" fmla="*/ 142 h 171"/>
                <a:gd name="T26" fmla="*/ 72 w 127"/>
                <a:gd name="T27" fmla="*/ 158 h 171"/>
                <a:gd name="T28" fmla="*/ 69 w 127"/>
                <a:gd name="T29" fmla="*/ 171 h 171"/>
                <a:gd name="T30" fmla="*/ 126 w 127"/>
                <a:gd name="T31" fmla="*/ 103 h 171"/>
                <a:gd name="T32" fmla="*/ 52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2" y="0"/>
                  </a:moveTo>
                  <a:cubicBezTo>
                    <a:pt x="52" y="0"/>
                    <a:pt x="60" y="19"/>
                    <a:pt x="46" y="44"/>
                  </a:cubicBezTo>
                  <a:cubicBezTo>
                    <a:pt x="30" y="73"/>
                    <a:pt x="4" y="79"/>
                    <a:pt x="2" y="107"/>
                  </a:cubicBezTo>
                  <a:cubicBezTo>
                    <a:pt x="0" y="135"/>
                    <a:pt x="30" y="158"/>
                    <a:pt x="47" y="169"/>
                  </a:cubicBezTo>
                  <a:cubicBezTo>
                    <a:pt x="47" y="169"/>
                    <a:pt x="48" y="168"/>
                    <a:pt x="48" y="167"/>
                  </a:cubicBezTo>
                  <a:cubicBezTo>
                    <a:pt x="50" y="161"/>
                    <a:pt x="52" y="156"/>
                    <a:pt x="55" y="151"/>
                  </a:cubicBezTo>
                  <a:cubicBezTo>
                    <a:pt x="57" y="146"/>
                    <a:pt x="60" y="142"/>
                    <a:pt x="62" y="137"/>
                  </a:cubicBezTo>
                  <a:cubicBezTo>
                    <a:pt x="64" y="133"/>
                    <a:pt x="66" y="128"/>
                    <a:pt x="67" y="124"/>
                  </a:cubicBezTo>
                  <a:cubicBezTo>
                    <a:pt x="70" y="114"/>
                    <a:pt x="71" y="104"/>
                    <a:pt x="70" y="94"/>
                  </a:cubicBezTo>
                  <a:cubicBezTo>
                    <a:pt x="70" y="83"/>
                    <a:pt x="69" y="73"/>
                    <a:pt x="67" y="63"/>
                  </a:cubicBezTo>
                  <a:cubicBezTo>
                    <a:pt x="71" y="73"/>
                    <a:pt x="74" y="83"/>
                    <a:pt x="76" y="93"/>
                  </a:cubicBezTo>
                  <a:cubicBezTo>
                    <a:pt x="79" y="103"/>
                    <a:pt x="80" y="114"/>
                    <a:pt x="79" y="126"/>
                  </a:cubicBezTo>
                  <a:cubicBezTo>
                    <a:pt x="79" y="131"/>
                    <a:pt x="77" y="137"/>
                    <a:pt x="76" y="142"/>
                  </a:cubicBezTo>
                  <a:cubicBezTo>
                    <a:pt x="75" y="148"/>
                    <a:pt x="73" y="153"/>
                    <a:pt x="72" y="158"/>
                  </a:cubicBezTo>
                  <a:cubicBezTo>
                    <a:pt x="70" y="162"/>
                    <a:pt x="69" y="167"/>
                    <a:pt x="69" y="171"/>
                  </a:cubicBezTo>
                  <a:cubicBezTo>
                    <a:pt x="88" y="161"/>
                    <a:pt x="127" y="137"/>
                    <a:pt x="126" y="103"/>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5" name="Freeform 19">
              <a:extLst>
                <a:ext uri="{FF2B5EF4-FFF2-40B4-BE49-F238E27FC236}">
                  <a16:creationId xmlns:a16="http://schemas.microsoft.com/office/drawing/2014/main" id="{3CA4F224-7999-1B24-0250-141512540782}"/>
                </a:ext>
              </a:extLst>
            </p:cNvPr>
            <p:cNvSpPr>
              <a:spLocks/>
            </p:cNvSpPr>
            <p:nvPr/>
          </p:nvSpPr>
          <p:spPr bwMode="auto">
            <a:xfrm>
              <a:off x="1965325" y="2317750"/>
              <a:ext cx="447675" cy="396875"/>
            </a:xfrm>
            <a:custGeom>
              <a:avLst/>
              <a:gdLst>
                <a:gd name="T0" fmla="*/ 0 w 166"/>
                <a:gd name="T1" fmla="*/ 49 h 147"/>
                <a:gd name="T2" fmla="*/ 38 w 166"/>
                <a:gd name="T3" fmla="*/ 71 h 147"/>
                <a:gd name="T4" fmla="*/ 81 w 166"/>
                <a:gd name="T5" fmla="*/ 135 h 147"/>
                <a:gd name="T6" fmla="*/ 156 w 166"/>
                <a:gd name="T7" fmla="*/ 116 h 147"/>
                <a:gd name="T8" fmla="*/ 154 w 166"/>
                <a:gd name="T9" fmla="*/ 114 h 147"/>
                <a:gd name="T10" fmla="*/ 142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0 h 147"/>
                <a:gd name="T22" fmla="*/ 127 w 166"/>
                <a:gd name="T23" fmla="*/ 70 h 147"/>
                <a:gd name="T24" fmla="*/ 141 w 166"/>
                <a:gd name="T25" fmla="*/ 79 h 147"/>
                <a:gd name="T26" fmla="*/ 154 w 166"/>
                <a:gd name="T27" fmla="*/ 89 h 147"/>
                <a:gd name="T28" fmla="*/ 166 w 166"/>
                <a:gd name="T29" fmla="*/ 96 h 147"/>
                <a:gd name="T30" fmla="*/ 123 w 166"/>
                <a:gd name="T31" fmla="*/ 18 h 147"/>
                <a:gd name="T32" fmla="*/ 0 w 166"/>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9"/>
                  </a:moveTo>
                  <a:cubicBezTo>
                    <a:pt x="0" y="49"/>
                    <a:pt x="20" y="48"/>
                    <a:pt x="38" y="71"/>
                  </a:cubicBezTo>
                  <a:cubicBezTo>
                    <a:pt x="59" y="96"/>
                    <a:pt x="56" y="122"/>
                    <a:pt x="81" y="135"/>
                  </a:cubicBezTo>
                  <a:cubicBezTo>
                    <a:pt x="106" y="147"/>
                    <a:pt x="139" y="127"/>
                    <a:pt x="156" y="116"/>
                  </a:cubicBezTo>
                  <a:cubicBezTo>
                    <a:pt x="155" y="115"/>
                    <a:pt x="155" y="115"/>
                    <a:pt x="154" y="114"/>
                  </a:cubicBezTo>
                  <a:cubicBezTo>
                    <a:pt x="149" y="110"/>
                    <a:pt x="145" y="106"/>
                    <a:pt x="142" y="102"/>
                  </a:cubicBezTo>
                  <a:cubicBezTo>
                    <a:pt x="138" y="98"/>
                    <a:pt x="135" y="94"/>
                    <a:pt x="131" y="90"/>
                  </a:cubicBezTo>
                  <a:cubicBezTo>
                    <a:pt x="128" y="86"/>
                    <a:pt x="125" y="83"/>
                    <a:pt x="121" y="80"/>
                  </a:cubicBezTo>
                  <a:cubicBezTo>
                    <a:pt x="113" y="74"/>
                    <a:pt x="104" y="70"/>
                    <a:pt x="94" y="66"/>
                  </a:cubicBezTo>
                  <a:cubicBezTo>
                    <a:pt x="84" y="63"/>
                    <a:pt x="74" y="60"/>
                    <a:pt x="64" y="58"/>
                  </a:cubicBezTo>
                  <a:cubicBezTo>
                    <a:pt x="74" y="58"/>
                    <a:pt x="85" y="59"/>
                    <a:pt x="96" y="60"/>
                  </a:cubicBezTo>
                  <a:cubicBezTo>
                    <a:pt x="106" y="62"/>
                    <a:pt x="117" y="65"/>
                    <a:pt x="127" y="70"/>
                  </a:cubicBezTo>
                  <a:cubicBezTo>
                    <a:pt x="132" y="72"/>
                    <a:pt x="137" y="76"/>
                    <a:pt x="141" y="79"/>
                  </a:cubicBezTo>
                  <a:cubicBezTo>
                    <a:pt x="146" y="82"/>
                    <a:pt x="150" y="86"/>
                    <a:pt x="154" y="89"/>
                  </a:cubicBezTo>
                  <a:cubicBezTo>
                    <a:pt x="158" y="92"/>
                    <a:pt x="162" y="94"/>
                    <a:pt x="166" y="96"/>
                  </a:cubicBezTo>
                  <a:cubicBezTo>
                    <a:pt x="163" y="75"/>
                    <a:pt x="155"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6" name="Freeform 20">
              <a:extLst>
                <a:ext uri="{FF2B5EF4-FFF2-40B4-BE49-F238E27FC236}">
                  <a16:creationId xmlns:a16="http://schemas.microsoft.com/office/drawing/2014/main" id="{5A16F0B2-D4BB-032D-5A90-73715C98EB13}"/>
                </a:ext>
              </a:extLst>
            </p:cNvPr>
            <p:cNvSpPr>
              <a:spLocks/>
            </p:cNvSpPr>
            <p:nvPr/>
          </p:nvSpPr>
          <p:spPr bwMode="auto">
            <a:xfrm>
              <a:off x="2349500" y="4340224"/>
              <a:ext cx="447675" cy="396875"/>
            </a:xfrm>
            <a:custGeom>
              <a:avLst/>
              <a:gdLst>
                <a:gd name="T0" fmla="*/ 0 w 166"/>
                <a:gd name="T1" fmla="*/ 48 h 147"/>
                <a:gd name="T2" fmla="*/ 38 w 166"/>
                <a:gd name="T3" fmla="*/ 70 h 147"/>
                <a:gd name="T4" fmla="*/ 81 w 166"/>
                <a:gd name="T5" fmla="*/ 135 h 147"/>
                <a:gd name="T6" fmla="*/ 156 w 166"/>
                <a:gd name="T7" fmla="*/ 115 h 147"/>
                <a:gd name="T8" fmla="*/ 154 w 166"/>
                <a:gd name="T9" fmla="*/ 114 h 147"/>
                <a:gd name="T10" fmla="*/ 141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0 h 147"/>
                <a:gd name="T22" fmla="*/ 127 w 166"/>
                <a:gd name="T23" fmla="*/ 70 h 147"/>
                <a:gd name="T24" fmla="*/ 141 w 166"/>
                <a:gd name="T25" fmla="*/ 79 h 147"/>
                <a:gd name="T26" fmla="*/ 154 w 166"/>
                <a:gd name="T27" fmla="*/ 88 h 147"/>
                <a:gd name="T28" fmla="*/ 166 w 166"/>
                <a:gd name="T29" fmla="*/ 96 h 147"/>
                <a:gd name="T30" fmla="*/ 123 w 166"/>
                <a:gd name="T31" fmla="*/ 18 h 147"/>
                <a:gd name="T32" fmla="*/ 0 w 166"/>
                <a:gd name="T33"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8"/>
                  </a:moveTo>
                  <a:cubicBezTo>
                    <a:pt x="0" y="48"/>
                    <a:pt x="20" y="48"/>
                    <a:pt x="38" y="70"/>
                  </a:cubicBezTo>
                  <a:cubicBezTo>
                    <a:pt x="59" y="96"/>
                    <a:pt x="56" y="122"/>
                    <a:pt x="81" y="135"/>
                  </a:cubicBezTo>
                  <a:cubicBezTo>
                    <a:pt x="106" y="147"/>
                    <a:pt x="139" y="127"/>
                    <a:pt x="156" y="115"/>
                  </a:cubicBezTo>
                  <a:cubicBezTo>
                    <a:pt x="155" y="115"/>
                    <a:pt x="155" y="114"/>
                    <a:pt x="154" y="114"/>
                  </a:cubicBezTo>
                  <a:cubicBezTo>
                    <a:pt x="149" y="110"/>
                    <a:pt x="145" y="106"/>
                    <a:pt x="141" y="102"/>
                  </a:cubicBezTo>
                  <a:cubicBezTo>
                    <a:pt x="138" y="98"/>
                    <a:pt x="135" y="94"/>
                    <a:pt x="131" y="90"/>
                  </a:cubicBezTo>
                  <a:cubicBezTo>
                    <a:pt x="128" y="86"/>
                    <a:pt x="125" y="83"/>
                    <a:pt x="121" y="80"/>
                  </a:cubicBezTo>
                  <a:cubicBezTo>
                    <a:pt x="113" y="74"/>
                    <a:pt x="104" y="70"/>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8"/>
                  </a:cubicBezTo>
                  <a:cubicBezTo>
                    <a:pt x="158" y="92"/>
                    <a:pt x="162" y="94"/>
                    <a:pt x="166" y="96"/>
                  </a:cubicBezTo>
                  <a:cubicBezTo>
                    <a:pt x="163" y="75"/>
                    <a:pt x="155" y="30"/>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7" name="Freeform 21">
              <a:extLst>
                <a:ext uri="{FF2B5EF4-FFF2-40B4-BE49-F238E27FC236}">
                  <a16:creationId xmlns:a16="http://schemas.microsoft.com/office/drawing/2014/main" id="{EB32AABD-4B4B-B503-0ABA-49FD709E1F46}"/>
                </a:ext>
              </a:extLst>
            </p:cNvPr>
            <p:cNvSpPr>
              <a:spLocks/>
            </p:cNvSpPr>
            <p:nvPr/>
          </p:nvSpPr>
          <p:spPr bwMode="auto">
            <a:xfrm>
              <a:off x="2593975" y="1295400"/>
              <a:ext cx="415925" cy="365125"/>
            </a:xfrm>
            <a:custGeom>
              <a:avLst/>
              <a:gdLst>
                <a:gd name="T0" fmla="*/ 154 w 154"/>
                <a:gd name="T1" fmla="*/ 9 h 135"/>
                <a:gd name="T2" fmla="*/ 112 w 154"/>
                <a:gd name="T3" fmla="*/ 22 h 135"/>
                <a:gd name="T4" fmla="*/ 36 w 154"/>
                <a:gd name="T5" fmla="*/ 10 h 135"/>
                <a:gd name="T6" fmla="*/ 0 w 154"/>
                <a:gd name="T7" fmla="*/ 78 h 135"/>
                <a:gd name="T8" fmla="*/ 2 w 154"/>
                <a:gd name="T9" fmla="*/ 78 h 135"/>
                <a:gd name="T10" fmla="*/ 19 w 154"/>
                <a:gd name="T11" fmla="*/ 77 h 135"/>
                <a:gd name="T12" fmla="*/ 35 w 154"/>
                <a:gd name="T13" fmla="*/ 77 h 135"/>
                <a:gd name="T14" fmla="*/ 49 w 154"/>
                <a:gd name="T15" fmla="*/ 76 h 135"/>
                <a:gd name="T16" fmla="*/ 78 w 154"/>
                <a:gd name="T17" fmla="*/ 66 h 135"/>
                <a:gd name="T18" fmla="*/ 104 w 154"/>
                <a:gd name="T19" fmla="*/ 49 h 135"/>
                <a:gd name="T20" fmla="*/ 81 w 154"/>
                <a:gd name="T21" fmla="*/ 71 h 135"/>
                <a:gd name="T22" fmla="*/ 53 w 154"/>
                <a:gd name="T23" fmla="*/ 88 h 135"/>
                <a:gd name="T24" fmla="*/ 36 w 154"/>
                <a:gd name="T25" fmla="*/ 92 h 135"/>
                <a:gd name="T26" fmla="*/ 21 w 154"/>
                <a:gd name="T27" fmla="*/ 95 h 135"/>
                <a:gd name="T28" fmla="*/ 7 w 154"/>
                <a:gd name="T29" fmla="*/ 98 h 135"/>
                <a:gd name="T30" fmla="*/ 93 w 154"/>
                <a:gd name="T31" fmla="*/ 120 h 135"/>
                <a:gd name="T32" fmla="*/ 154 w 154"/>
                <a:gd name="T33" fmla="*/ 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35">
                  <a:moveTo>
                    <a:pt x="154" y="9"/>
                  </a:moveTo>
                  <a:cubicBezTo>
                    <a:pt x="154" y="9"/>
                    <a:pt x="141" y="24"/>
                    <a:pt x="112" y="22"/>
                  </a:cubicBezTo>
                  <a:cubicBezTo>
                    <a:pt x="79" y="20"/>
                    <a:pt x="62" y="0"/>
                    <a:pt x="36" y="10"/>
                  </a:cubicBezTo>
                  <a:cubicBezTo>
                    <a:pt x="10" y="20"/>
                    <a:pt x="2" y="58"/>
                    <a:pt x="0" y="78"/>
                  </a:cubicBezTo>
                  <a:cubicBezTo>
                    <a:pt x="0" y="78"/>
                    <a:pt x="1" y="78"/>
                    <a:pt x="2" y="78"/>
                  </a:cubicBezTo>
                  <a:cubicBezTo>
                    <a:pt x="8" y="77"/>
                    <a:pt x="14" y="77"/>
                    <a:pt x="19" y="77"/>
                  </a:cubicBezTo>
                  <a:cubicBezTo>
                    <a:pt x="25" y="77"/>
                    <a:pt x="30" y="77"/>
                    <a:pt x="35" y="77"/>
                  </a:cubicBezTo>
                  <a:cubicBezTo>
                    <a:pt x="40" y="77"/>
                    <a:pt x="45" y="77"/>
                    <a:pt x="49" y="76"/>
                  </a:cubicBezTo>
                  <a:cubicBezTo>
                    <a:pt x="59" y="74"/>
                    <a:pt x="69" y="71"/>
                    <a:pt x="78" y="66"/>
                  </a:cubicBezTo>
                  <a:cubicBezTo>
                    <a:pt x="87" y="61"/>
                    <a:pt x="96" y="56"/>
                    <a:pt x="104" y="49"/>
                  </a:cubicBezTo>
                  <a:cubicBezTo>
                    <a:pt x="97" y="57"/>
                    <a:pt x="89" y="64"/>
                    <a:pt x="81" y="71"/>
                  </a:cubicBezTo>
                  <a:cubicBezTo>
                    <a:pt x="73" y="78"/>
                    <a:pt x="63" y="84"/>
                    <a:pt x="53" y="88"/>
                  </a:cubicBezTo>
                  <a:cubicBezTo>
                    <a:pt x="47" y="90"/>
                    <a:pt x="42" y="91"/>
                    <a:pt x="36" y="92"/>
                  </a:cubicBezTo>
                  <a:cubicBezTo>
                    <a:pt x="31" y="93"/>
                    <a:pt x="26" y="94"/>
                    <a:pt x="21" y="95"/>
                  </a:cubicBezTo>
                  <a:cubicBezTo>
                    <a:pt x="16" y="96"/>
                    <a:pt x="11" y="97"/>
                    <a:pt x="7" y="98"/>
                  </a:cubicBezTo>
                  <a:cubicBezTo>
                    <a:pt x="24" y="111"/>
                    <a:pt x="63" y="135"/>
                    <a:pt x="93" y="120"/>
                  </a:cubicBezTo>
                  <a:cubicBezTo>
                    <a:pt x="140" y="96"/>
                    <a:pt x="154" y="9"/>
                    <a:pt x="154"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8" name="Freeform 22">
              <a:extLst>
                <a:ext uri="{FF2B5EF4-FFF2-40B4-BE49-F238E27FC236}">
                  <a16:creationId xmlns:a16="http://schemas.microsoft.com/office/drawing/2014/main" id="{48A504E7-4E94-A015-F9E0-CE08C963F990}"/>
                </a:ext>
              </a:extLst>
            </p:cNvPr>
            <p:cNvSpPr>
              <a:spLocks/>
            </p:cNvSpPr>
            <p:nvPr/>
          </p:nvSpPr>
          <p:spPr bwMode="auto">
            <a:xfrm>
              <a:off x="3406775" y="744537"/>
              <a:ext cx="393700" cy="400050"/>
            </a:xfrm>
            <a:custGeom>
              <a:avLst/>
              <a:gdLst>
                <a:gd name="T0" fmla="*/ 133 w 146"/>
                <a:gd name="T1" fmla="*/ 0 h 148"/>
                <a:gd name="T2" fmla="*/ 97 w 146"/>
                <a:gd name="T3" fmla="*/ 25 h 148"/>
                <a:gd name="T4" fmla="*/ 21 w 146"/>
                <a:gd name="T5" fmla="*/ 38 h 148"/>
                <a:gd name="T6" fmla="*/ 7 w 146"/>
                <a:gd name="T7" fmla="*/ 113 h 148"/>
                <a:gd name="T8" fmla="*/ 9 w 146"/>
                <a:gd name="T9" fmla="*/ 112 h 148"/>
                <a:gd name="T10" fmla="*/ 26 w 146"/>
                <a:gd name="T11" fmla="*/ 106 h 148"/>
                <a:gd name="T12" fmla="*/ 41 w 146"/>
                <a:gd name="T13" fmla="*/ 102 h 148"/>
                <a:gd name="T14" fmla="*/ 54 w 146"/>
                <a:gd name="T15" fmla="*/ 96 h 148"/>
                <a:gd name="T16" fmla="*/ 78 w 146"/>
                <a:gd name="T17" fmla="*/ 78 h 148"/>
                <a:gd name="T18" fmla="*/ 98 w 146"/>
                <a:gd name="T19" fmla="*/ 54 h 148"/>
                <a:gd name="T20" fmla="*/ 83 w 146"/>
                <a:gd name="T21" fmla="*/ 82 h 148"/>
                <a:gd name="T22" fmla="*/ 61 w 146"/>
                <a:gd name="T23" fmla="*/ 106 h 148"/>
                <a:gd name="T24" fmla="*/ 47 w 146"/>
                <a:gd name="T25" fmla="*/ 115 h 148"/>
                <a:gd name="T26" fmla="*/ 33 w 146"/>
                <a:gd name="T27" fmla="*/ 123 h 148"/>
                <a:gd name="T28" fmla="*/ 21 w 146"/>
                <a:gd name="T29" fmla="*/ 130 h 148"/>
                <a:gd name="T30" fmla="*/ 109 w 146"/>
                <a:gd name="T31" fmla="*/ 125 h 148"/>
                <a:gd name="T32" fmla="*/ 133 w 14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8">
                  <a:moveTo>
                    <a:pt x="133" y="0"/>
                  </a:moveTo>
                  <a:cubicBezTo>
                    <a:pt x="133" y="0"/>
                    <a:pt x="125" y="18"/>
                    <a:pt x="97" y="25"/>
                  </a:cubicBezTo>
                  <a:cubicBezTo>
                    <a:pt x="65" y="34"/>
                    <a:pt x="43" y="19"/>
                    <a:pt x="21" y="38"/>
                  </a:cubicBezTo>
                  <a:cubicBezTo>
                    <a:pt x="0" y="55"/>
                    <a:pt x="4" y="93"/>
                    <a:pt x="7" y="113"/>
                  </a:cubicBezTo>
                  <a:cubicBezTo>
                    <a:pt x="8" y="113"/>
                    <a:pt x="9" y="112"/>
                    <a:pt x="9" y="112"/>
                  </a:cubicBezTo>
                  <a:cubicBezTo>
                    <a:pt x="15" y="109"/>
                    <a:pt x="21" y="108"/>
                    <a:pt x="26" y="106"/>
                  </a:cubicBezTo>
                  <a:cubicBezTo>
                    <a:pt x="31" y="104"/>
                    <a:pt x="36" y="103"/>
                    <a:pt x="41" y="102"/>
                  </a:cubicBezTo>
                  <a:cubicBezTo>
                    <a:pt x="46" y="100"/>
                    <a:pt x="50" y="98"/>
                    <a:pt x="54" y="96"/>
                  </a:cubicBezTo>
                  <a:cubicBezTo>
                    <a:pt x="63" y="92"/>
                    <a:pt x="71" y="85"/>
                    <a:pt x="78" y="78"/>
                  </a:cubicBezTo>
                  <a:cubicBezTo>
                    <a:pt x="85" y="71"/>
                    <a:pt x="92" y="62"/>
                    <a:pt x="98" y="54"/>
                  </a:cubicBezTo>
                  <a:cubicBezTo>
                    <a:pt x="94" y="63"/>
                    <a:pt x="89" y="73"/>
                    <a:pt x="83" y="82"/>
                  </a:cubicBezTo>
                  <a:cubicBezTo>
                    <a:pt x="77" y="91"/>
                    <a:pt x="70" y="99"/>
                    <a:pt x="61" y="106"/>
                  </a:cubicBezTo>
                  <a:cubicBezTo>
                    <a:pt x="57" y="110"/>
                    <a:pt x="52" y="113"/>
                    <a:pt x="47" y="115"/>
                  </a:cubicBezTo>
                  <a:cubicBezTo>
                    <a:pt x="42" y="118"/>
                    <a:pt x="37" y="120"/>
                    <a:pt x="33" y="123"/>
                  </a:cubicBezTo>
                  <a:cubicBezTo>
                    <a:pt x="28" y="125"/>
                    <a:pt x="24" y="127"/>
                    <a:pt x="21" y="130"/>
                  </a:cubicBezTo>
                  <a:cubicBezTo>
                    <a:pt x="41" y="137"/>
                    <a:pt x="86" y="148"/>
                    <a:pt x="109" y="125"/>
                  </a:cubicBezTo>
                  <a:cubicBezTo>
                    <a:pt x="146" y="87"/>
                    <a:pt x="133" y="0"/>
                    <a:pt x="1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9" name="Freeform 23">
              <a:extLst>
                <a:ext uri="{FF2B5EF4-FFF2-40B4-BE49-F238E27FC236}">
                  <a16:creationId xmlns:a16="http://schemas.microsoft.com/office/drawing/2014/main" id="{DE576218-919F-F67F-7483-57128BC6E694}"/>
                </a:ext>
              </a:extLst>
            </p:cNvPr>
            <p:cNvSpPr>
              <a:spLocks/>
            </p:cNvSpPr>
            <p:nvPr/>
          </p:nvSpPr>
          <p:spPr bwMode="auto">
            <a:xfrm>
              <a:off x="3944938" y="1670050"/>
              <a:ext cx="365125" cy="431800"/>
            </a:xfrm>
            <a:custGeom>
              <a:avLst/>
              <a:gdLst>
                <a:gd name="T0" fmla="*/ 118 w 135"/>
                <a:gd name="T1" fmla="*/ 160 h 160"/>
                <a:gd name="T2" fmla="*/ 109 w 135"/>
                <a:gd name="T3" fmla="*/ 117 h 160"/>
                <a:gd name="T4" fmla="*/ 127 w 135"/>
                <a:gd name="T5" fmla="*/ 41 h 160"/>
                <a:gd name="T6" fmla="*/ 62 w 135"/>
                <a:gd name="T7" fmla="*/ 0 h 160"/>
                <a:gd name="T8" fmla="*/ 62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6 h 160"/>
                <a:gd name="T20" fmla="*/ 62 w 135"/>
                <a:gd name="T21" fmla="*/ 82 h 160"/>
                <a:gd name="T22" fmla="*/ 48 w 135"/>
                <a:gd name="T23" fmla="*/ 52 h 160"/>
                <a:gd name="T24" fmla="*/ 45 w 135"/>
                <a:gd name="T25" fmla="*/ 35 h 160"/>
                <a:gd name="T26" fmla="*/ 44 w 135"/>
                <a:gd name="T27" fmla="*/ 19 h 160"/>
                <a:gd name="T28" fmla="*/ 42 w 135"/>
                <a:gd name="T29" fmla="*/ 6 h 160"/>
                <a:gd name="T30" fmla="*/ 13 w 135"/>
                <a:gd name="T31" fmla="*/ 90 h 160"/>
                <a:gd name="T32" fmla="*/ 118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8" y="160"/>
                  </a:moveTo>
                  <a:cubicBezTo>
                    <a:pt x="118" y="160"/>
                    <a:pt x="105" y="145"/>
                    <a:pt x="109" y="117"/>
                  </a:cubicBezTo>
                  <a:cubicBezTo>
                    <a:pt x="113" y="84"/>
                    <a:pt x="135" y="69"/>
                    <a:pt x="127" y="41"/>
                  </a:cubicBezTo>
                  <a:cubicBezTo>
                    <a:pt x="119" y="15"/>
                    <a:pt x="82" y="4"/>
                    <a:pt x="62" y="0"/>
                  </a:cubicBezTo>
                  <a:cubicBezTo>
                    <a:pt x="62" y="1"/>
                    <a:pt x="62" y="1"/>
                    <a:pt x="62" y="2"/>
                  </a:cubicBezTo>
                  <a:cubicBezTo>
                    <a:pt x="63" y="8"/>
                    <a:pt x="63" y="14"/>
                    <a:pt x="62" y="20"/>
                  </a:cubicBezTo>
                  <a:cubicBezTo>
                    <a:pt x="61" y="25"/>
                    <a:pt x="61" y="30"/>
                    <a:pt x="60" y="35"/>
                  </a:cubicBezTo>
                  <a:cubicBezTo>
                    <a:pt x="60" y="40"/>
                    <a:pt x="60" y="45"/>
                    <a:pt x="60" y="50"/>
                  </a:cubicBezTo>
                  <a:cubicBezTo>
                    <a:pt x="61" y="59"/>
                    <a:pt x="64" y="69"/>
                    <a:pt x="68" y="79"/>
                  </a:cubicBezTo>
                  <a:cubicBezTo>
                    <a:pt x="72" y="88"/>
                    <a:pt x="77" y="97"/>
                    <a:pt x="82" y="106"/>
                  </a:cubicBezTo>
                  <a:cubicBezTo>
                    <a:pt x="75" y="99"/>
                    <a:pt x="68" y="90"/>
                    <a:pt x="62" y="82"/>
                  </a:cubicBezTo>
                  <a:cubicBezTo>
                    <a:pt x="57" y="73"/>
                    <a:pt x="51" y="63"/>
                    <a:pt x="48" y="52"/>
                  </a:cubicBezTo>
                  <a:cubicBezTo>
                    <a:pt x="47" y="47"/>
                    <a:pt x="46" y="41"/>
                    <a:pt x="45" y="35"/>
                  </a:cubicBezTo>
                  <a:cubicBezTo>
                    <a:pt x="45" y="30"/>
                    <a:pt x="44" y="24"/>
                    <a:pt x="44" y="19"/>
                  </a:cubicBezTo>
                  <a:cubicBezTo>
                    <a:pt x="43" y="14"/>
                    <a:pt x="43" y="10"/>
                    <a:pt x="42" y="6"/>
                  </a:cubicBezTo>
                  <a:cubicBezTo>
                    <a:pt x="27" y="22"/>
                    <a:pt x="0" y="59"/>
                    <a:pt x="13" y="90"/>
                  </a:cubicBezTo>
                  <a:cubicBezTo>
                    <a:pt x="33" y="138"/>
                    <a:pt x="118" y="160"/>
                    <a:pt x="118"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0" name="Freeform 24">
              <a:extLst>
                <a:ext uri="{FF2B5EF4-FFF2-40B4-BE49-F238E27FC236}">
                  <a16:creationId xmlns:a16="http://schemas.microsoft.com/office/drawing/2014/main" id="{09ACDAFC-61E6-2779-23A8-D6A03ED60883}"/>
                </a:ext>
              </a:extLst>
            </p:cNvPr>
            <p:cNvSpPr>
              <a:spLocks/>
            </p:cNvSpPr>
            <p:nvPr/>
          </p:nvSpPr>
          <p:spPr bwMode="auto">
            <a:xfrm>
              <a:off x="3411538" y="2305050"/>
              <a:ext cx="366713" cy="431800"/>
            </a:xfrm>
            <a:custGeom>
              <a:avLst/>
              <a:gdLst>
                <a:gd name="T0" fmla="*/ 119 w 136"/>
                <a:gd name="T1" fmla="*/ 160 h 160"/>
                <a:gd name="T2" fmla="*/ 109 w 136"/>
                <a:gd name="T3" fmla="*/ 117 h 160"/>
                <a:gd name="T4" fmla="*/ 127 w 136"/>
                <a:gd name="T5" fmla="*/ 42 h 160"/>
                <a:gd name="T6" fmla="*/ 63 w 136"/>
                <a:gd name="T7" fmla="*/ 0 h 160"/>
                <a:gd name="T8" fmla="*/ 63 w 136"/>
                <a:gd name="T9" fmla="*/ 3 h 160"/>
                <a:gd name="T10" fmla="*/ 63 w 136"/>
                <a:gd name="T11" fmla="*/ 20 h 160"/>
                <a:gd name="T12" fmla="*/ 61 w 136"/>
                <a:gd name="T13" fmla="*/ 36 h 160"/>
                <a:gd name="T14" fmla="*/ 61 w 136"/>
                <a:gd name="T15" fmla="*/ 50 h 160"/>
                <a:gd name="T16" fmla="*/ 68 w 136"/>
                <a:gd name="T17" fmla="*/ 79 h 160"/>
                <a:gd name="T18" fmla="*/ 83 w 136"/>
                <a:gd name="T19" fmla="*/ 107 h 160"/>
                <a:gd name="T20" fmla="*/ 63 w 136"/>
                <a:gd name="T21" fmla="*/ 82 h 160"/>
                <a:gd name="T22" fmla="*/ 49 w 136"/>
                <a:gd name="T23" fmla="*/ 53 h 160"/>
                <a:gd name="T24" fmla="*/ 46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6"/>
                    <a:pt x="109" y="117"/>
                  </a:cubicBezTo>
                  <a:cubicBezTo>
                    <a:pt x="114" y="84"/>
                    <a:pt x="136" y="69"/>
                    <a:pt x="127" y="42"/>
                  </a:cubicBezTo>
                  <a:cubicBezTo>
                    <a:pt x="119" y="16"/>
                    <a:pt x="83" y="5"/>
                    <a:pt x="63" y="0"/>
                  </a:cubicBezTo>
                  <a:cubicBezTo>
                    <a:pt x="63" y="1"/>
                    <a:pt x="63" y="2"/>
                    <a:pt x="63" y="3"/>
                  </a:cubicBezTo>
                  <a:cubicBezTo>
                    <a:pt x="64" y="9"/>
                    <a:pt x="63" y="15"/>
                    <a:pt x="63" y="20"/>
                  </a:cubicBezTo>
                  <a:cubicBezTo>
                    <a:pt x="62" y="26"/>
                    <a:pt x="61" y="31"/>
                    <a:pt x="61" y="36"/>
                  </a:cubicBezTo>
                  <a:cubicBezTo>
                    <a:pt x="60" y="41"/>
                    <a:pt x="60" y="45"/>
                    <a:pt x="61" y="50"/>
                  </a:cubicBezTo>
                  <a:cubicBezTo>
                    <a:pt x="62" y="60"/>
                    <a:pt x="64" y="70"/>
                    <a:pt x="68" y="79"/>
                  </a:cubicBezTo>
                  <a:cubicBezTo>
                    <a:pt x="72" y="89"/>
                    <a:pt x="77" y="98"/>
                    <a:pt x="83" y="107"/>
                  </a:cubicBezTo>
                  <a:cubicBezTo>
                    <a:pt x="76" y="99"/>
                    <a:pt x="69" y="91"/>
                    <a:pt x="63" y="82"/>
                  </a:cubicBezTo>
                  <a:cubicBezTo>
                    <a:pt x="57" y="73"/>
                    <a:pt x="52" y="63"/>
                    <a:pt x="49" y="53"/>
                  </a:cubicBezTo>
                  <a:cubicBezTo>
                    <a:pt x="47" y="47"/>
                    <a:pt x="46" y="41"/>
                    <a:pt x="46" y="36"/>
                  </a:cubicBezTo>
                  <a:cubicBezTo>
                    <a:pt x="45" y="30"/>
                    <a:pt x="45" y="25"/>
                    <a:pt x="44" y="20"/>
                  </a:cubicBezTo>
                  <a:cubicBezTo>
                    <a:pt x="44" y="15"/>
                    <a:pt x="43" y="10"/>
                    <a:pt x="42" y="6"/>
                  </a:cubicBezTo>
                  <a:cubicBezTo>
                    <a:pt x="28" y="22"/>
                    <a:pt x="0" y="59"/>
                    <a:pt x="13" y="90"/>
                  </a:cubicBezTo>
                  <a:cubicBezTo>
                    <a:pt x="33" y="139"/>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1" name="Freeform 25">
              <a:extLst>
                <a:ext uri="{FF2B5EF4-FFF2-40B4-BE49-F238E27FC236}">
                  <a16:creationId xmlns:a16="http://schemas.microsoft.com/office/drawing/2014/main" id="{31474403-3A60-40A5-BEFB-ECADCE675EC9}"/>
                </a:ext>
              </a:extLst>
            </p:cNvPr>
            <p:cNvSpPr>
              <a:spLocks/>
            </p:cNvSpPr>
            <p:nvPr/>
          </p:nvSpPr>
          <p:spPr bwMode="auto">
            <a:xfrm>
              <a:off x="2709863" y="1714500"/>
              <a:ext cx="366713" cy="425450"/>
            </a:xfrm>
            <a:custGeom>
              <a:avLst/>
              <a:gdLst>
                <a:gd name="T0" fmla="*/ 121 w 136"/>
                <a:gd name="T1" fmla="*/ 158 h 158"/>
                <a:gd name="T2" fmla="*/ 110 w 136"/>
                <a:gd name="T3" fmla="*/ 115 h 158"/>
                <a:gd name="T4" fmla="*/ 126 w 136"/>
                <a:gd name="T5" fmla="*/ 39 h 158"/>
                <a:gd name="T6" fmla="*/ 61 w 136"/>
                <a:gd name="T7" fmla="*/ 0 h 158"/>
                <a:gd name="T8" fmla="*/ 61 w 136"/>
                <a:gd name="T9" fmla="*/ 2 h 158"/>
                <a:gd name="T10" fmla="*/ 61 w 136"/>
                <a:gd name="T11" fmla="*/ 19 h 158"/>
                <a:gd name="T12" fmla="*/ 60 w 136"/>
                <a:gd name="T13" fmla="*/ 35 h 158"/>
                <a:gd name="T14" fmla="*/ 60 w 136"/>
                <a:gd name="T15" fmla="*/ 50 h 158"/>
                <a:gd name="T16" fmla="*/ 68 w 136"/>
                <a:gd name="T17" fmla="*/ 78 h 158"/>
                <a:gd name="T18" fmla="*/ 84 w 136"/>
                <a:gd name="T19" fmla="*/ 106 h 158"/>
                <a:gd name="T20" fmla="*/ 63 w 136"/>
                <a:gd name="T21" fmla="*/ 81 h 158"/>
                <a:gd name="T22" fmla="*/ 48 w 136"/>
                <a:gd name="T23" fmla="*/ 52 h 158"/>
                <a:gd name="T24" fmla="*/ 44 w 136"/>
                <a:gd name="T25" fmla="*/ 36 h 158"/>
                <a:gd name="T26" fmla="*/ 43 w 136"/>
                <a:gd name="T27" fmla="*/ 20 h 158"/>
                <a:gd name="T28" fmla="*/ 40 w 136"/>
                <a:gd name="T29" fmla="*/ 6 h 158"/>
                <a:gd name="T30" fmla="*/ 14 w 136"/>
                <a:gd name="T31" fmla="*/ 91 h 158"/>
                <a:gd name="T32" fmla="*/ 121 w 136"/>
                <a:gd name="T33"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58">
                  <a:moveTo>
                    <a:pt x="121" y="158"/>
                  </a:moveTo>
                  <a:cubicBezTo>
                    <a:pt x="121" y="158"/>
                    <a:pt x="107" y="144"/>
                    <a:pt x="110" y="115"/>
                  </a:cubicBezTo>
                  <a:cubicBezTo>
                    <a:pt x="114" y="82"/>
                    <a:pt x="136" y="67"/>
                    <a:pt x="126" y="39"/>
                  </a:cubicBezTo>
                  <a:cubicBezTo>
                    <a:pt x="117" y="13"/>
                    <a:pt x="81" y="3"/>
                    <a:pt x="61" y="0"/>
                  </a:cubicBezTo>
                  <a:cubicBezTo>
                    <a:pt x="61" y="0"/>
                    <a:pt x="61" y="1"/>
                    <a:pt x="61" y="2"/>
                  </a:cubicBezTo>
                  <a:cubicBezTo>
                    <a:pt x="62" y="8"/>
                    <a:pt x="61" y="14"/>
                    <a:pt x="61" y="19"/>
                  </a:cubicBezTo>
                  <a:cubicBezTo>
                    <a:pt x="60" y="25"/>
                    <a:pt x="60" y="30"/>
                    <a:pt x="60" y="35"/>
                  </a:cubicBezTo>
                  <a:cubicBezTo>
                    <a:pt x="59" y="40"/>
                    <a:pt x="59" y="45"/>
                    <a:pt x="60" y="50"/>
                  </a:cubicBezTo>
                  <a:cubicBezTo>
                    <a:pt x="61" y="59"/>
                    <a:pt x="64" y="69"/>
                    <a:pt x="68" y="78"/>
                  </a:cubicBezTo>
                  <a:cubicBezTo>
                    <a:pt x="73" y="88"/>
                    <a:pt x="78" y="97"/>
                    <a:pt x="84" y="106"/>
                  </a:cubicBezTo>
                  <a:cubicBezTo>
                    <a:pt x="76" y="98"/>
                    <a:pt x="69" y="90"/>
                    <a:pt x="63" y="81"/>
                  </a:cubicBezTo>
                  <a:cubicBezTo>
                    <a:pt x="57" y="73"/>
                    <a:pt x="52" y="63"/>
                    <a:pt x="48" y="52"/>
                  </a:cubicBezTo>
                  <a:cubicBezTo>
                    <a:pt x="46" y="47"/>
                    <a:pt x="45" y="41"/>
                    <a:pt x="44" y="36"/>
                  </a:cubicBezTo>
                  <a:cubicBezTo>
                    <a:pt x="44" y="30"/>
                    <a:pt x="43" y="25"/>
                    <a:pt x="43" y="20"/>
                  </a:cubicBezTo>
                  <a:cubicBezTo>
                    <a:pt x="42" y="15"/>
                    <a:pt x="41" y="10"/>
                    <a:pt x="40" y="6"/>
                  </a:cubicBezTo>
                  <a:cubicBezTo>
                    <a:pt x="26" y="23"/>
                    <a:pt x="0" y="60"/>
                    <a:pt x="14" y="91"/>
                  </a:cubicBezTo>
                  <a:cubicBezTo>
                    <a:pt x="35" y="139"/>
                    <a:pt x="121" y="158"/>
                    <a:pt x="121" y="15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2" name="Freeform 26">
              <a:extLst>
                <a:ext uri="{FF2B5EF4-FFF2-40B4-BE49-F238E27FC236}">
                  <a16:creationId xmlns:a16="http://schemas.microsoft.com/office/drawing/2014/main" id="{C8696505-1577-54B2-6F70-D7F455EE30EB}"/>
                </a:ext>
              </a:extLst>
            </p:cNvPr>
            <p:cNvSpPr>
              <a:spLocks/>
            </p:cNvSpPr>
            <p:nvPr/>
          </p:nvSpPr>
          <p:spPr bwMode="auto">
            <a:xfrm>
              <a:off x="2311400" y="877887"/>
              <a:ext cx="404813" cy="417512"/>
            </a:xfrm>
            <a:custGeom>
              <a:avLst/>
              <a:gdLst>
                <a:gd name="T0" fmla="*/ 118 w 150"/>
                <a:gd name="T1" fmla="*/ 0 h 155"/>
                <a:gd name="T2" fmla="*/ 89 w 150"/>
                <a:gd name="T3" fmla="*/ 33 h 155"/>
                <a:gd name="T4" fmla="*/ 17 w 150"/>
                <a:gd name="T5" fmla="*/ 61 h 155"/>
                <a:gd name="T6" fmla="*/ 19 w 150"/>
                <a:gd name="T7" fmla="*/ 137 h 155"/>
                <a:gd name="T8" fmla="*/ 21 w 150"/>
                <a:gd name="T9" fmla="*/ 136 h 155"/>
                <a:gd name="T10" fmla="*/ 36 w 150"/>
                <a:gd name="T11" fmla="*/ 126 h 155"/>
                <a:gd name="T12" fmla="*/ 49 w 150"/>
                <a:gd name="T13" fmla="*/ 119 h 155"/>
                <a:gd name="T14" fmla="*/ 61 w 150"/>
                <a:gd name="T15" fmla="*/ 111 h 155"/>
                <a:gd name="T16" fmla="*/ 81 w 150"/>
                <a:gd name="T17" fmla="*/ 88 h 155"/>
                <a:gd name="T18" fmla="*/ 95 w 150"/>
                <a:gd name="T19" fmla="*/ 60 h 155"/>
                <a:gd name="T20" fmla="*/ 86 w 150"/>
                <a:gd name="T21" fmla="*/ 91 h 155"/>
                <a:gd name="T22" fmla="*/ 70 w 150"/>
                <a:gd name="T23" fmla="*/ 119 h 155"/>
                <a:gd name="T24" fmla="*/ 58 w 150"/>
                <a:gd name="T25" fmla="*/ 131 h 155"/>
                <a:gd name="T26" fmla="*/ 46 w 150"/>
                <a:gd name="T27" fmla="*/ 141 h 155"/>
                <a:gd name="T28" fmla="*/ 36 w 150"/>
                <a:gd name="T29" fmla="*/ 151 h 155"/>
                <a:gd name="T30" fmla="*/ 121 w 150"/>
                <a:gd name="T31" fmla="*/ 127 h 155"/>
                <a:gd name="T32" fmla="*/ 118 w 150"/>
                <a:gd name="T3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5">
                  <a:moveTo>
                    <a:pt x="118" y="0"/>
                  </a:moveTo>
                  <a:cubicBezTo>
                    <a:pt x="118" y="0"/>
                    <a:pt x="114" y="20"/>
                    <a:pt x="89" y="33"/>
                  </a:cubicBezTo>
                  <a:cubicBezTo>
                    <a:pt x="59" y="48"/>
                    <a:pt x="34" y="38"/>
                    <a:pt x="17" y="61"/>
                  </a:cubicBezTo>
                  <a:cubicBezTo>
                    <a:pt x="0" y="82"/>
                    <a:pt x="11" y="119"/>
                    <a:pt x="19" y="137"/>
                  </a:cubicBezTo>
                  <a:cubicBezTo>
                    <a:pt x="20" y="137"/>
                    <a:pt x="20" y="136"/>
                    <a:pt x="21" y="136"/>
                  </a:cubicBezTo>
                  <a:cubicBezTo>
                    <a:pt x="26" y="132"/>
                    <a:pt x="31" y="129"/>
                    <a:pt x="36" y="126"/>
                  </a:cubicBezTo>
                  <a:cubicBezTo>
                    <a:pt x="40" y="124"/>
                    <a:pt x="45" y="121"/>
                    <a:pt x="49" y="119"/>
                  </a:cubicBezTo>
                  <a:cubicBezTo>
                    <a:pt x="54" y="117"/>
                    <a:pt x="58" y="114"/>
                    <a:pt x="61" y="111"/>
                  </a:cubicBezTo>
                  <a:cubicBezTo>
                    <a:pt x="69" y="105"/>
                    <a:pt x="75" y="97"/>
                    <a:pt x="81" y="88"/>
                  </a:cubicBezTo>
                  <a:cubicBezTo>
                    <a:pt x="86" y="79"/>
                    <a:pt x="91" y="70"/>
                    <a:pt x="95" y="60"/>
                  </a:cubicBezTo>
                  <a:cubicBezTo>
                    <a:pt x="93" y="71"/>
                    <a:pt x="90" y="81"/>
                    <a:pt x="86" y="91"/>
                  </a:cubicBezTo>
                  <a:cubicBezTo>
                    <a:pt x="82" y="101"/>
                    <a:pt x="77" y="110"/>
                    <a:pt x="70" y="119"/>
                  </a:cubicBezTo>
                  <a:cubicBezTo>
                    <a:pt x="67" y="124"/>
                    <a:pt x="62" y="128"/>
                    <a:pt x="58" y="131"/>
                  </a:cubicBezTo>
                  <a:cubicBezTo>
                    <a:pt x="54" y="135"/>
                    <a:pt x="50" y="138"/>
                    <a:pt x="46" y="141"/>
                  </a:cubicBezTo>
                  <a:cubicBezTo>
                    <a:pt x="42" y="145"/>
                    <a:pt x="38" y="148"/>
                    <a:pt x="36" y="151"/>
                  </a:cubicBezTo>
                  <a:cubicBezTo>
                    <a:pt x="57" y="154"/>
                    <a:pt x="103" y="155"/>
                    <a:pt x="121" y="127"/>
                  </a:cubicBezTo>
                  <a:cubicBezTo>
                    <a:pt x="150" y="83"/>
                    <a:pt x="118" y="0"/>
                    <a:pt x="1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3" name="Freeform 27">
              <a:extLst>
                <a:ext uri="{FF2B5EF4-FFF2-40B4-BE49-F238E27FC236}">
                  <a16:creationId xmlns:a16="http://schemas.microsoft.com/office/drawing/2014/main" id="{70064E85-E016-5D5A-8741-4D2155502995}"/>
                </a:ext>
              </a:extLst>
            </p:cNvPr>
            <p:cNvSpPr>
              <a:spLocks/>
            </p:cNvSpPr>
            <p:nvPr/>
          </p:nvSpPr>
          <p:spPr bwMode="auto">
            <a:xfrm>
              <a:off x="2520950" y="2401887"/>
              <a:ext cx="342900" cy="465137"/>
            </a:xfrm>
            <a:custGeom>
              <a:avLst/>
              <a:gdLst>
                <a:gd name="T0" fmla="*/ 52 w 127"/>
                <a:gd name="T1" fmla="*/ 0 h 172"/>
                <a:gd name="T2" fmla="*/ 46 w 127"/>
                <a:gd name="T3" fmla="*/ 44 h 172"/>
                <a:gd name="T4" fmla="*/ 2 w 127"/>
                <a:gd name="T5" fmla="*/ 108 h 172"/>
                <a:gd name="T6" fmla="*/ 47 w 127"/>
                <a:gd name="T7" fmla="*/ 170 h 172"/>
                <a:gd name="T8" fmla="*/ 48 w 127"/>
                <a:gd name="T9" fmla="*/ 167 h 172"/>
                <a:gd name="T10" fmla="*/ 55 w 127"/>
                <a:gd name="T11" fmla="*/ 151 h 172"/>
                <a:gd name="T12" fmla="*/ 62 w 127"/>
                <a:gd name="T13" fmla="*/ 138 h 172"/>
                <a:gd name="T14" fmla="*/ 67 w 127"/>
                <a:gd name="T15" fmla="*/ 124 h 172"/>
                <a:gd name="T16" fmla="*/ 70 w 127"/>
                <a:gd name="T17" fmla="*/ 94 h 172"/>
                <a:gd name="T18" fmla="*/ 67 w 127"/>
                <a:gd name="T19" fmla="*/ 63 h 172"/>
                <a:gd name="T20" fmla="*/ 76 w 127"/>
                <a:gd name="T21" fmla="*/ 93 h 172"/>
                <a:gd name="T22" fmla="*/ 79 w 127"/>
                <a:gd name="T23" fmla="*/ 126 h 172"/>
                <a:gd name="T24" fmla="*/ 76 w 127"/>
                <a:gd name="T25" fmla="*/ 143 h 172"/>
                <a:gd name="T26" fmla="*/ 71 w 127"/>
                <a:gd name="T27" fmla="*/ 158 h 172"/>
                <a:gd name="T28" fmla="*/ 69 w 127"/>
                <a:gd name="T29" fmla="*/ 172 h 172"/>
                <a:gd name="T30" fmla="*/ 126 w 127"/>
                <a:gd name="T31" fmla="*/ 104 h 172"/>
                <a:gd name="T32" fmla="*/ 52 w 127"/>
                <a:gd name="T3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2">
                  <a:moveTo>
                    <a:pt x="52" y="0"/>
                  </a:moveTo>
                  <a:cubicBezTo>
                    <a:pt x="52" y="0"/>
                    <a:pt x="60" y="19"/>
                    <a:pt x="46" y="44"/>
                  </a:cubicBezTo>
                  <a:cubicBezTo>
                    <a:pt x="30" y="73"/>
                    <a:pt x="4" y="79"/>
                    <a:pt x="2" y="108"/>
                  </a:cubicBezTo>
                  <a:cubicBezTo>
                    <a:pt x="0" y="135"/>
                    <a:pt x="30" y="159"/>
                    <a:pt x="47" y="170"/>
                  </a:cubicBezTo>
                  <a:cubicBezTo>
                    <a:pt x="47" y="169"/>
                    <a:pt x="48" y="168"/>
                    <a:pt x="48" y="167"/>
                  </a:cubicBezTo>
                  <a:cubicBezTo>
                    <a:pt x="50" y="161"/>
                    <a:pt x="52" y="156"/>
                    <a:pt x="55" y="151"/>
                  </a:cubicBezTo>
                  <a:cubicBezTo>
                    <a:pt x="57" y="147"/>
                    <a:pt x="60" y="142"/>
                    <a:pt x="62" y="138"/>
                  </a:cubicBezTo>
                  <a:cubicBezTo>
                    <a:pt x="64" y="133"/>
                    <a:pt x="66" y="129"/>
                    <a:pt x="67" y="124"/>
                  </a:cubicBezTo>
                  <a:cubicBezTo>
                    <a:pt x="70" y="115"/>
                    <a:pt x="71" y="104"/>
                    <a:pt x="70" y="94"/>
                  </a:cubicBezTo>
                  <a:cubicBezTo>
                    <a:pt x="70" y="84"/>
                    <a:pt x="69" y="73"/>
                    <a:pt x="67" y="63"/>
                  </a:cubicBezTo>
                  <a:cubicBezTo>
                    <a:pt x="71" y="73"/>
                    <a:pt x="74" y="83"/>
                    <a:pt x="76" y="93"/>
                  </a:cubicBezTo>
                  <a:cubicBezTo>
                    <a:pt x="79" y="104"/>
                    <a:pt x="80" y="115"/>
                    <a:pt x="79" y="126"/>
                  </a:cubicBezTo>
                  <a:cubicBezTo>
                    <a:pt x="79" y="132"/>
                    <a:pt x="77" y="137"/>
                    <a:pt x="76" y="143"/>
                  </a:cubicBezTo>
                  <a:cubicBezTo>
                    <a:pt x="75" y="148"/>
                    <a:pt x="73" y="153"/>
                    <a:pt x="71" y="158"/>
                  </a:cubicBezTo>
                  <a:cubicBezTo>
                    <a:pt x="70" y="163"/>
                    <a:pt x="69" y="167"/>
                    <a:pt x="69" y="172"/>
                  </a:cubicBezTo>
                  <a:cubicBezTo>
                    <a:pt x="88" y="162"/>
                    <a:pt x="127" y="137"/>
                    <a:pt x="126" y="104"/>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4" name="Freeform 28">
              <a:extLst>
                <a:ext uri="{FF2B5EF4-FFF2-40B4-BE49-F238E27FC236}">
                  <a16:creationId xmlns:a16="http://schemas.microsoft.com/office/drawing/2014/main" id="{33D5365E-5D8C-E9F9-1E2F-195A8D514068}"/>
                </a:ext>
              </a:extLst>
            </p:cNvPr>
            <p:cNvSpPr>
              <a:spLocks/>
            </p:cNvSpPr>
            <p:nvPr/>
          </p:nvSpPr>
          <p:spPr bwMode="auto">
            <a:xfrm>
              <a:off x="1022350" y="2586037"/>
              <a:ext cx="444500" cy="393700"/>
            </a:xfrm>
            <a:custGeom>
              <a:avLst/>
              <a:gdLst>
                <a:gd name="T0" fmla="*/ 0 w 165"/>
                <a:gd name="T1" fmla="*/ 48 h 146"/>
                <a:gd name="T2" fmla="*/ 38 w 165"/>
                <a:gd name="T3" fmla="*/ 70 h 146"/>
                <a:gd name="T4" fmla="*/ 81 w 165"/>
                <a:gd name="T5" fmla="*/ 134 h 146"/>
                <a:gd name="T6" fmla="*/ 156 w 165"/>
                <a:gd name="T7" fmla="*/ 115 h 146"/>
                <a:gd name="T8" fmla="*/ 154 w 165"/>
                <a:gd name="T9" fmla="*/ 114 h 146"/>
                <a:gd name="T10" fmla="*/ 141 w 165"/>
                <a:gd name="T11" fmla="*/ 102 h 146"/>
                <a:gd name="T12" fmla="*/ 131 w 165"/>
                <a:gd name="T13" fmla="*/ 90 h 146"/>
                <a:gd name="T14" fmla="*/ 121 w 165"/>
                <a:gd name="T15" fmla="*/ 80 h 146"/>
                <a:gd name="T16" fmla="*/ 94 w 165"/>
                <a:gd name="T17" fmla="*/ 66 h 146"/>
                <a:gd name="T18" fmla="*/ 64 w 165"/>
                <a:gd name="T19" fmla="*/ 58 h 146"/>
                <a:gd name="T20" fmla="*/ 96 w 165"/>
                <a:gd name="T21" fmla="*/ 60 h 146"/>
                <a:gd name="T22" fmla="*/ 127 w 165"/>
                <a:gd name="T23" fmla="*/ 70 h 146"/>
                <a:gd name="T24" fmla="*/ 141 w 165"/>
                <a:gd name="T25" fmla="*/ 79 h 146"/>
                <a:gd name="T26" fmla="*/ 154 w 165"/>
                <a:gd name="T27" fmla="*/ 88 h 146"/>
                <a:gd name="T28" fmla="*/ 165 w 165"/>
                <a:gd name="T29" fmla="*/ 96 h 146"/>
                <a:gd name="T30" fmla="*/ 123 w 165"/>
                <a:gd name="T31" fmla="*/ 18 h 146"/>
                <a:gd name="T32" fmla="*/ 0 w 165"/>
                <a:gd name="T33" fmla="*/ 4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6">
                  <a:moveTo>
                    <a:pt x="0" y="48"/>
                  </a:moveTo>
                  <a:cubicBezTo>
                    <a:pt x="0" y="48"/>
                    <a:pt x="20" y="48"/>
                    <a:pt x="38" y="70"/>
                  </a:cubicBezTo>
                  <a:cubicBezTo>
                    <a:pt x="59" y="96"/>
                    <a:pt x="55" y="122"/>
                    <a:pt x="81" y="134"/>
                  </a:cubicBezTo>
                  <a:cubicBezTo>
                    <a:pt x="106" y="146"/>
                    <a:pt x="139" y="127"/>
                    <a:pt x="156" y="115"/>
                  </a:cubicBezTo>
                  <a:cubicBezTo>
                    <a:pt x="155" y="115"/>
                    <a:pt x="154" y="114"/>
                    <a:pt x="154" y="114"/>
                  </a:cubicBezTo>
                  <a:cubicBezTo>
                    <a:pt x="149" y="110"/>
                    <a:pt x="145" y="106"/>
                    <a:pt x="141" y="102"/>
                  </a:cubicBezTo>
                  <a:cubicBezTo>
                    <a:pt x="138" y="98"/>
                    <a:pt x="135" y="94"/>
                    <a:pt x="131" y="90"/>
                  </a:cubicBezTo>
                  <a:cubicBezTo>
                    <a:pt x="128" y="86"/>
                    <a:pt x="124" y="83"/>
                    <a:pt x="121" y="80"/>
                  </a:cubicBezTo>
                  <a:cubicBezTo>
                    <a:pt x="113" y="74"/>
                    <a:pt x="104" y="69"/>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8"/>
                  </a:cubicBezTo>
                  <a:cubicBezTo>
                    <a:pt x="158" y="91"/>
                    <a:pt x="162" y="94"/>
                    <a:pt x="165" y="96"/>
                  </a:cubicBezTo>
                  <a:cubicBezTo>
                    <a:pt x="163" y="75"/>
                    <a:pt x="155" y="29"/>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5" name="Freeform 29">
              <a:extLst>
                <a:ext uri="{FF2B5EF4-FFF2-40B4-BE49-F238E27FC236}">
                  <a16:creationId xmlns:a16="http://schemas.microsoft.com/office/drawing/2014/main" id="{9E1E7E33-8420-2ACC-79B6-D6D77770A1E1}"/>
                </a:ext>
              </a:extLst>
            </p:cNvPr>
            <p:cNvSpPr>
              <a:spLocks/>
            </p:cNvSpPr>
            <p:nvPr/>
          </p:nvSpPr>
          <p:spPr bwMode="auto">
            <a:xfrm>
              <a:off x="1139825" y="1905000"/>
              <a:ext cx="358775" cy="465137"/>
            </a:xfrm>
            <a:custGeom>
              <a:avLst/>
              <a:gdLst>
                <a:gd name="T0" fmla="*/ 65 w 133"/>
                <a:gd name="T1" fmla="*/ 172 h 172"/>
                <a:gd name="T2" fmla="*/ 77 w 133"/>
                <a:gd name="T3" fmla="*/ 129 h 172"/>
                <a:gd name="T4" fmla="*/ 128 w 133"/>
                <a:gd name="T5" fmla="*/ 71 h 172"/>
                <a:gd name="T6" fmla="*/ 90 w 133"/>
                <a:gd name="T7" fmla="*/ 4 h 172"/>
                <a:gd name="T8" fmla="*/ 89 w 133"/>
                <a:gd name="T9" fmla="*/ 7 h 172"/>
                <a:gd name="T10" fmla="*/ 80 w 133"/>
                <a:gd name="T11" fmla="*/ 22 h 172"/>
                <a:gd name="T12" fmla="*/ 71 w 133"/>
                <a:gd name="T13" fmla="*/ 35 h 172"/>
                <a:gd name="T14" fmla="*/ 65 w 133"/>
                <a:gd name="T15" fmla="*/ 48 h 172"/>
                <a:gd name="T16" fmla="*/ 58 w 133"/>
                <a:gd name="T17" fmla="*/ 77 h 172"/>
                <a:gd name="T18" fmla="*/ 58 w 133"/>
                <a:gd name="T19" fmla="*/ 108 h 172"/>
                <a:gd name="T20" fmla="*/ 52 w 133"/>
                <a:gd name="T21" fmla="*/ 77 h 172"/>
                <a:gd name="T22" fmla="*/ 53 w 133"/>
                <a:gd name="T23" fmla="*/ 44 h 172"/>
                <a:gd name="T24" fmla="*/ 58 w 133"/>
                <a:gd name="T25" fmla="*/ 28 h 172"/>
                <a:gd name="T26" fmla="*/ 64 w 133"/>
                <a:gd name="T27" fmla="*/ 13 h 172"/>
                <a:gd name="T28" fmla="*/ 69 w 133"/>
                <a:gd name="T29" fmla="*/ 0 h 172"/>
                <a:gd name="T30" fmla="*/ 4 w 133"/>
                <a:gd name="T31" fmla="*/ 61 h 172"/>
                <a:gd name="T32" fmla="*/ 65 w 133"/>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72">
                  <a:moveTo>
                    <a:pt x="65" y="172"/>
                  </a:moveTo>
                  <a:cubicBezTo>
                    <a:pt x="65" y="172"/>
                    <a:pt x="60" y="153"/>
                    <a:pt x="77" y="129"/>
                  </a:cubicBezTo>
                  <a:cubicBezTo>
                    <a:pt x="96" y="102"/>
                    <a:pt x="122" y="99"/>
                    <a:pt x="128" y="71"/>
                  </a:cubicBezTo>
                  <a:cubicBezTo>
                    <a:pt x="133" y="44"/>
                    <a:pt x="105" y="17"/>
                    <a:pt x="90" y="4"/>
                  </a:cubicBezTo>
                  <a:cubicBezTo>
                    <a:pt x="89" y="5"/>
                    <a:pt x="89" y="6"/>
                    <a:pt x="89" y="7"/>
                  </a:cubicBezTo>
                  <a:cubicBezTo>
                    <a:pt x="86" y="12"/>
                    <a:pt x="83" y="17"/>
                    <a:pt x="80" y="22"/>
                  </a:cubicBezTo>
                  <a:cubicBezTo>
                    <a:pt x="77" y="26"/>
                    <a:pt x="74" y="30"/>
                    <a:pt x="71" y="35"/>
                  </a:cubicBezTo>
                  <a:cubicBezTo>
                    <a:pt x="69" y="39"/>
                    <a:pt x="66" y="43"/>
                    <a:pt x="65" y="48"/>
                  </a:cubicBezTo>
                  <a:cubicBezTo>
                    <a:pt x="61" y="57"/>
                    <a:pt x="59" y="67"/>
                    <a:pt x="58" y="77"/>
                  </a:cubicBezTo>
                  <a:cubicBezTo>
                    <a:pt x="57" y="87"/>
                    <a:pt x="57" y="98"/>
                    <a:pt x="58" y="108"/>
                  </a:cubicBezTo>
                  <a:cubicBezTo>
                    <a:pt x="55" y="98"/>
                    <a:pt x="53" y="88"/>
                    <a:pt x="52" y="77"/>
                  </a:cubicBezTo>
                  <a:cubicBezTo>
                    <a:pt x="51" y="66"/>
                    <a:pt x="51" y="55"/>
                    <a:pt x="53" y="44"/>
                  </a:cubicBezTo>
                  <a:cubicBezTo>
                    <a:pt x="54" y="39"/>
                    <a:pt x="56" y="33"/>
                    <a:pt x="58" y="28"/>
                  </a:cubicBezTo>
                  <a:cubicBezTo>
                    <a:pt x="60" y="23"/>
                    <a:pt x="62" y="18"/>
                    <a:pt x="64" y="13"/>
                  </a:cubicBezTo>
                  <a:cubicBezTo>
                    <a:pt x="66" y="9"/>
                    <a:pt x="68" y="4"/>
                    <a:pt x="69" y="0"/>
                  </a:cubicBezTo>
                  <a:cubicBezTo>
                    <a:pt x="49" y="8"/>
                    <a:pt x="7" y="28"/>
                    <a:pt x="4" y="61"/>
                  </a:cubicBezTo>
                  <a:cubicBezTo>
                    <a:pt x="0" y="113"/>
                    <a:pt x="65" y="172"/>
                    <a:pt x="65" y="17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6" name="Freeform 30">
              <a:extLst>
                <a:ext uri="{FF2B5EF4-FFF2-40B4-BE49-F238E27FC236}">
                  <a16:creationId xmlns:a16="http://schemas.microsoft.com/office/drawing/2014/main" id="{DDA2F9BE-F682-6D5C-D13C-A9907653EB13}"/>
                </a:ext>
              </a:extLst>
            </p:cNvPr>
            <p:cNvSpPr>
              <a:spLocks/>
            </p:cNvSpPr>
            <p:nvPr/>
          </p:nvSpPr>
          <p:spPr bwMode="auto">
            <a:xfrm>
              <a:off x="1571625" y="1295400"/>
              <a:ext cx="342900" cy="461962"/>
            </a:xfrm>
            <a:custGeom>
              <a:avLst/>
              <a:gdLst>
                <a:gd name="T0" fmla="*/ 52 w 127"/>
                <a:gd name="T1" fmla="*/ 0 h 171"/>
                <a:gd name="T2" fmla="*/ 46 w 127"/>
                <a:gd name="T3" fmla="*/ 43 h 171"/>
                <a:gd name="T4" fmla="*/ 2 w 127"/>
                <a:gd name="T5" fmla="*/ 107 h 171"/>
                <a:gd name="T6" fmla="*/ 47 w 127"/>
                <a:gd name="T7" fmla="*/ 169 h 171"/>
                <a:gd name="T8" fmla="*/ 48 w 127"/>
                <a:gd name="T9" fmla="*/ 167 h 171"/>
                <a:gd name="T10" fmla="*/ 55 w 127"/>
                <a:gd name="T11" fmla="*/ 151 h 171"/>
                <a:gd name="T12" fmla="*/ 62 w 127"/>
                <a:gd name="T13" fmla="*/ 137 h 171"/>
                <a:gd name="T14" fmla="*/ 67 w 127"/>
                <a:gd name="T15" fmla="*/ 123 h 171"/>
                <a:gd name="T16" fmla="*/ 71 w 127"/>
                <a:gd name="T17" fmla="*/ 93 h 171"/>
                <a:gd name="T18" fmla="*/ 67 w 127"/>
                <a:gd name="T19" fmla="*/ 62 h 171"/>
                <a:gd name="T20" fmla="*/ 77 w 127"/>
                <a:gd name="T21" fmla="*/ 93 h 171"/>
                <a:gd name="T22" fmla="*/ 79 w 127"/>
                <a:gd name="T23" fmla="*/ 125 h 171"/>
                <a:gd name="T24" fmla="*/ 76 w 127"/>
                <a:gd name="T25" fmla="*/ 142 h 171"/>
                <a:gd name="T26" fmla="*/ 72 w 127"/>
                <a:gd name="T27" fmla="*/ 157 h 171"/>
                <a:gd name="T28" fmla="*/ 69 w 127"/>
                <a:gd name="T29" fmla="*/ 171 h 171"/>
                <a:gd name="T30" fmla="*/ 126 w 127"/>
                <a:gd name="T31" fmla="*/ 103 h 171"/>
                <a:gd name="T32" fmla="*/ 52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2" y="0"/>
                  </a:moveTo>
                  <a:cubicBezTo>
                    <a:pt x="52" y="0"/>
                    <a:pt x="60" y="18"/>
                    <a:pt x="46" y="43"/>
                  </a:cubicBezTo>
                  <a:cubicBezTo>
                    <a:pt x="30" y="72"/>
                    <a:pt x="4" y="78"/>
                    <a:pt x="2" y="107"/>
                  </a:cubicBezTo>
                  <a:cubicBezTo>
                    <a:pt x="0" y="134"/>
                    <a:pt x="30" y="158"/>
                    <a:pt x="47" y="169"/>
                  </a:cubicBezTo>
                  <a:cubicBezTo>
                    <a:pt x="48" y="168"/>
                    <a:pt x="48" y="168"/>
                    <a:pt x="48" y="167"/>
                  </a:cubicBezTo>
                  <a:cubicBezTo>
                    <a:pt x="50" y="161"/>
                    <a:pt x="52" y="156"/>
                    <a:pt x="55" y="151"/>
                  </a:cubicBezTo>
                  <a:cubicBezTo>
                    <a:pt x="57" y="146"/>
                    <a:pt x="60" y="141"/>
                    <a:pt x="62" y="137"/>
                  </a:cubicBezTo>
                  <a:cubicBezTo>
                    <a:pt x="64" y="132"/>
                    <a:pt x="66" y="128"/>
                    <a:pt x="67" y="123"/>
                  </a:cubicBezTo>
                  <a:cubicBezTo>
                    <a:pt x="70" y="114"/>
                    <a:pt x="71" y="104"/>
                    <a:pt x="71" y="93"/>
                  </a:cubicBezTo>
                  <a:cubicBezTo>
                    <a:pt x="70" y="83"/>
                    <a:pt x="69" y="73"/>
                    <a:pt x="67" y="62"/>
                  </a:cubicBezTo>
                  <a:cubicBezTo>
                    <a:pt x="71" y="72"/>
                    <a:pt x="74" y="82"/>
                    <a:pt x="77" y="93"/>
                  </a:cubicBezTo>
                  <a:cubicBezTo>
                    <a:pt x="79" y="103"/>
                    <a:pt x="80" y="114"/>
                    <a:pt x="79" y="125"/>
                  </a:cubicBezTo>
                  <a:cubicBezTo>
                    <a:pt x="79" y="131"/>
                    <a:pt x="78" y="137"/>
                    <a:pt x="76" y="142"/>
                  </a:cubicBezTo>
                  <a:cubicBezTo>
                    <a:pt x="75" y="147"/>
                    <a:pt x="73" y="153"/>
                    <a:pt x="72" y="157"/>
                  </a:cubicBezTo>
                  <a:cubicBezTo>
                    <a:pt x="70" y="162"/>
                    <a:pt x="69" y="167"/>
                    <a:pt x="69" y="171"/>
                  </a:cubicBezTo>
                  <a:cubicBezTo>
                    <a:pt x="88" y="161"/>
                    <a:pt x="127" y="137"/>
                    <a:pt x="126" y="103"/>
                  </a:cubicBezTo>
                  <a:cubicBezTo>
                    <a:pt x="125"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7" name="Freeform 31">
              <a:extLst>
                <a:ext uri="{FF2B5EF4-FFF2-40B4-BE49-F238E27FC236}">
                  <a16:creationId xmlns:a16="http://schemas.microsoft.com/office/drawing/2014/main" id="{D9ABD78E-A25D-611C-58DD-D91F7F0E2F17}"/>
                </a:ext>
              </a:extLst>
            </p:cNvPr>
            <p:cNvSpPr>
              <a:spLocks/>
            </p:cNvSpPr>
            <p:nvPr/>
          </p:nvSpPr>
          <p:spPr bwMode="auto">
            <a:xfrm>
              <a:off x="1712913" y="1751012"/>
              <a:ext cx="444500" cy="396875"/>
            </a:xfrm>
            <a:custGeom>
              <a:avLst/>
              <a:gdLst>
                <a:gd name="T0" fmla="*/ 0 w 165"/>
                <a:gd name="T1" fmla="*/ 49 h 147"/>
                <a:gd name="T2" fmla="*/ 38 w 165"/>
                <a:gd name="T3" fmla="*/ 71 h 147"/>
                <a:gd name="T4" fmla="*/ 81 w 165"/>
                <a:gd name="T5" fmla="*/ 135 h 147"/>
                <a:gd name="T6" fmla="*/ 155 w 165"/>
                <a:gd name="T7" fmla="*/ 116 h 147"/>
                <a:gd name="T8" fmla="*/ 153 w 165"/>
                <a:gd name="T9" fmla="*/ 114 h 147"/>
                <a:gd name="T10" fmla="*/ 141 w 165"/>
                <a:gd name="T11" fmla="*/ 102 h 147"/>
                <a:gd name="T12" fmla="*/ 131 w 165"/>
                <a:gd name="T13" fmla="*/ 90 h 147"/>
                <a:gd name="T14" fmla="*/ 120 w 165"/>
                <a:gd name="T15" fmla="*/ 80 h 147"/>
                <a:gd name="T16" fmla="*/ 94 w 165"/>
                <a:gd name="T17" fmla="*/ 66 h 147"/>
                <a:gd name="T18" fmla="*/ 63 w 165"/>
                <a:gd name="T19" fmla="*/ 58 h 147"/>
                <a:gd name="T20" fmla="*/ 95 w 165"/>
                <a:gd name="T21" fmla="*/ 60 h 147"/>
                <a:gd name="T22" fmla="*/ 126 w 165"/>
                <a:gd name="T23" fmla="*/ 70 h 147"/>
                <a:gd name="T24" fmla="*/ 141 w 165"/>
                <a:gd name="T25" fmla="*/ 79 h 147"/>
                <a:gd name="T26" fmla="*/ 153 w 165"/>
                <a:gd name="T27" fmla="*/ 89 h 147"/>
                <a:gd name="T28" fmla="*/ 165 w 165"/>
                <a:gd name="T29" fmla="*/ 97 h 147"/>
                <a:gd name="T30" fmla="*/ 123 w 165"/>
                <a:gd name="T31" fmla="*/ 18 h 147"/>
                <a:gd name="T32" fmla="*/ 0 w 165"/>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7">
                  <a:moveTo>
                    <a:pt x="0" y="49"/>
                  </a:moveTo>
                  <a:cubicBezTo>
                    <a:pt x="0" y="49"/>
                    <a:pt x="20" y="49"/>
                    <a:pt x="38" y="71"/>
                  </a:cubicBezTo>
                  <a:cubicBezTo>
                    <a:pt x="59" y="97"/>
                    <a:pt x="55" y="123"/>
                    <a:pt x="81" y="135"/>
                  </a:cubicBezTo>
                  <a:cubicBezTo>
                    <a:pt x="106" y="147"/>
                    <a:pt x="139" y="128"/>
                    <a:pt x="155" y="116"/>
                  </a:cubicBezTo>
                  <a:cubicBezTo>
                    <a:pt x="155" y="115"/>
                    <a:pt x="154" y="115"/>
                    <a:pt x="153" y="114"/>
                  </a:cubicBezTo>
                  <a:cubicBezTo>
                    <a:pt x="149" y="110"/>
                    <a:pt x="145" y="106"/>
                    <a:pt x="141" y="102"/>
                  </a:cubicBezTo>
                  <a:cubicBezTo>
                    <a:pt x="137" y="98"/>
                    <a:pt x="134" y="94"/>
                    <a:pt x="131" y="90"/>
                  </a:cubicBezTo>
                  <a:cubicBezTo>
                    <a:pt x="127" y="87"/>
                    <a:pt x="124" y="83"/>
                    <a:pt x="120" y="80"/>
                  </a:cubicBezTo>
                  <a:cubicBezTo>
                    <a:pt x="112" y="74"/>
                    <a:pt x="103" y="70"/>
                    <a:pt x="94" y="66"/>
                  </a:cubicBezTo>
                  <a:cubicBezTo>
                    <a:pt x="84" y="63"/>
                    <a:pt x="74" y="60"/>
                    <a:pt x="63" y="58"/>
                  </a:cubicBezTo>
                  <a:cubicBezTo>
                    <a:pt x="74" y="58"/>
                    <a:pt x="84" y="59"/>
                    <a:pt x="95" y="60"/>
                  </a:cubicBezTo>
                  <a:cubicBezTo>
                    <a:pt x="106" y="62"/>
                    <a:pt x="116" y="65"/>
                    <a:pt x="126" y="70"/>
                  </a:cubicBezTo>
                  <a:cubicBezTo>
                    <a:pt x="131" y="72"/>
                    <a:pt x="136" y="76"/>
                    <a:pt x="141" y="79"/>
                  </a:cubicBezTo>
                  <a:cubicBezTo>
                    <a:pt x="145" y="82"/>
                    <a:pt x="149" y="86"/>
                    <a:pt x="153" y="89"/>
                  </a:cubicBezTo>
                  <a:cubicBezTo>
                    <a:pt x="157" y="92"/>
                    <a:pt x="161" y="95"/>
                    <a:pt x="165" y="97"/>
                  </a:cubicBezTo>
                  <a:cubicBezTo>
                    <a:pt x="163" y="75"/>
                    <a:pt x="154"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8" name="Freeform 32">
              <a:extLst>
                <a:ext uri="{FF2B5EF4-FFF2-40B4-BE49-F238E27FC236}">
                  <a16:creationId xmlns:a16="http://schemas.microsoft.com/office/drawing/2014/main" id="{F34B9324-D884-27DB-6BEF-B2BD8A643DF9}"/>
                </a:ext>
              </a:extLst>
            </p:cNvPr>
            <p:cNvSpPr>
              <a:spLocks/>
            </p:cNvSpPr>
            <p:nvPr/>
          </p:nvSpPr>
          <p:spPr bwMode="auto">
            <a:xfrm>
              <a:off x="4306888" y="1192212"/>
              <a:ext cx="396875" cy="446087"/>
            </a:xfrm>
            <a:custGeom>
              <a:avLst/>
              <a:gdLst>
                <a:gd name="T0" fmla="*/ 99 w 147"/>
                <a:gd name="T1" fmla="*/ 0 h 165"/>
                <a:gd name="T2" fmla="*/ 77 w 147"/>
                <a:gd name="T3" fmla="*/ 38 h 165"/>
                <a:gd name="T4" fmla="*/ 12 w 147"/>
                <a:gd name="T5" fmla="*/ 81 h 165"/>
                <a:gd name="T6" fmla="*/ 32 w 147"/>
                <a:gd name="T7" fmla="*/ 155 h 165"/>
                <a:gd name="T8" fmla="*/ 33 w 147"/>
                <a:gd name="T9" fmla="*/ 153 h 165"/>
                <a:gd name="T10" fmla="*/ 45 w 147"/>
                <a:gd name="T11" fmla="*/ 141 h 165"/>
                <a:gd name="T12" fmla="*/ 57 w 147"/>
                <a:gd name="T13" fmla="*/ 131 h 165"/>
                <a:gd name="T14" fmla="*/ 67 w 147"/>
                <a:gd name="T15" fmla="*/ 120 h 165"/>
                <a:gd name="T16" fmla="*/ 81 w 147"/>
                <a:gd name="T17" fmla="*/ 94 h 165"/>
                <a:gd name="T18" fmla="*/ 89 w 147"/>
                <a:gd name="T19" fmla="*/ 63 h 165"/>
                <a:gd name="T20" fmla="*/ 87 w 147"/>
                <a:gd name="T21" fmla="*/ 95 h 165"/>
                <a:gd name="T22" fmla="*/ 77 w 147"/>
                <a:gd name="T23" fmla="*/ 126 h 165"/>
                <a:gd name="T24" fmla="*/ 68 w 147"/>
                <a:gd name="T25" fmla="*/ 141 h 165"/>
                <a:gd name="T26" fmla="*/ 58 w 147"/>
                <a:gd name="T27" fmla="*/ 153 h 165"/>
                <a:gd name="T28" fmla="*/ 51 w 147"/>
                <a:gd name="T29" fmla="*/ 165 h 165"/>
                <a:gd name="T30" fmla="*/ 129 w 147"/>
                <a:gd name="T31" fmla="*/ 123 h 165"/>
                <a:gd name="T32" fmla="*/ 99 w 147"/>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65">
                  <a:moveTo>
                    <a:pt x="99" y="0"/>
                  </a:moveTo>
                  <a:cubicBezTo>
                    <a:pt x="99" y="0"/>
                    <a:pt x="99" y="20"/>
                    <a:pt x="77" y="38"/>
                  </a:cubicBezTo>
                  <a:cubicBezTo>
                    <a:pt x="51" y="59"/>
                    <a:pt x="25" y="55"/>
                    <a:pt x="12" y="81"/>
                  </a:cubicBezTo>
                  <a:cubicBezTo>
                    <a:pt x="0" y="106"/>
                    <a:pt x="20" y="139"/>
                    <a:pt x="32" y="155"/>
                  </a:cubicBezTo>
                  <a:cubicBezTo>
                    <a:pt x="32" y="155"/>
                    <a:pt x="33" y="154"/>
                    <a:pt x="33" y="153"/>
                  </a:cubicBezTo>
                  <a:cubicBezTo>
                    <a:pt x="37" y="149"/>
                    <a:pt x="41" y="145"/>
                    <a:pt x="45" y="141"/>
                  </a:cubicBezTo>
                  <a:cubicBezTo>
                    <a:pt x="49" y="137"/>
                    <a:pt x="53" y="134"/>
                    <a:pt x="57" y="131"/>
                  </a:cubicBezTo>
                  <a:cubicBezTo>
                    <a:pt x="61" y="127"/>
                    <a:pt x="64" y="124"/>
                    <a:pt x="67" y="120"/>
                  </a:cubicBezTo>
                  <a:cubicBezTo>
                    <a:pt x="73" y="112"/>
                    <a:pt x="77" y="103"/>
                    <a:pt x="81" y="94"/>
                  </a:cubicBezTo>
                  <a:cubicBezTo>
                    <a:pt x="85" y="84"/>
                    <a:pt x="87" y="74"/>
                    <a:pt x="89" y="63"/>
                  </a:cubicBezTo>
                  <a:cubicBezTo>
                    <a:pt x="89" y="74"/>
                    <a:pt x="89" y="85"/>
                    <a:pt x="87" y="95"/>
                  </a:cubicBezTo>
                  <a:cubicBezTo>
                    <a:pt x="85" y="106"/>
                    <a:pt x="82" y="116"/>
                    <a:pt x="77" y="126"/>
                  </a:cubicBezTo>
                  <a:cubicBezTo>
                    <a:pt x="75" y="131"/>
                    <a:pt x="72" y="136"/>
                    <a:pt x="68" y="141"/>
                  </a:cubicBezTo>
                  <a:cubicBezTo>
                    <a:pt x="65" y="145"/>
                    <a:pt x="62" y="149"/>
                    <a:pt x="58" y="153"/>
                  </a:cubicBezTo>
                  <a:cubicBezTo>
                    <a:pt x="55" y="157"/>
                    <a:pt x="53" y="161"/>
                    <a:pt x="51" y="165"/>
                  </a:cubicBezTo>
                  <a:cubicBezTo>
                    <a:pt x="72" y="163"/>
                    <a:pt x="117" y="154"/>
                    <a:pt x="129" y="123"/>
                  </a:cubicBezTo>
                  <a:cubicBezTo>
                    <a:pt x="147" y="74"/>
                    <a:pt x="99" y="0"/>
                    <a:pt x="99"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9" name="Freeform 33">
              <a:extLst>
                <a:ext uri="{FF2B5EF4-FFF2-40B4-BE49-F238E27FC236}">
                  <a16:creationId xmlns:a16="http://schemas.microsoft.com/office/drawing/2014/main" id="{61C8A495-3BA8-3EAA-706D-B07637B85BCE}"/>
                </a:ext>
              </a:extLst>
            </p:cNvPr>
            <p:cNvSpPr>
              <a:spLocks/>
            </p:cNvSpPr>
            <p:nvPr/>
          </p:nvSpPr>
          <p:spPr bwMode="auto">
            <a:xfrm>
              <a:off x="3473450" y="1708150"/>
              <a:ext cx="396875" cy="403225"/>
            </a:xfrm>
            <a:custGeom>
              <a:avLst/>
              <a:gdLst>
                <a:gd name="T0" fmla="*/ 134 w 147"/>
                <a:gd name="T1" fmla="*/ 0 h 149"/>
                <a:gd name="T2" fmla="*/ 98 w 147"/>
                <a:gd name="T3" fmla="*/ 26 h 149"/>
                <a:gd name="T4" fmla="*/ 22 w 147"/>
                <a:gd name="T5" fmla="*/ 38 h 149"/>
                <a:gd name="T6" fmla="*/ 8 w 147"/>
                <a:gd name="T7" fmla="*/ 113 h 149"/>
                <a:gd name="T8" fmla="*/ 10 w 147"/>
                <a:gd name="T9" fmla="*/ 112 h 149"/>
                <a:gd name="T10" fmla="*/ 26 w 147"/>
                <a:gd name="T11" fmla="*/ 106 h 149"/>
                <a:gd name="T12" fmla="*/ 41 w 147"/>
                <a:gd name="T13" fmla="*/ 102 h 149"/>
                <a:gd name="T14" fmla="*/ 55 w 147"/>
                <a:gd name="T15" fmla="*/ 96 h 149"/>
                <a:gd name="T16" fmla="*/ 79 w 147"/>
                <a:gd name="T17" fmla="*/ 78 h 149"/>
                <a:gd name="T18" fmla="*/ 99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0 h 149"/>
                <a:gd name="T30" fmla="*/ 110 w 147"/>
                <a:gd name="T31" fmla="*/ 125 h 149"/>
                <a:gd name="T32" fmla="*/ 134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4" y="0"/>
                  </a:moveTo>
                  <a:cubicBezTo>
                    <a:pt x="134" y="0"/>
                    <a:pt x="126" y="19"/>
                    <a:pt x="98" y="26"/>
                  </a:cubicBezTo>
                  <a:cubicBezTo>
                    <a:pt x="66" y="34"/>
                    <a:pt x="44" y="19"/>
                    <a:pt x="22" y="38"/>
                  </a:cubicBezTo>
                  <a:cubicBezTo>
                    <a:pt x="0" y="55"/>
                    <a:pt x="4" y="93"/>
                    <a:pt x="8" y="113"/>
                  </a:cubicBezTo>
                  <a:cubicBezTo>
                    <a:pt x="9" y="113"/>
                    <a:pt x="9" y="113"/>
                    <a:pt x="10" y="112"/>
                  </a:cubicBezTo>
                  <a:cubicBezTo>
                    <a:pt x="16" y="110"/>
                    <a:pt x="21" y="108"/>
                    <a:pt x="26" y="106"/>
                  </a:cubicBezTo>
                  <a:cubicBezTo>
                    <a:pt x="31" y="105"/>
                    <a:pt x="36" y="103"/>
                    <a:pt x="41" y="102"/>
                  </a:cubicBezTo>
                  <a:cubicBezTo>
                    <a:pt x="46" y="100"/>
                    <a:pt x="50" y="99"/>
                    <a:pt x="55" y="96"/>
                  </a:cubicBezTo>
                  <a:cubicBezTo>
                    <a:pt x="63" y="92"/>
                    <a:pt x="71" y="85"/>
                    <a:pt x="79" y="78"/>
                  </a:cubicBezTo>
                  <a:cubicBezTo>
                    <a:pt x="86" y="71"/>
                    <a:pt x="93" y="63"/>
                    <a:pt x="99" y="54"/>
                  </a:cubicBezTo>
                  <a:cubicBezTo>
                    <a:pt x="94" y="64"/>
                    <a:pt x="89" y="73"/>
                    <a:pt x="83" y="82"/>
                  </a:cubicBezTo>
                  <a:cubicBezTo>
                    <a:pt x="77" y="91"/>
                    <a:pt x="70" y="99"/>
                    <a:pt x="61" y="106"/>
                  </a:cubicBezTo>
                  <a:cubicBezTo>
                    <a:pt x="57" y="110"/>
                    <a:pt x="52" y="113"/>
                    <a:pt x="47" y="116"/>
                  </a:cubicBezTo>
                  <a:cubicBezTo>
                    <a:pt x="42" y="118"/>
                    <a:pt x="38" y="121"/>
                    <a:pt x="33" y="123"/>
                  </a:cubicBezTo>
                  <a:cubicBezTo>
                    <a:pt x="29" y="125"/>
                    <a:pt x="25" y="128"/>
                    <a:pt x="21" y="130"/>
                  </a:cubicBezTo>
                  <a:cubicBezTo>
                    <a:pt x="41" y="137"/>
                    <a:pt x="86" y="149"/>
                    <a:pt x="110" y="125"/>
                  </a:cubicBezTo>
                  <a:cubicBezTo>
                    <a:pt x="147" y="88"/>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0" name="Freeform 34">
              <a:extLst>
                <a:ext uri="{FF2B5EF4-FFF2-40B4-BE49-F238E27FC236}">
                  <a16:creationId xmlns:a16="http://schemas.microsoft.com/office/drawing/2014/main" id="{BB9EE00D-73C0-1992-B874-C59065BAC67B}"/>
                </a:ext>
              </a:extLst>
            </p:cNvPr>
            <p:cNvSpPr>
              <a:spLocks/>
            </p:cNvSpPr>
            <p:nvPr/>
          </p:nvSpPr>
          <p:spPr bwMode="auto">
            <a:xfrm>
              <a:off x="3873500" y="952500"/>
              <a:ext cx="363538" cy="431800"/>
            </a:xfrm>
            <a:custGeom>
              <a:avLst/>
              <a:gdLst>
                <a:gd name="T0" fmla="*/ 119 w 135"/>
                <a:gd name="T1" fmla="*/ 160 h 160"/>
                <a:gd name="T2" fmla="*/ 109 w 135"/>
                <a:gd name="T3" fmla="*/ 117 h 160"/>
                <a:gd name="T4" fmla="*/ 127 w 135"/>
                <a:gd name="T5" fmla="*/ 42 h 160"/>
                <a:gd name="T6" fmla="*/ 62 w 135"/>
                <a:gd name="T7" fmla="*/ 0 h 160"/>
                <a:gd name="T8" fmla="*/ 63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7 h 160"/>
                <a:gd name="T20" fmla="*/ 63 w 135"/>
                <a:gd name="T21" fmla="*/ 82 h 160"/>
                <a:gd name="T22" fmla="*/ 48 w 135"/>
                <a:gd name="T23" fmla="*/ 52 h 160"/>
                <a:gd name="T24" fmla="*/ 45 w 135"/>
                <a:gd name="T25" fmla="*/ 35 h 160"/>
                <a:gd name="T26" fmla="*/ 44 w 135"/>
                <a:gd name="T27" fmla="*/ 20 h 160"/>
                <a:gd name="T28" fmla="*/ 42 w 135"/>
                <a:gd name="T29" fmla="*/ 6 h 160"/>
                <a:gd name="T30" fmla="*/ 13 w 135"/>
                <a:gd name="T31" fmla="*/ 90 h 160"/>
                <a:gd name="T32" fmla="*/ 119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9" y="160"/>
                  </a:moveTo>
                  <a:cubicBezTo>
                    <a:pt x="119" y="160"/>
                    <a:pt x="105" y="145"/>
                    <a:pt x="109" y="117"/>
                  </a:cubicBezTo>
                  <a:cubicBezTo>
                    <a:pt x="114" y="84"/>
                    <a:pt x="135" y="69"/>
                    <a:pt x="127" y="42"/>
                  </a:cubicBezTo>
                  <a:cubicBezTo>
                    <a:pt x="119" y="15"/>
                    <a:pt x="82" y="4"/>
                    <a:pt x="62" y="0"/>
                  </a:cubicBezTo>
                  <a:cubicBezTo>
                    <a:pt x="63" y="1"/>
                    <a:pt x="63" y="1"/>
                    <a:pt x="63" y="2"/>
                  </a:cubicBezTo>
                  <a:cubicBezTo>
                    <a:pt x="63" y="8"/>
                    <a:pt x="63" y="14"/>
                    <a:pt x="62" y="20"/>
                  </a:cubicBezTo>
                  <a:cubicBezTo>
                    <a:pt x="62" y="25"/>
                    <a:pt x="61" y="30"/>
                    <a:pt x="60" y="35"/>
                  </a:cubicBezTo>
                  <a:cubicBezTo>
                    <a:pt x="60" y="40"/>
                    <a:pt x="60" y="45"/>
                    <a:pt x="60" y="50"/>
                  </a:cubicBezTo>
                  <a:cubicBezTo>
                    <a:pt x="61" y="59"/>
                    <a:pt x="64" y="69"/>
                    <a:pt x="68" y="79"/>
                  </a:cubicBezTo>
                  <a:cubicBezTo>
                    <a:pt x="72" y="88"/>
                    <a:pt x="77" y="98"/>
                    <a:pt x="82" y="107"/>
                  </a:cubicBezTo>
                  <a:cubicBezTo>
                    <a:pt x="75" y="99"/>
                    <a:pt x="69" y="91"/>
                    <a:pt x="63" y="82"/>
                  </a:cubicBezTo>
                  <a:cubicBezTo>
                    <a:pt x="57" y="73"/>
                    <a:pt x="52" y="63"/>
                    <a:pt x="48" y="52"/>
                  </a:cubicBezTo>
                  <a:cubicBezTo>
                    <a:pt x="47" y="47"/>
                    <a:pt x="46" y="41"/>
                    <a:pt x="45" y="35"/>
                  </a:cubicBezTo>
                  <a:cubicBezTo>
                    <a:pt x="45" y="30"/>
                    <a:pt x="44"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1" name="Freeform 35">
              <a:extLst>
                <a:ext uri="{FF2B5EF4-FFF2-40B4-BE49-F238E27FC236}">
                  <a16:creationId xmlns:a16="http://schemas.microsoft.com/office/drawing/2014/main" id="{74E039BD-AE49-FA1B-E168-8C6F01106458}"/>
                </a:ext>
              </a:extLst>
            </p:cNvPr>
            <p:cNvSpPr>
              <a:spLocks/>
            </p:cNvSpPr>
            <p:nvPr/>
          </p:nvSpPr>
          <p:spPr bwMode="auto">
            <a:xfrm>
              <a:off x="3546475" y="1257300"/>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3 w 146"/>
                <a:gd name="T21" fmla="*/ 66 h 147"/>
                <a:gd name="T22" fmla="*/ 85 w 146"/>
                <a:gd name="T23" fmla="*/ 42 h 147"/>
                <a:gd name="T24" fmla="*/ 100 w 146"/>
                <a:gd name="T25" fmla="*/ 33 h 147"/>
                <a:gd name="T26" fmla="*/ 114 w 146"/>
                <a:gd name="T27" fmla="*/ 26 h 147"/>
                <a:gd name="T28" fmla="*/ 126 w 146"/>
                <a:gd name="T29" fmla="*/ 19 h 147"/>
                <a:gd name="T30" fmla="*/ 37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0" y="115"/>
                    <a:pt x="102" y="129"/>
                    <a:pt x="125" y="111"/>
                  </a:cubicBezTo>
                  <a:cubicBezTo>
                    <a:pt x="146" y="94"/>
                    <a:pt x="143" y="56"/>
                    <a:pt x="139" y="36"/>
                  </a:cubicBezTo>
                  <a:cubicBezTo>
                    <a:pt x="138" y="36"/>
                    <a:pt x="138" y="37"/>
                    <a:pt x="137" y="37"/>
                  </a:cubicBezTo>
                  <a:cubicBezTo>
                    <a:pt x="131" y="40"/>
                    <a:pt x="126" y="41"/>
                    <a:pt x="121" y="43"/>
                  </a:cubicBezTo>
                  <a:cubicBezTo>
                    <a:pt x="115" y="44"/>
                    <a:pt x="110" y="46"/>
                    <a:pt x="106" y="47"/>
                  </a:cubicBezTo>
                  <a:cubicBezTo>
                    <a:pt x="101" y="48"/>
                    <a:pt x="96" y="50"/>
                    <a:pt x="92" y="52"/>
                  </a:cubicBezTo>
                  <a:cubicBezTo>
                    <a:pt x="83" y="57"/>
                    <a:pt x="75" y="63"/>
                    <a:pt x="68" y="70"/>
                  </a:cubicBezTo>
                  <a:cubicBezTo>
                    <a:pt x="61" y="77"/>
                    <a:pt x="54" y="86"/>
                    <a:pt x="48" y="94"/>
                  </a:cubicBezTo>
                  <a:cubicBezTo>
                    <a:pt x="52" y="84"/>
                    <a:pt x="57" y="75"/>
                    <a:pt x="63" y="66"/>
                  </a:cubicBezTo>
                  <a:cubicBezTo>
                    <a:pt x="69" y="58"/>
                    <a:pt x="77" y="49"/>
                    <a:pt x="85" y="42"/>
                  </a:cubicBezTo>
                  <a:cubicBezTo>
                    <a:pt x="90" y="39"/>
                    <a:pt x="95" y="36"/>
                    <a:pt x="100" y="33"/>
                  </a:cubicBezTo>
                  <a:cubicBezTo>
                    <a:pt x="105" y="31"/>
                    <a:pt x="110" y="28"/>
                    <a:pt x="114" y="26"/>
                  </a:cubicBezTo>
                  <a:cubicBezTo>
                    <a:pt x="119" y="24"/>
                    <a:pt x="123" y="21"/>
                    <a:pt x="126" y="19"/>
                  </a:cubicBezTo>
                  <a:cubicBezTo>
                    <a:pt x="106" y="12"/>
                    <a:pt x="61" y="0"/>
                    <a:pt x="37"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2" name="Freeform 36">
              <a:extLst>
                <a:ext uri="{FF2B5EF4-FFF2-40B4-BE49-F238E27FC236}">
                  <a16:creationId xmlns:a16="http://schemas.microsoft.com/office/drawing/2014/main" id="{02C5E6CE-7191-B93A-3912-323E458B230B}"/>
                </a:ext>
              </a:extLst>
            </p:cNvPr>
            <p:cNvSpPr>
              <a:spLocks/>
            </p:cNvSpPr>
            <p:nvPr/>
          </p:nvSpPr>
          <p:spPr bwMode="auto">
            <a:xfrm>
              <a:off x="4468813" y="3924299"/>
              <a:ext cx="363538" cy="431800"/>
            </a:xfrm>
            <a:custGeom>
              <a:avLst/>
              <a:gdLst>
                <a:gd name="T0" fmla="*/ 118 w 135"/>
                <a:gd name="T1" fmla="*/ 160 h 160"/>
                <a:gd name="T2" fmla="*/ 109 w 135"/>
                <a:gd name="T3" fmla="*/ 117 h 160"/>
                <a:gd name="T4" fmla="*/ 127 w 135"/>
                <a:gd name="T5" fmla="*/ 42 h 160"/>
                <a:gd name="T6" fmla="*/ 62 w 135"/>
                <a:gd name="T7" fmla="*/ 0 h 160"/>
                <a:gd name="T8" fmla="*/ 62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7 h 160"/>
                <a:gd name="T20" fmla="*/ 62 w 135"/>
                <a:gd name="T21" fmla="*/ 82 h 160"/>
                <a:gd name="T22" fmla="*/ 48 w 135"/>
                <a:gd name="T23" fmla="*/ 52 h 160"/>
                <a:gd name="T24" fmla="*/ 45 w 135"/>
                <a:gd name="T25" fmla="*/ 36 h 160"/>
                <a:gd name="T26" fmla="*/ 44 w 135"/>
                <a:gd name="T27" fmla="*/ 20 h 160"/>
                <a:gd name="T28" fmla="*/ 42 w 135"/>
                <a:gd name="T29" fmla="*/ 6 h 160"/>
                <a:gd name="T30" fmla="*/ 13 w 135"/>
                <a:gd name="T31" fmla="*/ 90 h 160"/>
                <a:gd name="T32" fmla="*/ 118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8" y="160"/>
                  </a:moveTo>
                  <a:cubicBezTo>
                    <a:pt x="118" y="160"/>
                    <a:pt x="105" y="145"/>
                    <a:pt x="109" y="117"/>
                  </a:cubicBezTo>
                  <a:cubicBezTo>
                    <a:pt x="113" y="84"/>
                    <a:pt x="135" y="69"/>
                    <a:pt x="127" y="42"/>
                  </a:cubicBezTo>
                  <a:cubicBezTo>
                    <a:pt x="119" y="15"/>
                    <a:pt x="82" y="4"/>
                    <a:pt x="62" y="0"/>
                  </a:cubicBezTo>
                  <a:cubicBezTo>
                    <a:pt x="62" y="1"/>
                    <a:pt x="62" y="2"/>
                    <a:pt x="62" y="2"/>
                  </a:cubicBezTo>
                  <a:cubicBezTo>
                    <a:pt x="63" y="9"/>
                    <a:pt x="62" y="14"/>
                    <a:pt x="62" y="20"/>
                  </a:cubicBezTo>
                  <a:cubicBezTo>
                    <a:pt x="61" y="25"/>
                    <a:pt x="61" y="30"/>
                    <a:pt x="60" y="35"/>
                  </a:cubicBezTo>
                  <a:cubicBezTo>
                    <a:pt x="60" y="40"/>
                    <a:pt x="60" y="45"/>
                    <a:pt x="60" y="50"/>
                  </a:cubicBezTo>
                  <a:cubicBezTo>
                    <a:pt x="61" y="60"/>
                    <a:pt x="64" y="69"/>
                    <a:pt x="68" y="79"/>
                  </a:cubicBezTo>
                  <a:cubicBezTo>
                    <a:pt x="72" y="88"/>
                    <a:pt x="77" y="98"/>
                    <a:pt x="82" y="107"/>
                  </a:cubicBezTo>
                  <a:cubicBezTo>
                    <a:pt x="75" y="99"/>
                    <a:pt x="68" y="91"/>
                    <a:pt x="62" y="82"/>
                  </a:cubicBezTo>
                  <a:cubicBezTo>
                    <a:pt x="56" y="73"/>
                    <a:pt x="51" y="63"/>
                    <a:pt x="48" y="52"/>
                  </a:cubicBezTo>
                  <a:cubicBezTo>
                    <a:pt x="47" y="47"/>
                    <a:pt x="46" y="41"/>
                    <a:pt x="45" y="36"/>
                  </a:cubicBezTo>
                  <a:cubicBezTo>
                    <a:pt x="44" y="30"/>
                    <a:pt x="44" y="25"/>
                    <a:pt x="44" y="20"/>
                  </a:cubicBezTo>
                  <a:cubicBezTo>
                    <a:pt x="43" y="15"/>
                    <a:pt x="43" y="10"/>
                    <a:pt x="42" y="6"/>
                  </a:cubicBezTo>
                  <a:cubicBezTo>
                    <a:pt x="27" y="22"/>
                    <a:pt x="0" y="59"/>
                    <a:pt x="13" y="90"/>
                  </a:cubicBezTo>
                  <a:cubicBezTo>
                    <a:pt x="33" y="138"/>
                    <a:pt x="118" y="160"/>
                    <a:pt x="118"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3" name="Freeform 37">
              <a:extLst>
                <a:ext uri="{FF2B5EF4-FFF2-40B4-BE49-F238E27FC236}">
                  <a16:creationId xmlns:a16="http://schemas.microsoft.com/office/drawing/2014/main" id="{7EB945BE-60AB-5DE7-56E0-1B209F4A677A}"/>
                </a:ext>
              </a:extLst>
            </p:cNvPr>
            <p:cNvSpPr>
              <a:spLocks/>
            </p:cNvSpPr>
            <p:nvPr/>
          </p:nvSpPr>
          <p:spPr bwMode="auto">
            <a:xfrm>
              <a:off x="4867275" y="3721099"/>
              <a:ext cx="395288" cy="446087"/>
            </a:xfrm>
            <a:custGeom>
              <a:avLst/>
              <a:gdLst>
                <a:gd name="T0" fmla="*/ 98 w 146"/>
                <a:gd name="T1" fmla="*/ 0 h 165"/>
                <a:gd name="T2" fmla="*/ 76 w 146"/>
                <a:gd name="T3" fmla="*/ 38 h 165"/>
                <a:gd name="T4" fmla="*/ 12 w 146"/>
                <a:gd name="T5" fmla="*/ 81 h 165"/>
                <a:gd name="T6" fmla="*/ 31 w 146"/>
                <a:gd name="T7" fmla="*/ 156 h 165"/>
                <a:gd name="T8" fmla="*/ 32 w 146"/>
                <a:gd name="T9" fmla="*/ 154 h 165"/>
                <a:gd name="T10" fmla="*/ 45 w 146"/>
                <a:gd name="T11" fmla="*/ 141 h 165"/>
                <a:gd name="T12" fmla="*/ 56 w 146"/>
                <a:gd name="T13" fmla="*/ 131 h 165"/>
                <a:gd name="T14" fmla="*/ 66 w 146"/>
                <a:gd name="T15" fmla="*/ 120 h 165"/>
                <a:gd name="T16" fmla="*/ 80 w 146"/>
                <a:gd name="T17" fmla="*/ 94 h 165"/>
                <a:gd name="T18" fmla="*/ 89 w 146"/>
                <a:gd name="T19" fmla="*/ 64 h 165"/>
                <a:gd name="T20" fmla="*/ 86 w 146"/>
                <a:gd name="T21" fmla="*/ 95 h 165"/>
                <a:gd name="T22" fmla="*/ 77 w 146"/>
                <a:gd name="T23" fmla="*/ 127 h 165"/>
                <a:gd name="T24" fmla="*/ 68 w 146"/>
                <a:gd name="T25" fmla="*/ 141 h 165"/>
                <a:gd name="T26" fmla="*/ 58 w 146"/>
                <a:gd name="T27" fmla="*/ 154 h 165"/>
                <a:gd name="T28" fmla="*/ 50 w 146"/>
                <a:gd name="T29" fmla="*/ 165 h 165"/>
                <a:gd name="T30" fmla="*/ 128 w 146"/>
                <a:gd name="T31" fmla="*/ 123 h 165"/>
                <a:gd name="T32" fmla="*/ 98 w 146"/>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65">
                  <a:moveTo>
                    <a:pt x="98" y="0"/>
                  </a:moveTo>
                  <a:cubicBezTo>
                    <a:pt x="98" y="0"/>
                    <a:pt x="98" y="20"/>
                    <a:pt x="76" y="38"/>
                  </a:cubicBezTo>
                  <a:cubicBezTo>
                    <a:pt x="50" y="59"/>
                    <a:pt x="24" y="55"/>
                    <a:pt x="12" y="81"/>
                  </a:cubicBezTo>
                  <a:cubicBezTo>
                    <a:pt x="0" y="106"/>
                    <a:pt x="19" y="139"/>
                    <a:pt x="31" y="156"/>
                  </a:cubicBezTo>
                  <a:cubicBezTo>
                    <a:pt x="31" y="155"/>
                    <a:pt x="32" y="154"/>
                    <a:pt x="32" y="154"/>
                  </a:cubicBezTo>
                  <a:cubicBezTo>
                    <a:pt x="36" y="149"/>
                    <a:pt x="40" y="145"/>
                    <a:pt x="45" y="141"/>
                  </a:cubicBezTo>
                  <a:cubicBezTo>
                    <a:pt x="49" y="138"/>
                    <a:pt x="53" y="134"/>
                    <a:pt x="56" y="131"/>
                  </a:cubicBezTo>
                  <a:cubicBezTo>
                    <a:pt x="60" y="128"/>
                    <a:pt x="63" y="124"/>
                    <a:pt x="66" y="120"/>
                  </a:cubicBezTo>
                  <a:cubicBezTo>
                    <a:pt x="72" y="113"/>
                    <a:pt x="77" y="104"/>
                    <a:pt x="80" y="94"/>
                  </a:cubicBezTo>
                  <a:cubicBezTo>
                    <a:pt x="84" y="84"/>
                    <a:pt x="87" y="74"/>
                    <a:pt x="89" y="64"/>
                  </a:cubicBezTo>
                  <a:cubicBezTo>
                    <a:pt x="89" y="74"/>
                    <a:pt x="88" y="85"/>
                    <a:pt x="86" y="95"/>
                  </a:cubicBezTo>
                  <a:cubicBezTo>
                    <a:pt x="85" y="106"/>
                    <a:pt x="82" y="117"/>
                    <a:pt x="77" y="127"/>
                  </a:cubicBezTo>
                  <a:cubicBezTo>
                    <a:pt x="74" y="132"/>
                    <a:pt x="71" y="137"/>
                    <a:pt x="68" y="141"/>
                  </a:cubicBezTo>
                  <a:cubicBezTo>
                    <a:pt x="64" y="146"/>
                    <a:pt x="61" y="150"/>
                    <a:pt x="58" y="154"/>
                  </a:cubicBezTo>
                  <a:cubicBezTo>
                    <a:pt x="55" y="158"/>
                    <a:pt x="52" y="162"/>
                    <a:pt x="50" y="165"/>
                  </a:cubicBezTo>
                  <a:cubicBezTo>
                    <a:pt x="71" y="163"/>
                    <a:pt x="117" y="155"/>
                    <a:pt x="128" y="123"/>
                  </a:cubicBezTo>
                  <a:cubicBezTo>
                    <a:pt x="146" y="74"/>
                    <a:pt x="98" y="0"/>
                    <a:pt x="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4" name="Freeform 38">
              <a:extLst>
                <a:ext uri="{FF2B5EF4-FFF2-40B4-BE49-F238E27FC236}">
                  <a16:creationId xmlns:a16="http://schemas.microsoft.com/office/drawing/2014/main" id="{77DA1EC8-185E-DC2A-5B37-C4695933DB12}"/>
                </a:ext>
              </a:extLst>
            </p:cNvPr>
            <p:cNvSpPr>
              <a:spLocks/>
            </p:cNvSpPr>
            <p:nvPr/>
          </p:nvSpPr>
          <p:spPr bwMode="auto">
            <a:xfrm>
              <a:off x="4402138" y="4398962"/>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4 w 146"/>
                <a:gd name="T21" fmla="*/ 66 h 147"/>
                <a:gd name="T22" fmla="*/ 86 w 146"/>
                <a:gd name="T23" fmla="*/ 42 h 147"/>
                <a:gd name="T24" fmla="*/ 100 w 146"/>
                <a:gd name="T25" fmla="*/ 33 h 147"/>
                <a:gd name="T26" fmla="*/ 114 w 146"/>
                <a:gd name="T27" fmla="*/ 26 h 147"/>
                <a:gd name="T28" fmla="*/ 126 w 146"/>
                <a:gd name="T29" fmla="*/ 19 h 147"/>
                <a:gd name="T30" fmla="*/ 38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1" y="115"/>
                    <a:pt x="102" y="129"/>
                    <a:pt x="125" y="111"/>
                  </a:cubicBezTo>
                  <a:cubicBezTo>
                    <a:pt x="146" y="94"/>
                    <a:pt x="143" y="56"/>
                    <a:pt x="139" y="36"/>
                  </a:cubicBezTo>
                  <a:cubicBezTo>
                    <a:pt x="139" y="36"/>
                    <a:pt x="138" y="37"/>
                    <a:pt x="137" y="37"/>
                  </a:cubicBezTo>
                  <a:cubicBezTo>
                    <a:pt x="132" y="40"/>
                    <a:pt x="126" y="41"/>
                    <a:pt x="121" y="43"/>
                  </a:cubicBezTo>
                  <a:cubicBezTo>
                    <a:pt x="116" y="44"/>
                    <a:pt x="111" y="46"/>
                    <a:pt x="106" y="47"/>
                  </a:cubicBezTo>
                  <a:cubicBezTo>
                    <a:pt x="101" y="49"/>
                    <a:pt x="97" y="50"/>
                    <a:pt x="92" y="52"/>
                  </a:cubicBezTo>
                  <a:cubicBezTo>
                    <a:pt x="84" y="57"/>
                    <a:pt x="76" y="63"/>
                    <a:pt x="68" y="70"/>
                  </a:cubicBezTo>
                  <a:cubicBezTo>
                    <a:pt x="61" y="78"/>
                    <a:pt x="54" y="86"/>
                    <a:pt x="48" y="94"/>
                  </a:cubicBezTo>
                  <a:cubicBezTo>
                    <a:pt x="52" y="85"/>
                    <a:pt x="58" y="75"/>
                    <a:pt x="64" y="66"/>
                  </a:cubicBezTo>
                  <a:cubicBezTo>
                    <a:pt x="70" y="58"/>
                    <a:pt x="77" y="49"/>
                    <a:pt x="86" y="42"/>
                  </a:cubicBezTo>
                  <a:cubicBezTo>
                    <a:pt x="90" y="39"/>
                    <a:pt x="95" y="36"/>
                    <a:pt x="100" y="33"/>
                  </a:cubicBezTo>
                  <a:cubicBezTo>
                    <a:pt x="105" y="31"/>
                    <a:pt x="110" y="28"/>
                    <a:pt x="114" y="26"/>
                  </a:cubicBezTo>
                  <a:cubicBezTo>
                    <a:pt x="119" y="24"/>
                    <a:pt x="123" y="21"/>
                    <a:pt x="126" y="19"/>
                  </a:cubicBezTo>
                  <a:cubicBezTo>
                    <a:pt x="106" y="12"/>
                    <a:pt x="62" y="0"/>
                    <a:pt x="38"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5" name="Freeform 39">
              <a:extLst>
                <a:ext uri="{FF2B5EF4-FFF2-40B4-BE49-F238E27FC236}">
                  <a16:creationId xmlns:a16="http://schemas.microsoft.com/office/drawing/2014/main" id="{FEE26AC0-7559-59A0-9ECE-68F7ECD2B7A0}"/>
                </a:ext>
              </a:extLst>
            </p:cNvPr>
            <p:cNvSpPr>
              <a:spLocks/>
            </p:cNvSpPr>
            <p:nvPr/>
          </p:nvSpPr>
          <p:spPr bwMode="auto">
            <a:xfrm>
              <a:off x="2044700" y="1363662"/>
              <a:ext cx="395288" cy="401637"/>
            </a:xfrm>
            <a:custGeom>
              <a:avLst/>
              <a:gdLst>
                <a:gd name="T0" fmla="*/ 133 w 147"/>
                <a:gd name="T1" fmla="*/ 0 h 149"/>
                <a:gd name="T2" fmla="*/ 97 w 147"/>
                <a:gd name="T3" fmla="*/ 26 h 149"/>
                <a:gd name="T4" fmla="*/ 21 w 147"/>
                <a:gd name="T5" fmla="*/ 38 h 149"/>
                <a:gd name="T6" fmla="*/ 8 w 147"/>
                <a:gd name="T7" fmla="*/ 114 h 149"/>
                <a:gd name="T8" fmla="*/ 10 w 147"/>
                <a:gd name="T9" fmla="*/ 113 h 149"/>
                <a:gd name="T10" fmla="*/ 26 w 147"/>
                <a:gd name="T11" fmla="*/ 106 h 149"/>
                <a:gd name="T12" fmla="*/ 41 w 147"/>
                <a:gd name="T13" fmla="*/ 102 h 149"/>
                <a:gd name="T14" fmla="*/ 54 w 147"/>
                <a:gd name="T15" fmla="*/ 96 h 149"/>
                <a:gd name="T16" fmla="*/ 78 w 147"/>
                <a:gd name="T17" fmla="*/ 78 h 149"/>
                <a:gd name="T18" fmla="*/ 98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1 h 149"/>
                <a:gd name="T30" fmla="*/ 110 w 147"/>
                <a:gd name="T31" fmla="*/ 125 h 149"/>
                <a:gd name="T32" fmla="*/ 133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3" y="0"/>
                  </a:moveTo>
                  <a:cubicBezTo>
                    <a:pt x="133" y="0"/>
                    <a:pt x="125" y="18"/>
                    <a:pt x="97" y="26"/>
                  </a:cubicBezTo>
                  <a:cubicBezTo>
                    <a:pt x="65" y="34"/>
                    <a:pt x="43" y="20"/>
                    <a:pt x="21" y="38"/>
                  </a:cubicBezTo>
                  <a:cubicBezTo>
                    <a:pt x="0" y="56"/>
                    <a:pt x="4" y="94"/>
                    <a:pt x="8" y="114"/>
                  </a:cubicBezTo>
                  <a:cubicBezTo>
                    <a:pt x="8" y="113"/>
                    <a:pt x="9" y="113"/>
                    <a:pt x="10" y="113"/>
                  </a:cubicBezTo>
                  <a:cubicBezTo>
                    <a:pt x="15" y="110"/>
                    <a:pt x="21" y="108"/>
                    <a:pt x="26" y="106"/>
                  </a:cubicBezTo>
                  <a:cubicBezTo>
                    <a:pt x="31" y="105"/>
                    <a:pt x="36" y="103"/>
                    <a:pt x="41" y="102"/>
                  </a:cubicBezTo>
                  <a:cubicBezTo>
                    <a:pt x="46" y="100"/>
                    <a:pt x="50" y="99"/>
                    <a:pt x="54" y="96"/>
                  </a:cubicBezTo>
                  <a:cubicBezTo>
                    <a:pt x="63" y="92"/>
                    <a:pt x="71" y="85"/>
                    <a:pt x="78" y="78"/>
                  </a:cubicBezTo>
                  <a:cubicBezTo>
                    <a:pt x="86" y="71"/>
                    <a:pt x="92" y="63"/>
                    <a:pt x="98" y="54"/>
                  </a:cubicBezTo>
                  <a:cubicBezTo>
                    <a:pt x="94" y="64"/>
                    <a:pt x="89" y="73"/>
                    <a:pt x="83" y="82"/>
                  </a:cubicBezTo>
                  <a:cubicBezTo>
                    <a:pt x="77" y="91"/>
                    <a:pt x="70" y="99"/>
                    <a:pt x="61" y="106"/>
                  </a:cubicBezTo>
                  <a:cubicBezTo>
                    <a:pt x="57" y="110"/>
                    <a:pt x="52" y="113"/>
                    <a:pt x="47" y="116"/>
                  </a:cubicBezTo>
                  <a:cubicBezTo>
                    <a:pt x="42" y="118"/>
                    <a:pt x="37" y="121"/>
                    <a:pt x="33" y="123"/>
                  </a:cubicBezTo>
                  <a:cubicBezTo>
                    <a:pt x="28" y="125"/>
                    <a:pt x="24" y="128"/>
                    <a:pt x="21" y="131"/>
                  </a:cubicBezTo>
                  <a:cubicBezTo>
                    <a:pt x="41" y="137"/>
                    <a:pt x="86" y="149"/>
                    <a:pt x="110" y="125"/>
                  </a:cubicBezTo>
                  <a:cubicBezTo>
                    <a:pt x="147" y="87"/>
                    <a:pt x="133" y="0"/>
                    <a:pt x="1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6" name="Freeform 40">
              <a:extLst>
                <a:ext uri="{FF2B5EF4-FFF2-40B4-BE49-F238E27FC236}">
                  <a16:creationId xmlns:a16="http://schemas.microsoft.com/office/drawing/2014/main" id="{FE91937C-474E-BEE5-1B10-014B860FD84F}"/>
                </a:ext>
              </a:extLst>
            </p:cNvPr>
            <p:cNvSpPr>
              <a:spLocks/>
            </p:cNvSpPr>
            <p:nvPr/>
          </p:nvSpPr>
          <p:spPr bwMode="auto">
            <a:xfrm>
              <a:off x="4711700" y="2882900"/>
              <a:ext cx="447675" cy="396875"/>
            </a:xfrm>
            <a:custGeom>
              <a:avLst/>
              <a:gdLst>
                <a:gd name="T0" fmla="*/ 0 w 166"/>
                <a:gd name="T1" fmla="*/ 49 h 147"/>
                <a:gd name="T2" fmla="*/ 39 w 166"/>
                <a:gd name="T3" fmla="*/ 71 h 147"/>
                <a:gd name="T4" fmla="*/ 82 w 166"/>
                <a:gd name="T5" fmla="*/ 135 h 147"/>
                <a:gd name="T6" fmla="*/ 156 w 166"/>
                <a:gd name="T7" fmla="*/ 116 h 147"/>
                <a:gd name="T8" fmla="*/ 154 w 166"/>
                <a:gd name="T9" fmla="*/ 114 h 147"/>
                <a:gd name="T10" fmla="*/ 142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1 h 147"/>
                <a:gd name="T22" fmla="*/ 127 w 166"/>
                <a:gd name="T23" fmla="*/ 70 h 147"/>
                <a:gd name="T24" fmla="*/ 141 w 166"/>
                <a:gd name="T25" fmla="*/ 79 h 147"/>
                <a:gd name="T26" fmla="*/ 154 w 166"/>
                <a:gd name="T27" fmla="*/ 89 h 147"/>
                <a:gd name="T28" fmla="*/ 166 w 166"/>
                <a:gd name="T29" fmla="*/ 97 h 147"/>
                <a:gd name="T30" fmla="*/ 123 w 166"/>
                <a:gd name="T31" fmla="*/ 18 h 147"/>
                <a:gd name="T32" fmla="*/ 0 w 166"/>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9"/>
                  </a:moveTo>
                  <a:cubicBezTo>
                    <a:pt x="0" y="49"/>
                    <a:pt x="20" y="49"/>
                    <a:pt x="39" y="71"/>
                  </a:cubicBezTo>
                  <a:cubicBezTo>
                    <a:pt x="60" y="97"/>
                    <a:pt x="56" y="123"/>
                    <a:pt x="82" y="135"/>
                  </a:cubicBezTo>
                  <a:cubicBezTo>
                    <a:pt x="106" y="147"/>
                    <a:pt x="139" y="128"/>
                    <a:pt x="156" y="116"/>
                  </a:cubicBezTo>
                  <a:cubicBezTo>
                    <a:pt x="155" y="115"/>
                    <a:pt x="155" y="115"/>
                    <a:pt x="154" y="114"/>
                  </a:cubicBezTo>
                  <a:cubicBezTo>
                    <a:pt x="149" y="111"/>
                    <a:pt x="145" y="106"/>
                    <a:pt x="142" y="102"/>
                  </a:cubicBezTo>
                  <a:cubicBezTo>
                    <a:pt x="138" y="98"/>
                    <a:pt x="135" y="94"/>
                    <a:pt x="131" y="90"/>
                  </a:cubicBezTo>
                  <a:cubicBezTo>
                    <a:pt x="128" y="87"/>
                    <a:pt x="125" y="83"/>
                    <a:pt x="121" y="80"/>
                  </a:cubicBezTo>
                  <a:cubicBezTo>
                    <a:pt x="113" y="75"/>
                    <a:pt x="104" y="70"/>
                    <a:pt x="94" y="66"/>
                  </a:cubicBezTo>
                  <a:cubicBezTo>
                    <a:pt x="84" y="63"/>
                    <a:pt x="74" y="60"/>
                    <a:pt x="64" y="58"/>
                  </a:cubicBezTo>
                  <a:cubicBezTo>
                    <a:pt x="75" y="58"/>
                    <a:pt x="85" y="59"/>
                    <a:pt x="96" y="61"/>
                  </a:cubicBezTo>
                  <a:cubicBezTo>
                    <a:pt x="106" y="62"/>
                    <a:pt x="117" y="65"/>
                    <a:pt x="127" y="70"/>
                  </a:cubicBezTo>
                  <a:cubicBezTo>
                    <a:pt x="132" y="73"/>
                    <a:pt x="137" y="76"/>
                    <a:pt x="141" y="79"/>
                  </a:cubicBezTo>
                  <a:cubicBezTo>
                    <a:pt x="146" y="82"/>
                    <a:pt x="150" y="86"/>
                    <a:pt x="154" y="89"/>
                  </a:cubicBezTo>
                  <a:cubicBezTo>
                    <a:pt x="158" y="92"/>
                    <a:pt x="162" y="95"/>
                    <a:pt x="166" y="97"/>
                  </a:cubicBezTo>
                  <a:cubicBezTo>
                    <a:pt x="163" y="75"/>
                    <a:pt x="155"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7" name="Freeform 41">
              <a:extLst>
                <a:ext uri="{FF2B5EF4-FFF2-40B4-BE49-F238E27FC236}">
                  <a16:creationId xmlns:a16="http://schemas.microsoft.com/office/drawing/2014/main" id="{CA43916B-3398-211B-A946-2957318174BA}"/>
                </a:ext>
              </a:extLst>
            </p:cNvPr>
            <p:cNvSpPr>
              <a:spLocks/>
            </p:cNvSpPr>
            <p:nvPr/>
          </p:nvSpPr>
          <p:spPr bwMode="auto">
            <a:xfrm>
              <a:off x="4932363" y="1892300"/>
              <a:ext cx="342900" cy="461962"/>
            </a:xfrm>
            <a:custGeom>
              <a:avLst/>
              <a:gdLst>
                <a:gd name="T0" fmla="*/ 53 w 127"/>
                <a:gd name="T1" fmla="*/ 0 h 171"/>
                <a:gd name="T2" fmla="*/ 46 w 127"/>
                <a:gd name="T3" fmla="*/ 44 h 171"/>
                <a:gd name="T4" fmla="*/ 2 w 127"/>
                <a:gd name="T5" fmla="*/ 107 h 171"/>
                <a:gd name="T6" fmla="*/ 48 w 127"/>
                <a:gd name="T7" fmla="*/ 169 h 171"/>
                <a:gd name="T8" fmla="*/ 48 w 127"/>
                <a:gd name="T9" fmla="*/ 167 h 171"/>
                <a:gd name="T10" fmla="*/ 55 w 127"/>
                <a:gd name="T11" fmla="*/ 151 h 171"/>
                <a:gd name="T12" fmla="*/ 62 w 127"/>
                <a:gd name="T13" fmla="*/ 137 h 171"/>
                <a:gd name="T14" fmla="*/ 68 w 127"/>
                <a:gd name="T15" fmla="*/ 124 h 171"/>
                <a:gd name="T16" fmla="*/ 71 w 127"/>
                <a:gd name="T17" fmla="*/ 94 h 171"/>
                <a:gd name="T18" fmla="*/ 67 w 127"/>
                <a:gd name="T19" fmla="*/ 63 h 171"/>
                <a:gd name="T20" fmla="*/ 77 w 127"/>
                <a:gd name="T21" fmla="*/ 93 h 171"/>
                <a:gd name="T22" fmla="*/ 79 w 127"/>
                <a:gd name="T23" fmla="*/ 126 h 171"/>
                <a:gd name="T24" fmla="*/ 76 w 127"/>
                <a:gd name="T25" fmla="*/ 143 h 171"/>
                <a:gd name="T26" fmla="*/ 72 w 127"/>
                <a:gd name="T27" fmla="*/ 158 h 171"/>
                <a:gd name="T28" fmla="*/ 69 w 127"/>
                <a:gd name="T29" fmla="*/ 171 h 171"/>
                <a:gd name="T30" fmla="*/ 126 w 127"/>
                <a:gd name="T31" fmla="*/ 103 h 171"/>
                <a:gd name="T32" fmla="*/ 53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3" y="0"/>
                  </a:moveTo>
                  <a:cubicBezTo>
                    <a:pt x="53" y="0"/>
                    <a:pt x="60" y="19"/>
                    <a:pt x="46" y="44"/>
                  </a:cubicBezTo>
                  <a:cubicBezTo>
                    <a:pt x="30" y="73"/>
                    <a:pt x="4" y="79"/>
                    <a:pt x="2" y="107"/>
                  </a:cubicBezTo>
                  <a:cubicBezTo>
                    <a:pt x="0" y="135"/>
                    <a:pt x="31" y="158"/>
                    <a:pt x="48" y="169"/>
                  </a:cubicBezTo>
                  <a:cubicBezTo>
                    <a:pt x="48" y="169"/>
                    <a:pt x="48" y="168"/>
                    <a:pt x="48" y="167"/>
                  </a:cubicBezTo>
                  <a:cubicBezTo>
                    <a:pt x="50" y="161"/>
                    <a:pt x="53" y="156"/>
                    <a:pt x="55" y="151"/>
                  </a:cubicBezTo>
                  <a:cubicBezTo>
                    <a:pt x="57" y="146"/>
                    <a:pt x="60" y="142"/>
                    <a:pt x="62" y="137"/>
                  </a:cubicBezTo>
                  <a:cubicBezTo>
                    <a:pt x="64" y="133"/>
                    <a:pt x="66" y="128"/>
                    <a:pt x="68" y="124"/>
                  </a:cubicBezTo>
                  <a:cubicBezTo>
                    <a:pt x="70" y="114"/>
                    <a:pt x="71" y="104"/>
                    <a:pt x="71" y="94"/>
                  </a:cubicBezTo>
                  <a:cubicBezTo>
                    <a:pt x="71" y="84"/>
                    <a:pt x="69" y="73"/>
                    <a:pt x="67" y="63"/>
                  </a:cubicBezTo>
                  <a:cubicBezTo>
                    <a:pt x="71" y="73"/>
                    <a:pt x="75" y="83"/>
                    <a:pt x="77" y="93"/>
                  </a:cubicBezTo>
                  <a:cubicBezTo>
                    <a:pt x="79" y="104"/>
                    <a:pt x="80" y="115"/>
                    <a:pt x="79" y="126"/>
                  </a:cubicBezTo>
                  <a:cubicBezTo>
                    <a:pt x="79" y="131"/>
                    <a:pt x="78" y="137"/>
                    <a:pt x="76" y="143"/>
                  </a:cubicBezTo>
                  <a:cubicBezTo>
                    <a:pt x="75" y="148"/>
                    <a:pt x="73" y="153"/>
                    <a:pt x="72" y="158"/>
                  </a:cubicBezTo>
                  <a:cubicBezTo>
                    <a:pt x="71" y="163"/>
                    <a:pt x="69" y="167"/>
                    <a:pt x="69" y="171"/>
                  </a:cubicBezTo>
                  <a:cubicBezTo>
                    <a:pt x="88" y="162"/>
                    <a:pt x="127" y="137"/>
                    <a:pt x="126" y="103"/>
                  </a:cubicBezTo>
                  <a:cubicBezTo>
                    <a:pt x="125" y="51"/>
                    <a:pt x="53" y="0"/>
                    <a:pt x="5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8" name="Freeform 42">
              <a:extLst>
                <a:ext uri="{FF2B5EF4-FFF2-40B4-BE49-F238E27FC236}">
                  <a16:creationId xmlns:a16="http://schemas.microsoft.com/office/drawing/2014/main" id="{C9DB22CC-8144-6317-ECB0-F4A458E6D135}"/>
                </a:ext>
              </a:extLst>
            </p:cNvPr>
            <p:cNvSpPr>
              <a:spLocks/>
            </p:cNvSpPr>
            <p:nvPr/>
          </p:nvSpPr>
          <p:spPr bwMode="auto">
            <a:xfrm>
              <a:off x="4641850" y="2389187"/>
              <a:ext cx="444500" cy="393700"/>
            </a:xfrm>
            <a:custGeom>
              <a:avLst/>
              <a:gdLst>
                <a:gd name="T0" fmla="*/ 0 w 165"/>
                <a:gd name="T1" fmla="*/ 48 h 146"/>
                <a:gd name="T2" fmla="*/ 38 w 165"/>
                <a:gd name="T3" fmla="*/ 70 h 146"/>
                <a:gd name="T4" fmla="*/ 81 w 165"/>
                <a:gd name="T5" fmla="*/ 134 h 146"/>
                <a:gd name="T6" fmla="*/ 155 w 165"/>
                <a:gd name="T7" fmla="*/ 115 h 146"/>
                <a:gd name="T8" fmla="*/ 153 w 165"/>
                <a:gd name="T9" fmla="*/ 114 h 146"/>
                <a:gd name="T10" fmla="*/ 141 w 165"/>
                <a:gd name="T11" fmla="*/ 101 h 146"/>
                <a:gd name="T12" fmla="*/ 131 w 165"/>
                <a:gd name="T13" fmla="*/ 90 h 146"/>
                <a:gd name="T14" fmla="*/ 120 w 165"/>
                <a:gd name="T15" fmla="*/ 80 h 146"/>
                <a:gd name="T16" fmla="*/ 93 w 165"/>
                <a:gd name="T17" fmla="*/ 66 h 146"/>
                <a:gd name="T18" fmla="*/ 63 w 165"/>
                <a:gd name="T19" fmla="*/ 57 h 146"/>
                <a:gd name="T20" fmla="*/ 95 w 165"/>
                <a:gd name="T21" fmla="*/ 60 h 146"/>
                <a:gd name="T22" fmla="*/ 126 w 165"/>
                <a:gd name="T23" fmla="*/ 69 h 146"/>
                <a:gd name="T24" fmla="*/ 141 w 165"/>
                <a:gd name="T25" fmla="*/ 78 h 146"/>
                <a:gd name="T26" fmla="*/ 153 w 165"/>
                <a:gd name="T27" fmla="*/ 88 h 146"/>
                <a:gd name="T28" fmla="*/ 165 w 165"/>
                <a:gd name="T29" fmla="*/ 96 h 146"/>
                <a:gd name="T30" fmla="*/ 123 w 165"/>
                <a:gd name="T31" fmla="*/ 18 h 146"/>
                <a:gd name="T32" fmla="*/ 0 w 165"/>
                <a:gd name="T33" fmla="*/ 4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6">
                  <a:moveTo>
                    <a:pt x="0" y="48"/>
                  </a:moveTo>
                  <a:cubicBezTo>
                    <a:pt x="0" y="48"/>
                    <a:pt x="20" y="48"/>
                    <a:pt x="38" y="70"/>
                  </a:cubicBezTo>
                  <a:cubicBezTo>
                    <a:pt x="59" y="96"/>
                    <a:pt x="55" y="122"/>
                    <a:pt x="81" y="134"/>
                  </a:cubicBezTo>
                  <a:cubicBezTo>
                    <a:pt x="106" y="146"/>
                    <a:pt x="139" y="127"/>
                    <a:pt x="155" y="115"/>
                  </a:cubicBezTo>
                  <a:cubicBezTo>
                    <a:pt x="155" y="115"/>
                    <a:pt x="154" y="114"/>
                    <a:pt x="153" y="114"/>
                  </a:cubicBezTo>
                  <a:cubicBezTo>
                    <a:pt x="148" y="110"/>
                    <a:pt x="144" y="106"/>
                    <a:pt x="141" y="101"/>
                  </a:cubicBezTo>
                  <a:cubicBezTo>
                    <a:pt x="137" y="97"/>
                    <a:pt x="134" y="93"/>
                    <a:pt x="131" y="90"/>
                  </a:cubicBezTo>
                  <a:cubicBezTo>
                    <a:pt x="127" y="86"/>
                    <a:pt x="124" y="83"/>
                    <a:pt x="120" y="80"/>
                  </a:cubicBezTo>
                  <a:cubicBezTo>
                    <a:pt x="112" y="74"/>
                    <a:pt x="103" y="69"/>
                    <a:pt x="93" y="66"/>
                  </a:cubicBezTo>
                  <a:cubicBezTo>
                    <a:pt x="84" y="62"/>
                    <a:pt x="74" y="60"/>
                    <a:pt x="63" y="57"/>
                  </a:cubicBezTo>
                  <a:cubicBezTo>
                    <a:pt x="74" y="58"/>
                    <a:pt x="84" y="58"/>
                    <a:pt x="95" y="60"/>
                  </a:cubicBezTo>
                  <a:cubicBezTo>
                    <a:pt x="106" y="61"/>
                    <a:pt x="116" y="64"/>
                    <a:pt x="126" y="69"/>
                  </a:cubicBezTo>
                  <a:cubicBezTo>
                    <a:pt x="131" y="72"/>
                    <a:pt x="136" y="75"/>
                    <a:pt x="141" y="78"/>
                  </a:cubicBezTo>
                  <a:cubicBezTo>
                    <a:pt x="145" y="82"/>
                    <a:pt x="149" y="85"/>
                    <a:pt x="153" y="88"/>
                  </a:cubicBezTo>
                  <a:cubicBezTo>
                    <a:pt x="157" y="91"/>
                    <a:pt x="161" y="94"/>
                    <a:pt x="165" y="96"/>
                  </a:cubicBezTo>
                  <a:cubicBezTo>
                    <a:pt x="163" y="75"/>
                    <a:pt x="154" y="29"/>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9" name="Freeform 43">
              <a:extLst>
                <a:ext uri="{FF2B5EF4-FFF2-40B4-BE49-F238E27FC236}">
                  <a16:creationId xmlns:a16="http://schemas.microsoft.com/office/drawing/2014/main" id="{49EFF2DD-C5AC-296C-A2F5-1540B7666C19}"/>
                </a:ext>
              </a:extLst>
            </p:cNvPr>
            <p:cNvSpPr>
              <a:spLocks/>
            </p:cNvSpPr>
            <p:nvPr/>
          </p:nvSpPr>
          <p:spPr bwMode="auto">
            <a:xfrm>
              <a:off x="3662363" y="3541712"/>
              <a:ext cx="401638" cy="431800"/>
            </a:xfrm>
            <a:custGeom>
              <a:avLst/>
              <a:gdLst>
                <a:gd name="T0" fmla="*/ 109 w 149"/>
                <a:gd name="T1" fmla="*/ 0 h 160"/>
                <a:gd name="T2" fmla="*/ 83 w 149"/>
                <a:gd name="T3" fmla="*/ 36 h 160"/>
                <a:gd name="T4" fmla="*/ 14 w 149"/>
                <a:gd name="T5" fmla="*/ 72 h 160"/>
                <a:gd name="T6" fmla="*/ 26 w 149"/>
                <a:gd name="T7" fmla="*/ 148 h 160"/>
                <a:gd name="T8" fmla="*/ 27 w 149"/>
                <a:gd name="T9" fmla="*/ 147 h 160"/>
                <a:gd name="T10" fmla="*/ 41 w 149"/>
                <a:gd name="T11" fmla="*/ 135 h 160"/>
                <a:gd name="T12" fmla="*/ 54 w 149"/>
                <a:gd name="T13" fmla="*/ 126 h 160"/>
                <a:gd name="T14" fmla="*/ 65 w 149"/>
                <a:gd name="T15" fmla="*/ 117 h 160"/>
                <a:gd name="T16" fmla="*/ 81 w 149"/>
                <a:gd name="T17" fmla="*/ 92 h 160"/>
                <a:gd name="T18" fmla="*/ 93 w 149"/>
                <a:gd name="T19" fmla="*/ 63 h 160"/>
                <a:gd name="T20" fmla="*/ 87 w 149"/>
                <a:gd name="T21" fmla="*/ 94 h 160"/>
                <a:gd name="T22" fmla="*/ 74 w 149"/>
                <a:gd name="T23" fmla="*/ 124 h 160"/>
                <a:gd name="T24" fmla="*/ 64 w 149"/>
                <a:gd name="T25" fmla="*/ 138 h 160"/>
                <a:gd name="T26" fmla="*/ 53 w 149"/>
                <a:gd name="T27" fmla="*/ 149 h 160"/>
                <a:gd name="T28" fmla="*/ 44 w 149"/>
                <a:gd name="T29" fmla="*/ 160 h 160"/>
                <a:gd name="T30" fmla="*/ 126 w 149"/>
                <a:gd name="T31" fmla="*/ 126 h 160"/>
                <a:gd name="T32" fmla="*/ 109 w 149"/>
                <a:gd name="T3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60">
                  <a:moveTo>
                    <a:pt x="109" y="0"/>
                  </a:moveTo>
                  <a:cubicBezTo>
                    <a:pt x="109" y="0"/>
                    <a:pt x="107" y="20"/>
                    <a:pt x="83" y="36"/>
                  </a:cubicBezTo>
                  <a:cubicBezTo>
                    <a:pt x="55" y="54"/>
                    <a:pt x="29" y="48"/>
                    <a:pt x="14" y="72"/>
                  </a:cubicBezTo>
                  <a:cubicBezTo>
                    <a:pt x="0" y="96"/>
                    <a:pt x="16" y="131"/>
                    <a:pt x="26" y="148"/>
                  </a:cubicBezTo>
                  <a:cubicBezTo>
                    <a:pt x="26" y="148"/>
                    <a:pt x="27" y="147"/>
                    <a:pt x="27" y="147"/>
                  </a:cubicBezTo>
                  <a:cubicBezTo>
                    <a:pt x="32" y="142"/>
                    <a:pt x="36" y="139"/>
                    <a:pt x="41" y="135"/>
                  </a:cubicBezTo>
                  <a:cubicBezTo>
                    <a:pt x="45" y="132"/>
                    <a:pt x="50" y="129"/>
                    <a:pt x="54" y="126"/>
                  </a:cubicBezTo>
                  <a:cubicBezTo>
                    <a:pt x="58" y="123"/>
                    <a:pt x="61" y="120"/>
                    <a:pt x="65" y="117"/>
                  </a:cubicBezTo>
                  <a:cubicBezTo>
                    <a:pt x="71" y="110"/>
                    <a:pt x="77" y="101"/>
                    <a:pt x="81" y="92"/>
                  </a:cubicBezTo>
                  <a:cubicBezTo>
                    <a:pt x="86" y="83"/>
                    <a:pt x="89" y="73"/>
                    <a:pt x="93" y="63"/>
                  </a:cubicBezTo>
                  <a:cubicBezTo>
                    <a:pt x="91" y="73"/>
                    <a:pt x="90" y="84"/>
                    <a:pt x="87" y="94"/>
                  </a:cubicBezTo>
                  <a:cubicBezTo>
                    <a:pt x="84" y="104"/>
                    <a:pt x="80" y="115"/>
                    <a:pt x="74" y="124"/>
                  </a:cubicBezTo>
                  <a:cubicBezTo>
                    <a:pt x="71" y="129"/>
                    <a:pt x="68" y="134"/>
                    <a:pt x="64" y="138"/>
                  </a:cubicBezTo>
                  <a:cubicBezTo>
                    <a:pt x="60" y="142"/>
                    <a:pt x="56" y="145"/>
                    <a:pt x="53" y="149"/>
                  </a:cubicBezTo>
                  <a:cubicBezTo>
                    <a:pt x="49" y="153"/>
                    <a:pt x="46" y="156"/>
                    <a:pt x="44" y="160"/>
                  </a:cubicBezTo>
                  <a:cubicBezTo>
                    <a:pt x="65" y="160"/>
                    <a:pt x="111" y="156"/>
                    <a:pt x="126" y="126"/>
                  </a:cubicBezTo>
                  <a:cubicBezTo>
                    <a:pt x="149" y="79"/>
                    <a:pt x="109" y="0"/>
                    <a:pt x="109"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0" name="Freeform 44">
              <a:extLst>
                <a:ext uri="{FF2B5EF4-FFF2-40B4-BE49-F238E27FC236}">
                  <a16:creationId xmlns:a16="http://schemas.microsoft.com/office/drawing/2014/main" id="{D18CE32E-9A7D-D39B-A775-84E92F211322}"/>
                </a:ext>
              </a:extLst>
            </p:cNvPr>
            <p:cNvSpPr>
              <a:spLocks/>
            </p:cNvSpPr>
            <p:nvPr/>
          </p:nvSpPr>
          <p:spPr bwMode="auto">
            <a:xfrm>
              <a:off x="5164138" y="2543175"/>
              <a:ext cx="404813" cy="428625"/>
            </a:xfrm>
            <a:custGeom>
              <a:avLst/>
              <a:gdLst>
                <a:gd name="T0" fmla="*/ 110 w 150"/>
                <a:gd name="T1" fmla="*/ 0 h 159"/>
                <a:gd name="T2" fmla="*/ 84 w 150"/>
                <a:gd name="T3" fmla="*/ 35 h 159"/>
                <a:gd name="T4" fmla="*/ 15 w 150"/>
                <a:gd name="T5" fmla="*/ 71 h 159"/>
                <a:gd name="T6" fmla="*/ 26 w 150"/>
                <a:gd name="T7" fmla="*/ 147 h 159"/>
                <a:gd name="T8" fmla="*/ 27 w 150"/>
                <a:gd name="T9" fmla="*/ 145 h 159"/>
                <a:gd name="T10" fmla="*/ 41 w 150"/>
                <a:gd name="T11" fmla="*/ 134 h 159"/>
                <a:gd name="T12" fmla="*/ 54 w 150"/>
                <a:gd name="T13" fmla="*/ 125 h 159"/>
                <a:gd name="T14" fmla="*/ 65 w 150"/>
                <a:gd name="T15" fmla="*/ 116 h 159"/>
                <a:gd name="T16" fmla="*/ 82 w 150"/>
                <a:gd name="T17" fmla="*/ 91 h 159"/>
                <a:gd name="T18" fmla="*/ 93 w 150"/>
                <a:gd name="T19" fmla="*/ 62 h 159"/>
                <a:gd name="T20" fmla="*/ 87 w 150"/>
                <a:gd name="T21" fmla="*/ 93 h 159"/>
                <a:gd name="T22" fmla="*/ 74 w 150"/>
                <a:gd name="T23" fmla="*/ 123 h 159"/>
                <a:gd name="T24" fmla="*/ 64 w 150"/>
                <a:gd name="T25" fmla="*/ 136 h 159"/>
                <a:gd name="T26" fmla="*/ 53 w 150"/>
                <a:gd name="T27" fmla="*/ 148 h 159"/>
                <a:gd name="T28" fmla="*/ 44 w 150"/>
                <a:gd name="T29" fmla="*/ 159 h 159"/>
                <a:gd name="T30" fmla="*/ 126 w 150"/>
                <a:gd name="T31" fmla="*/ 125 h 159"/>
                <a:gd name="T32" fmla="*/ 110 w 150"/>
                <a:gd name="T33"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9">
                  <a:moveTo>
                    <a:pt x="110" y="0"/>
                  </a:moveTo>
                  <a:cubicBezTo>
                    <a:pt x="110" y="0"/>
                    <a:pt x="108" y="20"/>
                    <a:pt x="84" y="35"/>
                  </a:cubicBezTo>
                  <a:cubicBezTo>
                    <a:pt x="56" y="53"/>
                    <a:pt x="30" y="46"/>
                    <a:pt x="15" y="71"/>
                  </a:cubicBezTo>
                  <a:cubicBezTo>
                    <a:pt x="0" y="94"/>
                    <a:pt x="16" y="129"/>
                    <a:pt x="26" y="147"/>
                  </a:cubicBezTo>
                  <a:cubicBezTo>
                    <a:pt x="26" y="146"/>
                    <a:pt x="27" y="146"/>
                    <a:pt x="27" y="145"/>
                  </a:cubicBezTo>
                  <a:cubicBezTo>
                    <a:pt x="32" y="141"/>
                    <a:pt x="36" y="137"/>
                    <a:pt x="41" y="134"/>
                  </a:cubicBezTo>
                  <a:cubicBezTo>
                    <a:pt x="45" y="131"/>
                    <a:pt x="50" y="128"/>
                    <a:pt x="54" y="125"/>
                  </a:cubicBezTo>
                  <a:cubicBezTo>
                    <a:pt x="58" y="122"/>
                    <a:pt x="61" y="119"/>
                    <a:pt x="65" y="116"/>
                  </a:cubicBezTo>
                  <a:cubicBezTo>
                    <a:pt x="72" y="109"/>
                    <a:pt x="77" y="100"/>
                    <a:pt x="82" y="91"/>
                  </a:cubicBezTo>
                  <a:cubicBezTo>
                    <a:pt x="86" y="82"/>
                    <a:pt x="90" y="72"/>
                    <a:pt x="93" y="62"/>
                  </a:cubicBezTo>
                  <a:cubicBezTo>
                    <a:pt x="92" y="72"/>
                    <a:pt x="90" y="83"/>
                    <a:pt x="87" y="93"/>
                  </a:cubicBezTo>
                  <a:cubicBezTo>
                    <a:pt x="85" y="103"/>
                    <a:pt x="80" y="114"/>
                    <a:pt x="74" y="123"/>
                  </a:cubicBezTo>
                  <a:cubicBezTo>
                    <a:pt x="71" y="128"/>
                    <a:pt x="68" y="132"/>
                    <a:pt x="64" y="136"/>
                  </a:cubicBezTo>
                  <a:cubicBezTo>
                    <a:pt x="60" y="140"/>
                    <a:pt x="56" y="144"/>
                    <a:pt x="53" y="148"/>
                  </a:cubicBezTo>
                  <a:cubicBezTo>
                    <a:pt x="49" y="151"/>
                    <a:pt x="46" y="155"/>
                    <a:pt x="44" y="159"/>
                  </a:cubicBezTo>
                  <a:cubicBezTo>
                    <a:pt x="65" y="159"/>
                    <a:pt x="111" y="156"/>
                    <a:pt x="126" y="125"/>
                  </a:cubicBezTo>
                  <a:cubicBezTo>
                    <a:pt x="150" y="79"/>
                    <a:pt x="110" y="0"/>
                    <a:pt x="11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1" name="Freeform 45">
              <a:extLst>
                <a:ext uri="{FF2B5EF4-FFF2-40B4-BE49-F238E27FC236}">
                  <a16:creationId xmlns:a16="http://schemas.microsoft.com/office/drawing/2014/main" id="{F27527AA-4082-69FF-0E29-8578481975A9}"/>
                </a:ext>
              </a:extLst>
            </p:cNvPr>
            <p:cNvSpPr>
              <a:spLocks/>
            </p:cNvSpPr>
            <p:nvPr/>
          </p:nvSpPr>
          <p:spPr bwMode="auto">
            <a:xfrm>
              <a:off x="4357688" y="1854200"/>
              <a:ext cx="439738" cy="396875"/>
            </a:xfrm>
            <a:custGeom>
              <a:avLst/>
              <a:gdLst>
                <a:gd name="T0" fmla="*/ 163 w 163"/>
                <a:gd name="T1" fmla="*/ 102 h 147"/>
                <a:gd name="T2" fmla="*/ 126 w 163"/>
                <a:gd name="T3" fmla="*/ 79 h 147"/>
                <a:gd name="T4" fmla="*/ 86 w 163"/>
                <a:gd name="T5" fmla="*/ 13 h 147"/>
                <a:gd name="T6" fmla="*/ 11 w 163"/>
                <a:gd name="T7" fmla="*/ 29 h 147"/>
                <a:gd name="T8" fmla="*/ 13 w 163"/>
                <a:gd name="T9" fmla="*/ 30 h 147"/>
                <a:gd name="T10" fmla="*/ 25 w 163"/>
                <a:gd name="T11" fmla="*/ 43 h 147"/>
                <a:gd name="T12" fmla="*/ 34 w 163"/>
                <a:gd name="T13" fmla="*/ 55 h 147"/>
                <a:gd name="T14" fmla="*/ 45 w 163"/>
                <a:gd name="T15" fmla="*/ 66 h 147"/>
                <a:gd name="T16" fmla="*/ 70 w 163"/>
                <a:gd name="T17" fmla="*/ 81 h 147"/>
                <a:gd name="T18" fmla="*/ 100 w 163"/>
                <a:gd name="T19" fmla="*/ 90 h 147"/>
                <a:gd name="T20" fmla="*/ 69 w 163"/>
                <a:gd name="T21" fmla="*/ 87 h 147"/>
                <a:gd name="T22" fmla="*/ 38 w 163"/>
                <a:gd name="T23" fmla="*/ 76 h 147"/>
                <a:gd name="T24" fmla="*/ 24 w 163"/>
                <a:gd name="T25" fmla="*/ 66 h 147"/>
                <a:gd name="T26" fmla="*/ 12 w 163"/>
                <a:gd name="T27" fmla="*/ 56 h 147"/>
                <a:gd name="T28" fmla="*/ 0 w 163"/>
                <a:gd name="T29" fmla="*/ 48 h 147"/>
                <a:gd name="T30" fmla="*/ 39 w 163"/>
                <a:gd name="T31" fmla="*/ 127 h 147"/>
                <a:gd name="T32" fmla="*/ 163 w 163"/>
                <a:gd name="T33" fmla="*/ 10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3" h="147">
                  <a:moveTo>
                    <a:pt x="163" y="102"/>
                  </a:moveTo>
                  <a:cubicBezTo>
                    <a:pt x="163" y="102"/>
                    <a:pt x="143" y="102"/>
                    <a:pt x="126" y="79"/>
                  </a:cubicBezTo>
                  <a:cubicBezTo>
                    <a:pt x="106" y="52"/>
                    <a:pt x="111" y="26"/>
                    <a:pt x="86" y="13"/>
                  </a:cubicBezTo>
                  <a:cubicBezTo>
                    <a:pt x="62" y="0"/>
                    <a:pt x="28" y="18"/>
                    <a:pt x="11" y="29"/>
                  </a:cubicBezTo>
                  <a:cubicBezTo>
                    <a:pt x="12" y="29"/>
                    <a:pt x="12" y="30"/>
                    <a:pt x="13" y="30"/>
                  </a:cubicBezTo>
                  <a:cubicBezTo>
                    <a:pt x="17" y="34"/>
                    <a:pt x="21" y="39"/>
                    <a:pt x="25" y="43"/>
                  </a:cubicBezTo>
                  <a:cubicBezTo>
                    <a:pt x="28" y="47"/>
                    <a:pt x="31" y="51"/>
                    <a:pt x="34" y="55"/>
                  </a:cubicBezTo>
                  <a:cubicBezTo>
                    <a:pt x="38" y="59"/>
                    <a:pt x="41" y="62"/>
                    <a:pt x="45" y="66"/>
                  </a:cubicBezTo>
                  <a:cubicBezTo>
                    <a:pt x="52" y="72"/>
                    <a:pt x="61" y="77"/>
                    <a:pt x="70" y="81"/>
                  </a:cubicBezTo>
                  <a:cubicBezTo>
                    <a:pt x="80" y="85"/>
                    <a:pt x="90" y="88"/>
                    <a:pt x="100" y="90"/>
                  </a:cubicBezTo>
                  <a:cubicBezTo>
                    <a:pt x="90" y="90"/>
                    <a:pt x="79" y="89"/>
                    <a:pt x="69" y="87"/>
                  </a:cubicBezTo>
                  <a:cubicBezTo>
                    <a:pt x="58" y="84"/>
                    <a:pt x="48" y="81"/>
                    <a:pt x="38" y="76"/>
                  </a:cubicBezTo>
                  <a:cubicBezTo>
                    <a:pt x="33" y="73"/>
                    <a:pt x="28" y="70"/>
                    <a:pt x="24" y="66"/>
                  </a:cubicBezTo>
                  <a:cubicBezTo>
                    <a:pt x="20" y="63"/>
                    <a:pt x="16" y="59"/>
                    <a:pt x="12" y="56"/>
                  </a:cubicBezTo>
                  <a:cubicBezTo>
                    <a:pt x="8" y="52"/>
                    <a:pt x="4" y="50"/>
                    <a:pt x="0" y="48"/>
                  </a:cubicBezTo>
                  <a:cubicBezTo>
                    <a:pt x="2" y="69"/>
                    <a:pt x="8" y="115"/>
                    <a:pt x="39" y="127"/>
                  </a:cubicBezTo>
                  <a:cubicBezTo>
                    <a:pt x="88" y="147"/>
                    <a:pt x="163" y="102"/>
                    <a:pt x="163" y="10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2" name="Freeform 46">
              <a:extLst>
                <a:ext uri="{FF2B5EF4-FFF2-40B4-BE49-F238E27FC236}">
                  <a16:creationId xmlns:a16="http://schemas.microsoft.com/office/drawing/2014/main" id="{8544FBB9-056C-1D43-7ABF-FAFFDED590D4}"/>
                </a:ext>
              </a:extLst>
            </p:cNvPr>
            <p:cNvSpPr>
              <a:spLocks/>
            </p:cNvSpPr>
            <p:nvPr/>
          </p:nvSpPr>
          <p:spPr bwMode="auto">
            <a:xfrm>
              <a:off x="977900" y="3044825"/>
              <a:ext cx="400050" cy="366712"/>
            </a:xfrm>
            <a:custGeom>
              <a:avLst/>
              <a:gdLst>
                <a:gd name="T0" fmla="*/ 148 w 148"/>
                <a:gd name="T1" fmla="*/ 1 h 136"/>
                <a:gd name="T2" fmla="*/ 107 w 148"/>
                <a:gd name="T3" fmla="*/ 18 h 136"/>
                <a:gd name="T4" fmla="*/ 30 w 148"/>
                <a:gd name="T5" fmla="*/ 13 h 136"/>
                <a:gd name="T6" fmla="*/ 0 w 148"/>
                <a:gd name="T7" fmla="*/ 84 h 136"/>
                <a:gd name="T8" fmla="*/ 2 w 148"/>
                <a:gd name="T9" fmla="*/ 83 h 136"/>
                <a:gd name="T10" fmla="*/ 20 w 148"/>
                <a:gd name="T11" fmla="*/ 81 h 136"/>
                <a:gd name="T12" fmla="*/ 35 w 148"/>
                <a:gd name="T13" fmla="*/ 80 h 136"/>
                <a:gd name="T14" fmla="*/ 50 w 148"/>
                <a:gd name="T15" fmla="*/ 78 h 136"/>
                <a:gd name="T16" fmla="*/ 77 w 148"/>
                <a:gd name="T17" fmla="*/ 65 h 136"/>
                <a:gd name="T18" fmla="*/ 102 w 148"/>
                <a:gd name="T19" fmla="*/ 46 h 136"/>
                <a:gd name="T20" fmla="*/ 81 w 148"/>
                <a:gd name="T21" fmla="*/ 70 h 136"/>
                <a:gd name="T22" fmla="*/ 54 w 148"/>
                <a:gd name="T23" fmla="*/ 89 h 136"/>
                <a:gd name="T24" fmla="*/ 38 w 148"/>
                <a:gd name="T25" fmla="*/ 95 h 136"/>
                <a:gd name="T26" fmla="*/ 23 w 148"/>
                <a:gd name="T27" fmla="*/ 99 h 136"/>
                <a:gd name="T28" fmla="*/ 10 w 148"/>
                <a:gd name="T29" fmla="*/ 103 h 136"/>
                <a:gd name="T30" fmla="*/ 97 w 148"/>
                <a:gd name="T31" fmla="*/ 117 h 136"/>
                <a:gd name="T32" fmla="*/ 148 w 148"/>
                <a:gd name="T33" fmla="*/ 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36">
                  <a:moveTo>
                    <a:pt x="148" y="1"/>
                  </a:moveTo>
                  <a:cubicBezTo>
                    <a:pt x="148" y="1"/>
                    <a:pt x="136" y="17"/>
                    <a:pt x="107" y="18"/>
                  </a:cubicBezTo>
                  <a:cubicBezTo>
                    <a:pt x="74" y="19"/>
                    <a:pt x="56" y="0"/>
                    <a:pt x="30" y="13"/>
                  </a:cubicBezTo>
                  <a:cubicBezTo>
                    <a:pt x="6" y="26"/>
                    <a:pt x="1" y="64"/>
                    <a:pt x="0" y="84"/>
                  </a:cubicBezTo>
                  <a:cubicBezTo>
                    <a:pt x="1" y="84"/>
                    <a:pt x="2" y="84"/>
                    <a:pt x="2" y="83"/>
                  </a:cubicBezTo>
                  <a:cubicBezTo>
                    <a:pt x="9" y="82"/>
                    <a:pt x="14" y="81"/>
                    <a:pt x="20" y="81"/>
                  </a:cubicBezTo>
                  <a:cubicBezTo>
                    <a:pt x="25" y="81"/>
                    <a:pt x="30" y="80"/>
                    <a:pt x="35" y="80"/>
                  </a:cubicBezTo>
                  <a:cubicBezTo>
                    <a:pt x="40" y="80"/>
                    <a:pt x="45" y="79"/>
                    <a:pt x="50" y="78"/>
                  </a:cubicBezTo>
                  <a:cubicBezTo>
                    <a:pt x="59" y="75"/>
                    <a:pt x="68" y="71"/>
                    <a:pt x="77" y="65"/>
                  </a:cubicBezTo>
                  <a:cubicBezTo>
                    <a:pt x="86" y="60"/>
                    <a:pt x="94" y="53"/>
                    <a:pt x="102" y="46"/>
                  </a:cubicBezTo>
                  <a:cubicBezTo>
                    <a:pt x="95" y="54"/>
                    <a:pt x="88" y="63"/>
                    <a:pt x="81" y="70"/>
                  </a:cubicBezTo>
                  <a:cubicBezTo>
                    <a:pt x="73" y="77"/>
                    <a:pt x="64" y="84"/>
                    <a:pt x="54" y="89"/>
                  </a:cubicBezTo>
                  <a:cubicBezTo>
                    <a:pt x="49" y="91"/>
                    <a:pt x="43" y="93"/>
                    <a:pt x="38" y="95"/>
                  </a:cubicBezTo>
                  <a:cubicBezTo>
                    <a:pt x="33" y="96"/>
                    <a:pt x="28" y="98"/>
                    <a:pt x="23" y="99"/>
                  </a:cubicBezTo>
                  <a:cubicBezTo>
                    <a:pt x="18" y="100"/>
                    <a:pt x="13" y="102"/>
                    <a:pt x="10" y="103"/>
                  </a:cubicBezTo>
                  <a:cubicBezTo>
                    <a:pt x="28" y="115"/>
                    <a:pt x="69" y="136"/>
                    <a:pt x="97" y="117"/>
                  </a:cubicBezTo>
                  <a:cubicBezTo>
                    <a:pt x="141" y="89"/>
                    <a:pt x="148" y="1"/>
                    <a:pt x="148"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3" name="Freeform 47">
              <a:extLst>
                <a:ext uri="{FF2B5EF4-FFF2-40B4-BE49-F238E27FC236}">
                  <a16:creationId xmlns:a16="http://schemas.microsoft.com/office/drawing/2014/main" id="{D97D4A60-E773-EA7F-02EC-0027AEFAE9DC}"/>
                </a:ext>
              </a:extLst>
            </p:cNvPr>
            <p:cNvSpPr>
              <a:spLocks/>
            </p:cNvSpPr>
            <p:nvPr/>
          </p:nvSpPr>
          <p:spPr bwMode="auto">
            <a:xfrm>
              <a:off x="1177925" y="3532187"/>
              <a:ext cx="455613" cy="346075"/>
            </a:xfrm>
            <a:custGeom>
              <a:avLst/>
              <a:gdLst>
                <a:gd name="T0" fmla="*/ 169 w 169"/>
                <a:gd name="T1" fmla="*/ 39 h 128"/>
                <a:gd name="T2" fmla="*/ 125 w 169"/>
                <a:gd name="T3" fmla="*/ 37 h 128"/>
                <a:gd name="T4" fmla="*/ 57 w 169"/>
                <a:gd name="T5" fmla="*/ 1 h 128"/>
                <a:gd name="T6" fmla="*/ 0 w 169"/>
                <a:gd name="T7" fmla="*/ 52 h 128"/>
                <a:gd name="T8" fmla="*/ 3 w 169"/>
                <a:gd name="T9" fmla="*/ 53 h 128"/>
                <a:gd name="T10" fmla="*/ 19 w 169"/>
                <a:gd name="T11" fmla="*/ 58 h 128"/>
                <a:gd name="T12" fmla="*/ 34 w 169"/>
                <a:gd name="T13" fmla="*/ 63 h 128"/>
                <a:gd name="T14" fmla="*/ 48 w 169"/>
                <a:gd name="T15" fmla="*/ 67 h 128"/>
                <a:gd name="T16" fmla="*/ 78 w 169"/>
                <a:gd name="T17" fmla="*/ 67 h 128"/>
                <a:gd name="T18" fmla="*/ 109 w 169"/>
                <a:gd name="T19" fmla="*/ 61 h 128"/>
                <a:gd name="T20" fmla="*/ 80 w 169"/>
                <a:gd name="T21" fmla="*/ 73 h 128"/>
                <a:gd name="T22" fmla="*/ 47 w 169"/>
                <a:gd name="T23" fmla="*/ 79 h 128"/>
                <a:gd name="T24" fmla="*/ 30 w 169"/>
                <a:gd name="T25" fmla="*/ 78 h 128"/>
                <a:gd name="T26" fmla="*/ 15 w 169"/>
                <a:gd name="T27" fmla="*/ 75 h 128"/>
                <a:gd name="T28" fmla="*/ 1 w 169"/>
                <a:gd name="T29" fmla="*/ 74 h 128"/>
                <a:gd name="T30" fmla="*/ 75 w 169"/>
                <a:gd name="T31" fmla="*/ 123 h 128"/>
                <a:gd name="T32" fmla="*/ 169 w 169"/>
                <a:gd name="T33" fmla="*/ 3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 h="128">
                  <a:moveTo>
                    <a:pt x="169" y="39"/>
                  </a:moveTo>
                  <a:cubicBezTo>
                    <a:pt x="169" y="39"/>
                    <a:pt x="152" y="49"/>
                    <a:pt x="125" y="37"/>
                  </a:cubicBezTo>
                  <a:cubicBezTo>
                    <a:pt x="95" y="24"/>
                    <a:pt x="86" y="0"/>
                    <a:pt x="57" y="1"/>
                  </a:cubicBezTo>
                  <a:cubicBezTo>
                    <a:pt x="30" y="2"/>
                    <a:pt x="10" y="34"/>
                    <a:pt x="0" y="52"/>
                  </a:cubicBezTo>
                  <a:cubicBezTo>
                    <a:pt x="1" y="53"/>
                    <a:pt x="2" y="53"/>
                    <a:pt x="3" y="53"/>
                  </a:cubicBezTo>
                  <a:cubicBezTo>
                    <a:pt x="9" y="54"/>
                    <a:pt x="14" y="56"/>
                    <a:pt x="19" y="58"/>
                  </a:cubicBezTo>
                  <a:cubicBezTo>
                    <a:pt x="25" y="60"/>
                    <a:pt x="29" y="62"/>
                    <a:pt x="34" y="63"/>
                  </a:cubicBezTo>
                  <a:cubicBezTo>
                    <a:pt x="39" y="65"/>
                    <a:pt x="43" y="66"/>
                    <a:pt x="48" y="67"/>
                  </a:cubicBezTo>
                  <a:cubicBezTo>
                    <a:pt x="58" y="69"/>
                    <a:pt x="68" y="69"/>
                    <a:pt x="78" y="67"/>
                  </a:cubicBezTo>
                  <a:cubicBezTo>
                    <a:pt x="88" y="66"/>
                    <a:pt x="99" y="63"/>
                    <a:pt x="109" y="61"/>
                  </a:cubicBezTo>
                  <a:cubicBezTo>
                    <a:pt x="99" y="65"/>
                    <a:pt x="90" y="70"/>
                    <a:pt x="80" y="73"/>
                  </a:cubicBezTo>
                  <a:cubicBezTo>
                    <a:pt x="69" y="77"/>
                    <a:pt x="59" y="79"/>
                    <a:pt x="47" y="79"/>
                  </a:cubicBezTo>
                  <a:cubicBezTo>
                    <a:pt x="42" y="80"/>
                    <a:pt x="36" y="79"/>
                    <a:pt x="30" y="78"/>
                  </a:cubicBezTo>
                  <a:cubicBezTo>
                    <a:pt x="25" y="77"/>
                    <a:pt x="20" y="76"/>
                    <a:pt x="15" y="75"/>
                  </a:cubicBezTo>
                  <a:cubicBezTo>
                    <a:pt x="10" y="74"/>
                    <a:pt x="5" y="74"/>
                    <a:pt x="1" y="74"/>
                  </a:cubicBezTo>
                  <a:cubicBezTo>
                    <a:pt x="13" y="92"/>
                    <a:pt x="41" y="128"/>
                    <a:pt x="75" y="123"/>
                  </a:cubicBezTo>
                  <a:cubicBezTo>
                    <a:pt x="127" y="116"/>
                    <a:pt x="169" y="39"/>
                    <a:pt x="169" y="3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4" name="Freeform 48">
              <a:extLst>
                <a:ext uri="{FF2B5EF4-FFF2-40B4-BE49-F238E27FC236}">
                  <a16:creationId xmlns:a16="http://schemas.microsoft.com/office/drawing/2014/main" id="{B9D419D9-AAA4-E0B5-C769-F1B42A284A6B}"/>
                </a:ext>
              </a:extLst>
            </p:cNvPr>
            <p:cNvSpPr>
              <a:spLocks/>
            </p:cNvSpPr>
            <p:nvPr/>
          </p:nvSpPr>
          <p:spPr bwMode="auto">
            <a:xfrm>
              <a:off x="1374775" y="2984500"/>
              <a:ext cx="385763" cy="457200"/>
            </a:xfrm>
            <a:custGeom>
              <a:avLst/>
              <a:gdLst>
                <a:gd name="T0" fmla="*/ 55 w 143"/>
                <a:gd name="T1" fmla="*/ 169 h 169"/>
                <a:gd name="T2" fmla="*/ 74 w 143"/>
                <a:gd name="T3" fmla="*/ 129 h 169"/>
                <a:gd name="T4" fmla="*/ 134 w 143"/>
                <a:gd name="T5" fmla="*/ 80 h 169"/>
                <a:gd name="T6" fmla="*/ 108 w 143"/>
                <a:gd name="T7" fmla="*/ 8 h 169"/>
                <a:gd name="T8" fmla="*/ 106 w 143"/>
                <a:gd name="T9" fmla="*/ 10 h 169"/>
                <a:gd name="T10" fmla="*/ 95 w 143"/>
                <a:gd name="T11" fmla="*/ 23 h 169"/>
                <a:gd name="T12" fmla="*/ 85 w 143"/>
                <a:gd name="T13" fmla="*/ 35 h 169"/>
                <a:gd name="T14" fmla="*/ 76 w 143"/>
                <a:gd name="T15" fmla="*/ 46 h 169"/>
                <a:gd name="T16" fmla="*/ 64 w 143"/>
                <a:gd name="T17" fmla="*/ 74 h 169"/>
                <a:gd name="T18" fmla="*/ 59 w 143"/>
                <a:gd name="T19" fmla="*/ 105 h 169"/>
                <a:gd name="T20" fmla="*/ 58 w 143"/>
                <a:gd name="T21" fmla="*/ 73 h 169"/>
                <a:gd name="T22" fmla="*/ 65 w 143"/>
                <a:gd name="T23" fmla="*/ 41 h 169"/>
                <a:gd name="T24" fmla="*/ 73 w 143"/>
                <a:gd name="T25" fmla="*/ 26 h 169"/>
                <a:gd name="T26" fmla="*/ 81 w 143"/>
                <a:gd name="T27" fmla="*/ 12 h 169"/>
                <a:gd name="T28" fmla="*/ 88 w 143"/>
                <a:gd name="T29" fmla="*/ 0 h 169"/>
                <a:gd name="T30" fmla="*/ 14 w 143"/>
                <a:gd name="T31" fmla="*/ 49 h 169"/>
                <a:gd name="T32" fmla="*/ 55 w 143"/>
                <a:gd name="T33"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169">
                  <a:moveTo>
                    <a:pt x="55" y="169"/>
                  </a:moveTo>
                  <a:cubicBezTo>
                    <a:pt x="55" y="169"/>
                    <a:pt x="53" y="149"/>
                    <a:pt x="74" y="129"/>
                  </a:cubicBezTo>
                  <a:cubicBezTo>
                    <a:pt x="97" y="105"/>
                    <a:pt x="124" y="107"/>
                    <a:pt x="134" y="80"/>
                  </a:cubicBezTo>
                  <a:cubicBezTo>
                    <a:pt x="143" y="54"/>
                    <a:pt x="121" y="23"/>
                    <a:pt x="108" y="8"/>
                  </a:cubicBezTo>
                  <a:cubicBezTo>
                    <a:pt x="107" y="8"/>
                    <a:pt x="107" y="9"/>
                    <a:pt x="106" y="10"/>
                  </a:cubicBezTo>
                  <a:cubicBezTo>
                    <a:pt x="103" y="15"/>
                    <a:pt x="99" y="19"/>
                    <a:pt x="95" y="23"/>
                  </a:cubicBezTo>
                  <a:cubicBezTo>
                    <a:pt x="92" y="27"/>
                    <a:pt x="88" y="31"/>
                    <a:pt x="85" y="35"/>
                  </a:cubicBezTo>
                  <a:cubicBezTo>
                    <a:pt x="81" y="38"/>
                    <a:pt x="78" y="42"/>
                    <a:pt x="76" y="46"/>
                  </a:cubicBezTo>
                  <a:cubicBezTo>
                    <a:pt x="71" y="54"/>
                    <a:pt x="67" y="64"/>
                    <a:pt x="64" y="74"/>
                  </a:cubicBezTo>
                  <a:cubicBezTo>
                    <a:pt x="62" y="84"/>
                    <a:pt x="60" y="94"/>
                    <a:pt x="59" y="105"/>
                  </a:cubicBezTo>
                  <a:cubicBezTo>
                    <a:pt x="58" y="94"/>
                    <a:pt x="57" y="83"/>
                    <a:pt x="58" y="73"/>
                  </a:cubicBezTo>
                  <a:cubicBezTo>
                    <a:pt x="59" y="62"/>
                    <a:pt x="61" y="51"/>
                    <a:pt x="65" y="41"/>
                  </a:cubicBezTo>
                  <a:cubicBezTo>
                    <a:pt x="67" y="35"/>
                    <a:pt x="70" y="30"/>
                    <a:pt x="73" y="26"/>
                  </a:cubicBezTo>
                  <a:cubicBezTo>
                    <a:pt x="75" y="21"/>
                    <a:pt x="78" y="16"/>
                    <a:pt x="81" y="12"/>
                  </a:cubicBezTo>
                  <a:cubicBezTo>
                    <a:pt x="84" y="8"/>
                    <a:pt x="86" y="4"/>
                    <a:pt x="88" y="0"/>
                  </a:cubicBezTo>
                  <a:cubicBezTo>
                    <a:pt x="67" y="4"/>
                    <a:pt x="22" y="16"/>
                    <a:pt x="14" y="49"/>
                  </a:cubicBezTo>
                  <a:cubicBezTo>
                    <a:pt x="0" y="100"/>
                    <a:pt x="55" y="169"/>
                    <a:pt x="55" y="16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5" name="Freeform 49">
              <a:extLst>
                <a:ext uri="{FF2B5EF4-FFF2-40B4-BE49-F238E27FC236}">
                  <a16:creationId xmlns:a16="http://schemas.microsoft.com/office/drawing/2014/main" id="{1D15E6B7-7661-5E8F-AF7A-CA19FC3F5030}"/>
                </a:ext>
              </a:extLst>
            </p:cNvPr>
            <p:cNvSpPr>
              <a:spLocks/>
            </p:cNvSpPr>
            <p:nvPr/>
          </p:nvSpPr>
          <p:spPr bwMode="auto">
            <a:xfrm>
              <a:off x="1954213" y="3757612"/>
              <a:ext cx="404813" cy="414337"/>
            </a:xfrm>
            <a:custGeom>
              <a:avLst/>
              <a:gdLst>
                <a:gd name="T0" fmla="*/ 123 w 150"/>
                <a:gd name="T1" fmla="*/ 0 h 154"/>
                <a:gd name="T2" fmla="*/ 92 w 150"/>
                <a:gd name="T3" fmla="*/ 31 h 154"/>
                <a:gd name="T4" fmla="*/ 18 w 150"/>
                <a:gd name="T5" fmla="*/ 55 h 154"/>
                <a:gd name="T6" fmla="*/ 17 w 150"/>
                <a:gd name="T7" fmla="*/ 132 h 154"/>
                <a:gd name="T8" fmla="*/ 19 w 150"/>
                <a:gd name="T9" fmla="*/ 130 h 154"/>
                <a:gd name="T10" fmla="*/ 34 w 150"/>
                <a:gd name="T11" fmla="*/ 122 h 154"/>
                <a:gd name="T12" fmla="*/ 48 w 150"/>
                <a:gd name="T13" fmla="*/ 115 h 154"/>
                <a:gd name="T14" fmla="*/ 60 w 150"/>
                <a:gd name="T15" fmla="*/ 107 h 154"/>
                <a:gd name="T16" fmla="*/ 81 w 150"/>
                <a:gd name="T17" fmla="*/ 86 h 154"/>
                <a:gd name="T18" fmla="*/ 97 w 150"/>
                <a:gd name="T19" fmla="*/ 59 h 154"/>
                <a:gd name="T20" fmla="*/ 86 w 150"/>
                <a:gd name="T21" fmla="*/ 89 h 154"/>
                <a:gd name="T22" fmla="*/ 68 w 150"/>
                <a:gd name="T23" fmla="*/ 116 h 154"/>
                <a:gd name="T24" fmla="*/ 56 w 150"/>
                <a:gd name="T25" fmla="*/ 128 h 154"/>
                <a:gd name="T26" fmla="*/ 43 w 150"/>
                <a:gd name="T27" fmla="*/ 137 h 154"/>
                <a:gd name="T28" fmla="*/ 32 w 150"/>
                <a:gd name="T29" fmla="*/ 146 h 154"/>
                <a:gd name="T30" fmla="*/ 119 w 150"/>
                <a:gd name="T31" fmla="*/ 127 h 154"/>
                <a:gd name="T32" fmla="*/ 123 w 150"/>
                <a:gd name="T3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4">
                  <a:moveTo>
                    <a:pt x="123" y="0"/>
                  </a:moveTo>
                  <a:cubicBezTo>
                    <a:pt x="123" y="0"/>
                    <a:pt x="118" y="20"/>
                    <a:pt x="92" y="31"/>
                  </a:cubicBezTo>
                  <a:cubicBezTo>
                    <a:pt x="61" y="44"/>
                    <a:pt x="37" y="33"/>
                    <a:pt x="18" y="55"/>
                  </a:cubicBezTo>
                  <a:cubicBezTo>
                    <a:pt x="0" y="75"/>
                    <a:pt x="10" y="112"/>
                    <a:pt x="17" y="132"/>
                  </a:cubicBezTo>
                  <a:cubicBezTo>
                    <a:pt x="17" y="131"/>
                    <a:pt x="18" y="131"/>
                    <a:pt x="19" y="130"/>
                  </a:cubicBezTo>
                  <a:cubicBezTo>
                    <a:pt x="24" y="127"/>
                    <a:pt x="29" y="124"/>
                    <a:pt x="34" y="122"/>
                  </a:cubicBezTo>
                  <a:cubicBezTo>
                    <a:pt x="39" y="119"/>
                    <a:pt x="43" y="117"/>
                    <a:pt x="48" y="115"/>
                  </a:cubicBezTo>
                  <a:cubicBezTo>
                    <a:pt x="52" y="113"/>
                    <a:pt x="56" y="110"/>
                    <a:pt x="60" y="107"/>
                  </a:cubicBezTo>
                  <a:cubicBezTo>
                    <a:pt x="68" y="102"/>
                    <a:pt x="75" y="94"/>
                    <a:pt x="81" y="86"/>
                  </a:cubicBezTo>
                  <a:cubicBezTo>
                    <a:pt x="87" y="77"/>
                    <a:pt x="92" y="68"/>
                    <a:pt x="97" y="59"/>
                  </a:cubicBezTo>
                  <a:cubicBezTo>
                    <a:pt x="94" y="69"/>
                    <a:pt x="91" y="79"/>
                    <a:pt x="86" y="89"/>
                  </a:cubicBezTo>
                  <a:cubicBezTo>
                    <a:pt x="82" y="98"/>
                    <a:pt x="76" y="108"/>
                    <a:pt x="68" y="116"/>
                  </a:cubicBezTo>
                  <a:cubicBezTo>
                    <a:pt x="65" y="120"/>
                    <a:pt x="60" y="124"/>
                    <a:pt x="56" y="128"/>
                  </a:cubicBezTo>
                  <a:cubicBezTo>
                    <a:pt x="51" y="131"/>
                    <a:pt x="47" y="134"/>
                    <a:pt x="43" y="137"/>
                  </a:cubicBezTo>
                  <a:cubicBezTo>
                    <a:pt x="39" y="140"/>
                    <a:pt x="35" y="143"/>
                    <a:pt x="32" y="146"/>
                  </a:cubicBezTo>
                  <a:cubicBezTo>
                    <a:pt x="53" y="150"/>
                    <a:pt x="99" y="154"/>
                    <a:pt x="119" y="127"/>
                  </a:cubicBezTo>
                  <a:cubicBezTo>
                    <a:pt x="150" y="85"/>
                    <a:pt x="123" y="0"/>
                    <a:pt x="12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6" name="Freeform 50">
              <a:extLst>
                <a:ext uri="{FF2B5EF4-FFF2-40B4-BE49-F238E27FC236}">
                  <a16:creationId xmlns:a16="http://schemas.microsoft.com/office/drawing/2014/main" id="{57AA5564-8CF0-3A30-FD22-55D631D26F2C}"/>
                </a:ext>
              </a:extLst>
            </p:cNvPr>
            <p:cNvSpPr>
              <a:spLocks/>
            </p:cNvSpPr>
            <p:nvPr/>
          </p:nvSpPr>
          <p:spPr bwMode="auto">
            <a:xfrm>
              <a:off x="1444625" y="3959224"/>
              <a:ext cx="366713" cy="400050"/>
            </a:xfrm>
            <a:custGeom>
              <a:avLst/>
              <a:gdLst>
                <a:gd name="T0" fmla="*/ 1 w 136"/>
                <a:gd name="T1" fmla="*/ 0 h 148"/>
                <a:gd name="T2" fmla="*/ 18 w 136"/>
                <a:gd name="T3" fmla="*/ 41 h 148"/>
                <a:gd name="T4" fmla="*/ 13 w 136"/>
                <a:gd name="T5" fmla="*/ 118 h 148"/>
                <a:gd name="T6" fmla="*/ 84 w 136"/>
                <a:gd name="T7" fmla="*/ 148 h 148"/>
                <a:gd name="T8" fmla="*/ 83 w 136"/>
                <a:gd name="T9" fmla="*/ 146 h 148"/>
                <a:gd name="T10" fmla="*/ 81 w 136"/>
                <a:gd name="T11" fmla="*/ 128 h 148"/>
                <a:gd name="T12" fmla="*/ 80 w 136"/>
                <a:gd name="T13" fmla="*/ 113 h 148"/>
                <a:gd name="T14" fmla="*/ 78 w 136"/>
                <a:gd name="T15" fmla="*/ 98 h 148"/>
                <a:gd name="T16" fmla="*/ 65 w 136"/>
                <a:gd name="T17" fmla="*/ 71 h 148"/>
                <a:gd name="T18" fmla="*/ 46 w 136"/>
                <a:gd name="T19" fmla="*/ 46 h 148"/>
                <a:gd name="T20" fmla="*/ 70 w 136"/>
                <a:gd name="T21" fmla="*/ 67 h 148"/>
                <a:gd name="T22" fmla="*/ 89 w 136"/>
                <a:gd name="T23" fmla="*/ 94 h 148"/>
                <a:gd name="T24" fmla="*/ 95 w 136"/>
                <a:gd name="T25" fmla="*/ 110 h 148"/>
                <a:gd name="T26" fmla="*/ 99 w 136"/>
                <a:gd name="T27" fmla="*/ 125 h 148"/>
                <a:gd name="T28" fmla="*/ 103 w 136"/>
                <a:gd name="T29" fmla="*/ 138 h 148"/>
                <a:gd name="T30" fmla="*/ 117 w 136"/>
                <a:gd name="T31" fmla="*/ 51 h 148"/>
                <a:gd name="T32" fmla="*/ 1 w 13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48">
                  <a:moveTo>
                    <a:pt x="1" y="0"/>
                  </a:moveTo>
                  <a:cubicBezTo>
                    <a:pt x="1" y="0"/>
                    <a:pt x="17" y="12"/>
                    <a:pt x="18" y="41"/>
                  </a:cubicBezTo>
                  <a:cubicBezTo>
                    <a:pt x="19" y="74"/>
                    <a:pt x="0" y="92"/>
                    <a:pt x="13" y="118"/>
                  </a:cubicBezTo>
                  <a:cubicBezTo>
                    <a:pt x="26" y="142"/>
                    <a:pt x="64" y="147"/>
                    <a:pt x="84" y="148"/>
                  </a:cubicBezTo>
                  <a:cubicBezTo>
                    <a:pt x="84" y="147"/>
                    <a:pt x="84" y="146"/>
                    <a:pt x="83" y="146"/>
                  </a:cubicBezTo>
                  <a:cubicBezTo>
                    <a:pt x="82" y="139"/>
                    <a:pt x="81" y="134"/>
                    <a:pt x="81" y="128"/>
                  </a:cubicBezTo>
                  <a:cubicBezTo>
                    <a:pt x="81" y="123"/>
                    <a:pt x="80" y="118"/>
                    <a:pt x="80" y="113"/>
                  </a:cubicBezTo>
                  <a:cubicBezTo>
                    <a:pt x="80" y="108"/>
                    <a:pt x="79" y="103"/>
                    <a:pt x="78" y="98"/>
                  </a:cubicBezTo>
                  <a:cubicBezTo>
                    <a:pt x="75" y="89"/>
                    <a:pt x="71" y="80"/>
                    <a:pt x="65" y="71"/>
                  </a:cubicBezTo>
                  <a:cubicBezTo>
                    <a:pt x="60" y="62"/>
                    <a:pt x="53" y="54"/>
                    <a:pt x="46" y="46"/>
                  </a:cubicBezTo>
                  <a:cubicBezTo>
                    <a:pt x="54" y="53"/>
                    <a:pt x="62" y="60"/>
                    <a:pt x="70" y="67"/>
                  </a:cubicBezTo>
                  <a:cubicBezTo>
                    <a:pt x="77" y="75"/>
                    <a:pt x="84" y="84"/>
                    <a:pt x="89" y="94"/>
                  </a:cubicBezTo>
                  <a:cubicBezTo>
                    <a:pt x="91" y="99"/>
                    <a:pt x="93" y="105"/>
                    <a:pt x="95" y="110"/>
                  </a:cubicBezTo>
                  <a:cubicBezTo>
                    <a:pt x="96" y="115"/>
                    <a:pt x="98" y="120"/>
                    <a:pt x="99" y="125"/>
                  </a:cubicBezTo>
                  <a:cubicBezTo>
                    <a:pt x="100" y="130"/>
                    <a:pt x="102" y="135"/>
                    <a:pt x="103" y="138"/>
                  </a:cubicBezTo>
                  <a:cubicBezTo>
                    <a:pt x="115" y="120"/>
                    <a:pt x="136" y="79"/>
                    <a:pt x="117" y="51"/>
                  </a:cubicBezTo>
                  <a:cubicBezTo>
                    <a:pt x="89" y="7"/>
                    <a:pt x="1" y="0"/>
                    <a:pt x="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7" name="Freeform 51">
              <a:extLst>
                <a:ext uri="{FF2B5EF4-FFF2-40B4-BE49-F238E27FC236}">
                  <a16:creationId xmlns:a16="http://schemas.microsoft.com/office/drawing/2014/main" id="{CF7B0270-DDFF-6ED7-B519-0DB2B5FEFF3A}"/>
                </a:ext>
              </a:extLst>
            </p:cNvPr>
            <p:cNvSpPr>
              <a:spLocks/>
            </p:cNvSpPr>
            <p:nvPr/>
          </p:nvSpPr>
          <p:spPr bwMode="auto">
            <a:xfrm>
              <a:off x="1868488" y="4306887"/>
              <a:ext cx="404813" cy="415925"/>
            </a:xfrm>
            <a:custGeom>
              <a:avLst/>
              <a:gdLst>
                <a:gd name="T0" fmla="*/ 123 w 150"/>
                <a:gd name="T1" fmla="*/ 0 h 154"/>
                <a:gd name="T2" fmla="*/ 92 w 150"/>
                <a:gd name="T3" fmla="*/ 31 h 154"/>
                <a:gd name="T4" fmla="*/ 18 w 150"/>
                <a:gd name="T5" fmla="*/ 55 h 154"/>
                <a:gd name="T6" fmla="*/ 16 w 150"/>
                <a:gd name="T7" fmla="*/ 132 h 154"/>
                <a:gd name="T8" fmla="*/ 18 w 150"/>
                <a:gd name="T9" fmla="*/ 130 h 154"/>
                <a:gd name="T10" fmla="*/ 33 w 150"/>
                <a:gd name="T11" fmla="*/ 122 h 154"/>
                <a:gd name="T12" fmla="*/ 47 w 150"/>
                <a:gd name="T13" fmla="*/ 115 h 154"/>
                <a:gd name="T14" fmla="*/ 60 w 150"/>
                <a:gd name="T15" fmla="*/ 107 h 154"/>
                <a:gd name="T16" fmla="*/ 81 w 150"/>
                <a:gd name="T17" fmla="*/ 86 h 154"/>
                <a:gd name="T18" fmla="*/ 97 w 150"/>
                <a:gd name="T19" fmla="*/ 59 h 154"/>
                <a:gd name="T20" fmla="*/ 86 w 150"/>
                <a:gd name="T21" fmla="*/ 89 h 154"/>
                <a:gd name="T22" fmla="*/ 68 w 150"/>
                <a:gd name="T23" fmla="*/ 116 h 154"/>
                <a:gd name="T24" fmla="*/ 56 w 150"/>
                <a:gd name="T25" fmla="*/ 128 h 154"/>
                <a:gd name="T26" fmla="*/ 43 w 150"/>
                <a:gd name="T27" fmla="*/ 137 h 154"/>
                <a:gd name="T28" fmla="*/ 32 w 150"/>
                <a:gd name="T29" fmla="*/ 146 h 154"/>
                <a:gd name="T30" fmla="*/ 119 w 150"/>
                <a:gd name="T31" fmla="*/ 127 h 154"/>
                <a:gd name="T32" fmla="*/ 123 w 150"/>
                <a:gd name="T3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4">
                  <a:moveTo>
                    <a:pt x="123" y="0"/>
                  </a:moveTo>
                  <a:cubicBezTo>
                    <a:pt x="123" y="0"/>
                    <a:pt x="118" y="20"/>
                    <a:pt x="92" y="31"/>
                  </a:cubicBezTo>
                  <a:cubicBezTo>
                    <a:pt x="61" y="44"/>
                    <a:pt x="37" y="33"/>
                    <a:pt x="18" y="55"/>
                  </a:cubicBezTo>
                  <a:cubicBezTo>
                    <a:pt x="0" y="75"/>
                    <a:pt x="9" y="112"/>
                    <a:pt x="16" y="132"/>
                  </a:cubicBezTo>
                  <a:cubicBezTo>
                    <a:pt x="17" y="131"/>
                    <a:pt x="18" y="131"/>
                    <a:pt x="18" y="130"/>
                  </a:cubicBezTo>
                  <a:cubicBezTo>
                    <a:pt x="23" y="127"/>
                    <a:pt x="28" y="124"/>
                    <a:pt x="33" y="122"/>
                  </a:cubicBezTo>
                  <a:cubicBezTo>
                    <a:pt x="38" y="119"/>
                    <a:pt x="43" y="117"/>
                    <a:pt x="47" y="115"/>
                  </a:cubicBezTo>
                  <a:cubicBezTo>
                    <a:pt x="52" y="113"/>
                    <a:pt x="56" y="110"/>
                    <a:pt x="60" y="107"/>
                  </a:cubicBezTo>
                  <a:cubicBezTo>
                    <a:pt x="68" y="102"/>
                    <a:pt x="75" y="94"/>
                    <a:pt x="81" y="86"/>
                  </a:cubicBezTo>
                  <a:cubicBezTo>
                    <a:pt x="87" y="77"/>
                    <a:pt x="92" y="68"/>
                    <a:pt x="97" y="59"/>
                  </a:cubicBezTo>
                  <a:cubicBezTo>
                    <a:pt x="94" y="69"/>
                    <a:pt x="90" y="79"/>
                    <a:pt x="86" y="89"/>
                  </a:cubicBezTo>
                  <a:cubicBezTo>
                    <a:pt x="81" y="98"/>
                    <a:pt x="76" y="108"/>
                    <a:pt x="68" y="116"/>
                  </a:cubicBezTo>
                  <a:cubicBezTo>
                    <a:pt x="64" y="121"/>
                    <a:pt x="60" y="124"/>
                    <a:pt x="56" y="128"/>
                  </a:cubicBezTo>
                  <a:cubicBezTo>
                    <a:pt x="51" y="131"/>
                    <a:pt x="47" y="134"/>
                    <a:pt x="43" y="137"/>
                  </a:cubicBezTo>
                  <a:cubicBezTo>
                    <a:pt x="39" y="140"/>
                    <a:pt x="35" y="143"/>
                    <a:pt x="32" y="146"/>
                  </a:cubicBezTo>
                  <a:cubicBezTo>
                    <a:pt x="53" y="150"/>
                    <a:pt x="99" y="154"/>
                    <a:pt x="119" y="127"/>
                  </a:cubicBezTo>
                  <a:cubicBezTo>
                    <a:pt x="150" y="85"/>
                    <a:pt x="123" y="0"/>
                    <a:pt x="12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8" name="Freeform 52">
              <a:extLst>
                <a:ext uri="{FF2B5EF4-FFF2-40B4-BE49-F238E27FC236}">
                  <a16:creationId xmlns:a16="http://schemas.microsoft.com/office/drawing/2014/main" id="{C9A103B0-2ADB-961D-D4D5-522BD5BBE410}"/>
                </a:ext>
              </a:extLst>
            </p:cNvPr>
            <p:cNvSpPr>
              <a:spLocks/>
            </p:cNvSpPr>
            <p:nvPr/>
          </p:nvSpPr>
          <p:spPr bwMode="auto">
            <a:xfrm>
              <a:off x="1725613" y="3438524"/>
              <a:ext cx="363538" cy="400050"/>
            </a:xfrm>
            <a:custGeom>
              <a:avLst/>
              <a:gdLst>
                <a:gd name="T0" fmla="*/ 1 w 135"/>
                <a:gd name="T1" fmla="*/ 0 h 148"/>
                <a:gd name="T2" fmla="*/ 18 w 135"/>
                <a:gd name="T3" fmla="*/ 41 h 148"/>
                <a:gd name="T4" fmla="*/ 13 w 135"/>
                <a:gd name="T5" fmla="*/ 118 h 148"/>
                <a:gd name="T6" fmla="*/ 84 w 135"/>
                <a:gd name="T7" fmla="*/ 148 h 148"/>
                <a:gd name="T8" fmla="*/ 83 w 135"/>
                <a:gd name="T9" fmla="*/ 146 h 148"/>
                <a:gd name="T10" fmla="*/ 81 w 135"/>
                <a:gd name="T11" fmla="*/ 128 h 148"/>
                <a:gd name="T12" fmla="*/ 80 w 135"/>
                <a:gd name="T13" fmla="*/ 113 h 148"/>
                <a:gd name="T14" fmla="*/ 78 w 135"/>
                <a:gd name="T15" fmla="*/ 98 h 148"/>
                <a:gd name="T16" fmla="*/ 65 w 135"/>
                <a:gd name="T17" fmla="*/ 71 h 148"/>
                <a:gd name="T18" fmla="*/ 46 w 135"/>
                <a:gd name="T19" fmla="*/ 46 h 148"/>
                <a:gd name="T20" fmla="*/ 70 w 135"/>
                <a:gd name="T21" fmla="*/ 67 h 148"/>
                <a:gd name="T22" fmla="*/ 89 w 135"/>
                <a:gd name="T23" fmla="*/ 94 h 148"/>
                <a:gd name="T24" fmla="*/ 95 w 135"/>
                <a:gd name="T25" fmla="*/ 110 h 148"/>
                <a:gd name="T26" fmla="*/ 99 w 135"/>
                <a:gd name="T27" fmla="*/ 125 h 148"/>
                <a:gd name="T28" fmla="*/ 103 w 135"/>
                <a:gd name="T29" fmla="*/ 139 h 148"/>
                <a:gd name="T30" fmla="*/ 117 w 135"/>
                <a:gd name="T31" fmla="*/ 51 h 148"/>
                <a:gd name="T32" fmla="*/ 1 w 135"/>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48">
                  <a:moveTo>
                    <a:pt x="1" y="0"/>
                  </a:moveTo>
                  <a:cubicBezTo>
                    <a:pt x="1" y="0"/>
                    <a:pt x="17" y="12"/>
                    <a:pt x="18" y="41"/>
                  </a:cubicBezTo>
                  <a:cubicBezTo>
                    <a:pt x="19" y="74"/>
                    <a:pt x="0" y="92"/>
                    <a:pt x="13" y="118"/>
                  </a:cubicBezTo>
                  <a:cubicBezTo>
                    <a:pt x="26" y="143"/>
                    <a:pt x="64" y="147"/>
                    <a:pt x="84" y="148"/>
                  </a:cubicBezTo>
                  <a:cubicBezTo>
                    <a:pt x="84" y="147"/>
                    <a:pt x="84" y="146"/>
                    <a:pt x="83" y="146"/>
                  </a:cubicBezTo>
                  <a:cubicBezTo>
                    <a:pt x="82" y="140"/>
                    <a:pt x="81" y="134"/>
                    <a:pt x="81" y="128"/>
                  </a:cubicBezTo>
                  <a:cubicBezTo>
                    <a:pt x="81" y="123"/>
                    <a:pt x="80" y="118"/>
                    <a:pt x="80" y="113"/>
                  </a:cubicBezTo>
                  <a:cubicBezTo>
                    <a:pt x="80" y="108"/>
                    <a:pt x="79" y="103"/>
                    <a:pt x="78" y="98"/>
                  </a:cubicBezTo>
                  <a:cubicBezTo>
                    <a:pt x="75" y="89"/>
                    <a:pt x="71" y="80"/>
                    <a:pt x="65" y="71"/>
                  </a:cubicBezTo>
                  <a:cubicBezTo>
                    <a:pt x="59" y="62"/>
                    <a:pt x="53" y="54"/>
                    <a:pt x="46" y="46"/>
                  </a:cubicBezTo>
                  <a:cubicBezTo>
                    <a:pt x="54" y="53"/>
                    <a:pt x="62" y="60"/>
                    <a:pt x="70" y="67"/>
                  </a:cubicBezTo>
                  <a:cubicBezTo>
                    <a:pt x="77" y="75"/>
                    <a:pt x="84" y="84"/>
                    <a:pt x="89" y="94"/>
                  </a:cubicBezTo>
                  <a:cubicBezTo>
                    <a:pt x="91" y="99"/>
                    <a:pt x="93" y="105"/>
                    <a:pt x="95" y="110"/>
                  </a:cubicBezTo>
                  <a:cubicBezTo>
                    <a:pt x="96" y="115"/>
                    <a:pt x="98" y="121"/>
                    <a:pt x="99" y="125"/>
                  </a:cubicBezTo>
                  <a:cubicBezTo>
                    <a:pt x="100" y="130"/>
                    <a:pt x="102" y="135"/>
                    <a:pt x="103" y="139"/>
                  </a:cubicBezTo>
                  <a:cubicBezTo>
                    <a:pt x="115" y="120"/>
                    <a:pt x="135" y="79"/>
                    <a:pt x="117" y="51"/>
                  </a:cubicBezTo>
                  <a:cubicBezTo>
                    <a:pt x="89" y="7"/>
                    <a:pt x="1" y="0"/>
                    <a:pt x="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9" name="Freeform 53">
              <a:extLst>
                <a:ext uri="{FF2B5EF4-FFF2-40B4-BE49-F238E27FC236}">
                  <a16:creationId xmlns:a16="http://schemas.microsoft.com/office/drawing/2014/main" id="{E2EBBF8F-5B70-8132-514E-EC9F798A7BE2}"/>
                </a:ext>
              </a:extLst>
            </p:cNvPr>
            <p:cNvSpPr>
              <a:spLocks/>
            </p:cNvSpPr>
            <p:nvPr/>
          </p:nvSpPr>
          <p:spPr bwMode="auto">
            <a:xfrm>
              <a:off x="4611688" y="1530350"/>
              <a:ext cx="396875" cy="401637"/>
            </a:xfrm>
            <a:custGeom>
              <a:avLst/>
              <a:gdLst>
                <a:gd name="T0" fmla="*/ 134 w 147"/>
                <a:gd name="T1" fmla="*/ 0 h 149"/>
                <a:gd name="T2" fmla="*/ 98 w 147"/>
                <a:gd name="T3" fmla="*/ 26 h 149"/>
                <a:gd name="T4" fmla="*/ 21 w 147"/>
                <a:gd name="T5" fmla="*/ 38 h 149"/>
                <a:gd name="T6" fmla="*/ 8 w 147"/>
                <a:gd name="T7" fmla="*/ 114 h 149"/>
                <a:gd name="T8" fmla="*/ 10 w 147"/>
                <a:gd name="T9" fmla="*/ 112 h 149"/>
                <a:gd name="T10" fmla="*/ 26 w 147"/>
                <a:gd name="T11" fmla="*/ 106 h 149"/>
                <a:gd name="T12" fmla="*/ 41 w 147"/>
                <a:gd name="T13" fmla="*/ 102 h 149"/>
                <a:gd name="T14" fmla="*/ 55 w 147"/>
                <a:gd name="T15" fmla="*/ 96 h 149"/>
                <a:gd name="T16" fmla="*/ 78 w 147"/>
                <a:gd name="T17" fmla="*/ 78 h 149"/>
                <a:gd name="T18" fmla="*/ 98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0 h 149"/>
                <a:gd name="T30" fmla="*/ 110 w 147"/>
                <a:gd name="T31" fmla="*/ 125 h 149"/>
                <a:gd name="T32" fmla="*/ 134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4" y="0"/>
                  </a:moveTo>
                  <a:cubicBezTo>
                    <a:pt x="134" y="0"/>
                    <a:pt x="125" y="18"/>
                    <a:pt x="98" y="26"/>
                  </a:cubicBezTo>
                  <a:cubicBezTo>
                    <a:pt x="65" y="34"/>
                    <a:pt x="43" y="20"/>
                    <a:pt x="21" y="38"/>
                  </a:cubicBezTo>
                  <a:cubicBezTo>
                    <a:pt x="0" y="56"/>
                    <a:pt x="4" y="94"/>
                    <a:pt x="8" y="114"/>
                  </a:cubicBezTo>
                  <a:cubicBezTo>
                    <a:pt x="8" y="113"/>
                    <a:pt x="9" y="113"/>
                    <a:pt x="10" y="112"/>
                  </a:cubicBezTo>
                  <a:cubicBezTo>
                    <a:pt x="15" y="110"/>
                    <a:pt x="21" y="108"/>
                    <a:pt x="26" y="106"/>
                  </a:cubicBezTo>
                  <a:cubicBezTo>
                    <a:pt x="31" y="105"/>
                    <a:pt x="36" y="103"/>
                    <a:pt x="41" y="102"/>
                  </a:cubicBezTo>
                  <a:cubicBezTo>
                    <a:pt x="46" y="100"/>
                    <a:pt x="50" y="99"/>
                    <a:pt x="55" y="96"/>
                  </a:cubicBezTo>
                  <a:cubicBezTo>
                    <a:pt x="63" y="92"/>
                    <a:pt x="71" y="85"/>
                    <a:pt x="78" y="78"/>
                  </a:cubicBezTo>
                  <a:cubicBezTo>
                    <a:pt x="86" y="71"/>
                    <a:pt x="92" y="63"/>
                    <a:pt x="98" y="54"/>
                  </a:cubicBezTo>
                  <a:cubicBezTo>
                    <a:pt x="94" y="64"/>
                    <a:pt x="89" y="73"/>
                    <a:pt x="83" y="82"/>
                  </a:cubicBezTo>
                  <a:cubicBezTo>
                    <a:pt x="77" y="91"/>
                    <a:pt x="70" y="99"/>
                    <a:pt x="61" y="106"/>
                  </a:cubicBezTo>
                  <a:cubicBezTo>
                    <a:pt x="57" y="110"/>
                    <a:pt x="52" y="113"/>
                    <a:pt x="47" y="116"/>
                  </a:cubicBezTo>
                  <a:cubicBezTo>
                    <a:pt x="42" y="118"/>
                    <a:pt x="37" y="121"/>
                    <a:pt x="33" y="123"/>
                  </a:cubicBezTo>
                  <a:cubicBezTo>
                    <a:pt x="29" y="125"/>
                    <a:pt x="24" y="128"/>
                    <a:pt x="21" y="130"/>
                  </a:cubicBezTo>
                  <a:cubicBezTo>
                    <a:pt x="41" y="137"/>
                    <a:pt x="86" y="149"/>
                    <a:pt x="110" y="125"/>
                  </a:cubicBezTo>
                  <a:cubicBezTo>
                    <a:pt x="147"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160" name="Freeform 5">
            <a:extLst>
              <a:ext uri="{FF2B5EF4-FFF2-40B4-BE49-F238E27FC236}">
                <a16:creationId xmlns:a16="http://schemas.microsoft.com/office/drawing/2014/main" id="{C1AB1580-6798-599C-7492-CBDA67CA90AC}"/>
              </a:ext>
            </a:extLst>
          </p:cNvPr>
          <p:cNvSpPr>
            <a:spLocks/>
          </p:cNvSpPr>
          <p:nvPr/>
        </p:nvSpPr>
        <p:spPr bwMode="auto">
          <a:xfrm>
            <a:off x="462473" y="900683"/>
            <a:ext cx="1292115" cy="1963294"/>
          </a:xfrm>
          <a:custGeom>
            <a:avLst/>
            <a:gdLst>
              <a:gd name="T0" fmla="*/ 1133 w 1144"/>
              <a:gd name="T1" fmla="*/ 1016 h 1981"/>
              <a:gd name="T2" fmla="*/ 828 w 1144"/>
              <a:gd name="T3" fmla="*/ 1186 h 1981"/>
              <a:gd name="T4" fmla="*/ 606 w 1144"/>
              <a:gd name="T5" fmla="*/ 1309 h 1981"/>
              <a:gd name="T6" fmla="*/ 580 w 1144"/>
              <a:gd name="T7" fmla="*/ 957 h 1981"/>
              <a:gd name="T8" fmla="*/ 706 w 1144"/>
              <a:gd name="T9" fmla="*/ 850 h 1981"/>
              <a:gd name="T10" fmla="*/ 868 w 1144"/>
              <a:gd name="T11" fmla="*/ 714 h 1981"/>
              <a:gd name="T12" fmla="*/ 864 w 1144"/>
              <a:gd name="T13" fmla="*/ 707 h 1981"/>
              <a:gd name="T14" fmla="*/ 672 w 1144"/>
              <a:gd name="T15" fmla="*/ 795 h 1981"/>
              <a:gd name="T16" fmla="*/ 571 w 1144"/>
              <a:gd name="T17" fmla="*/ 841 h 1981"/>
              <a:gd name="T18" fmla="*/ 508 w 1144"/>
              <a:gd name="T19" fmla="*/ 12 h 1981"/>
              <a:gd name="T20" fmla="*/ 490 w 1144"/>
              <a:gd name="T21" fmla="*/ 12 h 1981"/>
              <a:gd name="T22" fmla="*/ 443 w 1144"/>
              <a:gd name="T23" fmla="*/ 634 h 1981"/>
              <a:gd name="T24" fmla="*/ 393 w 1144"/>
              <a:gd name="T25" fmla="*/ 589 h 1981"/>
              <a:gd name="T26" fmla="*/ 280 w 1144"/>
              <a:gd name="T27" fmla="*/ 488 h 1981"/>
              <a:gd name="T28" fmla="*/ 275 w 1144"/>
              <a:gd name="T29" fmla="*/ 492 h 1981"/>
              <a:gd name="T30" fmla="*/ 355 w 1144"/>
              <a:gd name="T31" fmla="*/ 621 h 1981"/>
              <a:gd name="T32" fmla="*/ 434 w 1144"/>
              <a:gd name="T33" fmla="*/ 748 h 1981"/>
              <a:gd name="T34" fmla="*/ 420 w 1144"/>
              <a:gd name="T35" fmla="*/ 935 h 1981"/>
              <a:gd name="T36" fmla="*/ 404 w 1144"/>
              <a:gd name="T37" fmla="*/ 1149 h 1981"/>
              <a:gd name="T38" fmla="*/ 279 w 1144"/>
              <a:gd name="T39" fmla="*/ 1057 h 1981"/>
              <a:gd name="T40" fmla="*/ 12 w 1144"/>
              <a:gd name="T41" fmla="*/ 861 h 1981"/>
              <a:gd name="T42" fmla="*/ 2 w 1144"/>
              <a:gd name="T43" fmla="*/ 871 h 1981"/>
              <a:gd name="T44" fmla="*/ 194 w 1144"/>
              <a:gd name="T45" fmla="*/ 1140 h 1981"/>
              <a:gd name="T46" fmla="*/ 384 w 1144"/>
              <a:gd name="T47" fmla="*/ 1407 h 1981"/>
              <a:gd name="T48" fmla="*/ 345 w 1144"/>
              <a:gd name="T49" fmla="*/ 1923 h 1981"/>
              <a:gd name="T50" fmla="*/ 399 w 1144"/>
              <a:gd name="T51" fmla="*/ 1981 h 1981"/>
              <a:gd name="T52" fmla="*/ 499 w 1144"/>
              <a:gd name="T53" fmla="*/ 1981 h 1981"/>
              <a:gd name="T54" fmla="*/ 599 w 1144"/>
              <a:gd name="T55" fmla="*/ 1981 h 1981"/>
              <a:gd name="T56" fmla="*/ 653 w 1144"/>
              <a:gd name="T57" fmla="*/ 1923 h 1981"/>
              <a:gd name="T58" fmla="*/ 623 w 1144"/>
              <a:gd name="T59" fmla="*/ 1536 h 1981"/>
              <a:gd name="T60" fmla="*/ 627 w 1144"/>
              <a:gd name="T61" fmla="*/ 1534 h 1981"/>
              <a:gd name="T62" fmla="*/ 893 w 1144"/>
              <a:gd name="T63" fmla="*/ 1271 h 1981"/>
              <a:gd name="T64" fmla="*/ 1141 w 1144"/>
              <a:gd name="T65" fmla="*/ 1026 h 1981"/>
              <a:gd name="T66" fmla="*/ 1133 w 1144"/>
              <a:gd name="T67" fmla="*/ 1016 h 1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4" h="1981">
                <a:moveTo>
                  <a:pt x="1133" y="1016"/>
                </a:moveTo>
                <a:cubicBezTo>
                  <a:pt x="828" y="1186"/>
                  <a:pt x="828" y="1186"/>
                  <a:pt x="828" y="1186"/>
                </a:cubicBezTo>
                <a:cubicBezTo>
                  <a:pt x="606" y="1309"/>
                  <a:pt x="606" y="1309"/>
                  <a:pt x="606" y="1309"/>
                </a:cubicBezTo>
                <a:cubicBezTo>
                  <a:pt x="580" y="957"/>
                  <a:pt x="580" y="957"/>
                  <a:pt x="580" y="957"/>
                </a:cubicBezTo>
                <a:cubicBezTo>
                  <a:pt x="706" y="850"/>
                  <a:pt x="706" y="850"/>
                  <a:pt x="706" y="850"/>
                </a:cubicBezTo>
                <a:cubicBezTo>
                  <a:pt x="868" y="714"/>
                  <a:pt x="868" y="714"/>
                  <a:pt x="868" y="714"/>
                </a:cubicBezTo>
                <a:cubicBezTo>
                  <a:pt x="870" y="712"/>
                  <a:pt x="866" y="706"/>
                  <a:pt x="864" y="707"/>
                </a:cubicBezTo>
                <a:cubicBezTo>
                  <a:pt x="672" y="795"/>
                  <a:pt x="672" y="795"/>
                  <a:pt x="672" y="795"/>
                </a:cubicBezTo>
                <a:cubicBezTo>
                  <a:pt x="571" y="841"/>
                  <a:pt x="571" y="841"/>
                  <a:pt x="571" y="841"/>
                </a:cubicBezTo>
                <a:cubicBezTo>
                  <a:pt x="508" y="12"/>
                  <a:pt x="508" y="12"/>
                  <a:pt x="508" y="12"/>
                </a:cubicBezTo>
                <a:cubicBezTo>
                  <a:pt x="507" y="0"/>
                  <a:pt x="491" y="0"/>
                  <a:pt x="490" y="12"/>
                </a:cubicBezTo>
                <a:cubicBezTo>
                  <a:pt x="443" y="634"/>
                  <a:pt x="443" y="634"/>
                  <a:pt x="443" y="634"/>
                </a:cubicBezTo>
                <a:cubicBezTo>
                  <a:pt x="393" y="589"/>
                  <a:pt x="393" y="589"/>
                  <a:pt x="393" y="589"/>
                </a:cubicBezTo>
                <a:cubicBezTo>
                  <a:pt x="280" y="488"/>
                  <a:pt x="280" y="488"/>
                  <a:pt x="280" y="488"/>
                </a:cubicBezTo>
                <a:cubicBezTo>
                  <a:pt x="278" y="487"/>
                  <a:pt x="275" y="491"/>
                  <a:pt x="275" y="492"/>
                </a:cubicBezTo>
                <a:cubicBezTo>
                  <a:pt x="355" y="621"/>
                  <a:pt x="355" y="621"/>
                  <a:pt x="355" y="621"/>
                </a:cubicBezTo>
                <a:cubicBezTo>
                  <a:pt x="434" y="748"/>
                  <a:pt x="434" y="748"/>
                  <a:pt x="434" y="748"/>
                </a:cubicBezTo>
                <a:cubicBezTo>
                  <a:pt x="420" y="935"/>
                  <a:pt x="420" y="935"/>
                  <a:pt x="420" y="935"/>
                </a:cubicBezTo>
                <a:cubicBezTo>
                  <a:pt x="404" y="1149"/>
                  <a:pt x="404" y="1149"/>
                  <a:pt x="404" y="1149"/>
                </a:cubicBezTo>
                <a:cubicBezTo>
                  <a:pt x="279" y="1057"/>
                  <a:pt x="279" y="1057"/>
                  <a:pt x="279" y="1057"/>
                </a:cubicBezTo>
                <a:cubicBezTo>
                  <a:pt x="12" y="861"/>
                  <a:pt x="12" y="861"/>
                  <a:pt x="12" y="861"/>
                </a:cubicBezTo>
                <a:cubicBezTo>
                  <a:pt x="9" y="859"/>
                  <a:pt x="0" y="868"/>
                  <a:pt x="2" y="871"/>
                </a:cubicBezTo>
                <a:cubicBezTo>
                  <a:pt x="194" y="1140"/>
                  <a:pt x="194" y="1140"/>
                  <a:pt x="194" y="1140"/>
                </a:cubicBezTo>
                <a:cubicBezTo>
                  <a:pt x="384" y="1407"/>
                  <a:pt x="384" y="1407"/>
                  <a:pt x="384" y="1407"/>
                </a:cubicBezTo>
                <a:cubicBezTo>
                  <a:pt x="345" y="1923"/>
                  <a:pt x="345" y="1923"/>
                  <a:pt x="345" y="1923"/>
                </a:cubicBezTo>
                <a:cubicBezTo>
                  <a:pt x="343" y="1954"/>
                  <a:pt x="368" y="1981"/>
                  <a:pt x="399" y="1981"/>
                </a:cubicBezTo>
                <a:cubicBezTo>
                  <a:pt x="499" y="1981"/>
                  <a:pt x="499" y="1981"/>
                  <a:pt x="499" y="1981"/>
                </a:cubicBezTo>
                <a:cubicBezTo>
                  <a:pt x="599" y="1981"/>
                  <a:pt x="599" y="1981"/>
                  <a:pt x="599" y="1981"/>
                </a:cubicBezTo>
                <a:cubicBezTo>
                  <a:pt x="630" y="1981"/>
                  <a:pt x="655" y="1954"/>
                  <a:pt x="653" y="1923"/>
                </a:cubicBezTo>
                <a:cubicBezTo>
                  <a:pt x="623" y="1536"/>
                  <a:pt x="623" y="1536"/>
                  <a:pt x="623" y="1536"/>
                </a:cubicBezTo>
                <a:cubicBezTo>
                  <a:pt x="625" y="1536"/>
                  <a:pt x="626" y="1535"/>
                  <a:pt x="627" y="1534"/>
                </a:cubicBezTo>
                <a:cubicBezTo>
                  <a:pt x="893" y="1271"/>
                  <a:pt x="893" y="1271"/>
                  <a:pt x="893" y="1271"/>
                </a:cubicBezTo>
                <a:cubicBezTo>
                  <a:pt x="1141" y="1026"/>
                  <a:pt x="1141" y="1026"/>
                  <a:pt x="1141" y="1026"/>
                </a:cubicBezTo>
                <a:cubicBezTo>
                  <a:pt x="1144" y="1023"/>
                  <a:pt x="1137" y="1014"/>
                  <a:pt x="1133" y="101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436793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31" presetClass="entr" presetSubtype="0" fill="hold" nodeType="withEffect">
                                  <p:stCondLst>
                                    <p:cond delay="0"/>
                                  </p:stCondLst>
                                  <p:childTnLst>
                                    <p:set>
                                      <p:cBhvr>
                                        <p:cTn id="15" dur="1" fill="hold">
                                          <p:stCondLst>
                                            <p:cond delay="0"/>
                                          </p:stCondLst>
                                        </p:cTn>
                                        <p:tgtEl>
                                          <p:spTgt spid="2111"/>
                                        </p:tgtEl>
                                        <p:attrNameLst>
                                          <p:attrName>style.visibility</p:attrName>
                                        </p:attrNameLst>
                                      </p:cBhvr>
                                      <p:to>
                                        <p:strVal val="visible"/>
                                      </p:to>
                                    </p:set>
                                    <p:anim calcmode="lin" valueType="num">
                                      <p:cBhvr>
                                        <p:cTn id="16" dur="1000" fill="hold"/>
                                        <p:tgtEl>
                                          <p:spTgt spid="2111"/>
                                        </p:tgtEl>
                                        <p:attrNameLst>
                                          <p:attrName>ppt_w</p:attrName>
                                        </p:attrNameLst>
                                      </p:cBhvr>
                                      <p:tavLst>
                                        <p:tav tm="0">
                                          <p:val>
                                            <p:fltVal val="0"/>
                                          </p:val>
                                        </p:tav>
                                        <p:tav tm="100000">
                                          <p:val>
                                            <p:strVal val="#ppt_w"/>
                                          </p:val>
                                        </p:tav>
                                      </p:tavLst>
                                    </p:anim>
                                    <p:anim calcmode="lin" valueType="num">
                                      <p:cBhvr>
                                        <p:cTn id="17" dur="1000" fill="hold"/>
                                        <p:tgtEl>
                                          <p:spTgt spid="2111"/>
                                        </p:tgtEl>
                                        <p:attrNameLst>
                                          <p:attrName>ppt_h</p:attrName>
                                        </p:attrNameLst>
                                      </p:cBhvr>
                                      <p:tavLst>
                                        <p:tav tm="0">
                                          <p:val>
                                            <p:fltVal val="0"/>
                                          </p:val>
                                        </p:tav>
                                        <p:tav tm="100000">
                                          <p:val>
                                            <p:strVal val="#ppt_h"/>
                                          </p:val>
                                        </p:tav>
                                      </p:tavLst>
                                    </p:anim>
                                    <p:anim calcmode="lin" valueType="num">
                                      <p:cBhvr>
                                        <p:cTn id="18" dur="1000" fill="hold"/>
                                        <p:tgtEl>
                                          <p:spTgt spid="2111"/>
                                        </p:tgtEl>
                                        <p:attrNameLst>
                                          <p:attrName>style.rotation</p:attrName>
                                        </p:attrNameLst>
                                      </p:cBhvr>
                                      <p:tavLst>
                                        <p:tav tm="0">
                                          <p:val>
                                            <p:fltVal val="90"/>
                                          </p:val>
                                        </p:tav>
                                        <p:tav tm="100000">
                                          <p:val>
                                            <p:fltVal val="0"/>
                                          </p:val>
                                        </p:tav>
                                      </p:tavLst>
                                    </p:anim>
                                    <p:animEffect transition="in" filter="fade">
                                      <p:cBhvr>
                                        <p:cTn id="19" dur="1000"/>
                                        <p:tgtEl>
                                          <p:spTgt spid="211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160"/>
                                        </p:tgtEl>
                                        <p:attrNameLst>
                                          <p:attrName>style.visibility</p:attrName>
                                        </p:attrNameLst>
                                      </p:cBhvr>
                                      <p:to>
                                        <p:strVal val="visible"/>
                                      </p:to>
                                    </p:set>
                                    <p:animEffect transition="in" filter="fade">
                                      <p:cBhvr>
                                        <p:cTn id="22" dur="1000"/>
                                        <p:tgtEl>
                                          <p:spTgt spid="2160"/>
                                        </p:tgtEl>
                                      </p:cBhvr>
                                    </p:animEffect>
                                    <p:anim calcmode="lin" valueType="num">
                                      <p:cBhvr>
                                        <p:cTn id="23" dur="1000" fill="hold"/>
                                        <p:tgtEl>
                                          <p:spTgt spid="2160"/>
                                        </p:tgtEl>
                                        <p:attrNameLst>
                                          <p:attrName>ppt_x</p:attrName>
                                        </p:attrNameLst>
                                      </p:cBhvr>
                                      <p:tavLst>
                                        <p:tav tm="0">
                                          <p:val>
                                            <p:strVal val="#ppt_x"/>
                                          </p:val>
                                        </p:tav>
                                        <p:tav tm="100000">
                                          <p:val>
                                            <p:strVal val="#ppt_x"/>
                                          </p:val>
                                        </p:tav>
                                      </p:tavLst>
                                    </p:anim>
                                    <p:anim calcmode="lin" valueType="num">
                                      <p:cBhvr>
                                        <p:cTn id="24" dur="1000" fill="hold"/>
                                        <p:tgtEl>
                                          <p:spTgt spid="21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6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ángulo 78"/>
          <p:cNvSpPr/>
          <p:nvPr/>
        </p:nvSpPr>
        <p:spPr>
          <a:xfrm>
            <a:off x="0" y="0"/>
            <a:ext cx="12192000" cy="6858000"/>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ángulo redondeado 3"/>
          <p:cNvSpPr/>
          <p:nvPr/>
        </p:nvSpPr>
        <p:spPr>
          <a:xfrm>
            <a:off x="6038850" y="166255"/>
            <a:ext cx="5642120" cy="6463146"/>
          </a:xfrm>
          <a:prstGeom prst="roundRect">
            <a:avLst>
              <a:gd name="adj" fmla="val 9667"/>
            </a:avLst>
          </a:prstGeom>
          <a:solidFill>
            <a:schemeClr val="bg1">
              <a:lumMod val="95000"/>
            </a:schemeClr>
          </a:solidFill>
          <a:ln>
            <a:noFill/>
          </a:ln>
          <a:effectLst>
            <a:outerShdw blurRad="3937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6" name="Rectángulo redondeado 5"/>
          <p:cNvSpPr/>
          <p:nvPr/>
        </p:nvSpPr>
        <p:spPr>
          <a:xfrm>
            <a:off x="6032274" y="166255"/>
            <a:ext cx="5105400" cy="6463146"/>
          </a:xfrm>
          <a:prstGeom prst="roundRect">
            <a:avLst>
              <a:gd name="adj" fmla="val 11385"/>
            </a:avLst>
          </a:prstGeom>
          <a:solidFill>
            <a:schemeClr val="bg1"/>
          </a:solidFill>
          <a:ln>
            <a:noFill/>
          </a:ln>
          <a:effectLst>
            <a:outerShdw blurRad="203200" dist="38100" dir="13500000" algn="b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58" name="Rectángulo redondeado 57"/>
          <p:cNvSpPr/>
          <p:nvPr/>
        </p:nvSpPr>
        <p:spPr>
          <a:xfrm>
            <a:off x="6041510" y="166255"/>
            <a:ext cx="5664426" cy="6463145"/>
          </a:xfrm>
          <a:prstGeom prst="roundRect">
            <a:avLst>
              <a:gd name="adj" fmla="val 10299"/>
            </a:avLst>
          </a:prstGeom>
          <a:solidFill>
            <a:srgbClr val="242E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dirty="0"/>
          </a:p>
        </p:txBody>
      </p:sp>
      <p:grpSp>
        <p:nvGrpSpPr>
          <p:cNvPr id="105" name="Grupo 104"/>
          <p:cNvGrpSpPr/>
          <p:nvPr/>
        </p:nvGrpSpPr>
        <p:grpSpPr>
          <a:xfrm>
            <a:off x="5876608" y="819150"/>
            <a:ext cx="495164" cy="205701"/>
            <a:chOff x="11750040" y="1600200"/>
            <a:chExt cx="990328" cy="411401"/>
          </a:xfrm>
        </p:grpSpPr>
        <p:sp>
          <p:nvSpPr>
            <p:cNvPr id="100" name="Retraso 99"/>
            <p:cNvSpPr/>
            <p:nvPr/>
          </p:nvSpPr>
          <p:spPr>
            <a:xfrm rot="10800000">
              <a:off x="11751998" y="1881788"/>
              <a:ext cx="309374" cy="106740"/>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nvGrpSpPr>
            <p:cNvPr id="101" name="Grupo 100"/>
            <p:cNvGrpSpPr/>
            <p:nvPr/>
          </p:nvGrpSpPr>
          <p:grpSpPr>
            <a:xfrm>
              <a:off x="11750040" y="1600200"/>
              <a:ext cx="990328" cy="411401"/>
              <a:chOff x="11750040" y="1600200"/>
              <a:chExt cx="990328" cy="411401"/>
            </a:xfrm>
          </p:grpSpPr>
          <p:sp>
            <p:nvSpPr>
              <p:cNvPr id="9" name="Elipse 8"/>
              <p:cNvSpPr/>
              <p:nvPr/>
            </p:nvSpPr>
            <p:spPr>
              <a:xfrm>
                <a:off x="12348482" y="1600200"/>
                <a:ext cx="391886" cy="3918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99" name="Forma libre 98"/>
              <p:cNvSpPr/>
              <p:nvPr/>
            </p:nvSpPr>
            <p:spPr>
              <a:xfrm>
                <a:off x="11750040" y="1714500"/>
                <a:ext cx="708660" cy="297101"/>
              </a:xfrm>
              <a:custGeom>
                <a:avLst/>
                <a:gdLst>
                  <a:gd name="connsiteX0" fmla="*/ 0 w 708660"/>
                  <a:gd name="connsiteY0" fmla="*/ 295376 h 297101"/>
                  <a:gd name="connsiteX1" fmla="*/ 715 w 708660"/>
                  <a:gd name="connsiteY1" fmla="*/ 297101 h 297101"/>
                  <a:gd name="connsiteX2" fmla="*/ 0 w 708660"/>
                  <a:gd name="connsiteY2" fmla="*/ 297101 h 297101"/>
                  <a:gd name="connsiteX3" fmla="*/ 0 w 708660"/>
                  <a:gd name="connsiteY3" fmla="*/ 0 h 297101"/>
                  <a:gd name="connsiteX4" fmla="*/ 708660 w 708660"/>
                  <a:gd name="connsiteY4" fmla="*/ 0 h 297101"/>
                  <a:gd name="connsiteX5" fmla="*/ 708660 w 708660"/>
                  <a:gd name="connsiteY5" fmla="*/ 190500 h 297101"/>
                  <a:gd name="connsiteX6" fmla="*/ 292354 w 708660"/>
                  <a:gd name="connsiteY6" fmla="*/ 190500 h 297101"/>
                  <a:gd name="connsiteX7" fmla="*/ 291933 w 708660"/>
                  <a:gd name="connsiteY7" fmla="*/ 190415 h 297101"/>
                  <a:gd name="connsiteX8" fmla="*/ 55148 w 708660"/>
                  <a:gd name="connsiteY8" fmla="*/ 190415 h 297101"/>
                  <a:gd name="connsiteX9" fmla="*/ 0 w 708660"/>
                  <a:gd name="connsiteY9" fmla="*/ 245563 h 297101"/>
                  <a:gd name="connsiteX10" fmla="*/ 0 w 708660"/>
                  <a:gd name="connsiteY10" fmla="*/ 190500 h 297101"/>
                  <a:gd name="connsiteX11" fmla="*/ 0 w 708660"/>
                  <a:gd name="connsiteY11" fmla="*/ 108645 h 2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660" h="297101">
                    <a:moveTo>
                      <a:pt x="0" y="295376"/>
                    </a:moveTo>
                    <a:lnTo>
                      <a:pt x="715" y="297101"/>
                    </a:lnTo>
                    <a:lnTo>
                      <a:pt x="0" y="297101"/>
                    </a:lnTo>
                    <a:close/>
                    <a:moveTo>
                      <a:pt x="0" y="0"/>
                    </a:moveTo>
                    <a:lnTo>
                      <a:pt x="708660" y="0"/>
                    </a:lnTo>
                    <a:lnTo>
                      <a:pt x="708660" y="190500"/>
                    </a:lnTo>
                    <a:lnTo>
                      <a:pt x="292354" y="190500"/>
                    </a:lnTo>
                    <a:lnTo>
                      <a:pt x="291933" y="190415"/>
                    </a:lnTo>
                    <a:lnTo>
                      <a:pt x="55148" y="190415"/>
                    </a:lnTo>
                    <a:cubicBezTo>
                      <a:pt x="24691" y="190415"/>
                      <a:pt x="0" y="215106"/>
                      <a:pt x="0" y="245563"/>
                    </a:cubicBezTo>
                    <a:lnTo>
                      <a:pt x="0" y="190500"/>
                    </a:lnTo>
                    <a:lnTo>
                      <a:pt x="0" y="108645"/>
                    </a:lnTo>
                    <a:close/>
                  </a:path>
                </a:pathLst>
              </a:custGeom>
              <a:gradFill>
                <a:gsLst>
                  <a:gs pos="6195">
                    <a:schemeClr val="bg1">
                      <a:lumMod val="75000"/>
                    </a:schemeClr>
                  </a:gs>
                  <a:gs pos="100000">
                    <a:schemeClr val="bg1"/>
                  </a:gs>
                  <a:gs pos="24000">
                    <a:schemeClr val="bg1">
                      <a:lumMod val="75000"/>
                    </a:schemeClr>
                  </a:gs>
                  <a:gs pos="95000">
                    <a:schemeClr val="bg2">
                      <a:lumMod val="2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grpSp>
      <p:grpSp>
        <p:nvGrpSpPr>
          <p:cNvPr id="106" name="Grupo 105"/>
          <p:cNvGrpSpPr/>
          <p:nvPr/>
        </p:nvGrpSpPr>
        <p:grpSpPr>
          <a:xfrm>
            <a:off x="5876608" y="1577143"/>
            <a:ext cx="495164" cy="205701"/>
            <a:chOff x="11750040" y="1600200"/>
            <a:chExt cx="990328" cy="411401"/>
          </a:xfrm>
        </p:grpSpPr>
        <p:sp>
          <p:nvSpPr>
            <p:cNvPr id="107" name="Retraso 106"/>
            <p:cNvSpPr/>
            <p:nvPr/>
          </p:nvSpPr>
          <p:spPr>
            <a:xfrm rot="10800000">
              <a:off x="11751998" y="1881788"/>
              <a:ext cx="309374" cy="106740"/>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nvGrpSpPr>
            <p:cNvPr id="108" name="Grupo 107"/>
            <p:cNvGrpSpPr/>
            <p:nvPr/>
          </p:nvGrpSpPr>
          <p:grpSpPr>
            <a:xfrm>
              <a:off x="11750040" y="1600200"/>
              <a:ext cx="990328" cy="411401"/>
              <a:chOff x="11750040" y="1600200"/>
              <a:chExt cx="990328" cy="411401"/>
            </a:xfrm>
          </p:grpSpPr>
          <p:sp>
            <p:nvSpPr>
              <p:cNvPr id="109" name="Elipse 108"/>
              <p:cNvSpPr/>
              <p:nvPr/>
            </p:nvSpPr>
            <p:spPr>
              <a:xfrm>
                <a:off x="12348482" y="1600200"/>
                <a:ext cx="391886" cy="3918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110" name="Forma libre 109"/>
              <p:cNvSpPr/>
              <p:nvPr/>
            </p:nvSpPr>
            <p:spPr>
              <a:xfrm>
                <a:off x="11750040" y="1714500"/>
                <a:ext cx="708660" cy="297101"/>
              </a:xfrm>
              <a:custGeom>
                <a:avLst/>
                <a:gdLst>
                  <a:gd name="connsiteX0" fmla="*/ 0 w 708660"/>
                  <a:gd name="connsiteY0" fmla="*/ 295376 h 297101"/>
                  <a:gd name="connsiteX1" fmla="*/ 715 w 708660"/>
                  <a:gd name="connsiteY1" fmla="*/ 297101 h 297101"/>
                  <a:gd name="connsiteX2" fmla="*/ 0 w 708660"/>
                  <a:gd name="connsiteY2" fmla="*/ 297101 h 297101"/>
                  <a:gd name="connsiteX3" fmla="*/ 0 w 708660"/>
                  <a:gd name="connsiteY3" fmla="*/ 0 h 297101"/>
                  <a:gd name="connsiteX4" fmla="*/ 708660 w 708660"/>
                  <a:gd name="connsiteY4" fmla="*/ 0 h 297101"/>
                  <a:gd name="connsiteX5" fmla="*/ 708660 w 708660"/>
                  <a:gd name="connsiteY5" fmla="*/ 190500 h 297101"/>
                  <a:gd name="connsiteX6" fmla="*/ 292354 w 708660"/>
                  <a:gd name="connsiteY6" fmla="*/ 190500 h 297101"/>
                  <a:gd name="connsiteX7" fmla="*/ 291933 w 708660"/>
                  <a:gd name="connsiteY7" fmla="*/ 190415 h 297101"/>
                  <a:gd name="connsiteX8" fmla="*/ 55148 w 708660"/>
                  <a:gd name="connsiteY8" fmla="*/ 190415 h 297101"/>
                  <a:gd name="connsiteX9" fmla="*/ 0 w 708660"/>
                  <a:gd name="connsiteY9" fmla="*/ 245563 h 297101"/>
                  <a:gd name="connsiteX10" fmla="*/ 0 w 708660"/>
                  <a:gd name="connsiteY10" fmla="*/ 190500 h 297101"/>
                  <a:gd name="connsiteX11" fmla="*/ 0 w 708660"/>
                  <a:gd name="connsiteY11" fmla="*/ 108645 h 2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660" h="297101">
                    <a:moveTo>
                      <a:pt x="0" y="295376"/>
                    </a:moveTo>
                    <a:lnTo>
                      <a:pt x="715" y="297101"/>
                    </a:lnTo>
                    <a:lnTo>
                      <a:pt x="0" y="297101"/>
                    </a:lnTo>
                    <a:close/>
                    <a:moveTo>
                      <a:pt x="0" y="0"/>
                    </a:moveTo>
                    <a:lnTo>
                      <a:pt x="708660" y="0"/>
                    </a:lnTo>
                    <a:lnTo>
                      <a:pt x="708660" y="190500"/>
                    </a:lnTo>
                    <a:lnTo>
                      <a:pt x="292354" y="190500"/>
                    </a:lnTo>
                    <a:lnTo>
                      <a:pt x="291933" y="190415"/>
                    </a:lnTo>
                    <a:lnTo>
                      <a:pt x="55148" y="190415"/>
                    </a:lnTo>
                    <a:cubicBezTo>
                      <a:pt x="24691" y="190415"/>
                      <a:pt x="0" y="215106"/>
                      <a:pt x="0" y="245563"/>
                    </a:cubicBezTo>
                    <a:lnTo>
                      <a:pt x="0" y="190500"/>
                    </a:lnTo>
                    <a:lnTo>
                      <a:pt x="0" y="108645"/>
                    </a:lnTo>
                    <a:close/>
                  </a:path>
                </a:pathLst>
              </a:custGeom>
              <a:gradFill>
                <a:gsLst>
                  <a:gs pos="6195">
                    <a:schemeClr val="bg1">
                      <a:lumMod val="75000"/>
                    </a:schemeClr>
                  </a:gs>
                  <a:gs pos="100000">
                    <a:schemeClr val="bg1"/>
                  </a:gs>
                  <a:gs pos="24000">
                    <a:schemeClr val="bg1">
                      <a:lumMod val="75000"/>
                    </a:schemeClr>
                  </a:gs>
                  <a:gs pos="95000">
                    <a:schemeClr val="bg2">
                      <a:lumMod val="2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grpSp>
      <p:grpSp>
        <p:nvGrpSpPr>
          <p:cNvPr id="116" name="Grupo 115"/>
          <p:cNvGrpSpPr/>
          <p:nvPr/>
        </p:nvGrpSpPr>
        <p:grpSpPr>
          <a:xfrm>
            <a:off x="5876608" y="2265221"/>
            <a:ext cx="495164" cy="205701"/>
            <a:chOff x="11750040" y="1600200"/>
            <a:chExt cx="990328" cy="411401"/>
          </a:xfrm>
        </p:grpSpPr>
        <p:sp>
          <p:nvSpPr>
            <p:cNvPr id="117" name="Retraso 116"/>
            <p:cNvSpPr/>
            <p:nvPr/>
          </p:nvSpPr>
          <p:spPr>
            <a:xfrm rot="10800000">
              <a:off x="11751998" y="1881788"/>
              <a:ext cx="309374" cy="106740"/>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nvGrpSpPr>
            <p:cNvPr id="118" name="Grupo 117"/>
            <p:cNvGrpSpPr/>
            <p:nvPr/>
          </p:nvGrpSpPr>
          <p:grpSpPr>
            <a:xfrm>
              <a:off x="11750040" y="1600200"/>
              <a:ext cx="990328" cy="411401"/>
              <a:chOff x="11750040" y="1600200"/>
              <a:chExt cx="990328" cy="411401"/>
            </a:xfrm>
          </p:grpSpPr>
          <p:sp>
            <p:nvSpPr>
              <p:cNvPr id="119" name="Elipse 118"/>
              <p:cNvSpPr/>
              <p:nvPr/>
            </p:nvSpPr>
            <p:spPr>
              <a:xfrm>
                <a:off x="12348482" y="1600200"/>
                <a:ext cx="391886" cy="3918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120" name="Forma libre 119"/>
              <p:cNvSpPr/>
              <p:nvPr/>
            </p:nvSpPr>
            <p:spPr>
              <a:xfrm>
                <a:off x="11750040" y="1714500"/>
                <a:ext cx="708660" cy="297101"/>
              </a:xfrm>
              <a:custGeom>
                <a:avLst/>
                <a:gdLst>
                  <a:gd name="connsiteX0" fmla="*/ 0 w 708660"/>
                  <a:gd name="connsiteY0" fmla="*/ 295376 h 297101"/>
                  <a:gd name="connsiteX1" fmla="*/ 715 w 708660"/>
                  <a:gd name="connsiteY1" fmla="*/ 297101 h 297101"/>
                  <a:gd name="connsiteX2" fmla="*/ 0 w 708660"/>
                  <a:gd name="connsiteY2" fmla="*/ 297101 h 297101"/>
                  <a:gd name="connsiteX3" fmla="*/ 0 w 708660"/>
                  <a:gd name="connsiteY3" fmla="*/ 0 h 297101"/>
                  <a:gd name="connsiteX4" fmla="*/ 708660 w 708660"/>
                  <a:gd name="connsiteY4" fmla="*/ 0 h 297101"/>
                  <a:gd name="connsiteX5" fmla="*/ 708660 w 708660"/>
                  <a:gd name="connsiteY5" fmla="*/ 190500 h 297101"/>
                  <a:gd name="connsiteX6" fmla="*/ 292354 w 708660"/>
                  <a:gd name="connsiteY6" fmla="*/ 190500 h 297101"/>
                  <a:gd name="connsiteX7" fmla="*/ 291933 w 708660"/>
                  <a:gd name="connsiteY7" fmla="*/ 190415 h 297101"/>
                  <a:gd name="connsiteX8" fmla="*/ 55148 w 708660"/>
                  <a:gd name="connsiteY8" fmla="*/ 190415 h 297101"/>
                  <a:gd name="connsiteX9" fmla="*/ 0 w 708660"/>
                  <a:gd name="connsiteY9" fmla="*/ 245563 h 297101"/>
                  <a:gd name="connsiteX10" fmla="*/ 0 w 708660"/>
                  <a:gd name="connsiteY10" fmla="*/ 190500 h 297101"/>
                  <a:gd name="connsiteX11" fmla="*/ 0 w 708660"/>
                  <a:gd name="connsiteY11" fmla="*/ 108645 h 2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660" h="297101">
                    <a:moveTo>
                      <a:pt x="0" y="295376"/>
                    </a:moveTo>
                    <a:lnTo>
                      <a:pt x="715" y="297101"/>
                    </a:lnTo>
                    <a:lnTo>
                      <a:pt x="0" y="297101"/>
                    </a:lnTo>
                    <a:close/>
                    <a:moveTo>
                      <a:pt x="0" y="0"/>
                    </a:moveTo>
                    <a:lnTo>
                      <a:pt x="708660" y="0"/>
                    </a:lnTo>
                    <a:lnTo>
                      <a:pt x="708660" y="190500"/>
                    </a:lnTo>
                    <a:lnTo>
                      <a:pt x="292354" y="190500"/>
                    </a:lnTo>
                    <a:lnTo>
                      <a:pt x="291933" y="190415"/>
                    </a:lnTo>
                    <a:lnTo>
                      <a:pt x="55148" y="190415"/>
                    </a:lnTo>
                    <a:cubicBezTo>
                      <a:pt x="24691" y="190415"/>
                      <a:pt x="0" y="215106"/>
                      <a:pt x="0" y="245563"/>
                    </a:cubicBezTo>
                    <a:lnTo>
                      <a:pt x="0" y="190500"/>
                    </a:lnTo>
                    <a:lnTo>
                      <a:pt x="0" y="108645"/>
                    </a:lnTo>
                    <a:close/>
                  </a:path>
                </a:pathLst>
              </a:custGeom>
              <a:gradFill>
                <a:gsLst>
                  <a:gs pos="6195">
                    <a:schemeClr val="bg1">
                      <a:lumMod val="75000"/>
                    </a:schemeClr>
                  </a:gs>
                  <a:gs pos="100000">
                    <a:schemeClr val="bg1"/>
                  </a:gs>
                  <a:gs pos="24000">
                    <a:schemeClr val="bg1">
                      <a:lumMod val="75000"/>
                    </a:schemeClr>
                  </a:gs>
                  <a:gs pos="95000">
                    <a:schemeClr val="bg2">
                      <a:lumMod val="2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grpSp>
      <p:grpSp>
        <p:nvGrpSpPr>
          <p:cNvPr id="126" name="Grupo 125"/>
          <p:cNvGrpSpPr/>
          <p:nvPr/>
        </p:nvGrpSpPr>
        <p:grpSpPr>
          <a:xfrm>
            <a:off x="5876608" y="2996601"/>
            <a:ext cx="495164" cy="205701"/>
            <a:chOff x="11750040" y="1600200"/>
            <a:chExt cx="990328" cy="411401"/>
          </a:xfrm>
        </p:grpSpPr>
        <p:sp>
          <p:nvSpPr>
            <p:cNvPr id="127" name="Retraso 126"/>
            <p:cNvSpPr/>
            <p:nvPr/>
          </p:nvSpPr>
          <p:spPr>
            <a:xfrm rot="10800000">
              <a:off x="11751998" y="1881788"/>
              <a:ext cx="309374" cy="106740"/>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nvGrpSpPr>
            <p:cNvPr id="128" name="Grupo 127"/>
            <p:cNvGrpSpPr/>
            <p:nvPr/>
          </p:nvGrpSpPr>
          <p:grpSpPr>
            <a:xfrm>
              <a:off x="11750040" y="1600200"/>
              <a:ext cx="990328" cy="411401"/>
              <a:chOff x="11750040" y="1600200"/>
              <a:chExt cx="990328" cy="411401"/>
            </a:xfrm>
          </p:grpSpPr>
          <p:sp>
            <p:nvSpPr>
              <p:cNvPr id="129" name="Elipse 128"/>
              <p:cNvSpPr/>
              <p:nvPr/>
            </p:nvSpPr>
            <p:spPr>
              <a:xfrm>
                <a:off x="12348482" y="1600200"/>
                <a:ext cx="391886" cy="3918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130" name="Forma libre 129"/>
              <p:cNvSpPr/>
              <p:nvPr/>
            </p:nvSpPr>
            <p:spPr>
              <a:xfrm>
                <a:off x="11750040" y="1714500"/>
                <a:ext cx="708660" cy="297101"/>
              </a:xfrm>
              <a:custGeom>
                <a:avLst/>
                <a:gdLst>
                  <a:gd name="connsiteX0" fmla="*/ 0 w 708660"/>
                  <a:gd name="connsiteY0" fmla="*/ 295376 h 297101"/>
                  <a:gd name="connsiteX1" fmla="*/ 715 w 708660"/>
                  <a:gd name="connsiteY1" fmla="*/ 297101 h 297101"/>
                  <a:gd name="connsiteX2" fmla="*/ 0 w 708660"/>
                  <a:gd name="connsiteY2" fmla="*/ 297101 h 297101"/>
                  <a:gd name="connsiteX3" fmla="*/ 0 w 708660"/>
                  <a:gd name="connsiteY3" fmla="*/ 0 h 297101"/>
                  <a:gd name="connsiteX4" fmla="*/ 708660 w 708660"/>
                  <a:gd name="connsiteY4" fmla="*/ 0 h 297101"/>
                  <a:gd name="connsiteX5" fmla="*/ 708660 w 708660"/>
                  <a:gd name="connsiteY5" fmla="*/ 190500 h 297101"/>
                  <a:gd name="connsiteX6" fmla="*/ 292354 w 708660"/>
                  <a:gd name="connsiteY6" fmla="*/ 190500 h 297101"/>
                  <a:gd name="connsiteX7" fmla="*/ 291933 w 708660"/>
                  <a:gd name="connsiteY7" fmla="*/ 190415 h 297101"/>
                  <a:gd name="connsiteX8" fmla="*/ 55148 w 708660"/>
                  <a:gd name="connsiteY8" fmla="*/ 190415 h 297101"/>
                  <a:gd name="connsiteX9" fmla="*/ 0 w 708660"/>
                  <a:gd name="connsiteY9" fmla="*/ 245563 h 297101"/>
                  <a:gd name="connsiteX10" fmla="*/ 0 w 708660"/>
                  <a:gd name="connsiteY10" fmla="*/ 190500 h 297101"/>
                  <a:gd name="connsiteX11" fmla="*/ 0 w 708660"/>
                  <a:gd name="connsiteY11" fmla="*/ 108645 h 2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660" h="297101">
                    <a:moveTo>
                      <a:pt x="0" y="295376"/>
                    </a:moveTo>
                    <a:lnTo>
                      <a:pt x="715" y="297101"/>
                    </a:lnTo>
                    <a:lnTo>
                      <a:pt x="0" y="297101"/>
                    </a:lnTo>
                    <a:close/>
                    <a:moveTo>
                      <a:pt x="0" y="0"/>
                    </a:moveTo>
                    <a:lnTo>
                      <a:pt x="708660" y="0"/>
                    </a:lnTo>
                    <a:lnTo>
                      <a:pt x="708660" y="190500"/>
                    </a:lnTo>
                    <a:lnTo>
                      <a:pt x="292354" y="190500"/>
                    </a:lnTo>
                    <a:lnTo>
                      <a:pt x="291933" y="190415"/>
                    </a:lnTo>
                    <a:lnTo>
                      <a:pt x="55148" y="190415"/>
                    </a:lnTo>
                    <a:cubicBezTo>
                      <a:pt x="24691" y="190415"/>
                      <a:pt x="0" y="215106"/>
                      <a:pt x="0" y="245563"/>
                    </a:cubicBezTo>
                    <a:lnTo>
                      <a:pt x="0" y="190500"/>
                    </a:lnTo>
                    <a:lnTo>
                      <a:pt x="0" y="108645"/>
                    </a:lnTo>
                    <a:close/>
                  </a:path>
                </a:pathLst>
              </a:custGeom>
              <a:gradFill>
                <a:gsLst>
                  <a:gs pos="6195">
                    <a:schemeClr val="bg1">
                      <a:lumMod val="75000"/>
                    </a:schemeClr>
                  </a:gs>
                  <a:gs pos="100000">
                    <a:schemeClr val="bg1"/>
                  </a:gs>
                  <a:gs pos="24000">
                    <a:schemeClr val="bg1">
                      <a:lumMod val="75000"/>
                    </a:schemeClr>
                  </a:gs>
                  <a:gs pos="95000">
                    <a:schemeClr val="bg2">
                      <a:lumMod val="2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grpSp>
      <p:grpSp>
        <p:nvGrpSpPr>
          <p:cNvPr id="131" name="Grupo 130"/>
          <p:cNvGrpSpPr/>
          <p:nvPr/>
        </p:nvGrpSpPr>
        <p:grpSpPr>
          <a:xfrm>
            <a:off x="5876608" y="3735999"/>
            <a:ext cx="495164" cy="205701"/>
            <a:chOff x="11750040" y="1600200"/>
            <a:chExt cx="990328" cy="411401"/>
          </a:xfrm>
        </p:grpSpPr>
        <p:sp>
          <p:nvSpPr>
            <p:cNvPr id="132" name="Retraso 131"/>
            <p:cNvSpPr/>
            <p:nvPr/>
          </p:nvSpPr>
          <p:spPr>
            <a:xfrm rot="10800000">
              <a:off x="11751998" y="1881788"/>
              <a:ext cx="309374" cy="106740"/>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nvGrpSpPr>
            <p:cNvPr id="133" name="Grupo 132"/>
            <p:cNvGrpSpPr/>
            <p:nvPr/>
          </p:nvGrpSpPr>
          <p:grpSpPr>
            <a:xfrm>
              <a:off x="11750040" y="1600200"/>
              <a:ext cx="990328" cy="411401"/>
              <a:chOff x="11750040" y="1600200"/>
              <a:chExt cx="990328" cy="411401"/>
            </a:xfrm>
          </p:grpSpPr>
          <p:sp>
            <p:nvSpPr>
              <p:cNvPr id="134" name="Elipse 133"/>
              <p:cNvSpPr/>
              <p:nvPr/>
            </p:nvSpPr>
            <p:spPr>
              <a:xfrm>
                <a:off x="12348482" y="1600200"/>
                <a:ext cx="391886" cy="3918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135" name="Forma libre 134"/>
              <p:cNvSpPr/>
              <p:nvPr/>
            </p:nvSpPr>
            <p:spPr>
              <a:xfrm>
                <a:off x="11750040" y="1714500"/>
                <a:ext cx="708660" cy="297101"/>
              </a:xfrm>
              <a:custGeom>
                <a:avLst/>
                <a:gdLst>
                  <a:gd name="connsiteX0" fmla="*/ 0 w 708660"/>
                  <a:gd name="connsiteY0" fmla="*/ 295376 h 297101"/>
                  <a:gd name="connsiteX1" fmla="*/ 715 w 708660"/>
                  <a:gd name="connsiteY1" fmla="*/ 297101 h 297101"/>
                  <a:gd name="connsiteX2" fmla="*/ 0 w 708660"/>
                  <a:gd name="connsiteY2" fmla="*/ 297101 h 297101"/>
                  <a:gd name="connsiteX3" fmla="*/ 0 w 708660"/>
                  <a:gd name="connsiteY3" fmla="*/ 0 h 297101"/>
                  <a:gd name="connsiteX4" fmla="*/ 708660 w 708660"/>
                  <a:gd name="connsiteY4" fmla="*/ 0 h 297101"/>
                  <a:gd name="connsiteX5" fmla="*/ 708660 w 708660"/>
                  <a:gd name="connsiteY5" fmla="*/ 190500 h 297101"/>
                  <a:gd name="connsiteX6" fmla="*/ 292354 w 708660"/>
                  <a:gd name="connsiteY6" fmla="*/ 190500 h 297101"/>
                  <a:gd name="connsiteX7" fmla="*/ 291933 w 708660"/>
                  <a:gd name="connsiteY7" fmla="*/ 190415 h 297101"/>
                  <a:gd name="connsiteX8" fmla="*/ 55148 w 708660"/>
                  <a:gd name="connsiteY8" fmla="*/ 190415 h 297101"/>
                  <a:gd name="connsiteX9" fmla="*/ 0 w 708660"/>
                  <a:gd name="connsiteY9" fmla="*/ 245563 h 297101"/>
                  <a:gd name="connsiteX10" fmla="*/ 0 w 708660"/>
                  <a:gd name="connsiteY10" fmla="*/ 190500 h 297101"/>
                  <a:gd name="connsiteX11" fmla="*/ 0 w 708660"/>
                  <a:gd name="connsiteY11" fmla="*/ 108645 h 2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660" h="297101">
                    <a:moveTo>
                      <a:pt x="0" y="295376"/>
                    </a:moveTo>
                    <a:lnTo>
                      <a:pt x="715" y="297101"/>
                    </a:lnTo>
                    <a:lnTo>
                      <a:pt x="0" y="297101"/>
                    </a:lnTo>
                    <a:close/>
                    <a:moveTo>
                      <a:pt x="0" y="0"/>
                    </a:moveTo>
                    <a:lnTo>
                      <a:pt x="708660" y="0"/>
                    </a:lnTo>
                    <a:lnTo>
                      <a:pt x="708660" y="190500"/>
                    </a:lnTo>
                    <a:lnTo>
                      <a:pt x="292354" y="190500"/>
                    </a:lnTo>
                    <a:lnTo>
                      <a:pt x="291933" y="190415"/>
                    </a:lnTo>
                    <a:lnTo>
                      <a:pt x="55148" y="190415"/>
                    </a:lnTo>
                    <a:cubicBezTo>
                      <a:pt x="24691" y="190415"/>
                      <a:pt x="0" y="215106"/>
                      <a:pt x="0" y="245563"/>
                    </a:cubicBezTo>
                    <a:lnTo>
                      <a:pt x="0" y="190500"/>
                    </a:lnTo>
                    <a:lnTo>
                      <a:pt x="0" y="108645"/>
                    </a:lnTo>
                    <a:close/>
                  </a:path>
                </a:pathLst>
              </a:custGeom>
              <a:gradFill>
                <a:gsLst>
                  <a:gs pos="6195">
                    <a:schemeClr val="bg1">
                      <a:lumMod val="75000"/>
                    </a:schemeClr>
                  </a:gs>
                  <a:gs pos="100000">
                    <a:schemeClr val="bg1"/>
                  </a:gs>
                  <a:gs pos="24000">
                    <a:schemeClr val="bg1">
                      <a:lumMod val="75000"/>
                    </a:schemeClr>
                  </a:gs>
                  <a:gs pos="95000">
                    <a:schemeClr val="bg2">
                      <a:lumMod val="2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grpSp>
      <p:grpSp>
        <p:nvGrpSpPr>
          <p:cNvPr id="141" name="Grupo 140"/>
          <p:cNvGrpSpPr/>
          <p:nvPr/>
        </p:nvGrpSpPr>
        <p:grpSpPr>
          <a:xfrm>
            <a:off x="5876608" y="4410488"/>
            <a:ext cx="495164" cy="205701"/>
            <a:chOff x="11750040" y="1600200"/>
            <a:chExt cx="990328" cy="411401"/>
          </a:xfrm>
        </p:grpSpPr>
        <p:sp>
          <p:nvSpPr>
            <p:cNvPr id="142" name="Retraso 141"/>
            <p:cNvSpPr/>
            <p:nvPr/>
          </p:nvSpPr>
          <p:spPr>
            <a:xfrm rot="10800000">
              <a:off x="11751998" y="1881788"/>
              <a:ext cx="309374" cy="106740"/>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nvGrpSpPr>
            <p:cNvPr id="143" name="Grupo 142"/>
            <p:cNvGrpSpPr/>
            <p:nvPr/>
          </p:nvGrpSpPr>
          <p:grpSpPr>
            <a:xfrm>
              <a:off x="11750040" y="1600200"/>
              <a:ext cx="990328" cy="411401"/>
              <a:chOff x="11750040" y="1600200"/>
              <a:chExt cx="990328" cy="411401"/>
            </a:xfrm>
          </p:grpSpPr>
          <p:sp>
            <p:nvSpPr>
              <p:cNvPr id="144" name="Elipse 143"/>
              <p:cNvSpPr/>
              <p:nvPr/>
            </p:nvSpPr>
            <p:spPr>
              <a:xfrm>
                <a:off x="12348482" y="1600200"/>
                <a:ext cx="391886" cy="3918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145" name="Forma libre 144"/>
              <p:cNvSpPr/>
              <p:nvPr/>
            </p:nvSpPr>
            <p:spPr>
              <a:xfrm>
                <a:off x="11750040" y="1714500"/>
                <a:ext cx="708660" cy="297101"/>
              </a:xfrm>
              <a:custGeom>
                <a:avLst/>
                <a:gdLst>
                  <a:gd name="connsiteX0" fmla="*/ 0 w 708660"/>
                  <a:gd name="connsiteY0" fmla="*/ 295376 h 297101"/>
                  <a:gd name="connsiteX1" fmla="*/ 715 w 708660"/>
                  <a:gd name="connsiteY1" fmla="*/ 297101 h 297101"/>
                  <a:gd name="connsiteX2" fmla="*/ 0 w 708660"/>
                  <a:gd name="connsiteY2" fmla="*/ 297101 h 297101"/>
                  <a:gd name="connsiteX3" fmla="*/ 0 w 708660"/>
                  <a:gd name="connsiteY3" fmla="*/ 0 h 297101"/>
                  <a:gd name="connsiteX4" fmla="*/ 708660 w 708660"/>
                  <a:gd name="connsiteY4" fmla="*/ 0 h 297101"/>
                  <a:gd name="connsiteX5" fmla="*/ 708660 w 708660"/>
                  <a:gd name="connsiteY5" fmla="*/ 190500 h 297101"/>
                  <a:gd name="connsiteX6" fmla="*/ 292354 w 708660"/>
                  <a:gd name="connsiteY6" fmla="*/ 190500 h 297101"/>
                  <a:gd name="connsiteX7" fmla="*/ 291933 w 708660"/>
                  <a:gd name="connsiteY7" fmla="*/ 190415 h 297101"/>
                  <a:gd name="connsiteX8" fmla="*/ 55148 w 708660"/>
                  <a:gd name="connsiteY8" fmla="*/ 190415 h 297101"/>
                  <a:gd name="connsiteX9" fmla="*/ 0 w 708660"/>
                  <a:gd name="connsiteY9" fmla="*/ 245563 h 297101"/>
                  <a:gd name="connsiteX10" fmla="*/ 0 w 708660"/>
                  <a:gd name="connsiteY10" fmla="*/ 190500 h 297101"/>
                  <a:gd name="connsiteX11" fmla="*/ 0 w 708660"/>
                  <a:gd name="connsiteY11" fmla="*/ 108645 h 2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660" h="297101">
                    <a:moveTo>
                      <a:pt x="0" y="295376"/>
                    </a:moveTo>
                    <a:lnTo>
                      <a:pt x="715" y="297101"/>
                    </a:lnTo>
                    <a:lnTo>
                      <a:pt x="0" y="297101"/>
                    </a:lnTo>
                    <a:close/>
                    <a:moveTo>
                      <a:pt x="0" y="0"/>
                    </a:moveTo>
                    <a:lnTo>
                      <a:pt x="708660" y="0"/>
                    </a:lnTo>
                    <a:lnTo>
                      <a:pt x="708660" y="190500"/>
                    </a:lnTo>
                    <a:lnTo>
                      <a:pt x="292354" y="190500"/>
                    </a:lnTo>
                    <a:lnTo>
                      <a:pt x="291933" y="190415"/>
                    </a:lnTo>
                    <a:lnTo>
                      <a:pt x="55148" y="190415"/>
                    </a:lnTo>
                    <a:cubicBezTo>
                      <a:pt x="24691" y="190415"/>
                      <a:pt x="0" y="215106"/>
                      <a:pt x="0" y="245563"/>
                    </a:cubicBezTo>
                    <a:lnTo>
                      <a:pt x="0" y="190500"/>
                    </a:lnTo>
                    <a:lnTo>
                      <a:pt x="0" y="108645"/>
                    </a:lnTo>
                    <a:close/>
                  </a:path>
                </a:pathLst>
              </a:custGeom>
              <a:gradFill>
                <a:gsLst>
                  <a:gs pos="6195">
                    <a:schemeClr val="bg1">
                      <a:lumMod val="75000"/>
                    </a:schemeClr>
                  </a:gs>
                  <a:gs pos="100000">
                    <a:schemeClr val="bg1"/>
                  </a:gs>
                  <a:gs pos="24000">
                    <a:schemeClr val="bg1">
                      <a:lumMod val="75000"/>
                    </a:schemeClr>
                  </a:gs>
                  <a:gs pos="95000">
                    <a:schemeClr val="bg2">
                      <a:lumMod val="2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grpSp>
      <p:grpSp>
        <p:nvGrpSpPr>
          <p:cNvPr id="151" name="Grupo 150"/>
          <p:cNvGrpSpPr/>
          <p:nvPr/>
        </p:nvGrpSpPr>
        <p:grpSpPr>
          <a:xfrm>
            <a:off x="5876608" y="5120945"/>
            <a:ext cx="495164" cy="205701"/>
            <a:chOff x="11750040" y="1600200"/>
            <a:chExt cx="990328" cy="411401"/>
          </a:xfrm>
        </p:grpSpPr>
        <p:sp>
          <p:nvSpPr>
            <p:cNvPr id="152" name="Retraso 151"/>
            <p:cNvSpPr/>
            <p:nvPr/>
          </p:nvSpPr>
          <p:spPr>
            <a:xfrm rot="10800000">
              <a:off x="11751998" y="1881788"/>
              <a:ext cx="309374" cy="106740"/>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nvGrpSpPr>
            <p:cNvPr id="153" name="Grupo 152"/>
            <p:cNvGrpSpPr/>
            <p:nvPr/>
          </p:nvGrpSpPr>
          <p:grpSpPr>
            <a:xfrm>
              <a:off x="11750040" y="1600200"/>
              <a:ext cx="990328" cy="411401"/>
              <a:chOff x="11750040" y="1600200"/>
              <a:chExt cx="990328" cy="411401"/>
            </a:xfrm>
          </p:grpSpPr>
          <p:sp>
            <p:nvSpPr>
              <p:cNvPr id="154" name="Elipse 153"/>
              <p:cNvSpPr/>
              <p:nvPr/>
            </p:nvSpPr>
            <p:spPr>
              <a:xfrm>
                <a:off x="12348482" y="1600200"/>
                <a:ext cx="391886" cy="3918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155" name="Forma libre 154"/>
              <p:cNvSpPr/>
              <p:nvPr/>
            </p:nvSpPr>
            <p:spPr>
              <a:xfrm>
                <a:off x="11750040" y="1714500"/>
                <a:ext cx="708660" cy="297101"/>
              </a:xfrm>
              <a:custGeom>
                <a:avLst/>
                <a:gdLst>
                  <a:gd name="connsiteX0" fmla="*/ 0 w 708660"/>
                  <a:gd name="connsiteY0" fmla="*/ 295376 h 297101"/>
                  <a:gd name="connsiteX1" fmla="*/ 715 w 708660"/>
                  <a:gd name="connsiteY1" fmla="*/ 297101 h 297101"/>
                  <a:gd name="connsiteX2" fmla="*/ 0 w 708660"/>
                  <a:gd name="connsiteY2" fmla="*/ 297101 h 297101"/>
                  <a:gd name="connsiteX3" fmla="*/ 0 w 708660"/>
                  <a:gd name="connsiteY3" fmla="*/ 0 h 297101"/>
                  <a:gd name="connsiteX4" fmla="*/ 708660 w 708660"/>
                  <a:gd name="connsiteY4" fmla="*/ 0 h 297101"/>
                  <a:gd name="connsiteX5" fmla="*/ 708660 w 708660"/>
                  <a:gd name="connsiteY5" fmla="*/ 190500 h 297101"/>
                  <a:gd name="connsiteX6" fmla="*/ 292354 w 708660"/>
                  <a:gd name="connsiteY6" fmla="*/ 190500 h 297101"/>
                  <a:gd name="connsiteX7" fmla="*/ 291933 w 708660"/>
                  <a:gd name="connsiteY7" fmla="*/ 190415 h 297101"/>
                  <a:gd name="connsiteX8" fmla="*/ 55148 w 708660"/>
                  <a:gd name="connsiteY8" fmla="*/ 190415 h 297101"/>
                  <a:gd name="connsiteX9" fmla="*/ 0 w 708660"/>
                  <a:gd name="connsiteY9" fmla="*/ 245563 h 297101"/>
                  <a:gd name="connsiteX10" fmla="*/ 0 w 708660"/>
                  <a:gd name="connsiteY10" fmla="*/ 190500 h 297101"/>
                  <a:gd name="connsiteX11" fmla="*/ 0 w 708660"/>
                  <a:gd name="connsiteY11" fmla="*/ 108645 h 2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660" h="297101">
                    <a:moveTo>
                      <a:pt x="0" y="295376"/>
                    </a:moveTo>
                    <a:lnTo>
                      <a:pt x="715" y="297101"/>
                    </a:lnTo>
                    <a:lnTo>
                      <a:pt x="0" y="297101"/>
                    </a:lnTo>
                    <a:close/>
                    <a:moveTo>
                      <a:pt x="0" y="0"/>
                    </a:moveTo>
                    <a:lnTo>
                      <a:pt x="708660" y="0"/>
                    </a:lnTo>
                    <a:lnTo>
                      <a:pt x="708660" y="190500"/>
                    </a:lnTo>
                    <a:lnTo>
                      <a:pt x="292354" y="190500"/>
                    </a:lnTo>
                    <a:lnTo>
                      <a:pt x="291933" y="190415"/>
                    </a:lnTo>
                    <a:lnTo>
                      <a:pt x="55148" y="190415"/>
                    </a:lnTo>
                    <a:cubicBezTo>
                      <a:pt x="24691" y="190415"/>
                      <a:pt x="0" y="215106"/>
                      <a:pt x="0" y="245563"/>
                    </a:cubicBezTo>
                    <a:lnTo>
                      <a:pt x="0" y="190500"/>
                    </a:lnTo>
                    <a:lnTo>
                      <a:pt x="0" y="108645"/>
                    </a:lnTo>
                    <a:close/>
                  </a:path>
                </a:pathLst>
              </a:custGeom>
              <a:gradFill>
                <a:gsLst>
                  <a:gs pos="6195">
                    <a:schemeClr val="bg1">
                      <a:lumMod val="75000"/>
                    </a:schemeClr>
                  </a:gs>
                  <a:gs pos="100000">
                    <a:schemeClr val="bg1"/>
                  </a:gs>
                  <a:gs pos="24000">
                    <a:schemeClr val="bg1">
                      <a:lumMod val="75000"/>
                    </a:schemeClr>
                  </a:gs>
                  <a:gs pos="95000">
                    <a:schemeClr val="bg2">
                      <a:lumMod val="2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grpSp>
      <p:grpSp>
        <p:nvGrpSpPr>
          <p:cNvPr id="156" name="Grupo 155"/>
          <p:cNvGrpSpPr/>
          <p:nvPr/>
        </p:nvGrpSpPr>
        <p:grpSpPr>
          <a:xfrm>
            <a:off x="5876608" y="5875841"/>
            <a:ext cx="495164" cy="205701"/>
            <a:chOff x="11750040" y="1600200"/>
            <a:chExt cx="990328" cy="411401"/>
          </a:xfrm>
        </p:grpSpPr>
        <p:sp>
          <p:nvSpPr>
            <p:cNvPr id="157" name="Retraso 156"/>
            <p:cNvSpPr/>
            <p:nvPr/>
          </p:nvSpPr>
          <p:spPr>
            <a:xfrm rot="10800000">
              <a:off x="11751998" y="1881788"/>
              <a:ext cx="309374" cy="106740"/>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nvGrpSpPr>
            <p:cNvPr id="158" name="Grupo 157"/>
            <p:cNvGrpSpPr/>
            <p:nvPr/>
          </p:nvGrpSpPr>
          <p:grpSpPr>
            <a:xfrm>
              <a:off x="11750040" y="1600200"/>
              <a:ext cx="990328" cy="411401"/>
              <a:chOff x="11750040" y="1600200"/>
              <a:chExt cx="990328" cy="411401"/>
            </a:xfrm>
          </p:grpSpPr>
          <p:sp>
            <p:nvSpPr>
              <p:cNvPr id="159" name="Elipse 158"/>
              <p:cNvSpPr/>
              <p:nvPr/>
            </p:nvSpPr>
            <p:spPr>
              <a:xfrm>
                <a:off x="12348482" y="1600200"/>
                <a:ext cx="391886" cy="3918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160" name="Forma libre 159"/>
              <p:cNvSpPr/>
              <p:nvPr/>
            </p:nvSpPr>
            <p:spPr>
              <a:xfrm>
                <a:off x="11750040" y="1714500"/>
                <a:ext cx="708660" cy="297101"/>
              </a:xfrm>
              <a:custGeom>
                <a:avLst/>
                <a:gdLst>
                  <a:gd name="connsiteX0" fmla="*/ 0 w 708660"/>
                  <a:gd name="connsiteY0" fmla="*/ 295376 h 297101"/>
                  <a:gd name="connsiteX1" fmla="*/ 715 w 708660"/>
                  <a:gd name="connsiteY1" fmla="*/ 297101 h 297101"/>
                  <a:gd name="connsiteX2" fmla="*/ 0 w 708660"/>
                  <a:gd name="connsiteY2" fmla="*/ 297101 h 297101"/>
                  <a:gd name="connsiteX3" fmla="*/ 0 w 708660"/>
                  <a:gd name="connsiteY3" fmla="*/ 0 h 297101"/>
                  <a:gd name="connsiteX4" fmla="*/ 708660 w 708660"/>
                  <a:gd name="connsiteY4" fmla="*/ 0 h 297101"/>
                  <a:gd name="connsiteX5" fmla="*/ 708660 w 708660"/>
                  <a:gd name="connsiteY5" fmla="*/ 190500 h 297101"/>
                  <a:gd name="connsiteX6" fmla="*/ 292354 w 708660"/>
                  <a:gd name="connsiteY6" fmla="*/ 190500 h 297101"/>
                  <a:gd name="connsiteX7" fmla="*/ 291933 w 708660"/>
                  <a:gd name="connsiteY7" fmla="*/ 190415 h 297101"/>
                  <a:gd name="connsiteX8" fmla="*/ 55148 w 708660"/>
                  <a:gd name="connsiteY8" fmla="*/ 190415 h 297101"/>
                  <a:gd name="connsiteX9" fmla="*/ 0 w 708660"/>
                  <a:gd name="connsiteY9" fmla="*/ 245563 h 297101"/>
                  <a:gd name="connsiteX10" fmla="*/ 0 w 708660"/>
                  <a:gd name="connsiteY10" fmla="*/ 190500 h 297101"/>
                  <a:gd name="connsiteX11" fmla="*/ 0 w 708660"/>
                  <a:gd name="connsiteY11" fmla="*/ 108645 h 2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660" h="297101">
                    <a:moveTo>
                      <a:pt x="0" y="295376"/>
                    </a:moveTo>
                    <a:lnTo>
                      <a:pt x="715" y="297101"/>
                    </a:lnTo>
                    <a:lnTo>
                      <a:pt x="0" y="297101"/>
                    </a:lnTo>
                    <a:close/>
                    <a:moveTo>
                      <a:pt x="0" y="0"/>
                    </a:moveTo>
                    <a:lnTo>
                      <a:pt x="708660" y="0"/>
                    </a:lnTo>
                    <a:lnTo>
                      <a:pt x="708660" y="190500"/>
                    </a:lnTo>
                    <a:lnTo>
                      <a:pt x="292354" y="190500"/>
                    </a:lnTo>
                    <a:lnTo>
                      <a:pt x="291933" y="190415"/>
                    </a:lnTo>
                    <a:lnTo>
                      <a:pt x="55148" y="190415"/>
                    </a:lnTo>
                    <a:cubicBezTo>
                      <a:pt x="24691" y="190415"/>
                      <a:pt x="0" y="215106"/>
                      <a:pt x="0" y="245563"/>
                    </a:cubicBezTo>
                    <a:lnTo>
                      <a:pt x="0" y="190500"/>
                    </a:lnTo>
                    <a:lnTo>
                      <a:pt x="0" y="108645"/>
                    </a:lnTo>
                    <a:close/>
                  </a:path>
                </a:pathLst>
              </a:custGeom>
              <a:gradFill>
                <a:gsLst>
                  <a:gs pos="6195">
                    <a:schemeClr val="bg1">
                      <a:lumMod val="75000"/>
                    </a:schemeClr>
                  </a:gs>
                  <a:gs pos="100000">
                    <a:schemeClr val="bg1"/>
                  </a:gs>
                  <a:gs pos="24000">
                    <a:schemeClr val="bg1">
                      <a:lumMod val="75000"/>
                    </a:schemeClr>
                  </a:gs>
                  <a:gs pos="95000">
                    <a:schemeClr val="bg2">
                      <a:lumMod val="2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grpSp>
      <p:sp>
        <p:nvSpPr>
          <p:cNvPr id="171" name="Triangle 1">
            <a:extLst>
              <a:ext uri="{FF2B5EF4-FFF2-40B4-BE49-F238E27FC236}">
                <a16:creationId xmlns:a16="http://schemas.microsoft.com/office/drawing/2014/main" id="{57E26B3D-559C-5A4E-93FC-167952BBD879}"/>
              </a:ext>
            </a:extLst>
          </p:cNvPr>
          <p:cNvSpPr/>
          <p:nvPr/>
        </p:nvSpPr>
        <p:spPr>
          <a:xfrm rot="2700000">
            <a:off x="7527235" y="1266690"/>
            <a:ext cx="3401405" cy="293224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2" name="Rounded Rectangular Callout 4">
            <a:extLst>
              <a:ext uri="{FF2B5EF4-FFF2-40B4-BE49-F238E27FC236}">
                <a16:creationId xmlns:a16="http://schemas.microsoft.com/office/drawing/2014/main" id="{C490D54A-5E8F-6442-A308-A920AA54A61B}"/>
              </a:ext>
            </a:extLst>
          </p:cNvPr>
          <p:cNvSpPr/>
          <p:nvPr/>
        </p:nvSpPr>
        <p:spPr>
          <a:xfrm rot="20934886" flipH="1">
            <a:off x="7568182" y="2779510"/>
            <a:ext cx="2979070" cy="1216044"/>
          </a:xfrm>
          <a:prstGeom prst="wedgeRoundRectCallout">
            <a:avLst>
              <a:gd name="adj1" fmla="val -38060"/>
              <a:gd name="adj2" fmla="val 79042"/>
              <a:gd name="adj3" fmla="val 16667"/>
            </a:avLst>
          </a:prstGeom>
          <a:noFill/>
          <a:ln w="76200">
            <a:solidFill>
              <a:schemeClr val="accent6"/>
            </a:solidFill>
          </a:ln>
          <a:effectLst>
            <a:glow rad="533325">
              <a:schemeClr val="accent6">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1" name="Elipse 180"/>
          <p:cNvSpPr/>
          <p:nvPr/>
        </p:nvSpPr>
        <p:spPr>
          <a:xfrm>
            <a:off x="7186585" y="717301"/>
            <a:ext cx="2986468" cy="2986468"/>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73" name="TextBox 2">
            <a:extLst>
              <a:ext uri="{FF2B5EF4-FFF2-40B4-BE49-F238E27FC236}">
                <a16:creationId xmlns:a16="http://schemas.microsoft.com/office/drawing/2014/main" id="{B35F817A-9770-4144-A4B3-FACD1999A396}"/>
              </a:ext>
            </a:extLst>
          </p:cNvPr>
          <p:cNvSpPr txBox="1"/>
          <p:nvPr/>
        </p:nvSpPr>
        <p:spPr>
          <a:xfrm rot="20911952">
            <a:off x="7748076" y="2804470"/>
            <a:ext cx="2207795" cy="707886"/>
          </a:xfrm>
          <a:prstGeom prst="rect">
            <a:avLst/>
          </a:prstGeom>
          <a:noFill/>
        </p:spPr>
        <p:txBody>
          <a:bodyPr wrap="square" rtlCol="0">
            <a:spAutoFit/>
          </a:bodyPr>
          <a:lstStyle/>
          <a:p>
            <a:pPr algn="ctr"/>
            <a:r>
              <a:rPr lang="en-US" sz="4000" b="1" i="1" dirty="0">
                <a:solidFill>
                  <a:schemeClr val="accent4">
                    <a:lumMod val="20000"/>
                    <a:lumOff val="80000"/>
                  </a:schemeClr>
                </a:solidFill>
                <a:effectLst>
                  <a:outerShdw blurRad="50800" dist="50800" dir="5400000" algn="ctr" rotWithShape="0">
                    <a:srgbClr val="000000">
                      <a:alpha val="65000"/>
                    </a:srgbClr>
                  </a:outerShdw>
                </a:effectLst>
                <a:latin typeface="Montserrat Black" pitchFamily="2" charset="77"/>
              </a:rPr>
              <a:t>STEPS</a:t>
            </a:r>
          </a:p>
        </p:txBody>
      </p:sp>
      <p:sp>
        <p:nvSpPr>
          <p:cNvPr id="174" name="TextBox 7">
            <a:extLst>
              <a:ext uri="{FF2B5EF4-FFF2-40B4-BE49-F238E27FC236}">
                <a16:creationId xmlns:a16="http://schemas.microsoft.com/office/drawing/2014/main" id="{82F51978-D185-2F4E-A4FC-5D6B3BD249F4}"/>
              </a:ext>
            </a:extLst>
          </p:cNvPr>
          <p:cNvSpPr txBox="1"/>
          <p:nvPr/>
        </p:nvSpPr>
        <p:spPr>
          <a:xfrm rot="20911952">
            <a:off x="7732080" y="3215109"/>
            <a:ext cx="2737506" cy="584775"/>
          </a:xfrm>
          <a:prstGeom prst="rect">
            <a:avLst/>
          </a:prstGeom>
          <a:noFill/>
        </p:spPr>
        <p:txBody>
          <a:bodyPr wrap="square" rtlCol="0">
            <a:spAutoFit/>
          </a:bodyPr>
          <a:lstStyle/>
          <a:p>
            <a:pPr algn="ctr"/>
            <a:r>
              <a:rPr lang="en-US" sz="3200" b="1" i="1" dirty="0">
                <a:solidFill>
                  <a:schemeClr val="accent6"/>
                </a:solidFill>
                <a:effectLst>
                  <a:outerShdw blurRad="50800" dist="50800" dir="5400000" algn="ctr" rotWithShape="0">
                    <a:srgbClr val="000000">
                      <a:alpha val="68000"/>
                    </a:srgbClr>
                  </a:outerShdw>
                </a:effectLst>
                <a:latin typeface="Montserrat Black" pitchFamily="2" charset="77"/>
              </a:rPr>
              <a:t>NOTEBOOK</a:t>
            </a:r>
          </a:p>
        </p:txBody>
      </p:sp>
      <p:sp>
        <p:nvSpPr>
          <p:cNvPr id="182" name="CuadroTexto 181"/>
          <p:cNvSpPr txBox="1"/>
          <p:nvPr/>
        </p:nvSpPr>
        <p:spPr>
          <a:xfrm>
            <a:off x="7942585" y="5218916"/>
            <a:ext cx="2316495" cy="461665"/>
          </a:xfrm>
          <a:prstGeom prst="rect">
            <a:avLst/>
          </a:prstGeom>
          <a:noFill/>
        </p:spPr>
        <p:txBody>
          <a:bodyPr wrap="square" rtlCol="0">
            <a:spAutoFit/>
          </a:bodyPr>
          <a:lstStyle/>
          <a:p>
            <a:pPr algn="ctr"/>
            <a:r>
              <a:rPr lang="en-US" sz="1200" dirty="0">
                <a:solidFill>
                  <a:schemeClr val="bg1"/>
                </a:solidFill>
              </a:rPr>
              <a:t>Plant Watering System</a:t>
            </a:r>
            <a:br>
              <a:rPr lang="en-US" sz="1200" dirty="0">
                <a:solidFill>
                  <a:schemeClr val="bg1"/>
                </a:solidFill>
              </a:rPr>
            </a:br>
            <a:r>
              <a:rPr lang="en-US" sz="1200" dirty="0">
                <a:solidFill>
                  <a:schemeClr val="bg1"/>
                </a:solidFill>
              </a:rPr>
              <a:t>Manual</a:t>
            </a:r>
          </a:p>
        </p:txBody>
      </p:sp>
    </p:spTree>
    <p:extLst>
      <p:ext uri="{BB962C8B-B14F-4D97-AF65-F5344CB8AC3E}">
        <p14:creationId xmlns:p14="http://schemas.microsoft.com/office/powerpoint/2010/main" val="44065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6858000"/>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upo 53"/>
          <p:cNvGrpSpPr/>
          <p:nvPr/>
        </p:nvGrpSpPr>
        <p:grpSpPr>
          <a:xfrm>
            <a:off x="11123049" y="1567542"/>
            <a:ext cx="529689" cy="1511629"/>
            <a:chOff x="558882" y="1567542"/>
            <a:chExt cx="529689" cy="1511629"/>
          </a:xfrm>
        </p:grpSpPr>
        <p:sp>
          <p:nvSpPr>
            <p:cNvPr id="55" name="Rectángulo redondeado 54"/>
            <p:cNvSpPr/>
            <p:nvPr/>
          </p:nvSpPr>
          <p:spPr>
            <a:xfrm>
              <a:off x="558882" y="1567542"/>
              <a:ext cx="529689" cy="1511629"/>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uadroTexto 55"/>
            <p:cNvSpPr txBox="1"/>
            <p:nvPr/>
          </p:nvSpPr>
          <p:spPr>
            <a:xfrm rot="16200000">
              <a:off x="129010" y="2103827"/>
              <a:ext cx="1382094" cy="338554"/>
            </a:xfrm>
            <a:prstGeom prst="rect">
              <a:avLst/>
            </a:prstGeom>
            <a:noFill/>
          </p:spPr>
          <p:txBody>
            <a:bodyPr wrap="square" rtlCol="0">
              <a:spAutoFit/>
            </a:bodyPr>
            <a:lstStyle/>
            <a:p>
              <a:pPr algn="ctr"/>
              <a:r>
                <a:rPr lang="en-US" sz="1600" dirty="0">
                  <a:solidFill>
                    <a:schemeClr val="bg1"/>
                  </a:solidFill>
                </a:rPr>
                <a:t>SECTION 4</a:t>
              </a:r>
            </a:p>
          </p:txBody>
        </p:sp>
      </p:grpSp>
      <p:grpSp>
        <p:nvGrpSpPr>
          <p:cNvPr id="57" name="Grupo 56"/>
          <p:cNvGrpSpPr/>
          <p:nvPr/>
        </p:nvGrpSpPr>
        <p:grpSpPr>
          <a:xfrm>
            <a:off x="11123049" y="3193142"/>
            <a:ext cx="529689" cy="1511629"/>
            <a:chOff x="558882" y="1567542"/>
            <a:chExt cx="529689" cy="1511629"/>
          </a:xfrm>
        </p:grpSpPr>
        <p:sp>
          <p:nvSpPr>
            <p:cNvPr id="58" name="Rectángulo redondeado 57"/>
            <p:cNvSpPr/>
            <p:nvPr/>
          </p:nvSpPr>
          <p:spPr>
            <a:xfrm>
              <a:off x="558882" y="1567542"/>
              <a:ext cx="529689" cy="151162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uadroTexto 58"/>
            <p:cNvSpPr txBox="1"/>
            <p:nvPr/>
          </p:nvSpPr>
          <p:spPr>
            <a:xfrm rot="16200000">
              <a:off x="129010" y="2103827"/>
              <a:ext cx="1382094" cy="338554"/>
            </a:xfrm>
            <a:prstGeom prst="rect">
              <a:avLst/>
            </a:prstGeom>
            <a:noFill/>
          </p:spPr>
          <p:txBody>
            <a:bodyPr wrap="square" rtlCol="0">
              <a:spAutoFit/>
            </a:bodyPr>
            <a:lstStyle/>
            <a:p>
              <a:pPr algn="ctr"/>
              <a:r>
                <a:rPr lang="en-US" sz="1600" dirty="0">
                  <a:solidFill>
                    <a:schemeClr val="bg1"/>
                  </a:solidFill>
                </a:rPr>
                <a:t>SECTION 5</a:t>
              </a:r>
            </a:p>
          </p:txBody>
        </p:sp>
      </p:grpSp>
      <p:grpSp>
        <p:nvGrpSpPr>
          <p:cNvPr id="60" name="Grupo 59"/>
          <p:cNvGrpSpPr/>
          <p:nvPr/>
        </p:nvGrpSpPr>
        <p:grpSpPr>
          <a:xfrm>
            <a:off x="11123049" y="4818742"/>
            <a:ext cx="529689" cy="1511629"/>
            <a:chOff x="558882" y="1567542"/>
            <a:chExt cx="529689" cy="1511629"/>
          </a:xfrm>
        </p:grpSpPr>
        <p:sp>
          <p:nvSpPr>
            <p:cNvPr id="61" name="Rectángulo redondeado 60"/>
            <p:cNvSpPr/>
            <p:nvPr/>
          </p:nvSpPr>
          <p:spPr>
            <a:xfrm>
              <a:off x="558882" y="1567542"/>
              <a:ext cx="529689" cy="1511629"/>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uadroTexto 61"/>
            <p:cNvSpPr txBox="1"/>
            <p:nvPr/>
          </p:nvSpPr>
          <p:spPr>
            <a:xfrm rot="16200000">
              <a:off x="129010" y="2103827"/>
              <a:ext cx="1382094" cy="338554"/>
            </a:xfrm>
            <a:prstGeom prst="rect">
              <a:avLst/>
            </a:prstGeom>
            <a:noFill/>
          </p:spPr>
          <p:txBody>
            <a:bodyPr wrap="square" rtlCol="0">
              <a:spAutoFit/>
            </a:bodyPr>
            <a:lstStyle/>
            <a:p>
              <a:pPr algn="ctr"/>
              <a:r>
                <a:rPr lang="en-US" sz="1600" dirty="0">
                  <a:solidFill>
                    <a:schemeClr val="bg1"/>
                  </a:solidFill>
                </a:rPr>
                <a:t>SECTION 6</a:t>
              </a:r>
            </a:p>
          </p:txBody>
        </p:sp>
      </p:grpSp>
      <p:grpSp>
        <p:nvGrpSpPr>
          <p:cNvPr id="47" name="Grupo 46"/>
          <p:cNvGrpSpPr/>
          <p:nvPr/>
        </p:nvGrpSpPr>
        <p:grpSpPr>
          <a:xfrm>
            <a:off x="558882" y="1567542"/>
            <a:ext cx="529689" cy="1511629"/>
            <a:chOff x="558882" y="1567542"/>
            <a:chExt cx="529689" cy="1511629"/>
          </a:xfrm>
        </p:grpSpPr>
        <p:sp>
          <p:nvSpPr>
            <p:cNvPr id="44" name="Rectángulo redondeado 43"/>
            <p:cNvSpPr/>
            <p:nvPr/>
          </p:nvSpPr>
          <p:spPr>
            <a:xfrm>
              <a:off x="558882" y="1567542"/>
              <a:ext cx="529689" cy="151162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uadroTexto 45"/>
            <p:cNvSpPr txBox="1"/>
            <p:nvPr/>
          </p:nvSpPr>
          <p:spPr>
            <a:xfrm rot="16200000">
              <a:off x="129010" y="2103827"/>
              <a:ext cx="1382094" cy="338554"/>
            </a:xfrm>
            <a:prstGeom prst="rect">
              <a:avLst/>
            </a:prstGeom>
            <a:noFill/>
            <a:ln>
              <a:noFill/>
            </a:ln>
          </p:spPr>
          <p:txBody>
            <a:bodyPr wrap="square" rtlCol="0">
              <a:spAutoFit/>
            </a:bodyPr>
            <a:lstStyle/>
            <a:p>
              <a:pPr algn="ctr"/>
              <a:r>
                <a:rPr lang="en-US" sz="1600" dirty="0">
                  <a:solidFill>
                    <a:schemeClr val="bg1"/>
                  </a:solidFill>
                </a:rPr>
                <a:t>SECTION 1</a:t>
              </a:r>
            </a:p>
          </p:txBody>
        </p:sp>
      </p:grpSp>
      <p:grpSp>
        <p:nvGrpSpPr>
          <p:cNvPr id="48" name="Grupo 47"/>
          <p:cNvGrpSpPr/>
          <p:nvPr/>
        </p:nvGrpSpPr>
        <p:grpSpPr>
          <a:xfrm>
            <a:off x="558882" y="3193142"/>
            <a:ext cx="529689" cy="1511629"/>
            <a:chOff x="558882" y="1567542"/>
            <a:chExt cx="529689" cy="1511629"/>
          </a:xfrm>
        </p:grpSpPr>
        <p:sp>
          <p:nvSpPr>
            <p:cNvPr id="49" name="Rectángulo redondeado 48"/>
            <p:cNvSpPr/>
            <p:nvPr/>
          </p:nvSpPr>
          <p:spPr>
            <a:xfrm>
              <a:off x="558882" y="1567542"/>
              <a:ext cx="529689" cy="151162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uadroTexto 49"/>
            <p:cNvSpPr txBox="1"/>
            <p:nvPr/>
          </p:nvSpPr>
          <p:spPr>
            <a:xfrm rot="16200000">
              <a:off x="129010" y="2103827"/>
              <a:ext cx="1382094" cy="338554"/>
            </a:xfrm>
            <a:prstGeom prst="rect">
              <a:avLst/>
            </a:prstGeom>
            <a:noFill/>
          </p:spPr>
          <p:txBody>
            <a:bodyPr wrap="square" rtlCol="0">
              <a:spAutoFit/>
            </a:bodyPr>
            <a:lstStyle/>
            <a:p>
              <a:pPr algn="ctr"/>
              <a:r>
                <a:rPr lang="en-US" sz="1600" dirty="0">
                  <a:solidFill>
                    <a:schemeClr val="bg1"/>
                  </a:solidFill>
                </a:rPr>
                <a:t>SECTION 2</a:t>
              </a:r>
            </a:p>
          </p:txBody>
        </p:sp>
      </p:grpSp>
      <p:grpSp>
        <p:nvGrpSpPr>
          <p:cNvPr id="51" name="Grupo 50"/>
          <p:cNvGrpSpPr/>
          <p:nvPr/>
        </p:nvGrpSpPr>
        <p:grpSpPr>
          <a:xfrm>
            <a:off x="558882" y="4818742"/>
            <a:ext cx="529689" cy="1511629"/>
            <a:chOff x="558882" y="1567542"/>
            <a:chExt cx="529689" cy="1511629"/>
          </a:xfrm>
          <a:solidFill>
            <a:schemeClr val="accent6"/>
          </a:solidFill>
        </p:grpSpPr>
        <p:sp>
          <p:nvSpPr>
            <p:cNvPr id="52" name="Rectángulo redondeado 51"/>
            <p:cNvSpPr/>
            <p:nvPr/>
          </p:nvSpPr>
          <p:spPr>
            <a:xfrm>
              <a:off x="558882" y="1567542"/>
              <a:ext cx="529689" cy="15116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uadroTexto 52"/>
            <p:cNvSpPr txBox="1"/>
            <p:nvPr/>
          </p:nvSpPr>
          <p:spPr>
            <a:xfrm rot="16200000">
              <a:off x="129010" y="2103827"/>
              <a:ext cx="1382094" cy="338554"/>
            </a:xfrm>
            <a:prstGeom prst="rect">
              <a:avLst/>
            </a:prstGeom>
            <a:noFill/>
            <a:ln>
              <a:noFill/>
            </a:ln>
          </p:spPr>
          <p:txBody>
            <a:bodyPr wrap="square" rtlCol="0">
              <a:spAutoFit/>
            </a:bodyPr>
            <a:lstStyle/>
            <a:p>
              <a:pPr algn="ctr"/>
              <a:r>
                <a:rPr lang="en-US" sz="1600" dirty="0">
                  <a:solidFill>
                    <a:schemeClr val="bg1"/>
                  </a:solidFill>
                </a:rPr>
                <a:t>SECTION 3</a:t>
              </a:r>
            </a:p>
          </p:txBody>
        </p:sp>
      </p:grpSp>
      <p:sp>
        <p:nvSpPr>
          <p:cNvPr id="6" name="Rectángulo redondeado 5"/>
          <p:cNvSpPr/>
          <p:nvPr/>
        </p:nvSpPr>
        <p:spPr>
          <a:xfrm>
            <a:off x="580570" y="211015"/>
            <a:ext cx="5515429" cy="6400800"/>
          </a:xfrm>
          <a:prstGeom prst="roundRect">
            <a:avLst>
              <a:gd name="adj" fmla="val 9067"/>
            </a:avLst>
          </a:prstGeom>
          <a:solidFill>
            <a:srgbClr val="242E3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ectángulo redondeado 6"/>
          <p:cNvSpPr/>
          <p:nvPr/>
        </p:nvSpPr>
        <p:spPr>
          <a:xfrm>
            <a:off x="6166338" y="211015"/>
            <a:ext cx="5486400" cy="6400800"/>
          </a:xfrm>
          <a:prstGeom prst="roundRect">
            <a:avLst>
              <a:gd name="adj" fmla="val 9067"/>
            </a:avLst>
          </a:prstGeom>
          <a:solidFill>
            <a:srgbClr val="242E3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orma libre 41"/>
          <p:cNvSpPr/>
          <p:nvPr/>
        </p:nvSpPr>
        <p:spPr>
          <a:xfrm>
            <a:off x="551543" y="209860"/>
            <a:ext cx="5544457" cy="1085538"/>
          </a:xfrm>
          <a:custGeom>
            <a:avLst/>
            <a:gdLst>
              <a:gd name="connsiteX0" fmla="*/ 486033 w 5861052"/>
              <a:gd name="connsiteY0" fmla="*/ 0 h 1085538"/>
              <a:gd name="connsiteX1" fmla="*/ 5381371 w 5861052"/>
              <a:gd name="connsiteY1" fmla="*/ 0 h 1085538"/>
              <a:gd name="connsiteX2" fmla="*/ 5861052 w 5861052"/>
              <a:gd name="connsiteY2" fmla="*/ 479681 h 1085538"/>
              <a:gd name="connsiteX3" fmla="*/ 5861052 w 5861052"/>
              <a:gd name="connsiteY3" fmla="*/ 599612 h 1085538"/>
              <a:gd name="connsiteX4" fmla="*/ 5861051 w 5861052"/>
              <a:gd name="connsiteY4" fmla="*/ 599622 h 1085538"/>
              <a:gd name="connsiteX5" fmla="*/ 5861051 w 5861052"/>
              <a:gd name="connsiteY5" fmla="*/ 1085538 h 1085538"/>
              <a:gd name="connsiteX6" fmla="*/ 0 w 5861052"/>
              <a:gd name="connsiteY6" fmla="*/ 1085538 h 1085538"/>
              <a:gd name="connsiteX7" fmla="*/ 0 w 5861052"/>
              <a:gd name="connsiteY7" fmla="*/ 509667 h 1085538"/>
              <a:gd name="connsiteX8" fmla="*/ 6352 w 5861052"/>
              <a:gd name="connsiteY8" fmla="*/ 509667 h 1085538"/>
              <a:gd name="connsiteX9" fmla="*/ 6352 w 5861052"/>
              <a:gd name="connsiteY9" fmla="*/ 479681 h 1085538"/>
              <a:gd name="connsiteX10" fmla="*/ 486033 w 5861052"/>
              <a:gd name="connsiteY10" fmla="*/ 0 h 108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61052" h="1085538">
                <a:moveTo>
                  <a:pt x="486033" y="0"/>
                </a:moveTo>
                <a:lnTo>
                  <a:pt x="5381371" y="0"/>
                </a:lnTo>
                <a:cubicBezTo>
                  <a:pt x="5646292" y="0"/>
                  <a:pt x="5861052" y="214760"/>
                  <a:pt x="5861052" y="479681"/>
                </a:cubicBezTo>
                <a:lnTo>
                  <a:pt x="5861052" y="599612"/>
                </a:lnTo>
                <a:lnTo>
                  <a:pt x="5861051" y="599622"/>
                </a:lnTo>
                <a:lnTo>
                  <a:pt x="5861051" y="1085538"/>
                </a:lnTo>
                <a:lnTo>
                  <a:pt x="0" y="1085538"/>
                </a:lnTo>
                <a:lnTo>
                  <a:pt x="0" y="509667"/>
                </a:lnTo>
                <a:lnTo>
                  <a:pt x="6352" y="509667"/>
                </a:lnTo>
                <a:lnTo>
                  <a:pt x="6352" y="479681"/>
                </a:lnTo>
                <a:cubicBezTo>
                  <a:pt x="6352" y="214760"/>
                  <a:pt x="221112" y="0"/>
                  <a:pt x="486033" y="0"/>
                </a:cubicBezTo>
                <a:close/>
              </a:path>
            </a:pathLst>
          </a:cu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orma libre 42"/>
          <p:cNvSpPr/>
          <p:nvPr/>
        </p:nvSpPr>
        <p:spPr>
          <a:xfrm>
            <a:off x="6162674" y="209860"/>
            <a:ext cx="5490063" cy="1085538"/>
          </a:xfrm>
          <a:custGeom>
            <a:avLst/>
            <a:gdLst>
              <a:gd name="connsiteX0" fmla="*/ 486033 w 5861052"/>
              <a:gd name="connsiteY0" fmla="*/ 0 h 1085538"/>
              <a:gd name="connsiteX1" fmla="*/ 5381371 w 5861052"/>
              <a:gd name="connsiteY1" fmla="*/ 0 h 1085538"/>
              <a:gd name="connsiteX2" fmla="*/ 5861052 w 5861052"/>
              <a:gd name="connsiteY2" fmla="*/ 479681 h 1085538"/>
              <a:gd name="connsiteX3" fmla="*/ 5861052 w 5861052"/>
              <a:gd name="connsiteY3" fmla="*/ 599612 h 1085538"/>
              <a:gd name="connsiteX4" fmla="*/ 5861051 w 5861052"/>
              <a:gd name="connsiteY4" fmla="*/ 599622 h 1085538"/>
              <a:gd name="connsiteX5" fmla="*/ 5861051 w 5861052"/>
              <a:gd name="connsiteY5" fmla="*/ 1085538 h 1085538"/>
              <a:gd name="connsiteX6" fmla="*/ 0 w 5861052"/>
              <a:gd name="connsiteY6" fmla="*/ 1085538 h 1085538"/>
              <a:gd name="connsiteX7" fmla="*/ 0 w 5861052"/>
              <a:gd name="connsiteY7" fmla="*/ 509667 h 1085538"/>
              <a:gd name="connsiteX8" fmla="*/ 6352 w 5861052"/>
              <a:gd name="connsiteY8" fmla="*/ 509667 h 1085538"/>
              <a:gd name="connsiteX9" fmla="*/ 6352 w 5861052"/>
              <a:gd name="connsiteY9" fmla="*/ 479681 h 1085538"/>
              <a:gd name="connsiteX10" fmla="*/ 486033 w 5861052"/>
              <a:gd name="connsiteY10" fmla="*/ 0 h 108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61052" h="1085538">
                <a:moveTo>
                  <a:pt x="486033" y="0"/>
                </a:moveTo>
                <a:lnTo>
                  <a:pt x="5381371" y="0"/>
                </a:lnTo>
                <a:cubicBezTo>
                  <a:pt x="5646292" y="0"/>
                  <a:pt x="5861052" y="214760"/>
                  <a:pt x="5861052" y="479681"/>
                </a:cubicBezTo>
                <a:lnTo>
                  <a:pt x="5861052" y="599612"/>
                </a:lnTo>
                <a:lnTo>
                  <a:pt x="5861051" y="599622"/>
                </a:lnTo>
                <a:lnTo>
                  <a:pt x="5861051" y="1085538"/>
                </a:lnTo>
                <a:lnTo>
                  <a:pt x="0" y="1085538"/>
                </a:lnTo>
                <a:lnTo>
                  <a:pt x="0" y="509667"/>
                </a:lnTo>
                <a:lnTo>
                  <a:pt x="6352" y="509667"/>
                </a:lnTo>
                <a:lnTo>
                  <a:pt x="6352" y="479681"/>
                </a:lnTo>
                <a:cubicBezTo>
                  <a:pt x="6352" y="214760"/>
                  <a:pt x="221112" y="0"/>
                  <a:pt x="486033" y="0"/>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a:off x="5783580" y="716280"/>
            <a:ext cx="685800" cy="419100"/>
            <a:chOff x="5783580" y="716280"/>
            <a:chExt cx="685800" cy="419100"/>
          </a:xfrm>
        </p:grpSpPr>
        <p:sp>
          <p:nvSpPr>
            <p:cNvPr id="8" name="Elipse 7"/>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o de bloque 9"/>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 name="Grupo 11"/>
          <p:cNvGrpSpPr/>
          <p:nvPr/>
        </p:nvGrpSpPr>
        <p:grpSpPr>
          <a:xfrm>
            <a:off x="5783580" y="1470660"/>
            <a:ext cx="685800" cy="419100"/>
            <a:chOff x="5783580" y="716280"/>
            <a:chExt cx="685800" cy="419100"/>
          </a:xfrm>
        </p:grpSpPr>
        <p:sp>
          <p:nvSpPr>
            <p:cNvPr id="13" name="Elipse 12"/>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ipse 13"/>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o de bloque 14"/>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 name="Grupo 15"/>
          <p:cNvGrpSpPr/>
          <p:nvPr/>
        </p:nvGrpSpPr>
        <p:grpSpPr>
          <a:xfrm>
            <a:off x="5783580" y="2156460"/>
            <a:ext cx="685800" cy="419100"/>
            <a:chOff x="5783580" y="716280"/>
            <a:chExt cx="685800" cy="419100"/>
          </a:xfrm>
        </p:grpSpPr>
        <p:sp>
          <p:nvSpPr>
            <p:cNvPr id="17" name="Elipse 16"/>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ipse 17"/>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o de bloque 18"/>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upo 19"/>
          <p:cNvGrpSpPr/>
          <p:nvPr/>
        </p:nvGrpSpPr>
        <p:grpSpPr>
          <a:xfrm>
            <a:off x="5783580" y="2895600"/>
            <a:ext cx="685800" cy="419100"/>
            <a:chOff x="5783580" y="716280"/>
            <a:chExt cx="685800" cy="419100"/>
          </a:xfrm>
        </p:grpSpPr>
        <p:sp>
          <p:nvSpPr>
            <p:cNvPr id="21" name="Elipse 20"/>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ipse 21"/>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o de bloque 22"/>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 name="Grupo 23"/>
          <p:cNvGrpSpPr/>
          <p:nvPr/>
        </p:nvGrpSpPr>
        <p:grpSpPr>
          <a:xfrm>
            <a:off x="5783580" y="3627120"/>
            <a:ext cx="685800" cy="419100"/>
            <a:chOff x="5783580" y="716280"/>
            <a:chExt cx="685800" cy="419100"/>
          </a:xfrm>
        </p:grpSpPr>
        <p:sp>
          <p:nvSpPr>
            <p:cNvPr id="25" name="Elipse 24"/>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ipse 25"/>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co de bloque 26"/>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8" name="Grupo 27"/>
          <p:cNvGrpSpPr/>
          <p:nvPr/>
        </p:nvGrpSpPr>
        <p:grpSpPr>
          <a:xfrm>
            <a:off x="5783580" y="4312920"/>
            <a:ext cx="685800" cy="419100"/>
            <a:chOff x="5783580" y="716280"/>
            <a:chExt cx="685800" cy="419100"/>
          </a:xfrm>
        </p:grpSpPr>
        <p:sp>
          <p:nvSpPr>
            <p:cNvPr id="29" name="Elipse 28"/>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Elipse 29"/>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o de bloque 30"/>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2" name="Grupo 31"/>
          <p:cNvGrpSpPr/>
          <p:nvPr/>
        </p:nvGrpSpPr>
        <p:grpSpPr>
          <a:xfrm>
            <a:off x="5783580" y="5013960"/>
            <a:ext cx="685800" cy="419100"/>
            <a:chOff x="5783580" y="716280"/>
            <a:chExt cx="685800" cy="419100"/>
          </a:xfrm>
        </p:grpSpPr>
        <p:sp>
          <p:nvSpPr>
            <p:cNvPr id="33" name="Elipse 32"/>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Elipse 33"/>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o de bloque 34"/>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6" name="Grupo 35"/>
          <p:cNvGrpSpPr/>
          <p:nvPr/>
        </p:nvGrpSpPr>
        <p:grpSpPr>
          <a:xfrm>
            <a:off x="5783580" y="5783580"/>
            <a:ext cx="685800" cy="419100"/>
            <a:chOff x="5783580" y="716280"/>
            <a:chExt cx="685800" cy="419100"/>
          </a:xfrm>
        </p:grpSpPr>
        <p:sp>
          <p:nvSpPr>
            <p:cNvPr id="37" name="Elipse 36"/>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Elipse 37"/>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o de bloque 38"/>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65" name="Conector recto 64"/>
          <p:cNvCxnSpPr/>
          <p:nvPr/>
        </p:nvCxnSpPr>
        <p:spPr>
          <a:xfrm>
            <a:off x="1917840" y="19923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6" name="Conector recto 65"/>
          <p:cNvCxnSpPr/>
          <p:nvPr/>
        </p:nvCxnSpPr>
        <p:spPr>
          <a:xfrm>
            <a:off x="1917840" y="23428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Conector recto 66"/>
          <p:cNvCxnSpPr/>
          <p:nvPr/>
        </p:nvCxnSpPr>
        <p:spPr>
          <a:xfrm>
            <a:off x="1917840" y="27619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4" name="Conector recto 73"/>
          <p:cNvCxnSpPr/>
          <p:nvPr/>
        </p:nvCxnSpPr>
        <p:spPr>
          <a:xfrm>
            <a:off x="1917840" y="31607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p:cNvCxnSpPr/>
          <p:nvPr/>
        </p:nvCxnSpPr>
        <p:spPr>
          <a:xfrm>
            <a:off x="1917840" y="35620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p:cNvCxnSpPr/>
          <p:nvPr/>
        </p:nvCxnSpPr>
        <p:spPr>
          <a:xfrm>
            <a:off x="1917840" y="39811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7" name="Conector recto 76"/>
          <p:cNvCxnSpPr/>
          <p:nvPr/>
        </p:nvCxnSpPr>
        <p:spPr>
          <a:xfrm>
            <a:off x="1917840" y="44053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8" name="Conector recto 77"/>
          <p:cNvCxnSpPr/>
          <p:nvPr/>
        </p:nvCxnSpPr>
        <p:spPr>
          <a:xfrm>
            <a:off x="1917840" y="47939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Conector recto 78"/>
          <p:cNvCxnSpPr/>
          <p:nvPr/>
        </p:nvCxnSpPr>
        <p:spPr>
          <a:xfrm>
            <a:off x="1917840" y="52130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Conector recto 79"/>
          <p:cNvCxnSpPr/>
          <p:nvPr/>
        </p:nvCxnSpPr>
        <p:spPr>
          <a:xfrm>
            <a:off x="1917840" y="55864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2" name="Conector recto 81"/>
          <p:cNvCxnSpPr/>
          <p:nvPr/>
        </p:nvCxnSpPr>
        <p:spPr>
          <a:xfrm>
            <a:off x="1917840" y="60004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Conector recto 94"/>
          <p:cNvCxnSpPr/>
          <p:nvPr/>
        </p:nvCxnSpPr>
        <p:spPr>
          <a:xfrm>
            <a:off x="1917840" y="1617199"/>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7" name="CuadroTexto 96"/>
          <p:cNvSpPr txBox="1"/>
          <p:nvPr/>
        </p:nvSpPr>
        <p:spPr>
          <a:xfrm>
            <a:off x="1860097" y="1476375"/>
            <a:ext cx="3314700"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home page contains</a:t>
            </a:r>
          </a:p>
          <a:p>
            <a:pPr marL="285750" indent="-285750">
              <a:lnSpc>
                <a:spcPct val="150000"/>
              </a:lnSpc>
              <a:buFont typeface="Arial" panose="020B0604020202020204" pitchFamily="34" charset="0"/>
              <a:buChar char="•"/>
            </a:pPr>
            <a:r>
              <a:rPr lang="en-US" dirty="0"/>
              <a:t>Carousels of  comics grouped by various publications .</a:t>
            </a:r>
          </a:p>
        </p:txBody>
      </p:sp>
      <p:grpSp>
        <p:nvGrpSpPr>
          <p:cNvPr id="109" name="Grupo 108"/>
          <p:cNvGrpSpPr/>
          <p:nvPr/>
        </p:nvGrpSpPr>
        <p:grpSpPr>
          <a:xfrm>
            <a:off x="843889" y="3440669"/>
            <a:ext cx="6560451" cy="787397"/>
            <a:chOff x="9651875" y="6768109"/>
            <a:chExt cx="8629060" cy="1035675"/>
          </a:xfrm>
        </p:grpSpPr>
        <p:grpSp>
          <p:nvGrpSpPr>
            <p:cNvPr id="110" name="Group 111">
              <a:extLst>
                <a:ext uri="{FF2B5EF4-FFF2-40B4-BE49-F238E27FC236}">
                  <a16:creationId xmlns:a16="http://schemas.microsoft.com/office/drawing/2014/main" id="{00ECFCDB-490F-4596-BD29-CF513DE8FFF7}"/>
                </a:ext>
              </a:extLst>
            </p:cNvPr>
            <p:cNvGrpSpPr/>
            <p:nvPr/>
          </p:nvGrpSpPr>
          <p:grpSpPr>
            <a:xfrm>
              <a:off x="9651875" y="6768109"/>
              <a:ext cx="8629060" cy="1035675"/>
              <a:chOff x="7349505" y="464423"/>
              <a:chExt cx="11277570" cy="1353554"/>
            </a:xfrm>
            <a:solidFill>
              <a:schemeClr val="bg2"/>
            </a:solidFill>
          </p:grpSpPr>
          <p:sp>
            <p:nvSpPr>
              <p:cNvPr id="112" name="Oval 112">
                <a:extLst>
                  <a:ext uri="{FF2B5EF4-FFF2-40B4-BE49-F238E27FC236}">
                    <a16:creationId xmlns:a16="http://schemas.microsoft.com/office/drawing/2014/main" id="{FFB79F73-E80D-468A-9419-C6C3BBDCE1EF}"/>
                  </a:ext>
                </a:extLst>
              </p:cNvPr>
              <p:cNvSpPr/>
              <p:nvPr/>
            </p:nvSpPr>
            <p:spPr>
              <a:xfrm>
                <a:off x="7349505" y="606851"/>
                <a:ext cx="1211126" cy="1211126"/>
              </a:xfrm>
              <a:prstGeom prst="ellipse">
                <a:avLst/>
              </a:prstGeom>
              <a:grpFill/>
              <a:ln>
                <a:noFill/>
              </a:ln>
              <a:effectLst>
                <a:outerShdw blurRad="177800" dist="114300" dir="2700000" algn="tl" rotWithShape="0">
                  <a:schemeClr val="tx1">
                    <a:alpha val="4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p>
            </p:txBody>
          </p:sp>
          <p:sp>
            <p:nvSpPr>
              <p:cNvPr id="113" name="Oval 113">
                <a:extLst>
                  <a:ext uri="{FF2B5EF4-FFF2-40B4-BE49-F238E27FC236}">
                    <a16:creationId xmlns:a16="http://schemas.microsoft.com/office/drawing/2014/main" id="{9B61DAD6-F53F-47AC-B4DB-E31E109ECB6E}"/>
                  </a:ext>
                </a:extLst>
              </p:cNvPr>
              <p:cNvSpPr/>
              <p:nvPr/>
            </p:nvSpPr>
            <p:spPr>
              <a:xfrm>
                <a:off x="7349505" y="606851"/>
                <a:ext cx="1211126" cy="1211126"/>
              </a:xfrm>
              <a:prstGeom prst="ellipse">
                <a:avLst/>
              </a:prstGeom>
              <a:solidFill>
                <a:schemeClr val="tx2"/>
              </a:solidFill>
              <a:ln>
                <a:noFill/>
              </a:ln>
              <a:effectLst>
                <a:outerShdw blurRad="114300" dist="114300" dir="13500000" algn="br" rotWithShape="0">
                  <a:schemeClr val="tx2">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p>
            </p:txBody>
          </p:sp>
          <p:sp>
            <p:nvSpPr>
              <p:cNvPr id="63" name="Oval 113">
                <a:extLst>
                  <a:ext uri="{FF2B5EF4-FFF2-40B4-BE49-F238E27FC236}">
                    <a16:creationId xmlns:a16="http://schemas.microsoft.com/office/drawing/2014/main" id="{E2642A1C-B6B2-D191-9576-DF5FB8F1A24A}"/>
                  </a:ext>
                </a:extLst>
              </p:cNvPr>
              <p:cNvSpPr/>
              <p:nvPr/>
            </p:nvSpPr>
            <p:spPr>
              <a:xfrm>
                <a:off x="17415949" y="464423"/>
                <a:ext cx="1211126" cy="1211126"/>
              </a:xfrm>
              <a:prstGeom prst="ellipse">
                <a:avLst/>
              </a:prstGeom>
              <a:solidFill>
                <a:schemeClr val="tx2"/>
              </a:solidFill>
              <a:ln>
                <a:noFill/>
              </a:ln>
              <a:effectLst>
                <a:outerShdw blurRad="114300" dist="114300" dir="13500000" algn="br" rotWithShape="0">
                  <a:schemeClr val="tx2">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p>
            </p:txBody>
          </p:sp>
        </p:grpSp>
        <p:sp>
          <p:nvSpPr>
            <p:cNvPr id="111" name="Freeform 69">
              <a:extLst>
                <a:ext uri="{FF2B5EF4-FFF2-40B4-BE49-F238E27FC236}">
                  <a16:creationId xmlns:a16="http://schemas.microsoft.com/office/drawing/2014/main" id="{9E040C7E-36DB-4A1B-B706-9CC2A074A098}"/>
                </a:ext>
              </a:extLst>
            </p:cNvPr>
            <p:cNvSpPr>
              <a:spLocks noEditPoints="1"/>
            </p:cNvSpPr>
            <p:nvPr/>
          </p:nvSpPr>
          <p:spPr bwMode="auto">
            <a:xfrm>
              <a:off x="9825901" y="7165610"/>
              <a:ext cx="606425" cy="358775"/>
            </a:xfrm>
            <a:custGeom>
              <a:avLst/>
              <a:gdLst>
                <a:gd name="T0" fmla="*/ 110 w 159"/>
                <a:gd name="T1" fmla="*/ 15 h 94"/>
                <a:gd name="T2" fmla="*/ 75 w 159"/>
                <a:gd name="T3" fmla="*/ 22 h 94"/>
                <a:gd name="T4" fmla="*/ 40 w 159"/>
                <a:gd name="T5" fmla="*/ 4 h 94"/>
                <a:gd name="T6" fmla="*/ 3 w 159"/>
                <a:gd name="T7" fmla="*/ 50 h 94"/>
                <a:gd name="T8" fmla="*/ 23 w 159"/>
                <a:gd name="T9" fmla="*/ 61 h 94"/>
                <a:gd name="T10" fmla="*/ 39 w 159"/>
                <a:gd name="T11" fmla="*/ 79 h 94"/>
                <a:gd name="T12" fmla="*/ 48 w 159"/>
                <a:gd name="T13" fmla="*/ 86 h 94"/>
                <a:gd name="T14" fmla="*/ 58 w 159"/>
                <a:gd name="T15" fmla="*/ 90 h 94"/>
                <a:gd name="T16" fmla="*/ 70 w 159"/>
                <a:gd name="T17" fmla="*/ 92 h 94"/>
                <a:gd name="T18" fmla="*/ 80 w 159"/>
                <a:gd name="T19" fmla="*/ 93 h 94"/>
                <a:gd name="T20" fmla="*/ 98 w 159"/>
                <a:gd name="T21" fmla="*/ 91 h 94"/>
                <a:gd name="T22" fmla="*/ 109 w 159"/>
                <a:gd name="T23" fmla="*/ 84 h 94"/>
                <a:gd name="T24" fmla="*/ 119 w 159"/>
                <a:gd name="T25" fmla="*/ 77 h 94"/>
                <a:gd name="T26" fmla="*/ 127 w 159"/>
                <a:gd name="T27" fmla="*/ 59 h 94"/>
                <a:gd name="T28" fmla="*/ 155 w 159"/>
                <a:gd name="T29" fmla="*/ 49 h 94"/>
                <a:gd name="T30" fmla="*/ 21 w 159"/>
                <a:gd name="T31" fmla="*/ 56 h 94"/>
                <a:gd name="T32" fmla="*/ 6 w 159"/>
                <a:gd name="T33" fmla="*/ 43 h 94"/>
                <a:gd name="T34" fmla="*/ 49 w 159"/>
                <a:gd name="T35" fmla="*/ 18 h 94"/>
                <a:gd name="T36" fmla="*/ 37 w 159"/>
                <a:gd name="T37" fmla="*/ 71 h 94"/>
                <a:gd name="T38" fmla="*/ 46 w 159"/>
                <a:gd name="T39" fmla="*/ 62 h 94"/>
                <a:gd name="T40" fmla="*/ 43 w 159"/>
                <a:gd name="T41" fmla="*/ 70 h 94"/>
                <a:gd name="T42" fmla="*/ 38 w 159"/>
                <a:gd name="T43" fmla="*/ 73 h 94"/>
                <a:gd name="T44" fmla="*/ 44 w 159"/>
                <a:gd name="T45" fmla="*/ 77 h 94"/>
                <a:gd name="T46" fmla="*/ 55 w 159"/>
                <a:gd name="T47" fmla="*/ 64 h 94"/>
                <a:gd name="T48" fmla="*/ 59 w 159"/>
                <a:gd name="T49" fmla="*/ 68 h 94"/>
                <a:gd name="T50" fmla="*/ 54 w 159"/>
                <a:gd name="T51" fmla="*/ 85 h 94"/>
                <a:gd name="T52" fmla="*/ 66 w 159"/>
                <a:gd name="T53" fmla="*/ 69 h 94"/>
                <a:gd name="T54" fmla="*/ 65 w 159"/>
                <a:gd name="T55" fmla="*/ 75 h 94"/>
                <a:gd name="T56" fmla="*/ 56 w 159"/>
                <a:gd name="T57" fmla="*/ 86 h 94"/>
                <a:gd name="T58" fmla="*/ 69 w 159"/>
                <a:gd name="T59" fmla="*/ 79 h 94"/>
                <a:gd name="T60" fmla="*/ 73 w 159"/>
                <a:gd name="T61" fmla="*/ 82 h 94"/>
                <a:gd name="T62" fmla="*/ 113 w 159"/>
                <a:gd name="T63" fmla="*/ 75 h 94"/>
                <a:gd name="T64" fmla="*/ 107 w 159"/>
                <a:gd name="T65" fmla="*/ 77 h 94"/>
                <a:gd name="T66" fmla="*/ 89 w 159"/>
                <a:gd name="T67" fmla="*/ 71 h 94"/>
                <a:gd name="T68" fmla="*/ 94 w 159"/>
                <a:gd name="T69" fmla="*/ 87 h 94"/>
                <a:gd name="T70" fmla="*/ 80 w 159"/>
                <a:gd name="T71" fmla="*/ 85 h 94"/>
                <a:gd name="T72" fmla="*/ 74 w 159"/>
                <a:gd name="T73" fmla="*/ 87 h 94"/>
                <a:gd name="T74" fmla="*/ 70 w 159"/>
                <a:gd name="T75" fmla="*/ 66 h 94"/>
                <a:gd name="T76" fmla="*/ 56 w 159"/>
                <a:gd name="T77" fmla="*/ 59 h 94"/>
                <a:gd name="T78" fmla="*/ 40 w 159"/>
                <a:gd name="T79" fmla="*/ 59 h 94"/>
                <a:gd name="T80" fmla="*/ 62 w 159"/>
                <a:gd name="T81" fmla="*/ 28 h 94"/>
                <a:gd name="T82" fmla="*/ 81 w 159"/>
                <a:gd name="T83" fmla="*/ 41 h 94"/>
                <a:gd name="T84" fmla="*/ 118 w 159"/>
                <a:gd name="T85" fmla="*/ 67 h 94"/>
                <a:gd name="T86" fmla="*/ 121 w 159"/>
                <a:gd name="T87" fmla="*/ 59 h 94"/>
                <a:gd name="T88" fmla="*/ 80 w 159"/>
                <a:gd name="T89" fmla="*/ 36 h 94"/>
                <a:gd name="T90" fmla="*/ 77 w 159"/>
                <a:gd name="T91" fmla="*/ 26 h 94"/>
                <a:gd name="T92" fmla="*/ 86 w 159"/>
                <a:gd name="T93" fmla="*/ 26 h 94"/>
                <a:gd name="T94" fmla="*/ 129 w 159"/>
                <a:gd name="T95" fmla="*/ 52 h 94"/>
                <a:gd name="T96" fmla="*/ 138 w 159"/>
                <a:gd name="T97" fmla="*/ 53 h 94"/>
                <a:gd name="T98" fmla="*/ 115 w 159"/>
                <a:gd name="T99" fmla="*/ 16 h 94"/>
                <a:gd name="T100" fmla="*/ 132 w 159"/>
                <a:gd name="T101"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9" h="94">
                  <a:moveTo>
                    <a:pt x="138" y="5"/>
                  </a:moveTo>
                  <a:cubicBezTo>
                    <a:pt x="136" y="1"/>
                    <a:pt x="132" y="0"/>
                    <a:pt x="128" y="2"/>
                  </a:cubicBezTo>
                  <a:cubicBezTo>
                    <a:pt x="122" y="5"/>
                    <a:pt x="117" y="8"/>
                    <a:pt x="113" y="10"/>
                  </a:cubicBezTo>
                  <a:cubicBezTo>
                    <a:pt x="112" y="11"/>
                    <a:pt x="110" y="13"/>
                    <a:pt x="110" y="15"/>
                  </a:cubicBezTo>
                  <a:cubicBezTo>
                    <a:pt x="110" y="15"/>
                    <a:pt x="110" y="16"/>
                    <a:pt x="110" y="17"/>
                  </a:cubicBezTo>
                  <a:cubicBezTo>
                    <a:pt x="99" y="15"/>
                    <a:pt x="88" y="20"/>
                    <a:pt x="85" y="21"/>
                  </a:cubicBezTo>
                  <a:cubicBezTo>
                    <a:pt x="84" y="21"/>
                    <a:pt x="80" y="21"/>
                    <a:pt x="79" y="21"/>
                  </a:cubicBezTo>
                  <a:cubicBezTo>
                    <a:pt x="77" y="21"/>
                    <a:pt x="76" y="21"/>
                    <a:pt x="75" y="22"/>
                  </a:cubicBezTo>
                  <a:cubicBezTo>
                    <a:pt x="68" y="25"/>
                    <a:pt x="68" y="25"/>
                    <a:pt x="68" y="25"/>
                  </a:cubicBezTo>
                  <a:cubicBezTo>
                    <a:pt x="65" y="24"/>
                    <a:pt x="60" y="22"/>
                    <a:pt x="55" y="20"/>
                  </a:cubicBezTo>
                  <a:cubicBezTo>
                    <a:pt x="55" y="18"/>
                    <a:pt x="54" y="15"/>
                    <a:pt x="52" y="14"/>
                  </a:cubicBezTo>
                  <a:cubicBezTo>
                    <a:pt x="40" y="4"/>
                    <a:pt x="40" y="4"/>
                    <a:pt x="40" y="4"/>
                  </a:cubicBezTo>
                  <a:cubicBezTo>
                    <a:pt x="37" y="2"/>
                    <a:pt x="33" y="2"/>
                    <a:pt x="30" y="5"/>
                  </a:cubicBezTo>
                  <a:cubicBezTo>
                    <a:pt x="2" y="40"/>
                    <a:pt x="2" y="40"/>
                    <a:pt x="2" y="40"/>
                  </a:cubicBezTo>
                  <a:cubicBezTo>
                    <a:pt x="1" y="41"/>
                    <a:pt x="0" y="43"/>
                    <a:pt x="1" y="45"/>
                  </a:cubicBezTo>
                  <a:cubicBezTo>
                    <a:pt x="1" y="47"/>
                    <a:pt x="2" y="48"/>
                    <a:pt x="3" y="50"/>
                  </a:cubicBezTo>
                  <a:cubicBezTo>
                    <a:pt x="16" y="60"/>
                    <a:pt x="16" y="60"/>
                    <a:pt x="16" y="60"/>
                  </a:cubicBezTo>
                  <a:cubicBezTo>
                    <a:pt x="17" y="61"/>
                    <a:pt x="19" y="61"/>
                    <a:pt x="20" y="61"/>
                  </a:cubicBezTo>
                  <a:cubicBezTo>
                    <a:pt x="21" y="61"/>
                    <a:pt x="21" y="61"/>
                    <a:pt x="21" y="61"/>
                  </a:cubicBezTo>
                  <a:cubicBezTo>
                    <a:pt x="22" y="61"/>
                    <a:pt x="23" y="61"/>
                    <a:pt x="23" y="61"/>
                  </a:cubicBezTo>
                  <a:cubicBezTo>
                    <a:pt x="27" y="63"/>
                    <a:pt x="31" y="66"/>
                    <a:pt x="33" y="67"/>
                  </a:cubicBezTo>
                  <a:cubicBezTo>
                    <a:pt x="32" y="69"/>
                    <a:pt x="32" y="70"/>
                    <a:pt x="32" y="72"/>
                  </a:cubicBezTo>
                  <a:cubicBezTo>
                    <a:pt x="32" y="74"/>
                    <a:pt x="33" y="75"/>
                    <a:pt x="34" y="77"/>
                  </a:cubicBezTo>
                  <a:cubicBezTo>
                    <a:pt x="36" y="78"/>
                    <a:pt x="37" y="78"/>
                    <a:pt x="39" y="79"/>
                  </a:cubicBezTo>
                  <a:cubicBezTo>
                    <a:pt x="39" y="81"/>
                    <a:pt x="39" y="83"/>
                    <a:pt x="41" y="84"/>
                  </a:cubicBezTo>
                  <a:cubicBezTo>
                    <a:pt x="42" y="85"/>
                    <a:pt x="44" y="86"/>
                    <a:pt x="46" y="86"/>
                  </a:cubicBezTo>
                  <a:cubicBezTo>
                    <a:pt x="46" y="86"/>
                    <a:pt x="47" y="86"/>
                    <a:pt x="47" y="86"/>
                  </a:cubicBezTo>
                  <a:cubicBezTo>
                    <a:pt x="47" y="86"/>
                    <a:pt x="48" y="86"/>
                    <a:pt x="48" y="86"/>
                  </a:cubicBezTo>
                  <a:cubicBezTo>
                    <a:pt x="49" y="87"/>
                    <a:pt x="49" y="88"/>
                    <a:pt x="50" y="89"/>
                  </a:cubicBezTo>
                  <a:cubicBezTo>
                    <a:pt x="52" y="90"/>
                    <a:pt x="53" y="90"/>
                    <a:pt x="55" y="90"/>
                  </a:cubicBezTo>
                  <a:cubicBezTo>
                    <a:pt x="56" y="90"/>
                    <a:pt x="56" y="90"/>
                    <a:pt x="56" y="90"/>
                  </a:cubicBezTo>
                  <a:cubicBezTo>
                    <a:pt x="57" y="90"/>
                    <a:pt x="58" y="90"/>
                    <a:pt x="58" y="90"/>
                  </a:cubicBezTo>
                  <a:cubicBezTo>
                    <a:pt x="59" y="91"/>
                    <a:pt x="59" y="92"/>
                    <a:pt x="60" y="92"/>
                  </a:cubicBezTo>
                  <a:cubicBezTo>
                    <a:pt x="61" y="94"/>
                    <a:pt x="63" y="94"/>
                    <a:pt x="65" y="94"/>
                  </a:cubicBezTo>
                  <a:cubicBezTo>
                    <a:pt x="65" y="94"/>
                    <a:pt x="66" y="94"/>
                    <a:pt x="66" y="94"/>
                  </a:cubicBezTo>
                  <a:cubicBezTo>
                    <a:pt x="68" y="94"/>
                    <a:pt x="69" y="93"/>
                    <a:pt x="70" y="92"/>
                  </a:cubicBezTo>
                  <a:cubicBezTo>
                    <a:pt x="71" y="91"/>
                    <a:pt x="71" y="91"/>
                    <a:pt x="71" y="91"/>
                  </a:cubicBezTo>
                  <a:cubicBezTo>
                    <a:pt x="73" y="92"/>
                    <a:pt x="73" y="92"/>
                    <a:pt x="73" y="92"/>
                  </a:cubicBezTo>
                  <a:cubicBezTo>
                    <a:pt x="74" y="93"/>
                    <a:pt x="76" y="93"/>
                    <a:pt x="78" y="93"/>
                  </a:cubicBezTo>
                  <a:cubicBezTo>
                    <a:pt x="79" y="93"/>
                    <a:pt x="80" y="93"/>
                    <a:pt x="80" y="93"/>
                  </a:cubicBezTo>
                  <a:cubicBezTo>
                    <a:pt x="82" y="93"/>
                    <a:pt x="84" y="93"/>
                    <a:pt x="86" y="91"/>
                  </a:cubicBezTo>
                  <a:cubicBezTo>
                    <a:pt x="88" y="92"/>
                    <a:pt x="89" y="93"/>
                    <a:pt x="91" y="93"/>
                  </a:cubicBezTo>
                  <a:cubicBezTo>
                    <a:pt x="91" y="93"/>
                    <a:pt x="91" y="93"/>
                    <a:pt x="92" y="93"/>
                  </a:cubicBezTo>
                  <a:cubicBezTo>
                    <a:pt x="94" y="93"/>
                    <a:pt x="96" y="92"/>
                    <a:pt x="98" y="91"/>
                  </a:cubicBezTo>
                  <a:cubicBezTo>
                    <a:pt x="99" y="89"/>
                    <a:pt x="100" y="88"/>
                    <a:pt x="100" y="86"/>
                  </a:cubicBezTo>
                  <a:cubicBezTo>
                    <a:pt x="101" y="86"/>
                    <a:pt x="101" y="86"/>
                    <a:pt x="102" y="86"/>
                  </a:cubicBezTo>
                  <a:cubicBezTo>
                    <a:pt x="102" y="86"/>
                    <a:pt x="102" y="86"/>
                    <a:pt x="103" y="86"/>
                  </a:cubicBezTo>
                  <a:cubicBezTo>
                    <a:pt x="105" y="86"/>
                    <a:pt x="107" y="86"/>
                    <a:pt x="109" y="84"/>
                  </a:cubicBezTo>
                  <a:cubicBezTo>
                    <a:pt x="110" y="83"/>
                    <a:pt x="111" y="81"/>
                    <a:pt x="111" y="79"/>
                  </a:cubicBezTo>
                  <a:cubicBezTo>
                    <a:pt x="112" y="79"/>
                    <a:pt x="112" y="79"/>
                    <a:pt x="112" y="79"/>
                  </a:cubicBezTo>
                  <a:cubicBezTo>
                    <a:pt x="113" y="79"/>
                    <a:pt x="113" y="79"/>
                    <a:pt x="113" y="79"/>
                  </a:cubicBezTo>
                  <a:cubicBezTo>
                    <a:pt x="116" y="79"/>
                    <a:pt x="117" y="78"/>
                    <a:pt x="119" y="77"/>
                  </a:cubicBezTo>
                  <a:cubicBezTo>
                    <a:pt x="121" y="75"/>
                    <a:pt x="122" y="73"/>
                    <a:pt x="122" y="70"/>
                  </a:cubicBezTo>
                  <a:cubicBezTo>
                    <a:pt x="122" y="69"/>
                    <a:pt x="121" y="68"/>
                    <a:pt x="121" y="67"/>
                  </a:cubicBezTo>
                  <a:cubicBezTo>
                    <a:pt x="122" y="66"/>
                    <a:pt x="124" y="64"/>
                    <a:pt x="125" y="62"/>
                  </a:cubicBezTo>
                  <a:cubicBezTo>
                    <a:pt x="126" y="61"/>
                    <a:pt x="126" y="59"/>
                    <a:pt x="127" y="59"/>
                  </a:cubicBezTo>
                  <a:cubicBezTo>
                    <a:pt x="127" y="59"/>
                    <a:pt x="129" y="57"/>
                    <a:pt x="132" y="56"/>
                  </a:cubicBezTo>
                  <a:cubicBezTo>
                    <a:pt x="133" y="57"/>
                    <a:pt x="135" y="58"/>
                    <a:pt x="137" y="58"/>
                  </a:cubicBezTo>
                  <a:cubicBezTo>
                    <a:pt x="138" y="58"/>
                    <a:pt x="139" y="58"/>
                    <a:pt x="140" y="57"/>
                  </a:cubicBezTo>
                  <a:cubicBezTo>
                    <a:pt x="155" y="49"/>
                    <a:pt x="155" y="49"/>
                    <a:pt x="155" y="49"/>
                  </a:cubicBezTo>
                  <a:cubicBezTo>
                    <a:pt x="157" y="48"/>
                    <a:pt x="158" y="47"/>
                    <a:pt x="158" y="45"/>
                  </a:cubicBezTo>
                  <a:cubicBezTo>
                    <a:pt x="159" y="43"/>
                    <a:pt x="159" y="41"/>
                    <a:pt x="158" y="40"/>
                  </a:cubicBezTo>
                  <a:lnTo>
                    <a:pt x="138" y="5"/>
                  </a:lnTo>
                  <a:close/>
                  <a:moveTo>
                    <a:pt x="21" y="56"/>
                  </a:moveTo>
                  <a:cubicBezTo>
                    <a:pt x="20" y="56"/>
                    <a:pt x="19" y="56"/>
                    <a:pt x="19" y="56"/>
                  </a:cubicBezTo>
                  <a:cubicBezTo>
                    <a:pt x="6" y="46"/>
                    <a:pt x="6" y="46"/>
                    <a:pt x="6" y="46"/>
                  </a:cubicBezTo>
                  <a:cubicBezTo>
                    <a:pt x="6" y="46"/>
                    <a:pt x="6" y="45"/>
                    <a:pt x="5" y="44"/>
                  </a:cubicBezTo>
                  <a:cubicBezTo>
                    <a:pt x="5" y="44"/>
                    <a:pt x="6" y="43"/>
                    <a:pt x="6" y="43"/>
                  </a:cubicBezTo>
                  <a:cubicBezTo>
                    <a:pt x="34" y="8"/>
                    <a:pt x="34" y="8"/>
                    <a:pt x="34" y="8"/>
                  </a:cubicBezTo>
                  <a:cubicBezTo>
                    <a:pt x="35" y="8"/>
                    <a:pt x="35" y="7"/>
                    <a:pt x="36" y="7"/>
                  </a:cubicBezTo>
                  <a:cubicBezTo>
                    <a:pt x="36" y="7"/>
                    <a:pt x="37" y="7"/>
                    <a:pt x="37" y="8"/>
                  </a:cubicBezTo>
                  <a:cubicBezTo>
                    <a:pt x="49" y="18"/>
                    <a:pt x="49" y="18"/>
                    <a:pt x="49" y="18"/>
                  </a:cubicBezTo>
                  <a:cubicBezTo>
                    <a:pt x="50" y="18"/>
                    <a:pt x="50" y="20"/>
                    <a:pt x="50" y="21"/>
                  </a:cubicBezTo>
                  <a:cubicBezTo>
                    <a:pt x="22" y="56"/>
                    <a:pt x="22" y="56"/>
                    <a:pt x="22" y="56"/>
                  </a:cubicBezTo>
                  <a:cubicBezTo>
                    <a:pt x="22" y="56"/>
                    <a:pt x="21" y="56"/>
                    <a:pt x="21" y="56"/>
                  </a:cubicBezTo>
                  <a:close/>
                  <a:moveTo>
                    <a:pt x="37" y="71"/>
                  </a:moveTo>
                  <a:cubicBezTo>
                    <a:pt x="37" y="71"/>
                    <a:pt x="37" y="70"/>
                    <a:pt x="37" y="70"/>
                  </a:cubicBezTo>
                  <a:cubicBezTo>
                    <a:pt x="44" y="62"/>
                    <a:pt x="44" y="62"/>
                    <a:pt x="44" y="62"/>
                  </a:cubicBezTo>
                  <a:cubicBezTo>
                    <a:pt x="44" y="62"/>
                    <a:pt x="45" y="62"/>
                    <a:pt x="45" y="62"/>
                  </a:cubicBezTo>
                  <a:cubicBezTo>
                    <a:pt x="45" y="62"/>
                    <a:pt x="46" y="62"/>
                    <a:pt x="46" y="62"/>
                  </a:cubicBezTo>
                  <a:cubicBezTo>
                    <a:pt x="46" y="62"/>
                    <a:pt x="47" y="62"/>
                    <a:pt x="47" y="62"/>
                  </a:cubicBezTo>
                  <a:cubicBezTo>
                    <a:pt x="48" y="63"/>
                    <a:pt x="48" y="63"/>
                    <a:pt x="48" y="64"/>
                  </a:cubicBezTo>
                  <a:cubicBezTo>
                    <a:pt x="48" y="65"/>
                    <a:pt x="48" y="65"/>
                    <a:pt x="48" y="66"/>
                  </a:cubicBezTo>
                  <a:cubicBezTo>
                    <a:pt x="43" y="70"/>
                    <a:pt x="43" y="70"/>
                    <a:pt x="43" y="70"/>
                  </a:cubicBezTo>
                  <a:cubicBezTo>
                    <a:pt x="41" y="73"/>
                    <a:pt x="41" y="73"/>
                    <a:pt x="41" y="73"/>
                  </a:cubicBezTo>
                  <a:cubicBezTo>
                    <a:pt x="41" y="73"/>
                    <a:pt x="40" y="74"/>
                    <a:pt x="40" y="74"/>
                  </a:cubicBezTo>
                  <a:cubicBezTo>
                    <a:pt x="40" y="74"/>
                    <a:pt x="40" y="74"/>
                    <a:pt x="40" y="74"/>
                  </a:cubicBezTo>
                  <a:cubicBezTo>
                    <a:pt x="39" y="74"/>
                    <a:pt x="38" y="74"/>
                    <a:pt x="38" y="73"/>
                  </a:cubicBezTo>
                  <a:cubicBezTo>
                    <a:pt x="37" y="73"/>
                    <a:pt x="37" y="72"/>
                    <a:pt x="37" y="71"/>
                  </a:cubicBezTo>
                  <a:close/>
                  <a:moveTo>
                    <a:pt x="46" y="81"/>
                  </a:moveTo>
                  <a:cubicBezTo>
                    <a:pt x="45" y="81"/>
                    <a:pt x="45" y="81"/>
                    <a:pt x="44" y="81"/>
                  </a:cubicBezTo>
                  <a:cubicBezTo>
                    <a:pt x="43" y="80"/>
                    <a:pt x="43" y="78"/>
                    <a:pt x="44" y="77"/>
                  </a:cubicBezTo>
                  <a:cubicBezTo>
                    <a:pt x="46" y="75"/>
                    <a:pt x="46" y="75"/>
                    <a:pt x="46" y="75"/>
                  </a:cubicBezTo>
                  <a:cubicBezTo>
                    <a:pt x="51" y="69"/>
                    <a:pt x="51" y="69"/>
                    <a:pt x="51" y="69"/>
                  </a:cubicBezTo>
                  <a:cubicBezTo>
                    <a:pt x="51" y="69"/>
                    <a:pt x="51" y="69"/>
                    <a:pt x="51" y="69"/>
                  </a:cubicBezTo>
                  <a:cubicBezTo>
                    <a:pt x="55" y="64"/>
                    <a:pt x="55" y="64"/>
                    <a:pt x="55" y="64"/>
                  </a:cubicBezTo>
                  <a:cubicBezTo>
                    <a:pt x="56" y="64"/>
                    <a:pt x="56" y="64"/>
                    <a:pt x="57" y="64"/>
                  </a:cubicBezTo>
                  <a:cubicBezTo>
                    <a:pt x="57" y="64"/>
                    <a:pt x="57" y="64"/>
                    <a:pt x="57" y="64"/>
                  </a:cubicBezTo>
                  <a:cubicBezTo>
                    <a:pt x="58" y="64"/>
                    <a:pt x="58" y="64"/>
                    <a:pt x="59" y="64"/>
                  </a:cubicBezTo>
                  <a:cubicBezTo>
                    <a:pt x="60" y="65"/>
                    <a:pt x="60" y="67"/>
                    <a:pt x="59" y="68"/>
                  </a:cubicBezTo>
                  <a:cubicBezTo>
                    <a:pt x="48" y="80"/>
                    <a:pt x="48" y="80"/>
                    <a:pt x="48" y="80"/>
                  </a:cubicBezTo>
                  <a:cubicBezTo>
                    <a:pt x="47" y="81"/>
                    <a:pt x="47" y="81"/>
                    <a:pt x="46" y="81"/>
                  </a:cubicBezTo>
                  <a:close/>
                  <a:moveTo>
                    <a:pt x="56" y="86"/>
                  </a:moveTo>
                  <a:cubicBezTo>
                    <a:pt x="55" y="86"/>
                    <a:pt x="54" y="86"/>
                    <a:pt x="54" y="85"/>
                  </a:cubicBezTo>
                  <a:cubicBezTo>
                    <a:pt x="52" y="84"/>
                    <a:pt x="52" y="82"/>
                    <a:pt x="53" y="81"/>
                  </a:cubicBezTo>
                  <a:cubicBezTo>
                    <a:pt x="64" y="70"/>
                    <a:pt x="64" y="70"/>
                    <a:pt x="64" y="70"/>
                  </a:cubicBezTo>
                  <a:cubicBezTo>
                    <a:pt x="64" y="69"/>
                    <a:pt x="65" y="69"/>
                    <a:pt x="65" y="69"/>
                  </a:cubicBezTo>
                  <a:cubicBezTo>
                    <a:pt x="65" y="69"/>
                    <a:pt x="65" y="69"/>
                    <a:pt x="66" y="69"/>
                  </a:cubicBezTo>
                  <a:cubicBezTo>
                    <a:pt x="66" y="69"/>
                    <a:pt x="67" y="69"/>
                    <a:pt x="67" y="70"/>
                  </a:cubicBezTo>
                  <a:cubicBezTo>
                    <a:pt x="68" y="71"/>
                    <a:pt x="68" y="72"/>
                    <a:pt x="67" y="73"/>
                  </a:cubicBezTo>
                  <a:cubicBezTo>
                    <a:pt x="66" y="75"/>
                    <a:pt x="66" y="75"/>
                    <a:pt x="66" y="75"/>
                  </a:cubicBezTo>
                  <a:cubicBezTo>
                    <a:pt x="66" y="75"/>
                    <a:pt x="66" y="75"/>
                    <a:pt x="65" y="75"/>
                  </a:cubicBezTo>
                  <a:cubicBezTo>
                    <a:pt x="59" y="82"/>
                    <a:pt x="59" y="82"/>
                    <a:pt x="59" y="82"/>
                  </a:cubicBezTo>
                  <a:cubicBezTo>
                    <a:pt x="59" y="82"/>
                    <a:pt x="59" y="82"/>
                    <a:pt x="59" y="82"/>
                  </a:cubicBezTo>
                  <a:cubicBezTo>
                    <a:pt x="57" y="85"/>
                    <a:pt x="57" y="85"/>
                    <a:pt x="57" y="85"/>
                  </a:cubicBezTo>
                  <a:cubicBezTo>
                    <a:pt x="57" y="85"/>
                    <a:pt x="56" y="86"/>
                    <a:pt x="56" y="86"/>
                  </a:cubicBezTo>
                  <a:close/>
                  <a:moveTo>
                    <a:pt x="65" y="90"/>
                  </a:moveTo>
                  <a:cubicBezTo>
                    <a:pt x="64" y="90"/>
                    <a:pt x="64" y="89"/>
                    <a:pt x="63" y="89"/>
                  </a:cubicBezTo>
                  <a:cubicBezTo>
                    <a:pt x="62" y="88"/>
                    <a:pt x="62" y="86"/>
                    <a:pt x="63" y="85"/>
                  </a:cubicBezTo>
                  <a:cubicBezTo>
                    <a:pt x="69" y="79"/>
                    <a:pt x="69" y="79"/>
                    <a:pt x="69" y="79"/>
                  </a:cubicBezTo>
                  <a:cubicBezTo>
                    <a:pt x="70" y="78"/>
                    <a:pt x="70" y="78"/>
                    <a:pt x="71" y="78"/>
                  </a:cubicBezTo>
                  <a:cubicBezTo>
                    <a:pt x="71" y="78"/>
                    <a:pt x="71" y="78"/>
                    <a:pt x="71" y="78"/>
                  </a:cubicBezTo>
                  <a:cubicBezTo>
                    <a:pt x="72" y="78"/>
                    <a:pt x="72" y="78"/>
                    <a:pt x="73" y="78"/>
                  </a:cubicBezTo>
                  <a:cubicBezTo>
                    <a:pt x="74" y="79"/>
                    <a:pt x="74" y="81"/>
                    <a:pt x="73" y="82"/>
                  </a:cubicBezTo>
                  <a:cubicBezTo>
                    <a:pt x="67" y="89"/>
                    <a:pt x="67" y="89"/>
                    <a:pt x="67" y="89"/>
                  </a:cubicBezTo>
                  <a:cubicBezTo>
                    <a:pt x="66" y="89"/>
                    <a:pt x="66" y="89"/>
                    <a:pt x="65" y="90"/>
                  </a:cubicBezTo>
                  <a:close/>
                  <a:moveTo>
                    <a:pt x="115" y="74"/>
                  </a:moveTo>
                  <a:cubicBezTo>
                    <a:pt x="114" y="75"/>
                    <a:pt x="114" y="75"/>
                    <a:pt x="113" y="75"/>
                  </a:cubicBezTo>
                  <a:cubicBezTo>
                    <a:pt x="111" y="74"/>
                    <a:pt x="104" y="69"/>
                    <a:pt x="99" y="65"/>
                  </a:cubicBezTo>
                  <a:cubicBezTo>
                    <a:pt x="96" y="68"/>
                    <a:pt x="96" y="68"/>
                    <a:pt x="96" y="68"/>
                  </a:cubicBezTo>
                  <a:cubicBezTo>
                    <a:pt x="98" y="70"/>
                    <a:pt x="103" y="74"/>
                    <a:pt x="107" y="77"/>
                  </a:cubicBezTo>
                  <a:cubicBezTo>
                    <a:pt x="107" y="77"/>
                    <a:pt x="107" y="77"/>
                    <a:pt x="107" y="77"/>
                  </a:cubicBezTo>
                  <a:cubicBezTo>
                    <a:pt x="107" y="78"/>
                    <a:pt x="106" y="80"/>
                    <a:pt x="105" y="81"/>
                  </a:cubicBezTo>
                  <a:cubicBezTo>
                    <a:pt x="105" y="81"/>
                    <a:pt x="103" y="82"/>
                    <a:pt x="102" y="82"/>
                  </a:cubicBezTo>
                  <a:cubicBezTo>
                    <a:pt x="101" y="81"/>
                    <a:pt x="100" y="81"/>
                    <a:pt x="99" y="80"/>
                  </a:cubicBezTo>
                  <a:cubicBezTo>
                    <a:pt x="89" y="71"/>
                    <a:pt x="89" y="71"/>
                    <a:pt x="89" y="71"/>
                  </a:cubicBezTo>
                  <a:cubicBezTo>
                    <a:pt x="86" y="75"/>
                    <a:pt x="86" y="75"/>
                    <a:pt x="86" y="75"/>
                  </a:cubicBezTo>
                  <a:cubicBezTo>
                    <a:pt x="96" y="83"/>
                    <a:pt x="96" y="83"/>
                    <a:pt x="96" y="83"/>
                  </a:cubicBezTo>
                  <a:cubicBezTo>
                    <a:pt x="96" y="83"/>
                    <a:pt x="96" y="83"/>
                    <a:pt x="96" y="84"/>
                  </a:cubicBezTo>
                  <a:cubicBezTo>
                    <a:pt x="96" y="85"/>
                    <a:pt x="95" y="86"/>
                    <a:pt x="94" y="87"/>
                  </a:cubicBezTo>
                  <a:cubicBezTo>
                    <a:pt x="94" y="88"/>
                    <a:pt x="92" y="88"/>
                    <a:pt x="91" y="88"/>
                  </a:cubicBezTo>
                  <a:cubicBezTo>
                    <a:pt x="90" y="88"/>
                    <a:pt x="89" y="87"/>
                    <a:pt x="88" y="86"/>
                  </a:cubicBezTo>
                  <a:cubicBezTo>
                    <a:pt x="84" y="82"/>
                    <a:pt x="84" y="82"/>
                    <a:pt x="84" y="82"/>
                  </a:cubicBezTo>
                  <a:cubicBezTo>
                    <a:pt x="80" y="85"/>
                    <a:pt x="80" y="85"/>
                    <a:pt x="80" y="85"/>
                  </a:cubicBezTo>
                  <a:cubicBezTo>
                    <a:pt x="83" y="88"/>
                    <a:pt x="83" y="88"/>
                    <a:pt x="83" y="88"/>
                  </a:cubicBezTo>
                  <a:cubicBezTo>
                    <a:pt x="82" y="88"/>
                    <a:pt x="81" y="88"/>
                    <a:pt x="80" y="88"/>
                  </a:cubicBezTo>
                  <a:cubicBezTo>
                    <a:pt x="78" y="89"/>
                    <a:pt x="76" y="88"/>
                    <a:pt x="75" y="88"/>
                  </a:cubicBezTo>
                  <a:cubicBezTo>
                    <a:pt x="74" y="87"/>
                    <a:pt x="74" y="87"/>
                    <a:pt x="74" y="87"/>
                  </a:cubicBezTo>
                  <a:cubicBezTo>
                    <a:pt x="76" y="85"/>
                    <a:pt x="76" y="85"/>
                    <a:pt x="76" y="85"/>
                  </a:cubicBezTo>
                  <a:cubicBezTo>
                    <a:pt x="79" y="82"/>
                    <a:pt x="79" y="78"/>
                    <a:pt x="76" y="75"/>
                  </a:cubicBezTo>
                  <a:cubicBezTo>
                    <a:pt x="75" y="74"/>
                    <a:pt x="74" y="74"/>
                    <a:pt x="73" y="73"/>
                  </a:cubicBezTo>
                  <a:cubicBezTo>
                    <a:pt x="73" y="71"/>
                    <a:pt x="73" y="68"/>
                    <a:pt x="70" y="66"/>
                  </a:cubicBezTo>
                  <a:cubicBezTo>
                    <a:pt x="69" y="65"/>
                    <a:pt x="67" y="64"/>
                    <a:pt x="65" y="64"/>
                  </a:cubicBezTo>
                  <a:cubicBezTo>
                    <a:pt x="64" y="64"/>
                    <a:pt x="64" y="64"/>
                    <a:pt x="64" y="64"/>
                  </a:cubicBezTo>
                  <a:cubicBezTo>
                    <a:pt x="64" y="63"/>
                    <a:pt x="63" y="62"/>
                    <a:pt x="62" y="61"/>
                  </a:cubicBezTo>
                  <a:cubicBezTo>
                    <a:pt x="60" y="59"/>
                    <a:pt x="58" y="59"/>
                    <a:pt x="56" y="59"/>
                  </a:cubicBezTo>
                  <a:cubicBezTo>
                    <a:pt x="55" y="59"/>
                    <a:pt x="53" y="60"/>
                    <a:pt x="52" y="61"/>
                  </a:cubicBezTo>
                  <a:cubicBezTo>
                    <a:pt x="52" y="60"/>
                    <a:pt x="51" y="59"/>
                    <a:pt x="51" y="59"/>
                  </a:cubicBezTo>
                  <a:cubicBezTo>
                    <a:pt x="49" y="57"/>
                    <a:pt x="47" y="57"/>
                    <a:pt x="45" y="57"/>
                  </a:cubicBezTo>
                  <a:cubicBezTo>
                    <a:pt x="43" y="57"/>
                    <a:pt x="41" y="58"/>
                    <a:pt x="40" y="59"/>
                  </a:cubicBezTo>
                  <a:cubicBezTo>
                    <a:pt x="36" y="64"/>
                    <a:pt x="36" y="64"/>
                    <a:pt x="36" y="64"/>
                  </a:cubicBezTo>
                  <a:cubicBezTo>
                    <a:pt x="34" y="62"/>
                    <a:pt x="31" y="60"/>
                    <a:pt x="27" y="57"/>
                  </a:cubicBezTo>
                  <a:cubicBezTo>
                    <a:pt x="53" y="25"/>
                    <a:pt x="53" y="25"/>
                    <a:pt x="53" y="25"/>
                  </a:cubicBezTo>
                  <a:cubicBezTo>
                    <a:pt x="56" y="26"/>
                    <a:pt x="60" y="27"/>
                    <a:pt x="62" y="28"/>
                  </a:cubicBezTo>
                  <a:cubicBezTo>
                    <a:pt x="53" y="33"/>
                    <a:pt x="53" y="33"/>
                    <a:pt x="53" y="33"/>
                  </a:cubicBezTo>
                  <a:cubicBezTo>
                    <a:pt x="46" y="37"/>
                    <a:pt x="47" y="42"/>
                    <a:pt x="47" y="43"/>
                  </a:cubicBezTo>
                  <a:cubicBezTo>
                    <a:pt x="49" y="47"/>
                    <a:pt x="54" y="51"/>
                    <a:pt x="58" y="50"/>
                  </a:cubicBezTo>
                  <a:cubicBezTo>
                    <a:pt x="63" y="49"/>
                    <a:pt x="76" y="43"/>
                    <a:pt x="81" y="41"/>
                  </a:cubicBezTo>
                  <a:cubicBezTo>
                    <a:pt x="94" y="51"/>
                    <a:pt x="114" y="66"/>
                    <a:pt x="116" y="68"/>
                  </a:cubicBezTo>
                  <a:cubicBezTo>
                    <a:pt x="117" y="69"/>
                    <a:pt x="117" y="69"/>
                    <a:pt x="117" y="70"/>
                  </a:cubicBezTo>
                  <a:cubicBezTo>
                    <a:pt x="117" y="71"/>
                    <a:pt x="116" y="73"/>
                    <a:pt x="115" y="74"/>
                  </a:cubicBezTo>
                  <a:close/>
                  <a:moveTo>
                    <a:pt x="118" y="67"/>
                  </a:moveTo>
                  <a:cubicBezTo>
                    <a:pt x="118" y="67"/>
                    <a:pt x="118" y="67"/>
                    <a:pt x="118" y="67"/>
                  </a:cubicBezTo>
                  <a:cubicBezTo>
                    <a:pt x="118" y="67"/>
                    <a:pt x="118" y="67"/>
                    <a:pt x="118" y="67"/>
                  </a:cubicBezTo>
                  <a:close/>
                  <a:moveTo>
                    <a:pt x="123" y="56"/>
                  </a:moveTo>
                  <a:cubicBezTo>
                    <a:pt x="123" y="56"/>
                    <a:pt x="122" y="58"/>
                    <a:pt x="121" y="59"/>
                  </a:cubicBezTo>
                  <a:cubicBezTo>
                    <a:pt x="120" y="60"/>
                    <a:pt x="119" y="62"/>
                    <a:pt x="118" y="63"/>
                  </a:cubicBezTo>
                  <a:cubicBezTo>
                    <a:pt x="111" y="58"/>
                    <a:pt x="88" y="40"/>
                    <a:pt x="82" y="37"/>
                  </a:cubicBezTo>
                  <a:cubicBezTo>
                    <a:pt x="81" y="36"/>
                    <a:pt x="81" y="36"/>
                    <a:pt x="81" y="36"/>
                  </a:cubicBezTo>
                  <a:cubicBezTo>
                    <a:pt x="80" y="36"/>
                    <a:pt x="80" y="36"/>
                    <a:pt x="80" y="36"/>
                  </a:cubicBezTo>
                  <a:cubicBezTo>
                    <a:pt x="72" y="40"/>
                    <a:pt x="60" y="44"/>
                    <a:pt x="57" y="45"/>
                  </a:cubicBezTo>
                  <a:cubicBezTo>
                    <a:pt x="56" y="46"/>
                    <a:pt x="52" y="44"/>
                    <a:pt x="52" y="41"/>
                  </a:cubicBezTo>
                  <a:cubicBezTo>
                    <a:pt x="51" y="40"/>
                    <a:pt x="52" y="39"/>
                    <a:pt x="55" y="37"/>
                  </a:cubicBezTo>
                  <a:cubicBezTo>
                    <a:pt x="77" y="26"/>
                    <a:pt x="77" y="26"/>
                    <a:pt x="77" y="26"/>
                  </a:cubicBezTo>
                  <a:cubicBezTo>
                    <a:pt x="77" y="26"/>
                    <a:pt x="78" y="26"/>
                    <a:pt x="78" y="26"/>
                  </a:cubicBezTo>
                  <a:cubicBezTo>
                    <a:pt x="79" y="26"/>
                    <a:pt x="79" y="26"/>
                    <a:pt x="79" y="26"/>
                  </a:cubicBezTo>
                  <a:cubicBezTo>
                    <a:pt x="79" y="26"/>
                    <a:pt x="79" y="26"/>
                    <a:pt x="79" y="26"/>
                  </a:cubicBezTo>
                  <a:cubicBezTo>
                    <a:pt x="80" y="26"/>
                    <a:pt x="86" y="26"/>
                    <a:pt x="86" y="26"/>
                  </a:cubicBezTo>
                  <a:cubicBezTo>
                    <a:pt x="87" y="26"/>
                    <a:pt x="87" y="26"/>
                    <a:pt x="87" y="26"/>
                  </a:cubicBezTo>
                  <a:cubicBezTo>
                    <a:pt x="87" y="25"/>
                    <a:pt x="87" y="25"/>
                    <a:pt x="87" y="25"/>
                  </a:cubicBezTo>
                  <a:cubicBezTo>
                    <a:pt x="87" y="25"/>
                    <a:pt x="100" y="19"/>
                    <a:pt x="112" y="23"/>
                  </a:cubicBezTo>
                  <a:cubicBezTo>
                    <a:pt x="117" y="31"/>
                    <a:pt x="125" y="44"/>
                    <a:pt x="129" y="52"/>
                  </a:cubicBezTo>
                  <a:cubicBezTo>
                    <a:pt x="127" y="53"/>
                    <a:pt x="124" y="55"/>
                    <a:pt x="123" y="56"/>
                  </a:cubicBezTo>
                  <a:close/>
                  <a:moveTo>
                    <a:pt x="154" y="44"/>
                  </a:moveTo>
                  <a:cubicBezTo>
                    <a:pt x="154" y="44"/>
                    <a:pt x="153" y="45"/>
                    <a:pt x="153" y="45"/>
                  </a:cubicBezTo>
                  <a:cubicBezTo>
                    <a:pt x="138" y="53"/>
                    <a:pt x="138" y="53"/>
                    <a:pt x="138" y="53"/>
                  </a:cubicBezTo>
                  <a:cubicBezTo>
                    <a:pt x="137" y="54"/>
                    <a:pt x="136" y="53"/>
                    <a:pt x="135" y="52"/>
                  </a:cubicBezTo>
                  <a:cubicBezTo>
                    <a:pt x="134" y="51"/>
                    <a:pt x="134" y="51"/>
                    <a:pt x="134" y="51"/>
                  </a:cubicBezTo>
                  <a:cubicBezTo>
                    <a:pt x="129" y="42"/>
                    <a:pt x="119" y="25"/>
                    <a:pt x="115" y="17"/>
                  </a:cubicBezTo>
                  <a:cubicBezTo>
                    <a:pt x="114" y="17"/>
                    <a:pt x="114" y="16"/>
                    <a:pt x="115" y="16"/>
                  </a:cubicBezTo>
                  <a:cubicBezTo>
                    <a:pt x="115" y="15"/>
                    <a:pt x="115" y="15"/>
                    <a:pt x="116" y="15"/>
                  </a:cubicBezTo>
                  <a:cubicBezTo>
                    <a:pt x="119" y="13"/>
                    <a:pt x="125" y="9"/>
                    <a:pt x="131" y="6"/>
                  </a:cubicBezTo>
                  <a:cubicBezTo>
                    <a:pt x="131" y="6"/>
                    <a:pt x="131" y="6"/>
                    <a:pt x="131" y="6"/>
                  </a:cubicBezTo>
                  <a:cubicBezTo>
                    <a:pt x="131" y="6"/>
                    <a:pt x="131" y="6"/>
                    <a:pt x="132" y="6"/>
                  </a:cubicBezTo>
                  <a:cubicBezTo>
                    <a:pt x="132" y="6"/>
                    <a:pt x="133" y="6"/>
                    <a:pt x="134" y="7"/>
                  </a:cubicBezTo>
                  <a:cubicBezTo>
                    <a:pt x="154" y="42"/>
                    <a:pt x="154" y="42"/>
                    <a:pt x="154" y="42"/>
                  </a:cubicBezTo>
                  <a:cubicBezTo>
                    <a:pt x="154" y="43"/>
                    <a:pt x="154" y="43"/>
                    <a:pt x="154"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aa-ET"/>
            </a:p>
          </p:txBody>
        </p:sp>
      </p:grpSp>
      <p:sp>
        <p:nvSpPr>
          <p:cNvPr id="114" name="CuadroTexto 113"/>
          <p:cNvSpPr txBox="1"/>
          <p:nvPr/>
        </p:nvSpPr>
        <p:spPr>
          <a:xfrm>
            <a:off x="1917840" y="4324256"/>
            <a:ext cx="3314700"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user can click on a comic to get the comic details and read/download comics.</a:t>
            </a:r>
          </a:p>
        </p:txBody>
      </p:sp>
      <p:sp>
        <p:nvSpPr>
          <p:cNvPr id="123" name="CuadroTexto 122"/>
          <p:cNvSpPr txBox="1"/>
          <p:nvPr/>
        </p:nvSpPr>
        <p:spPr>
          <a:xfrm>
            <a:off x="7727043" y="1476375"/>
            <a:ext cx="3314700"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details page showcases the various details of comics.</a:t>
            </a:r>
          </a:p>
        </p:txBody>
      </p:sp>
      <p:sp>
        <p:nvSpPr>
          <p:cNvPr id="141" name="CuadroTexto 140"/>
          <p:cNvSpPr txBox="1"/>
          <p:nvPr/>
        </p:nvSpPr>
        <p:spPr>
          <a:xfrm>
            <a:off x="7741558" y="3118757"/>
            <a:ext cx="3314700" cy="2117183"/>
          </a:xfrm>
          <a:prstGeom prst="rect">
            <a:avLst/>
          </a:prstGeom>
          <a:noFill/>
        </p:spPr>
        <p:txBody>
          <a:bodyPr wrap="square" rtlCol="0">
            <a:spAutoFit/>
          </a:bodyPr>
          <a:lstStyle/>
          <a:p>
            <a:pPr>
              <a:lnSpc>
                <a:spcPct val="150000"/>
              </a:lnSpc>
            </a:pPr>
            <a:endParaRPr lang="en-US" dirty="0"/>
          </a:p>
          <a:p>
            <a:pPr marL="285750" indent="-285750">
              <a:lnSpc>
                <a:spcPct val="150000"/>
              </a:lnSpc>
              <a:buFont typeface="Arial" panose="020B0604020202020204" pitchFamily="34" charset="0"/>
              <a:buChar char="•"/>
            </a:pPr>
            <a:r>
              <a:rPr lang="en-US" dirty="0"/>
              <a:t>A logged out user cannot access the read/download or ratings functionalities.</a:t>
            </a:r>
          </a:p>
        </p:txBody>
      </p:sp>
      <p:sp>
        <p:nvSpPr>
          <p:cNvPr id="142" name="CuadroTexto 141"/>
          <p:cNvSpPr txBox="1"/>
          <p:nvPr/>
        </p:nvSpPr>
        <p:spPr>
          <a:xfrm>
            <a:off x="7727043" y="4787989"/>
            <a:ext cx="3314700" cy="463588"/>
          </a:xfrm>
          <a:prstGeom prst="rect">
            <a:avLst/>
          </a:prstGeom>
          <a:noFill/>
        </p:spPr>
        <p:txBody>
          <a:bodyPr wrap="square" rtlCol="0">
            <a:spAutoFit/>
          </a:bodyPr>
          <a:lstStyle/>
          <a:p>
            <a:pPr>
              <a:lnSpc>
                <a:spcPct val="150000"/>
              </a:lnSpc>
            </a:pPr>
            <a:endParaRPr lang="en-US" dirty="0"/>
          </a:p>
        </p:txBody>
      </p:sp>
      <p:sp>
        <p:nvSpPr>
          <p:cNvPr id="143" name="Rectángulo 142"/>
          <p:cNvSpPr/>
          <p:nvPr/>
        </p:nvSpPr>
        <p:spPr>
          <a:xfrm>
            <a:off x="552450" y="1781176"/>
            <a:ext cx="152400" cy="1085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ángulo 143"/>
          <p:cNvSpPr/>
          <p:nvPr/>
        </p:nvSpPr>
        <p:spPr>
          <a:xfrm>
            <a:off x="552450" y="3429000"/>
            <a:ext cx="152400" cy="10858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ángulo 144"/>
          <p:cNvSpPr/>
          <p:nvPr/>
        </p:nvSpPr>
        <p:spPr>
          <a:xfrm>
            <a:off x="552450" y="5048250"/>
            <a:ext cx="152400" cy="10858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ángulo 145"/>
          <p:cNvSpPr/>
          <p:nvPr/>
        </p:nvSpPr>
        <p:spPr>
          <a:xfrm>
            <a:off x="11506200" y="1781176"/>
            <a:ext cx="152400" cy="10858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ángulo 146"/>
          <p:cNvSpPr/>
          <p:nvPr/>
        </p:nvSpPr>
        <p:spPr>
          <a:xfrm>
            <a:off x="11506200" y="3429000"/>
            <a:ext cx="152400" cy="1085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ángulo 147"/>
          <p:cNvSpPr/>
          <p:nvPr/>
        </p:nvSpPr>
        <p:spPr>
          <a:xfrm>
            <a:off x="11506200" y="5048250"/>
            <a:ext cx="152400" cy="10858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CuadroTexto 148"/>
          <p:cNvSpPr txBox="1"/>
          <p:nvPr/>
        </p:nvSpPr>
        <p:spPr>
          <a:xfrm>
            <a:off x="1190625" y="381000"/>
            <a:ext cx="4133850" cy="830997"/>
          </a:xfrm>
          <a:prstGeom prst="rect">
            <a:avLst/>
          </a:prstGeom>
          <a:noFill/>
        </p:spPr>
        <p:txBody>
          <a:bodyPr wrap="square" rtlCol="0">
            <a:spAutoFit/>
          </a:bodyPr>
          <a:lstStyle/>
          <a:p>
            <a:pPr marL="457200" indent="-457200" algn="ctr">
              <a:buAutoNum type="arabicPeriod"/>
            </a:pPr>
            <a:r>
              <a:rPr lang="en-US" sz="2400" dirty="0">
                <a:solidFill>
                  <a:schemeClr val="bg1"/>
                </a:solidFill>
                <a:latin typeface="Montserrat Black" panose="00000A00000000000000" pitchFamily="50" charset="0"/>
              </a:rPr>
              <a:t>Home-Page</a:t>
            </a:r>
            <a:endParaRPr lang="en-US" sz="2400" i="1" dirty="0">
              <a:solidFill>
                <a:schemeClr val="accent6">
                  <a:lumMod val="20000"/>
                  <a:lumOff val="80000"/>
                </a:schemeClr>
              </a:solidFill>
              <a:latin typeface="Montserrat Black" panose="00000A00000000000000" pitchFamily="50" charset="0"/>
            </a:endParaRPr>
          </a:p>
          <a:p>
            <a:pPr algn="ctr"/>
            <a:r>
              <a:rPr lang="en-US" sz="2400" i="1" dirty="0">
                <a:solidFill>
                  <a:schemeClr val="accent6">
                    <a:lumMod val="20000"/>
                    <a:lumOff val="80000"/>
                  </a:schemeClr>
                </a:solidFill>
                <a:latin typeface="Montserrat Black" panose="00000A00000000000000" pitchFamily="50" charset="0"/>
              </a:rPr>
              <a:t>Display</a:t>
            </a:r>
            <a:endParaRPr lang="en-US" sz="2400" dirty="0">
              <a:solidFill>
                <a:schemeClr val="bg1"/>
              </a:solidFill>
              <a:latin typeface="Montserrat Black" panose="00000A00000000000000" pitchFamily="50" charset="0"/>
            </a:endParaRPr>
          </a:p>
        </p:txBody>
      </p:sp>
      <p:sp>
        <p:nvSpPr>
          <p:cNvPr id="150" name="CuadroTexto 149"/>
          <p:cNvSpPr txBox="1"/>
          <p:nvPr/>
        </p:nvSpPr>
        <p:spPr>
          <a:xfrm>
            <a:off x="6905625" y="381000"/>
            <a:ext cx="4133850" cy="830997"/>
          </a:xfrm>
          <a:prstGeom prst="rect">
            <a:avLst/>
          </a:prstGeom>
          <a:noFill/>
        </p:spPr>
        <p:txBody>
          <a:bodyPr wrap="square" rtlCol="0">
            <a:spAutoFit/>
          </a:bodyPr>
          <a:lstStyle/>
          <a:p>
            <a:pPr algn="ctr"/>
            <a:r>
              <a:rPr lang="en-US" sz="2400" dirty="0">
                <a:solidFill>
                  <a:schemeClr val="bg1"/>
                </a:solidFill>
                <a:latin typeface="Montserrat Black" panose="00000A00000000000000" pitchFamily="50" charset="0"/>
              </a:rPr>
              <a:t>2. Details-Page</a:t>
            </a:r>
          </a:p>
          <a:p>
            <a:pPr algn="ctr"/>
            <a:r>
              <a:rPr lang="en-US" sz="2400" i="1" dirty="0">
                <a:solidFill>
                  <a:schemeClr val="accent4">
                    <a:lumMod val="20000"/>
                    <a:lumOff val="80000"/>
                  </a:schemeClr>
                </a:solidFill>
                <a:latin typeface="Montserrat Black" panose="00000A00000000000000" pitchFamily="50" charset="0"/>
              </a:rPr>
              <a:t>Display</a:t>
            </a:r>
          </a:p>
        </p:txBody>
      </p:sp>
      <p:cxnSp>
        <p:nvCxnSpPr>
          <p:cNvPr id="165" name="Conector recto 164"/>
          <p:cNvCxnSpPr/>
          <p:nvPr/>
        </p:nvCxnSpPr>
        <p:spPr>
          <a:xfrm>
            <a:off x="7772540" y="19923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6" name="Conector recto 165"/>
          <p:cNvCxnSpPr/>
          <p:nvPr/>
        </p:nvCxnSpPr>
        <p:spPr>
          <a:xfrm>
            <a:off x="7772540" y="23428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7" name="Conector recto 166"/>
          <p:cNvCxnSpPr/>
          <p:nvPr/>
        </p:nvCxnSpPr>
        <p:spPr>
          <a:xfrm>
            <a:off x="7772540" y="27619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8" name="Conector recto 167"/>
          <p:cNvCxnSpPr/>
          <p:nvPr/>
        </p:nvCxnSpPr>
        <p:spPr>
          <a:xfrm>
            <a:off x="7772540" y="31607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9" name="Conector recto 168"/>
          <p:cNvCxnSpPr/>
          <p:nvPr/>
        </p:nvCxnSpPr>
        <p:spPr>
          <a:xfrm>
            <a:off x="7772540" y="35620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0" name="Conector recto 169"/>
          <p:cNvCxnSpPr/>
          <p:nvPr/>
        </p:nvCxnSpPr>
        <p:spPr>
          <a:xfrm>
            <a:off x="7772540" y="39811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1" name="Conector recto 170"/>
          <p:cNvCxnSpPr/>
          <p:nvPr/>
        </p:nvCxnSpPr>
        <p:spPr>
          <a:xfrm>
            <a:off x="7772540" y="44053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2" name="Conector recto 171"/>
          <p:cNvCxnSpPr/>
          <p:nvPr/>
        </p:nvCxnSpPr>
        <p:spPr>
          <a:xfrm>
            <a:off x="7772540" y="47939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3" name="Conector recto 172"/>
          <p:cNvCxnSpPr/>
          <p:nvPr/>
        </p:nvCxnSpPr>
        <p:spPr>
          <a:xfrm>
            <a:off x="7772540" y="52130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4" name="Conector recto 173"/>
          <p:cNvCxnSpPr/>
          <p:nvPr/>
        </p:nvCxnSpPr>
        <p:spPr>
          <a:xfrm>
            <a:off x="7772540" y="55864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5" name="Conector recto 174"/>
          <p:cNvCxnSpPr/>
          <p:nvPr/>
        </p:nvCxnSpPr>
        <p:spPr>
          <a:xfrm>
            <a:off x="7772540" y="60004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6" name="Conector recto 175"/>
          <p:cNvCxnSpPr/>
          <p:nvPr/>
        </p:nvCxnSpPr>
        <p:spPr>
          <a:xfrm>
            <a:off x="7772540" y="1617199"/>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78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149"/>
                                        </p:tgtEl>
                                        <p:attrNameLst>
                                          <p:attrName>style.visibility</p:attrName>
                                        </p:attrNameLst>
                                      </p:cBhvr>
                                      <p:to>
                                        <p:strVal val="visible"/>
                                      </p:to>
                                    </p:set>
                                  </p:childTnLst>
                                </p:cTn>
                              </p:par>
                            </p:childTnLst>
                          </p:cTn>
                        </p:par>
                        <p:par>
                          <p:cTn id="7" fill="hold">
                            <p:stCondLst>
                              <p:cond delay="751"/>
                            </p:stCondLst>
                            <p:childTnLst>
                              <p:par>
                                <p:cTn id="8" presetID="42" presetClass="path" presetSubtype="0" accel="50000" decel="50000" fill="hold" nodeType="afterEffect">
                                  <p:stCondLst>
                                    <p:cond delay="0"/>
                                  </p:stCondLst>
                                  <p:childTnLst>
                                    <p:animMotion origin="layout" path="M 1.875E-6 2.59259E-6 L -0.0457 0.00023 " pathEditMode="relative" rAng="0" ptsTypes="AA">
                                      <p:cBhvr>
                                        <p:cTn id="9" dur="1000" fill="hold"/>
                                        <p:tgtEl>
                                          <p:spTgt spid="47"/>
                                        </p:tgtEl>
                                        <p:attrNameLst>
                                          <p:attrName>ppt_x</p:attrName>
                                          <p:attrName>ppt_y</p:attrName>
                                        </p:attrNameLst>
                                      </p:cBhvr>
                                      <p:rCtr x="-2292" y="0"/>
                                    </p:animMotion>
                                  </p:childTnLst>
                                </p:cTn>
                              </p:par>
                            </p:childTnLst>
                          </p:cTn>
                        </p:par>
                        <p:par>
                          <p:cTn id="10" fill="hold">
                            <p:stCondLst>
                              <p:cond delay="1751"/>
                            </p:stCondLst>
                            <p:childTnLst>
                              <p:par>
                                <p:cTn id="11" presetID="1" presetClass="entr" presetSubtype="0" fill="hold" grpId="0" nodeType="afterEffect">
                                  <p:stCondLst>
                                    <p:cond delay="0"/>
                                  </p:stCondLst>
                                  <p:iterate type="lt">
                                    <p:tmAbs val="50"/>
                                  </p:iterate>
                                  <p:childTnLst>
                                    <p:set>
                                      <p:cBhvr>
                                        <p:cTn id="12" dur="1" fill="hold">
                                          <p:stCondLst>
                                            <p:cond delay="0"/>
                                          </p:stCondLst>
                                        </p:cTn>
                                        <p:tgtEl>
                                          <p:spTgt spid="97"/>
                                        </p:tgtEl>
                                        <p:attrNameLst>
                                          <p:attrName>style.visibility</p:attrName>
                                        </p:attrNameLst>
                                      </p:cBhvr>
                                      <p:to>
                                        <p:strVal val="visible"/>
                                      </p:to>
                                    </p:set>
                                  </p:childTnLst>
                                </p:cTn>
                              </p:par>
                            </p:childTnLst>
                          </p:cTn>
                        </p:par>
                        <p:par>
                          <p:cTn id="13" fill="hold">
                            <p:stCondLst>
                              <p:cond delay="4952"/>
                            </p:stCondLst>
                            <p:childTnLst>
                              <p:par>
                                <p:cTn id="14" presetID="42" presetClass="path" presetSubtype="0" accel="50000" decel="50000" fill="hold" nodeType="afterEffect">
                                  <p:stCondLst>
                                    <p:cond delay="0"/>
                                  </p:stCondLst>
                                  <p:childTnLst>
                                    <p:animMotion origin="layout" path="M 1.875E-6 2.59259E-6 L -0.0457 0.00023 " pathEditMode="relative" rAng="0" ptsTypes="AA">
                                      <p:cBhvr>
                                        <p:cTn id="15" dur="1000" fill="hold"/>
                                        <p:tgtEl>
                                          <p:spTgt spid="48"/>
                                        </p:tgtEl>
                                        <p:attrNameLst>
                                          <p:attrName>ppt_x</p:attrName>
                                          <p:attrName>ppt_y</p:attrName>
                                        </p:attrNameLst>
                                      </p:cBhvr>
                                      <p:rCtr x="-2292" y="0"/>
                                    </p:animMotion>
                                  </p:childTnLst>
                                </p:cTn>
                              </p:par>
                            </p:childTnLst>
                          </p:cTn>
                        </p:par>
                        <p:par>
                          <p:cTn id="16" fill="hold">
                            <p:stCondLst>
                              <p:cond delay="5952"/>
                            </p:stCondLst>
                            <p:childTnLst>
                              <p:par>
                                <p:cTn id="17" presetID="53" presetClass="entr" presetSubtype="16" fill="hold" nodeType="afterEffect">
                                  <p:stCondLst>
                                    <p:cond delay="0"/>
                                  </p:stCondLst>
                                  <p:childTnLst>
                                    <p:set>
                                      <p:cBhvr>
                                        <p:cTn id="18" dur="1" fill="hold">
                                          <p:stCondLst>
                                            <p:cond delay="0"/>
                                          </p:stCondLst>
                                        </p:cTn>
                                        <p:tgtEl>
                                          <p:spTgt spid="109"/>
                                        </p:tgtEl>
                                        <p:attrNameLst>
                                          <p:attrName>style.visibility</p:attrName>
                                        </p:attrNameLst>
                                      </p:cBhvr>
                                      <p:to>
                                        <p:strVal val="visible"/>
                                      </p:to>
                                    </p:set>
                                    <p:anim calcmode="lin" valueType="num">
                                      <p:cBhvr>
                                        <p:cTn id="19" dur="500" fill="hold"/>
                                        <p:tgtEl>
                                          <p:spTgt spid="109"/>
                                        </p:tgtEl>
                                        <p:attrNameLst>
                                          <p:attrName>ppt_w</p:attrName>
                                        </p:attrNameLst>
                                      </p:cBhvr>
                                      <p:tavLst>
                                        <p:tav tm="0">
                                          <p:val>
                                            <p:fltVal val="0"/>
                                          </p:val>
                                        </p:tav>
                                        <p:tav tm="100000">
                                          <p:val>
                                            <p:strVal val="#ppt_w"/>
                                          </p:val>
                                        </p:tav>
                                      </p:tavLst>
                                    </p:anim>
                                    <p:anim calcmode="lin" valueType="num">
                                      <p:cBhvr>
                                        <p:cTn id="20" dur="500" fill="hold"/>
                                        <p:tgtEl>
                                          <p:spTgt spid="109"/>
                                        </p:tgtEl>
                                        <p:attrNameLst>
                                          <p:attrName>ppt_h</p:attrName>
                                        </p:attrNameLst>
                                      </p:cBhvr>
                                      <p:tavLst>
                                        <p:tav tm="0">
                                          <p:val>
                                            <p:fltVal val="0"/>
                                          </p:val>
                                        </p:tav>
                                        <p:tav tm="100000">
                                          <p:val>
                                            <p:strVal val="#ppt_h"/>
                                          </p:val>
                                        </p:tav>
                                      </p:tavLst>
                                    </p:anim>
                                    <p:animEffect transition="in" filter="fade">
                                      <p:cBhvr>
                                        <p:cTn id="21" dur="500"/>
                                        <p:tgtEl>
                                          <p:spTgt spid="109"/>
                                        </p:tgtEl>
                                      </p:cBhvr>
                                    </p:animEffect>
                                  </p:childTnLst>
                                </p:cTn>
                              </p:par>
                            </p:childTnLst>
                          </p:cTn>
                        </p:par>
                        <p:par>
                          <p:cTn id="22" fill="hold">
                            <p:stCondLst>
                              <p:cond delay="6452"/>
                            </p:stCondLst>
                            <p:childTnLst>
                              <p:par>
                                <p:cTn id="23" presetID="42" presetClass="path" presetSubtype="0" accel="50000" decel="50000" fill="hold" nodeType="afterEffect">
                                  <p:stCondLst>
                                    <p:cond delay="0"/>
                                  </p:stCondLst>
                                  <p:childTnLst>
                                    <p:animMotion origin="layout" path="M 1.875E-6 2.59259E-6 L -0.0457 0.00023 " pathEditMode="relative" rAng="0" ptsTypes="AA">
                                      <p:cBhvr>
                                        <p:cTn id="24" dur="1000" fill="hold"/>
                                        <p:tgtEl>
                                          <p:spTgt spid="51"/>
                                        </p:tgtEl>
                                        <p:attrNameLst>
                                          <p:attrName>ppt_x</p:attrName>
                                          <p:attrName>ppt_y</p:attrName>
                                        </p:attrNameLst>
                                      </p:cBhvr>
                                      <p:rCtr x="-2292" y="0"/>
                                    </p:animMotion>
                                  </p:childTnLst>
                                </p:cTn>
                              </p:par>
                            </p:childTnLst>
                          </p:cTn>
                        </p:par>
                        <p:par>
                          <p:cTn id="25" fill="hold">
                            <p:stCondLst>
                              <p:cond delay="7452"/>
                            </p:stCondLst>
                            <p:childTnLst>
                              <p:par>
                                <p:cTn id="26" presetID="1" presetClass="entr" presetSubtype="0" fill="hold" grpId="0" nodeType="afterEffect">
                                  <p:stCondLst>
                                    <p:cond delay="0"/>
                                  </p:stCondLst>
                                  <p:iterate type="lt">
                                    <p:tmAbs val="50"/>
                                  </p:iterate>
                                  <p:childTnLst>
                                    <p:set>
                                      <p:cBhvr>
                                        <p:cTn id="27" dur="1" fill="hold">
                                          <p:stCondLst>
                                            <p:cond delay="0"/>
                                          </p:stCondLst>
                                        </p:cTn>
                                        <p:tgtEl>
                                          <p:spTgt spid="114"/>
                                        </p:tgtEl>
                                        <p:attrNameLst>
                                          <p:attrName>style.visibility</p:attrName>
                                        </p:attrNameLst>
                                      </p:cBhvr>
                                      <p:to>
                                        <p:strVal val="visible"/>
                                      </p:to>
                                    </p:set>
                                  </p:childTnLst>
                                </p:cTn>
                              </p:par>
                            </p:childTnLst>
                          </p:cTn>
                        </p:par>
                        <p:par>
                          <p:cTn id="28" fill="hold">
                            <p:stCondLst>
                              <p:cond delay="10703"/>
                            </p:stCondLst>
                            <p:childTnLst>
                              <p:par>
                                <p:cTn id="29" presetID="1" presetClass="entr" presetSubtype="0" fill="hold" grpId="0" nodeType="afterEffect">
                                  <p:stCondLst>
                                    <p:cond delay="0"/>
                                  </p:stCondLst>
                                  <p:iterate type="lt">
                                    <p:tmAbs val="50"/>
                                  </p:iterate>
                                  <p:childTnLst>
                                    <p:set>
                                      <p:cBhvr>
                                        <p:cTn id="30" dur="1" fill="hold">
                                          <p:stCondLst>
                                            <p:cond delay="0"/>
                                          </p:stCondLst>
                                        </p:cTn>
                                        <p:tgtEl>
                                          <p:spTgt spid="150"/>
                                        </p:tgtEl>
                                        <p:attrNameLst>
                                          <p:attrName>style.visibility</p:attrName>
                                        </p:attrNameLst>
                                      </p:cBhvr>
                                      <p:to>
                                        <p:strVal val="visible"/>
                                      </p:to>
                                    </p:set>
                                  </p:childTnLst>
                                </p:cTn>
                              </p:par>
                            </p:childTnLst>
                          </p:cTn>
                        </p:par>
                        <p:par>
                          <p:cTn id="31" fill="hold">
                            <p:stCondLst>
                              <p:cond delay="11704"/>
                            </p:stCondLst>
                            <p:childTnLst>
                              <p:par>
                                <p:cTn id="32" presetID="42" presetClass="path" presetSubtype="0" accel="50000" decel="50000" fill="hold" nodeType="afterEffect">
                                  <p:stCondLst>
                                    <p:cond delay="0"/>
                                  </p:stCondLst>
                                  <p:childTnLst>
                                    <p:animMotion origin="layout" path="M -4.375E-6 2.59259E-6 L 0.0448 0.00254 " pathEditMode="relative" rAng="0" ptsTypes="AA">
                                      <p:cBhvr>
                                        <p:cTn id="33" dur="1000" fill="hold"/>
                                        <p:tgtEl>
                                          <p:spTgt spid="54"/>
                                        </p:tgtEl>
                                        <p:attrNameLst>
                                          <p:attrName>ppt_x</p:attrName>
                                          <p:attrName>ppt_y</p:attrName>
                                        </p:attrNameLst>
                                      </p:cBhvr>
                                      <p:rCtr x="2240" y="116"/>
                                    </p:animMotion>
                                  </p:childTnLst>
                                </p:cTn>
                              </p:par>
                            </p:childTnLst>
                          </p:cTn>
                        </p:par>
                        <p:par>
                          <p:cTn id="34" fill="hold">
                            <p:stCondLst>
                              <p:cond delay="12704"/>
                            </p:stCondLst>
                            <p:childTnLst>
                              <p:par>
                                <p:cTn id="35" presetID="1" presetClass="entr" presetSubtype="0" fill="hold" grpId="0" nodeType="afterEffect">
                                  <p:stCondLst>
                                    <p:cond delay="0"/>
                                  </p:stCondLst>
                                  <p:iterate type="lt">
                                    <p:tmAbs val="50"/>
                                  </p:iterate>
                                  <p:childTnLst>
                                    <p:set>
                                      <p:cBhvr>
                                        <p:cTn id="36" dur="1" fill="hold">
                                          <p:stCondLst>
                                            <p:cond delay="0"/>
                                          </p:stCondLst>
                                        </p:cTn>
                                        <p:tgtEl>
                                          <p:spTgt spid="123"/>
                                        </p:tgtEl>
                                        <p:attrNameLst>
                                          <p:attrName>style.visibility</p:attrName>
                                        </p:attrNameLst>
                                      </p:cBhvr>
                                      <p:to>
                                        <p:strVal val="visible"/>
                                      </p:to>
                                    </p:set>
                                  </p:childTnLst>
                                </p:cTn>
                              </p:par>
                            </p:childTnLst>
                          </p:cTn>
                        </p:par>
                        <p:par>
                          <p:cTn id="37" fill="hold">
                            <p:stCondLst>
                              <p:cond delay="15105"/>
                            </p:stCondLst>
                            <p:childTnLst>
                              <p:par>
                                <p:cTn id="38" presetID="42" presetClass="path" presetSubtype="0" accel="50000" decel="50000" fill="hold" nodeType="afterEffect">
                                  <p:stCondLst>
                                    <p:cond delay="0"/>
                                  </p:stCondLst>
                                  <p:childTnLst>
                                    <p:animMotion origin="layout" path="M -4.375E-6 2.59259E-6 L 0.0448 0.00254 " pathEditMode="relative" rAng="0" ptsTypes="AA">
                                      <p:cBhvr>
                                        <p:cTn id="39" dur="1000" fill="hold"/>
                                        <p:tgtEl>
                                          <p:spTgt spid="57"/>
                                        </p:tgtEl>
                                        <p:attrNameLst>
                                          <p:attrName>ppt_x</p:attrName>
                                          <p:attrName>ppt_y</p:attrName>
                                        </p:attrNameLst>
                                      </p:cBhvr>
                                      <p:rCtr x="2240" y="116"/>
                                    </p:animMotion>
                                  </p:childTnLst>
                                </p:cTn>
                              </p:par>
                            </p:childTnLst>
                          </p:cTn>
                        </p:par>
                        <p:par>
                          <p:cTn id="40" fill="hold">
                            <p:stCondLst>
                              <p:cond delay="16105"/>
                            </p:stCondLst>
                            <p:childTnLst>
                              <p:par>
                                <p:cTn id="41" presetID="1" presetClass="entr" presetSubtype="0" fill="hold" grpId="0" nodeType="afterEffect">
                                  <p:stCondLst>
                                    <p:cond delay="0"/>
                                  </p:stCondLst>
                                  <p:iterate type="lt">
                                    <p:tmAbs val="50"/>
                                  </p:iterate>
                                  <p:childTnLst>
                                    <p:set>
                                      <p:cBhvr>
                                        <p:cTn id="42" dur="1" fill="hold">
                                          <p:stCondLst>
                                            <p:cond delay="0"/>
                                          </p:stCondLst>
                                        </p:cTn>
                                        <p:tgtEl>
                                          <p:spTgt spid="141"/>
                                        </p:tgtEl>
                                        <p:attrNameLst>
                                          <p:attrName>style.visibility</p:attrName>
                                        </p:attrNameLst>
                                      </p:cBhvr>
                                      <p:to>
                                        <p:strVal val="visible"/>
                                      </p:to>
                                    </p:set>
                                  </p:childTnLst>
                                </p:cTn>
                              </p:par>
                            </p:childTnLst>
                          </p:cTn>
                        </p:par>
                        <p:par>
                          <p:cTn id="43" fill="hold">
                            <p:stCondLst>
                              <p:cond delay="19406"/>
                            </p:stCondLst>
                            <p:childTnLst>
                              <p:par>
                                <p:cTn id="44" presetID="42" presetClass="path" presetSubtype="0" accel="50000" decel="50000" fill="hold" nodeType="afterEffect">
                                  <p:stCondLst>
                                    <p:cond delay="0"/>
                                  </p:stCondLst>
                                  <p:childTnLst>
                                    <p:animMotion origin="layout" path="M -4.375E-6 -1.48148E-6 L 0.0448 0.00255 " pathEditMode="relative" rAng="0" ptsTypes="AA">
                                      <p:cBhvr>
                                        <p:cTn id="45" dur="1000" fill="hold"/>
                                        <p:tgtEl>
                                          <p:spTgt spid="60"/>
                                        </p:tgtEl>
                                        <p:attrNameLst>
                                          <p:attrName>ppt_x</p:attrName>
                                          <p:attrName>ppt_y</p:attrName>
                                        </p:attrNameLst>
                                      </p:cBhvr>
                                      <p:rCtr x="2240" y="116"/>
                                    </p:animMotion>
                                  </p:childTnLst>
                                </p:cTn>
                              </p:par>
                            </p:childTnLst>
                          </p:cTn>
                        </p:par>
                        <p:par>
                          <p:cTn id="46" fill="hold">
                            <p:stCondLst>
                              <p:cond delay="20406"/>
                            </p:stCondLst>
                            <p:childTnLst>
                              <p:par>
                                <p:cTn id="47" presetID="1" presetClass="entr" presetSubtype="0" fill="hold" grpId="0" nodeType="afterEffect" nodePh="1">
                                  <p:stCondLst>
                                    <p:cond delay="0"/>
                                  </p:stCondLst>
                                  <p:endCondLst>
                                    <p:cond evt="begin" delay="0">
                                      <p:tn val="47"/>
                                    </p:cond>
                                  </p:endCondLst>
                                  <p:iterate type="lt">
                                    <p:tmAbs val="50"/>
                                  </p:iterate>
                                  <p:childTnLst>
                                    <p:set>
                                      <p:cBhvr>
                                        <p:cTn id="48"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14" grpId="0"/>
      <p:bldP spid="123" grpId="0"/>
      <p:bldP spid="141" grpId="0"/>
      <p:bldP spid="142" grpId="0"/>
      <p:bldP spid="149" grpId="0"/>
      <p:bldP spid="1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6858000"/>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upo 53"/>
          <p:cNvGrpSpPr/>
          <p:nvPr/>
        </p:nvGrpSpPr>
        <p:grpSpPr>
          <a:xfrm>
            <a:off x="11123049" y="1567542"/>
            <a:ext cx="529689" cy="1511629"/>
            <a:chOff x="558882" y="1567542"/>
            <a:chExt cx="529689" cy="1511629"/>
          </a:xfrm>
        </p:grpSpPr>
        <p:sp>
          <p:nvSpPr>
            <p:cNvPr id="55" name="Rectángulo redondeado 54"/>
            <p:cNvSpPr/>
            <p:nvPr/>
          </p:nvSpPr>
          <p:spPr>
            <a:xfrm>
              <a:off x="558882" y="1567542"/>
              <a:ext cx="529689" cy="1511629"/>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uadroTexto 55"/>
            <p:cNvSpPr txBox="1"/>
            <p:nvPr/>
          </p:nvSpPr>
          <p:spPr>
            <a:xfrm rot="16200000">
              <a:off x="129010" y="2103827"/>
              <a:ext cx="1382094" cy="338554"/>
            </a:xfrm>
            <a:prstGeom prst="rect">
              <a:avLst/>
            </a:prstGeom>
            <a:noFill/>
          </p:spPr>
          <p:txBody>
            <a:bodyPr wrap="square" rtlCol="0">
              <a:spAutoFit/>
            </a:bodyPr>
            <a:lstStyle/>
            <a:p>
              <a:pPr algn="ctr"/>
              <a:r>
                <a:rPr lang="en-US" sz="1600" dirty="0">
                  <a:solidFill>
                    <a:schemeClr val="bg1"/>
                  </a:solidFill>
                </a:rPr>
                <a:t>SECTION 4</a:t>
              </a:r>
            </a:p>
          </p:txBody>
        </p:sp>
      </p:grpSp>
      <p:grpSp>
        <p:nvGrpSpPr>
          <p:cNvPr id="57" name="Grupo 56"/>
          <p:cNvGrpSpPr/>
          <p:nvPr/>
        </p:nvGrpSpPr>
        <p:grpSpPr>
          <a:xfrm>
            <a:off x="11123049" y="3193142"/>
            <a:ext cx="529689" cy="1511629"/>
            <a:chOff x="558882" y="1567542"/>
            <a:chExt cx="529689" cy="1511629"/>
          </a:xfrm>
        </p:grpSpPr>
        <p:sp>
          <p:nvSpPr>
            <p:cNvPr id="58" name="Rectángulo redondeado 57"/>
            <p:cNvSpPr/>
            <p:nvPr/>
          </p:nvSpPr>
          <p:spPr>
            <a:xfrm>
              <a:off x="558882" y="1567542"/>
              <a:ext cx="529689" cy="151162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uadroTexto 58"/>
            <p:cNvSpPr txBox="1"/>
            <p:nvPr/>
          </p:nvSpPr>
          <p:spPr>
            <a:xfrm rot="16200000">
              <a:off x="129010" y="2103827"/>
              <a:ext cx="1382094" cy="338554"/>
            </a:xfrm>
            <a:prstGeom prst="rect">
              <a:avLst/>
            </a:prstGeom>
            <a:noFill/>
          </p:spPr>
          <p:txBody>
            <a:bodyPr wrap="square" rtlCol="0">
              <a:spAutoFit/>
            </a:bodyPr>
            <a:lstStyle/>
            <a:p>
              <a:pPr algn="ctr"/>
              <a:r>
                <a:rPr lang="en-US" sz="1600" dirty="0">
                  <a:solidFill>
                    <a:schemeClr val="bg1"/>
                  </a:solidFill>
                </a:rPr>
                <a:t>SECTION 5</a:t>
              </a:r>
            </a:p>
          </p:txBody>
        </p:sp>
      </p:grpSp>
      <p:grpSp>
        <p:nvGrpSpPr>
          <p:cNvPr id="60" name="Grupo 59"/>
          <p:cNvGrpSpPr/>
          <p:nvPr/>
        </p:nvGrpSpPr>
        <p:grpSpPr>
          <a:xfrm>
            <a:off x="11123049" y="4818742"/>
            <a:ext cx="529689" cy="1511629"/>
            <a:chOff x="558882" y="1567542"/>
            <a:chExt cx="529689" cy="1511629"/>
          </a:xfrm>
        </p:grpSpPr>
        <p:sp>
          <p:nvSpPr>
            <p:cNvPr id="61" name="Rectángulo redondeado 60"/>
            <p:cNvSpPr/>
            <p:nvPr/>
          </p:nvSpPr>
          <p:spPr>
            <a:xfrm>
              <a:off x="558882" y="1567542"/>
              <a:ext cx="529689" cy="1511629"/>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uadroTexto 61"/>
            <p:cNvSpPr txBox="1"/>
            <p:nvPr/>
          </p:nvSpPr>
          <p:spPr>
            <a:xfrm rot="16200000">
              <a:off x="129010" y="2103827"/>
              <a:ext cx="1382094" cy="338554"/>
            </a:xfrm>
            <a:prstGeom prst="rect">
              <a:avLst/>
            </a:prstGeom>
            <a:noFill/>
          </p:spPr>
          <p:txBody>
            <a:bodyPr wrap="square" rtlCol="0">
              <a:spAutoFit/>
            </a:bodyPr>
            <a:lstStyle/>
            <a:p>
              <a:pPr algn="ctr"/>
              <a:r>
                <a:rPr lang="en-US" sz="1600" dirty="0">
                  <a:solidFill>
                    <a:schemeClr val="bg1"/>
                  </a:solidFill>
                </a:rPr>
                <a:t>SECTION 6</a:t>
              </a:r>
            </a:p>
          </p:txBody>
        </p:sp>
      </p:grpSp>
      <p:grpSp>
        <p:nvGrpSpPr>
          <p:cNvPr id="47" name="Grupo 46"/>
          <p:cNvGrpSpPr/>
          <p:nvPr/>
        </p:nvGrpSpPr>
        <p:grpSpPr>
          <a:xfrm>
            <a:off x="558882" y="1567542"/>
            <a:ext cx="529689" cy="1511629"/>
            <a:chOff x="558882" y="1567542"/>
            <a:chExt cx="529689" cy="1511629"/>
          </a:xfrm>
        </p:grpSpPr>
        <p:sp>
          <p:nvSpPr>
            <p:cNvPr id="44" name="Rectángulo redondeado 43"/>
            <p:cNvSpPr/>
            <p:nvPr/>
          </p:nvSpPr>
          <p:spPr>
            <a:xfrm>
              <a:off x="558882" y="1567542"/>
              <a:ext cx="529689" cy="151162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uadroTexto 45"/>
            <p:cNvSpPr txBox="1"/>
            <p:nvPr/>
          </p:nvSpPr>
          <p:spPr>
            <a:xfrm rot="16200000">
              <a:off x="129010" y="2103827"/>
              <a:ext cx="1382094" cy="338554"/>
            </a:xfrm>
            <a:prstGeom prst="rect">
              <a:avLst/>
            </a:prstGeom>
            <a:noFill/>
            <a:ln>
              <a:noFill/>
            </a:ln>
          </p:spPr>
          <p:txBody>
            <a:bodyPr wrap="square" rtlCol="0">
              <a:spAutoFit/>
            </a:bodyPr>
            <a:lstStyle/>
            <a:p>
              <a:pPr algn="ctr"/>
              <a:r>
                <a:rPr lang="en-US" sz="1600" dirty="0">
                  <a:solidFill>
                    <a:schemeClr val="bg1"/>
                  </a:solidFill>
                </a:rPr>
                <a:t>SECTION 1</a:t>
              </a:r>
            </a:p>
          </p:txBody>
        </p:sp>
      </p:grpSp>
      <p:grpSp>
        <p:nvGrpSpPr>
          <p:cNvPr id="48" name="Grupo 47"/>
          <p:cNvGrpSpPr/>
          <p:nvPr/>
        </p:nvGrpSpPr>
        <p:grpSpPr>
          <a:xfrm>
            <a:off x="558882" y="3193142"/>
            <a:ext cx="529689" cy="1511629"/>
            <a:chOff x="558882" y="1567542"/>
            <a:chExt cx="529689" cy="1511629"/>
          </a:xfrm>
        </p:grpSpPr>
        <p:sp>
          <p:nvSpPr>
            <p:cNvPr id="49" name="Rectángulo redondeado 48"/>
            <p:cNvSpPr/>
            <p:nvPr/>
          </p:nvSpPr>
          <p:spPr>
            <a:xfrm>
              <a:off x="558882" y="1567542"/>
              <a:ext cx="529689" cy="151162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uadroTexto 49"/>
            <p:cNvSpPr txBox="1"/>
            <p:nvPr/>
          </p:nvSpPr>
          <p:spPr>
            <a:xfrm rot="16200000">
              <a:off x="129010" y="2103827"/>
              <a:ext cx="1382094" cy="338554"/>
            </a:xfrm>
            <a:prstGeom prst="rect">
              <a:avLst/>
            </a:prstGeom>
            <a:noFill/>
          </p:spPr>
          <p:txBody>
            <a:bodyPr wrap="square" rtlCol="0">
              <a:spAutoFit/>
            </a:bodyPr>
            <a:lstStyle/>
            <a:p>
              <a:pPr algn="ctr"/>
              <a:r>
                <a:rPr lang="en-US" sz="1600" dirty="0">
                  <a:solidFill>
                    <a:schemeClr val="bg1"/>
                  </a:solidFill>
                </a:rPr>
                <a:t>SECTION 2</a:t>
              </a:r>
            </a:p>
          </p:txBody>
        </p:sp>
      </p:grpSp>
      <p:grpSp>
        <p:nvGrpSpPr>
          <p:cNvPr id="51" name="Grupo 50"/>
          <p:cNvGrpSpPr/>
          <p:nvPr/>
        </p:nvGrpSpPr>
        <p:grpSpPr>
          <a:xfrm>
            <a:off x="558882" y="4818742"/>
            <a:ext cx="529689" cy="1511629"/>
            <a:chOff x="558882" y="1567542"/>
            <a:chExt cx="529689" cy="1511629"/>
          </a:xfrm>
          <a:solidFill>
            <a:schemeClr val="accent6"/>
          </a:solidFill>
        </p:grpSpPr>
        <p:sp>
          <p:nvSpPr>
            <p:cNvPr id="52" name="Rectángulo redondeado 51"/>
            <p:cNvSpPr/>
            <p:nvPr/>
          </p:nvSpPr>
          <p:spPr>
            <a:xfrm>
              <a:off x="558882" y="1567542"/>
              <a:ext cx="529689" cy="15116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uadroTexto 52"/>
            <p:cNvSpPr txBox="1"/>
            <p:nvPr/>
          </p:nvSpPr>
          <p:spPr>
            <a:xfrm rot="16200000">
              <a:off x="129010" y="2103827"/>
              <a:ext cx="1382094" cy="338554"/>
            </a:xfrm>
            <a:prstGeom prst="rect">
              <a:avLst/>
            </a:prstGeom>
            <a:noFill/>
            <a:ln>
              <a:noFill/>
            </a:ln>
          </p:spPr>
          <p:txBody>
            <a:bodyPr wrap="square" rtlCol="0">
              <a:spAutoFit/>
            </a:bodyPr>
            <a:lstStyle/>
            <a:p>
              <a:pPr algn="ctr"/>
              <a:r>
                <a:rPr lang="en-US" sz="1600" dirty="0">
                  <a:solidFill>
                    <a:schemeClr val="bg1"/>
                  </a:solidFill>
                </a:rPr>
                <a:t>SECTION 3</a:t>
              </a:r>
            </a:p>
          </p:txBody>
        </p:sp>
      </p:grpSp>
      <p:sp>
        <p:nvSpPr>
          <p:cNvPr id="6" name="Rectángulo redondeado 5"/>
          <p:cNvSpPr/>
          <p:nvPr/>
        </p:nvSpPr>
        <p:spPr>
          <a:xfrm>
            <a:off x="580570" y="211015"/>
            <a:ext cx="5515429" cy="6400800"/>
          </a:xfrm>
          <a:prstGeom prst="roundRect">
            <a:avLst>
              <a:gd name="adj" fmla="val 9067"/>
            </a:avLst>
          </a:prstGeom>
          <a:solidFill>
            <a:srgbClr val="242E3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ectángulo redondeado 6"/>
          <p:cNvSpPr/>
          <p:nvPr/>
        </p:nvSpPr>
        <p:spPr>
          <a:xfrm>
            <a:off x="6166338" y="211015"/>
            <a:ext cx="5486400" cy="6400800"/>
          </a:xfrm>
          <a:prstGeom prst="roundRect">
            <a:avLst>
              <a:gd name="adj" fmla="val 9067"/>
            </a:avLst>
          </a:prstGeom>
          <a:solidFill>
            <a:srgbClr val="242E3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orma libre 41"/>
          <p:cNvSpPr/>
          <p:nvPr/>
        </p:nvSpPr>
        <p:spPr>
          <a:xfrm>
            <a:off x="551543" y="209860"/>
            <a:ext cx="5544457" cy="1085538"/>
          </a:xfrm>
          <a:custGeom>
            <a:avLst/>
            <a:gdLst>
              <a:gd name="connsiteX0" fmla="*/ 486033 w 5861052"/>
              <a:gd name="connsiteY0" fmla="*/ 0 h 1085538"/>
              <a:gd name="connsiteX1" fmla="*/ 5381371 w 5861052"/>
              <a:gd name="connsiteY1" fmla="*/ 0 h 1085538"/>
              <a:gd name="connsiteX2" fmla="*/ 5861052 w 5861052"/>
              <a:gd name="connsiteY2" fmla="*/ 479681 h 1085538"/>
              <a:gd name="connsiteX3" fmla="*/ 5861052 w 5861052"/>
              <a:gd name="connsiteY3" fmla="*/ 599612 h 1085538"/>
              <a:gd name="connsiteX4" fmla="*/ 5861051 w 5861052"/>
              <a:gd name="connsiteY4" fmla="*/ 599622 h 1085538"/>
              <a:gd name="connsiteX5" fmla="*/ 5861051 w 5861052"/>
              <a:gd name="connsiteY5" fmla="*/ 1085538 h 1085538"/>
              <a:gd name="connsiteX6" fmla="*/ 0 w 5861052"/>
              <a:gd name="connsiteY6" fmla="*/ 1085538 h 1085538"/>
              <a:gd name="connsiteX7" fmla="*/ 0 w 5861052"/>
              <a:gd name="connsiteY7" fmla="*/ 509667 h 1085538"/>
              <a:gd name="connsiteX8" fmla="*/ 6352 w 5861052"/>
              <a:gd name="connsiteY8" fmla="*/ 509667 h 1085538"/>
              <a:gd name="connsiteX9" fmla="*/ 6352 w 5861052"/>
              <a:gd name="connsiteY9" fmla="*/ 479681 h 1085538"/>
              <a:gd name="connsiteX10" fmla="*/ 486033 w 5861052"/>
              <a:gd name="connsiteY10" fmla="*/ 0 h 108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61052" h="1085538">
                <a:moveTo>
                  <a:pt x="486033" y="0"/>
                </a:moveTo>
                <a:lnTo>
                  <a:pt x="5381371" y="0"/>
                </a:lnTo>
                <a:cubicBezTo>
                  <a:pt x="5646292" y="0"/>
                  <a:pt x="5861052" y="214760"/>
                  <a:pt x="5861052" y="479681"/>
                </a:cubicBezTo>
                <a:lnTo>
                  <a:pt x="5861052" y="599612"/>
                </a:lnTo>
                <a:lnTo>
                  <a:pt x="5861051" y="599622"/>
                </a:lnTo>
                <a:lnTo>
                  <a:pt x="5861051" y="1085538"/>
                </a:lnTo>
                <a:lnTo>
                  <a:pt x="0" y="1085538"/>
                </a:lnTo>
                <a:lnTo>
                  <a:pt x="0" y="509667"/>
                </a:lnTo>
                <a:lnTo>
                  <a:pt x="6352" y="509667"/>
                </a:lnTo>
                <a:lnTo>
                  <a:pt x="6352" y="479681"/>
                </a:lnTo>
                <a:cubicBezTo>
                  <a:pt x="6352" y="214760"/>
                  <a:pt x="221112" y="0"/>
                  <a:pt x="486033" y="0"/>
                </a:cubicBezTo>
                <a:close/>
              </a:path>
            </a:pathLst>
          </a:cu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orma libre 42"/>
          <p:cNvSpPr/>
          <p:nvPr/>
        </p:nvSpPr>
        <p:spPr>
          <a:xfrm>
            <a:off x="6162674" y="209860"/>
            <a:ext cx="5490063" cy="1085538"/>
          </a:xfrm>
          <a:custGeom>
            <a:avLst/>
            <a:gdLst>
              <a:gd name="connsiteX0" fmla="*/ 486033 w 5861052"/>
              <a:gd name="connsiteY0" fmla="*/ 0 h 1085538"/>
              <a:gd name="connsiteX1" fmla="*/ 5381371 w 5861052"/>
              <a:gd name="connsiteY1" fmla="*/ 0 h 1085538"/>
              <a:gd name="connsiteX2" fmla="*/ 5861052 w 5861052"/>
              <a:gd name="connsiteY2" fmla="*/ 479681 h 1085538"/>
              <a:gd name="connsiteX3" fmla="*/ 5861052 w 5861052"/>
              <a:gd name="connsiteY3" fmla="*/ 599612 h 1085538"/>
              <a:gd name="connsiteX4" fmla="*/ 5861051 w 5861052"/>
              <a:gd name="connsiteY4" fmla="*/ 599622 h 1085538"/>
              <a:gd name="connsiteX5" fmla="*/ 5861051 w 5861052"/>
              <a:gd name="connsiteY5" fmla="*/ 1085538 h 1085538"/>
              <a:gd name="connsiteX6" fmla="*/ 0 w 5861052"/>
              <a:gd name="connsiteY6" fmla="*/ 1085538 h 1085538"/>
              <a:gd name="connsiteX7" fmla="*/ 0 w 5861052"/>
              <a:gd name="connsiteY7" fmla="*/ 509667 h 1085538"/>
              <a:gd name="connsiteX8" fmla="*/ 6352 w 5861052"/>
              <a:gd name="connsiteY8" fmla="*/ 509667 h 1085538"/>
              <a:gd name="connsiteX9" fmla="*/ 6352 w 5861052"/>
              <a:gd name="connsiteY9" fmla="*/ 479681 h 1085538"/>
              <a:gd name="connsiteX10" fmla="*/ 486033 w 5861052"/>
              <a:gd name="connsiteY10" fmla="*/ 0 h 108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61052" h="1085538">
                <a:moveTo>
                  <a:pt x="486033" y="0"/>
                </a:moveTo>
                <a:lnTo>
                  <a:pt x="5381371" y="0"/>
                </a:lnTo>
                <a:cubicBezTo>
                  <a:pt x="5646292" y="0"/>
                  <a:pt x="5861052" y="214760"/>
                  <a:pt x="5861052" y="479681"/>
                </a:cubicBezTo>
                <a:lnTo>
                  <a:pt x="5861052" y="599612"/>
                </a:lnTo>
                <a:lnTo>
                  <a:pt x="5861051" y="599622"/>
                </a:lnTo>
                <a:lnTo>
                  <a:pt x="5861051" y="1085538"/>
                </a:lnTo>
                <a:lnTo>
                  <a:pt x="0" y="1085538"/>
                </a:lnTo>
                <a:lnTo>
                  <a:pt x="0" y="509667"/>
                </a:lnTo>
                <a:lnTo>
                  <a:pt x="6352" y="509667"/>
                </a:lnTo>
                <a:lnTo>
                  <a:pt x="6352" y="479681"/>
                </a:lnTo>
                <a:cubicBezTo>
                  <a:pt x="6352" y="214760"/>
                  <a:pt x="221112" y="0"/>
                  <a:pt x="486033" y="0"/>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a:off x="5783580" y="716280"/>
            <a:ext cx="685800" cy="419100"/>
            <a:chOff x="5783580" y="716280"/>
            <a:chExt cx="685800" cy="419100"/>
          </a:xfrm>
        </p:grpSpPr>
        <p:sp>
          <p:nvSpPr>
            <p:cNvPr id="8" name="Elipse 7"/>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o de bloque 9"/>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 name="Grupo 11"/>
          <p:cNvGrpSpPr/>
          <p:nvPr/>
        </p:nvGrpSpPr>
        <p:grpSpPr>
          <a:xfrm>
            <a:off x="5783580" y="1470660"/>
            <a:ext cx="685800" cy="419100"/>
            <a:chOff x="5783580" y="716280"/>
            <a:chExt cx="685800" cy="419100"/>
          </a:xfrm>
        </p:grpSpPr>
        <p:sp>
          <p:nvSpPr>
            <p:cNvPr id="13" name="Elipse 12"/>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ipse 13"/>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o de bloque 14"/>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 name="Grupo 15"/>
          <p:cNvGrpSpPr/>
          <p:nvPr/>
        </p:nvGrpSpPr>
        <p:grpSpPr>
          <a:xfrm>
            <a:off x="5783580" y="2156460"/>
            <a:ext cx="685800" cy="419100"/>
            <a:chOff x="5783580" y="716280"/>
            <a:chExt cx="685800" cy="419100"/>
          </a:xfrm>
        </p:grpSpPr>
        <p:sp>
          <p:nvSpPr>
            <p:cNvPr id="17" name="Elipse 16"/>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ipse 17"/>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o de bloque 18"/>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upo 19"/>
          <p:cNvGrpSpPr/>
          <p:nvPr/>
        </p:nvGrpSpPr>
        <p:grpSpPr>
          <a:xfrm>
            <a:off x="5783580" y="2895600"/>
            <a:ext cx="685800" cy="419100"/>
            <a:chOff x="5783580" y="716280"/>
            <a:chExt cx="685800" cy="419100"/>
          </a:xfrm>
        </p:grpSpPr>
        <p:sp>
          <p:nvSpPr>
            <p:cNvPr id="21" name="Elipse 20"/>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ipse 21"/>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o de bloque 22"/>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 name="Grupo 23"/>
          <p:cNvGrpSpPr/>
          <p:nvPr/>
        </p:nvGrpSpPr>
        <p:grpSpPr>
          <a:xfrm>
            <a:off x="5783580" y="3627120"/>
            <a:ext cx="685800" cy="419100"/>
            <a:chOff x="5783580" y="716280"/>
            <a:chExt cx="685800" cy="419100"/>
          </a:xfrm>
        </p:grpSpPr>
        <p:sp>
          <p:nvSpPr>
            <p:cNvPr id="25" name="Elipse 24"/>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ipse 25"/>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co de bloque 26"/>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8" name="Grupo 27"/>
          <p:cNvGrpSpPr/>
          <p:nvPr/>
        </p:nvGrpSpPr>
        <p:grpSpPr>
          <a:xfrm>
            <a:off x="5783580" y="4312920"/>
            <a:ext cx="685800" cy="419100"/>
            <a:chOff x="5783580" y="716280"/>
            <a:chExt cx="685800" cy="419100"/>
          </a:xfrm>
        </p:grpSpPr>
        <p:sp>
          <p:nvSpPr>
            <p:cNvPr id="29" name="Elipse 28"/>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Elipse 29"/>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o de bloque 30"/>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2" name="Grupo 31"/>
          <p:cNvGrpSpPr/>
          <p:nvPr/>
        </p:nvGrpSpPr>
        <p:grpSpPr>
          <a:xfrm>
            <a:off x="5783580" y="5013960"/>
            <a:ext cx="685800" cy="419100"/>
            <a:chOff x="5783580" y="716280"/>
            <a:chExt cx="685800" cy="419100"/>
          </a:xfrm>
        </p:grpSpPr>
        <p:sp>
          <p:nvSpPr>
            <p:cNvPr id="33" name="Elipse 32"/>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Elipse 33"/>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o de bloque 34"/>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6" name="Grupo 35"/>
          <p:cNvGrpSpPr/>
          <p:nvPr/>
        </p:nvGrpSpPr>
        <p:grpSpPr>
          <a:xfrm>
            <a:off x="5783580" y="5783580"/>
            <a:ext cx="685800" cy="419100"/>
            <a:chOff x="5783580" y="716280"/>
            <a:chExt cx="685800" cy="419100"/>
          </a:xfrm>
        </p:grpSpPr>
        <p:sp>
          <p:nvSpPr>
            <p:cNvPr id="37" name="Elipse 36"/>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Elipse 37"/>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o de bloque 38"/>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65" name="Conector recto 64"/>
          <p:cNvCxnSpPr/>
          <p:nvPr/>
        </p:nvCxnSpPr>
        <p:spPr>
          <a:xfrm>
            <a:off x="1917840" y="19923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6" name="Conector recto 65"/>
          <p:cNvCxnSpPr/>
          <p:nvPr/>
        </p:nvCxnSpPr>
        <p:spPr>
          <a:xfrm>
            <a:off x="1917840" y="23428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Conector recto 66"/>
          <p:cNvCxnSpPr/>
          <p:nvPr/>
        </p:nvCxnSpPr>
        <p:spPr>
          <a:xfrm>
            <a:off x="1917840" y="27619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4" name="Conector recto 73"/>
          <p:cNvCxnSpPr/>
          <p:nvPr/>
        </p:nvCxnSpPr>
        <p:spPr>
          <a:xfrm>
            <a:off x="1917840" y="31607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p:cNvCxnSpPr/>
          <p:nvPr/>
        </p:nvCxnSpPr>
        <p:spPr>
          <a:xfrm>
            <a:off x="1917840" y="35620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p:cNvCxnSpPr/>
          <p:nvPr/>
        </p:nvCxnSpPr>
        <p:spPr>
          <a:xfrm>
            <a:off x="1917840" y="39811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7" name="Conector recto 76"/>
          <p:cNvCxnSpPr/>
          <p:nvPr/>
        </p:nvCxnSpPr>
        <p:spPr>
          <a:xfrm>
            <a:off x="1917840" y="44053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8" name="Conector recto 77"/>
          <p:cNvCxnSpPr/>
          <p:nvPr/>
        </p:nvCxnSpPr>
        <p:spPr>
          <a:xfrm>
            <a:off x="1917840" y="47939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Conector recto 78"/>
          <p:cNvCxnSpPr/>
          <p:nvPr/>
        </p:nvCxnSpPr>
        <p:spPr>
          <a:xfrm>
            <a:off x="1917840" y="52130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Conector recto 79"/>
          <p:cNvCxnSpPr/>
          <p:nvPr/>
        </p:nvCxnSpPr>
        <p:spPr>
          <a:xfrm>
            <a:off x="1917840" y="55864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2" name="Conector recto 81"/>
          <p:cNvCxnSpPr/>
          <p:nvPr/>
        </p:nvCxnSpPr>
        <p:spPr>
          <a:xfrm>
            <a:off x="1917840" y="60004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Conector recto 94"/>
          <p:cNvCxnSpPr/>
          <p:nvPr/>
        </p:nvCxnSpPr>
        <p:spPr>
          <a:xfrm>
            <a:off x="1917840" y="1617199"/>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7" name="CuadroTexto 96"/>
          <p:cNvSpPr txBox="1"/>
          <p:nvPr/>
        </p:nvSpPr>
        <p:spPr>
          <a:xfrm>
            <a:off x="1860097" y="1476375"/>
            <a:ext cx="3314700"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An existing user can login to his account using his account details or by google login.</a:t>
            </a:r>
          </a:p>
        </p:txBody>
      </p:sp>
      <p:grpSp>
        <p:nvGrpSpPr>
          <p:cNvPr id="109" name="Grupo 108"/>
          <p:cNvGrpSpPr/>
          <p:nvPr/>
        </p:nvGrpSpPr>
        <p:grpSpPr>
          <a:xfrm>
            <a:off x="843889" y="3440669"/>
            <a:ext cx="6560451" cy="787397"/>
            <a:chOff x="9651875" y="6768109"/>
            <a:chExt cx="8629060" cy="1035675"/>
          </a:xfrm>
        </p:grpSpPr>
        <p:grpSp>
          <p:nvGrpSpPr>
            <p:cNvPr id="110" name="Group 111">
              <a:extLst>
                <a:ext uri="{FF2B5EF4-FFF2-40B4-BE49-F238E27FC236}">
                  <a16:creationId xmlns:a16="http://schemas.microsoft.com/office/drawing/2014/main" id="{00ECFCDB-490F-4596-BD29-CF513DE8FFF7}"/>
                </a:ext>
              </a:extLst>
            </p:cNvPr>
            <p:cNvGrpSpPr/>
            <p:nvPr/>
          </p:nvGrpSpPr>
          <p:grpSpPr>
            <a:xfrm>
              <a:off x="9651875" y="6768109"/>
              <a:ext cx="8629060" cy="1035675"/>
              <a:chOff x="7349505" y="464423"/>
              <a:chExt cx="11277570" cy="1353554"/>
            </a:xfrm>
            <a:solidFill>
              <a:schemeClr val="bg2"/>
            </a:solidFill>
          </p:grpSpPr>
          <p:sp>
            <p:nvSpPr>
              <p:cNvPr id="112" name="Oval 112">
                <a:extLst>
                  <a:ext uri="{FF2B5EF4-FFF2-40B4-BE49-F238E27FC236}">
                    <a16:creationId xmlns:a16="http://schemas.microsoft.com/office/drawing/2014/main" id="{FFB79F73-E80D-468A-9419-C6C3BBDCE1EF}"/>
                  </a:ext>
                </a:extLst>
              </p:cNvPr>
              <p:cNvSpPr/>
              <p:nvPr/>
            </p:nvSpPr>
            <p:spPr>
              <a:xfrm>
                <a:off x="7349505" y="606851"/>
                <a:ext cx="1211126" cy="1211126"/>
              </a:xfrm>
              <a:prstGeom prst="ellipse">
                <a:avLst/>
              </a:prstGeom>
              <a:grpFill/>
              <a:ln>
                <a:noFill/>
              </a:ln>
              <a:effectLst>
                <a:outerShdw blurRad="177800" dist="114300" dir="2700000" algn="tl" rotWithShape="0">
                  <a:schemeClr val="tx1">
                    <a:alpha val="4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p>
            </p:txBody>
          </p:sp>
          <p:sp>
            <p:nvSpPr>
              <p:cNvPr id="113" name="Oval 113">
                <a:extLst>
                  <a:ext uri="{FF2B5EF4-FFF2-40B4-BE49-F238E27FC236}">
                    <a16:creationId xmlns:a16="http://schemas.microsoft.com/office/drawing/2014/main" id="{9B61DAD6-F53F-47AC-B4DB-E31E109ECB6E}"/>
                  </a:ext>
                </a:extLst>
              </p:cNvPr>
              <p:cNvSpPr/>
              <p:nvPr/>
            </p:nvSpPr>
            <p:spPr>
              <a:xfrm>
                <a:off x="7349505" y="606851"/>
                <a:ext cx="1211126" cy="1211126"/>
              </a:xfrm>
              <a:prstGeom prst="ellipse">
                <a:avLst/>
              </a:prstGeom>
              <a:solidFill>
                <a:schemeClr val="tx2"/>
              </a:solidFill>
              <a:ln>
                <a:noFill/>
              </a:ln>
              <a:effectLst>
                <a:outerShdw blurRad="114300" dist="114300" dir="13500000" algn="br" rotWithShape="0">
                  <a:schemeClr val="tx2">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p>
            </p:txBody>
          </p:sp>
          <p:sp>
            <p:nvSpPr>
              <p:cNvPr id="63" name="Oval 113">
                <a:extLst>
                  <a:ext uri="{FF2B5EF4-FFF2-40B4-BE49-F238E27FC236}">
                    <a16:creationId xmlns:a16="http://schemas.microsoft.com/office/drawing/2014/main" id="{E2642A1C-B6B2-D191-9576-DF5FB8F1A24A}"/>
                  </a:ext>
                </a:extLst>
              </p:cNvPr>
              <p:cNvSpPr/>
              <p:nvPr/>
            </p:nvSpPr>
            <p:spPr>
              <a:xfrm>
                <a:off x="17415949" y="464423"/>
                <a:ext cx="1211126" cy="1211126"/>
              </a:xfrm>
              <a:prstGeom prst="ellipse">
                <a:avLst/>
              </a:prstGeom>
              <a:solidFill>
                <a:schemeClr val="tx2"/>
              </a:solidFill>
              <a:ln>
                <a:noFill/>
              </a:ln>
              <a:effectLst>
                <a:outerShdw blurRad="114300" dist="114300" dir="13500000" algn="br" rotWithShape="0">
                  <a:schemeClr val="tx2">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p>
            </p:txBody>
          </p:sp>
        </p:grpSp>
        <p:sp>
          <p:nvSpPr>
            <p:cNvPr id="111" name="Freeform 69">
              <a:extLst>
                <a:ext uri="{FF2B5EF4-FFF2-40B4-BE49-F238E27FC236}">
                  <a16:creationId xmlns:a16="http://schemas.microsoft.com/office/drawing/2014/main" id="{9E040C7E-36DB-4A1B-B706-9CC2A074A098}"/>
                </a:ext>
              </a:extLst>
            </p:cNvPr>
            <p:cNvSpPr>
              <a:spLocks noEditPoints="1"/>
            </p:cNvSpPr>
            <p:nvPr/>
          </p:nvSpPr>
          <p:spPr bwMode="auto">
            <a:xfrm>
              <a:off x="9825901" y="7165610"/>
              <a:ext cx="606425" cy="358775"/>
            </a:xfrm>
            <a:custGeom>
              <a:avLst/>
              <a:gdLst>
                <a:gd name="T0" fmla="*/ 110 w 159"/>
                <a:gd name="T1" fmla="*/ 15 h 94"/>
                <a:gd name="T2" fmla="*/ 75 w 159"/>
                <a:gd name="T3" fmla="*/ 22 h 94"/>
                <a:gd name="T4" fmla="*/ 40 w 159"/>
                <a:gd name="T5" fmla="*/ 4 h 94"/>
                <a:gd name="T6" fmla="*/ 3 w 159"/>
                <a:gd name="T7" fmla="*/ 50 h 94"/>
                <a:gd name="T8" fmla="*/ 23 w 159"/>
                <a:gd name="T9" fmla="*/ 61 h 94"/>
                <a:gd name="T10" fmla="*/ 39 w 159"/>
                <a:gd name="T11" fmla="*/ 79 h 94"/>
                <a:gd name="T12" fmla="*/ 48 w 159"/>
                <a:gd name="T13" fmla="*/ 86 h 94"/>
                <a:gd name="T14" fmla="*/ 58 w 159"/>
                <a:gd name="T15" fmla="*/ 90 h 94"/>
                <a:gd name="T16" fmla="*/ 70 w 159"/>
                <a:gd name="T17" fmla="*/ 92 h 94"/>
                <a:gd name="T18" fmla="*/ 80 w 159"/>
                <a:gd name="T19" fmla="*/ 93 h 94"/>
                <a:gd name="T20" fmla="*/ 98 w 159"/>
                <a:gd name="T21" fmla="*/ 91 h 94"/>
                <a:gd name="T22" fmla="*/ 109 w 159"/>
                <a:gd name="T23" fmla="*/ 84 h 94"/>
                <a:gd name="T24" fmla="*/ 119 w 159"/>
                <a:gd name="T25" fmla="*/ 77 h 94"/>
                <a:gd name="T26" fmla="*/ 127 w 159"/>
                <a:gd name="T27" fmla="*/ 59 h 94"/>
                <a:gd name="T28" fmla="*/ 155 w 159"/>
                <a:gd name="T29" fmla="*/ 49 h 94"/>
                <a:gd name="T30" fmla="*/ 21 w 159"/>
                <a:gd name="T31" fmla="*/ 56 h 94"/>
                <a:gd name="T32" fmla="*/ 6 w 159"/>
                <a:gd name="T33" fmla="*/ 43 h 94"/>
                <a:gd name="T34" fmla="*/ 49 w 159"/>
                <a:gd name="T35" fmla="*/ 18 h 94"/>
                <a:gd name="T36" fmla="*/ 37 w 159"/>
                <a:gd name="T37" fmla="*/ 71 h 94"/>
                <a:gd name="T38" fmla="*/ 46 w 159"/>
                <a:gd name="T39" fmla="*/ 62 h 94"/>
                <a:gd name="T40" fmla="*/ 43 w 159"/>
                <a:gd name="T41" fmla="*/ 70 h 94"/>
                <a:gd name="T42" fmla="*/ 38 w 159"/>
                <a:gd name="T43" fmla="*/ 73 h 94"/>
                <a:gd name="T44" fmla="*/ 44 w 159"/>
                <a:gd name="T45" fmla="*/ 77 h 94"/>
                <a:gd name="T46" fmla="*/ 55 w 159"/>
                <a:gd name="T47" fmla="*/ 64 h 94"/>
                <a:gd name="T48" fmla="*/ 59 w 159"/>
                <a:gd name="T49" fmla="*/ 68 h 94"/>
                <a:gd name="T50" fmla="*/ 54 w 159"/>
                <a:gd name="T51" fmla="*/ 85 h 94"/>
                <a:gd name="T52" fmla="*/ 66 w 159"/>
                <a:gd name="T53" fmla="*/ 69 h 94"/>
                <a:gd name="T54" fmla="*/ 65 w 159"/>
                <a:gd name="T55" fmla="*/ 75 h 94"/>
                <a:gd name="T56" fmla="*/ 56 w 159"/>
                <a:gd name="T57" fmla="*/ 86 h 94"/>
                <a:gd name="T58" fmla="*/ 69 w 159"/>
                <a:gd name="T59" fmla="*/ 79 h 94"/>
                <a:gd name="T60" fmla="*/ 73 w 159"/>
                <a:gd name="T61" fmla="*/ 82 h 94"/>
                <a:gd name="T62" fmla="*/ 113 w 159"/>
                <a:gd name="T63" fmla="*/ 75 h 94"/>
                <a:gd name="T64" fmla="*/ 107 w 159"/>
                <a:gd name="T65" fmla="*/ 77 h 94"/>
                <a:gd name="T66" fmla="*/ 89 w 159"/>
                <a:gd name="T67" fmla="*/ 71 h 94"/>
                <a:gd name="T68" fmla="*/ 94 w 159"/>
                <a:gd name="T69" fmla="*/ 87 h 94"/>
                <a:gd name="T70" fmla="*/ 80 w 159"/>
                <a:gd name="T71" fmla="*/ 85 h 94"/>
                <a:gd name="T72" fmla="*/ 74 w 159"/>
                <a:gd name="T73" fmla="*/ 87 h 94"/>
                <a:gd name="T74" fmla="*/ 70 w 159"/>
                <a:gd name="T75" fmla="*/ 66 h 94"/>
                <a:gd name="T76" fmla="*/ 56 w 159"/>
                <a:gd name="T77" fmla="*/ 59 h 94"/>
                <a:gd name="T78" fmla="*/ 40 w 159"/>
                <a:gd name="T79" fmla="*/ 59 h 94"/>
                <a:gd name="T80" fmla="*/ 62 w 159"/>
                <a:gd name="T81" fmla="*/ 28 h 94"/>
                <a:gd name="T82" fmla="*/ 81 w 159"/>
                <a:gd name="T83" fmla="*/ 41 h 94"/>
                <a:gd name="T84" fmla="*/ 118 w 159"/>
                <a:gd name="T85" fmla="*/ 67 h 94"/>
                <a:gd name="T86" fmla="*/ 121 w 159"/>
                <a:gd name="T87" fmla="*/ 59 h 94"/>
                <a:gd name="T88" fmla="*/ 80 w 159"/>
                <a:gd name="T89" fmla="*/ 36 h 94"/>
                <a:gd name="T90" fmla="*/ 77 w 159"/>
                <a:gd name="T91" fmla="*/ 26 h 94"/>
                <a:gd name="T92" fmla="*/ 86 w 159"/>
                <a:gd name="T93" fmla="*/ 26 h 94"/>
                <a:gd name="T94" fmla="*/ 129 w 159"/>
                <a:gd name="T95" fmla="*/ 52 h 94"/>
                <a:gd name="T96" fmla="*/ 138 w 159"/>
                <a:gd name="T97" fmla="*/ 53 h 94"/>
                <a:gd name="T98" fmla="*/ 115 w 159"/>
                <a:gd name="T99" fmla="*/ 16 h 94"/>
                <a:gd name="T100" fmla="*/ 132 w 159"/>
                <a:gd name="T101"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9" h="94">
                  <a:moveTo>
                    <a:pt x="138" y="5"/>
                  </a:moveTo>
                  <a:cubicBezTo>
                    <a:pt x="136" y="1"/>
                    <a:pt x="132" y="0"/>
                    <a:pt x="128" y="2"/>
                  </a:cubicBezTo>
                  <a:cubicBezTo>
                    <a:pt x="122" y="5"/>
                    <a:pt x="117" y="8"/>
                    <a:pt x="113" y="10"/>
                  </a:cubicBezTo>
                  <a:cubicBezTo>
                    <a:pt x="112" y="11"/>
                    <a:pt x="110" y="13"/>
                    <a:pt x="110" y="15"/>
                  </a:cubicBezTo>
                  <a:cubicBezTo>
                    <a:pt x="110" y="15"/>
                    <a:pt x="110" y="16"/>
                    <a:pt x="110" y="17"/>
                  </a:cubicBezTo>
                  <a:cubicBezTo>
                    <a:pt x="99" y="15"/>
                    <a:pt x="88" y="20"/>
                    <a:pt x="85" y="21"/>
                  </a:cubicBezTo>
                  <a:cubicBezTo>
                    <a:pt x="84" y="21"/>
                    <a:pt x="80" y="21"/>
                    <a:pt x="79" y="21"/>
                  </a:cubicBezTo>
                  <a:cubicBezTo>
                    <a:pt x="77" y="21"/>
                    <a:pt x="76" y="21"/>
                    <a:pt x="75" y="22"/>
                  </a:cubicBezTo>
                  <a:cubicBezTo>
                    <a:pt x="68" y="25"/>
                    <a:pt x="68" y="25"/>
                    <a:pt x="68" y="25"/>
                  </a:cubicBezTo>
                  <a:cubicBezTo>
                    <a:pt x="65" y="24"/>
                    <a:pt x="60" y="22"/>
                    <a:pt x="55" y="20"/>
                  </a:cubicBezTo>
                  <a:cubicBezTo>
                    <a:pt x="55" y="18"/>
                    <a:pt x="54" y="15"/>
                    <a:pt x="52" y="14"/>
                  </a:cubicBezTo>
                  <a:cubicBezTo>
                    <a:pt x="40" y="4"/>
                    <a:pt x="40" y="4"/>
                    <a:pt x="40" y="4"/>
                  </a:cubicBezTo>
                  <a:cubicBezTo>
                    <a:pt x="37" y="2"/>
                    <a:pt x="33" y="2"/>
                    <a:pt x="30" y="5"/>
                  </a:cubicBezTo>
                  <a:cubicBezTo>
                    <a:pt x="2" y="40"/>
                    <a:pt x="2" y="40"/>
                    <a:pt x="2" y="40"/>
                  </a:cubicBezTo>
                  <a:cubicBezTo>
                    <a:pt x="1" y="41"/>
                    <a:pt x="0" y="43"/>
                    <a:pt x="1" y="45"/>
                  </a:cubicBezTo>
                  <a:cubicBezTo>
                    <a:pt x="1" y="47"/>
                    <a:pt x="2" y="48"/>
                    <a:pt x="3" y="50"/>
                  </a:cubicBezTo>
                  <a:cubicBezTo>
                    <a:pt x="16" y="60"/>
                    <a:pt x="16" y="60"/>
                    <a:pt x="16" y="60"/>
                  </a:cubicBezTo>
                  <a:cubicBezTo>
                    <a:pt x="17" y="61"/>
                    <a:pt x="19" y="61"/>
                    <a:pt x="20" y="61"/>
                  </a:cubicBezTo>
                  <a:cubicBezTo>
                    <a:pt x="21" y="61"/>
                    <a:pt x="21" y="61"/>
                    <a:pt x="21" y="61"/>
                  </a:cubicBezTo>
                  <a:cubicBezTo>
                    <a:pt x="22" y="61"/>
                    <a:pt x="23" y="61"/>
                    <a:pt x="23" y="61"/>
                  </a:cubicBezTo>
                  <a:cubicBezTo>
                    <a:pt x="27" y="63"/>
                    <a:pt x="31" y="66"/>
                    <a:pt x="33" y="67"/>
                  </a:cubicBezTo>
                  <a:cubicBezTo>
                    <a:pt x="32" y="69"/>
                    <a:pt x="32" y="70"/>
                    <a:pt x="32" y="72"/>
                  </a:cubicBezTo>
                  <a:cubicBezTo>
                    <a:pt x="32" y="74"/>
                    <a:pt x="33" y="75"/>
                    <a:pt x="34" y="77"/>
                  </a:cubicBezTo>
                  <a:cubicBezTo>
                    <a:pt x="36" y="78"/>
                    <a:pt x="37" y="78"/>
                    <a:pt x="39" y="79"/>
                  </a:cubicBezTo>
                  <a:cubicBezTo>
                    <a:pt x="39" y="81"/>
                    <a:pt x="39" y="83"/>
                    <a:pt x="41" y="84"/>
                  </a:cubicBezTo>
                  <a:cubicBezTo>
                    <a:pt x="42" y="85"/>
                    <a:pt x="44" y="86"/>
                    <a:pt x="46" y="86"/>
                  </a:cubicBezTo>
                  <a:cubicBezTo>
                    <a:pt x="46" y="86"/>
                    <a:pt x="47" y="86"/>
                    <a:pt x="47" y="86"/>
                  </a:cubicBezTo>
                  <a:cubicBezTo>
                    <a:pt x="47" y="86"/>
                    <a:pt x="48" y="86"/>
                    <a:pt x="48" y="86"/>
                  </a:cubicBezTo>
                  <a:cubicBezTo>
                    <a:pt x="49" y="87"/>
                    <a:pt x="49" y="88"/>
                    <a:pt x="50" y="89"/>
                  </a:cubicBezTo>
                  <a:cubicBezTo>
                    <a:pt x="52" y="90"/>
                    <a:pt x="53" y="90"/>
                    <a:pt x="55" y="90"/>
                  </a:cubicBezTo>
                  <a:cubicBezTo>
                    <a:pt x="56" y="90"/>
                    <a:pt x="56" y="90"/>
                    <a:pt x="56" y="90"/>
                  </a:cubicBezTo>
                  <a:cubicBezTo>
                    <a:pt x="57" y="90"/>
                    <a:pt x="58" y="90"/>
                    <a:pt x="58" y="90"/>
                  </a:cubicBezTo>
                  <a:cubicBezTo>
                    <a:pt x="59" y="91"/>
                    <a:pt x="59" y="92"/>
                    <a:pt x="60" y="92"/>
                  </a:cubicBezTo>
                  <a:cubicBezTo>
                    <a:pt x="61" y="94"/>
                    <a:pt x="63" y="94"/>
                    <a:pt x="65" y="94"/>
                  </a:cubicBezTo>
                  <a:cubicBezTo>
                    <a:pt x="65" y="94"/>
                    <a:pt x="66" y="94"/>
                    <a:pt x="66" y="94"/>
                  </a:cubicBezTo>
                  <a:cubicBezTo>
                    <a:pt x="68" y="94"/>
                    <a:pt x="69" y="93"/>
                    <a:pt x="70" y="92"/>
                  </a:cubicBezTo>
                  <a:cubicBezTo>
                    <a:pt x="71" y="91"/>
                    <a:pt x="71" y="91"/>
                    <a:pt x="71" y="91"/>
                  </a:cubicBezTo>
                  <a:cubicBezTo>
                    <a:pt x="73" y="92"/>
                    <a:pt x="73" y="92"/>
                    <a:pt x="73" y="92"/>
                  </a:cubicBezTo>
                  <a:cubicBezTo>
                    <a:pt x="74" y="93"/>
                    <a:pt x="76" y="93"/>
                    <a:pt x="78" y="93"/>
                  </a:cubicBezTo>
                  <a:cubicBezTo>
                    <a:pt x="79" y="93"/>
                    <a:pt x="80" y="93"/>
                    <a:pt x="80" y="93"/>
                  </a:cubicBezTo>
                  <a:cubicBezTo>
                    <a:pt x="82" y="93"/>
                    <a:pt x="84" y="93"/>
                    <a:pt x="86" y="91"/>
                  </a:cubicBezTo>
                  <a:cubicBezTo>
                    <a:pt x="88" y="92"/>
                    <a:pt x="89" y="93"/>
                    <a:pt x="91" y="93"/>
                  </a:cubicBezTo>
                  <a:cubicBezTo>
                    <a:pt x="91" y="93"/>
                    <a:pt x="91" y="93"/>
                    <a:pt x="92" y="93"/>
                  </a:cubicBezTo>
                  <a:cubicBezTo>
                    <a:pt x="94" y="93"/>
                    <a:pt x="96" y="92"/>
                    <a:pt x="98" y="91"/>
                  </a:cubicBezTo>
                  <a:cubicBezTo>
                    <a:pt x="99" y="89"/>
                    <a:pt x="100" y="88"/>
                    <a:pt x="100" y="86"/>
                  </a:cubicBezTo>
                  <a:cubicBezTo>
                    <a:pt x="101" y="86"/>
                    <a:pt x="101" y="86"/>
                    <a:pt x="102" y="86"/>
                  </a:cubicBezTo>
                  <a:cubicBezTo>
                    <a:pt x="102" y="86"/>
                    <a:pt x="102" y="86"/>
                    <a:pt x="103" y="86"/>
                  </a:cubicBezTo>
                  <a:cubicBezTo>
                    <a:pt x="105" y="86"/>
                    <a:pt x="107" y="86"/>
                    <a:pt x="109" y="84"/>
                  </a:cubicBezTo>
                  <a:cubicBezTo>
                    <a:pt x="110" y="83"/>
                    <a:pt x="111" y="81"/>
                    <a:pt x="111" y="79"/>
                  </a:cubicBezTo>
                  <a:cubicBezTo>
                    <a:pt x="112" y="79"/>
                    <a:pt x="112" y="79"/>
                    <a:pt x="112" y="79"/>
                  </a:cubicBezTo>
                  <a:cubicBezTo>
                    <a:pt x="113" y="79"/>
                    <a:pt x="113" y="79"/>
                    <a:pt x="113" y="79"/>
                  </a:cubicBezTo>
                  <a:cubicBezTo>
                    <a:pt x="116" y="79"/>
                    <a:pt x="117" y="78"/>
                    <a:pt x="119" y="77"/>
                  </a:cubicBezTo>
                  <a:cubicBezTo>
                    <a:pt x="121" y="75"/>
                    <a:pt x="122" y="73"/>
                    <a:pt x="122" y="70"/>
                  </a:cubicBezTo>
                  <a:cubicBezTo>
                    <a:pt x="122" y="69"/>
                    <a:pt x="121" y="68"/>
                    <a:pt x="121" y="67"/>
                  </a:cubicBezTo>
                  <a:cubicBezTo>
                    <a:pt x="122" y="66"/>
                    <a:pt x="124" y="64"/>
                    <a:pt x="125" y="62"/>
                  </a:cubicBezTo>
                  <a:cubicBezTo>
                    <a:pt x="126" y="61"/>
                    <a:pt x="126" y="59"/>
                    <a:pt x="127" y="59"/>
                  </a:cubicBezTo>
                  <a:cubicBezTo>
                    <a:pt x="127" y="59"/>
                    <a:pt x="129" y="57"/>
                    <a:pt x="132" y="56"/>
                  </a:cubicBezTo>
                  <a:cubicBezTo>
                    <a:pt x="133" y="57"/>
                    <a:pt x="135" y="58"/>
                    <a:pt x="137" y="58"/>
                  </a:cubicBezTo>
                  <a:cubicBezTo>
                    <a:pt x="138" y="58"/>
                    <a:pt x="139" y="58"/>
                    <a:pt x="140" y="57"/>
                  </a:cubicBezTo>
                  <a:cubicBezTo>
                    <a:pt x="155" y="49"/>
                    <a:pt x="155" y="49"/>
                    <a:pt x="155" y="49"/>
                  </a:cubicBezTo>
                  <a:cubicBezTo>
                    <a:pt x="157" y="48"/>
                    <a:pt x="158" y="47"/>
                    <a:pt x="158" y="45"/>
                  </a:cubicBezTo>
                  <a:cubicBezTo>
                    <a:pt x="159" y="43"/>
                    <a:pt x="159" y="41"/>
                    <a:pt x="158" y="40"/>
                  </a:cubicBezTo>
                  <a:lnTo>
                    <a:pt x="138" y="5"/>
                  </a:lnTo>
                  <a:close/>
                  <a:moveTo>
                    <a:pt x="21" y="56"/>
                  </a:moveTo>
                  <a:cubicBezTo>
                    <a:pt x="20" y="56"/>
                    <a:pt x="19" y="56"/>
                    <a:pt x="19" y="56"/>
                  </a:cubicBezTo>
                  <a:cubicBezTo>
                    <a:pt x="6" y="46"/>
                    <a:pt x="6" y="46"/>
                    <a:pt x="6" y="46"/>
                  </a:cubicBezTo>
                  <a:cubicBezTo>
                    <a:pt x="6" y="46"/>
                    <a:pt x="6" y="45"/>
                    <a:pt x="5" y="44"/>
                  </a:cubicBezTo>
                  <a:cubicBezTo>
                    <a:pt x="5" y="44"/>
                    <a:pt x="6" y="43"/>
                    <a:pt x="6" y="43"/>
                  </a:cubicBezTo>
                  <a:cubicBezTo>
                    <a:pt x="34" y="8"/>
                    <a:pt x="34" y="8"/>
                    <a:pt x="34" y="8"/>
                  </a:cubicBezTo>
                  <a:cubicBezTo>
                    <a:pt x="35" y="8"/>
                    <a:pt x="35" y="7"/>
                    <a:pt x="36" y="7"/>
                  </a:cubicBezTo>
                  <a:cubicBezTo>
                    <a:pt x="36" y="7"/>
                    <a:pt x="37" y="7"/>
                    <a:pt x="37" y="8"/>
                  </a:cubicBezTo>
                  <a:cubicBezTo>
                    <a:pt x="49" y="18"/>
                    <a:pt x="49" y="18"/>
                    <a:pt x="49" y="18"/>
                  </a:cubicBezTo>
                  <a:cubicBezTo>
                    <a:pt x="50" y="18"/>
                    <a:pt x="50" y="20"/>
                    <a:pt x="50" y="21"/>
                  </a:cubicBezTo>
                  <a:cubicBezTo>
                    <a:pt x="22" y="56"/>
                    <a:pt x="22" y="56"/>
                    <a:pt x="22" y="56"/>
                  </a:cubicBezTo>
                  <a:cubicBezTo>
                    <a:pt x="22" y="56"/>
                    <a:pt x="21" y="56"/>
                    <a:pt x="21" y="56"/>
                  </a:cubicBezTo>
                  <a:close/>
                  <a:moveTo>
                    <a:pt x="37" y="71"/>
                  </a:moveTo>
                  <a:cubicBezTo>
                    <a:pt x="37" y="71"/>
                    <a:pt x="37" y="70"/>
                    <a:pt x="37" y="70"/>
                  </a:cubicBezTo>
                  <a:cubicBezTo>
                    <a:pt x="44" y="62"/>
                    <a:pt x="44" y="62"/>
                    <a:pt x="44" y="62"/>
                  </a:cubicBezTo>
                  <a:cubicBezTo>
                    <a:pt x="44" y="62"/>
                    <a:pt x="45" y="62"/>
                    <a:pt x="45" y="62"/>
                  </a:cubicBezTo>
                  <a:cubicBezTo>
                    <a:pt x="45" y="62"/>
                    <a:pt x="46" y="62"/>
                    <a:pt x="46" y="62"/>
                  </a:cubicBezTo>
                  <a:cubicBezTo>
                    <a:pt x="46" y="62"/>
                    <a:pt x="47" y="62"/>
                    <a:pt x="47" y="62"/>
                  </a:cubicBezTo>
                  <a:cubicBezTo>
                    <a:pt x="48" y="63"/>
                    <a:pt x="48" y="63"/>
                    <a:pt x="48" y="64"/>
                  </a:cubicBezTo>
                  <a:cubicBezTo>
                    <a:pt x="48" y="65"/>
                    <a:pt x="48" y="65"/>
                    <a:pt x="48" y="66"/>
                  </a:cubicBezTo>
                  <a:cubicBezTo>
                    <a:pt x="43" y="70"/>
                    <a:pt x="43" y="70"/>
                    <a:pt x="43" y="70"/>
                  </a:cubicBezTo>
                  <a:cubicBezTo>
                    <a:pt x="41" y="73"/>
                    <a:pt x="41" y="73"/>
                    <a:pt x="41" y="73"/>
                  </a:cubicBezTo>
                  <a:cubicBezTo>
                    <a:pt x="41" y="73"/>
                    <a:pt x="40" y="74"/>
                    <a:pt x="40" y="74"/>
                  </a:cubicBezTo>
                  <a:cubicBezTo>
                    <a:pt x="40" y="74"/>
                    <a:pt x="40" y="74"/>
                    <a:pt x="40" y="74"/>
                  </a:cubicBezTo>
                  <a:cubicBezTo>
                    <a:pt x="39" y="74"/>
                    <a:pt x="38" y="74"/>
                    <a:pt x="38" y="73"/>
                  </a:cubicBezTo>
                  <a:cubicBezTo>
                    <a:pt x="37" y="73"/>
                    <a:pt x="37" y="72"/>
                    <a:pt x="37" y="71"/>
                  </a:cubicBezTo>
                  <a:close/>
                  <a:moveTo>
                    <a:pt x="46" y="81"/>
                  </a:moveTo>
                  <a:cubicBezTo>
                    <a:pt x="45" y="81"/>
                    <a:pt x="45" y="81"/>
                    <a:pt x="44" y="81"/>
                  </a:cubicBezTo>
                  <a:cubicBezTo>
                    <a:pt x="43" y="80"/>
                    <a:pt x="43" y="78"/>
                    <a:pt x="44" y="77"/>
                  </a:cubicBezTo>
                  <a:cubicBezTo>
                    <a:pt x="46" y="75"/>
                    <a:pt x="46" y="75"/>
                    <a:pt x="46" y="75"/>
                  </a:cubicBezTo>
                  <a:cubicBezTo>
                    <a:pt x="51" y="69"/>
                    <a:pt x="51" y="69"/>
                    <a:pt x="51" y="69"/>
                  </a:cubicBezTo>
                  <a:cubicBezTo>
                    <a:pt x="51" y="69"/>
                    <a:pt x="51" y="69"/>
                    <a:pt x="51" y="69"/>
                  </a:cubicBezTo>
                  <a:cubicBezTo>
                    <a:pt x="55" y="64"/>
                    <a:pt x="55" y="64"/>
                    <a:pt x="55" y="64"/>
                  </a:cubicBezTo>
                  <a:cubicBezTo>
                    <a:pt x="56" y="64"/>
                    <a:pt x="56" y="64"/>
                    <a:pt x="57" y="64"/>
                  </a:cubicBezTo>
                  <a:cubicBezTo>
                    <a:pt x="57" y="64"/>
                    <a:pt x="57" y="64"/>
                    <a:pt x="57" y="64"/>
                  </a:cubicBezTo>
                  <a:cubicBezTo>
                    <a:pt x="58" y="64"/>
                    <a:pt x="58" y="64"/>
                    <a:pt x="59" y="64"/>
                  </a:cubicBezTo>
                  <a:cubicBezTo>
                    <a:pt x="60" y="65"/>
                    <a:pt x="60" y="67"/>
                    <a:pt x="59" y="68"/>
                  </a:cubicBezTo>
                  <a:cubicBezTo>
                    <a:pt x="48" y="80"/>
                    <a:pt x="48" y="80"/>
                    <a:pt x="48" y="80"/>
                  </a:cubicBezTo>
                  <a:cubicBezTo>
                    <a:pt x="47" y="81"/>
                    <a:pt x="47" y="81"/>
                    <a:pt x="46" y="81"/>
                  </a:cubicBezTo>
                  <a:close/>
                  <a:moveTo>
                    <a:pt x="56" y="86"/>
                  </a:moveTo>
                  <a:cubicBezTo>
                    <a:pt x="55" y="86"/>
                    <a:pt x="54" y="86"/>
                    <a:pt x="54" y="85"/>
                  </a:cubicBezTo>
                  <a:cubicBezTo>
                    <a:pt x="52" y="84"/>
                    <a:pt x="52" y="82"/>
                    <a:pt x="53" y="81"/>
                  </a:cubicBezTo>
                  <a:cubicBezTo>
                    <a:pt x="64" y="70"/>
                    <a:pt x="64" y="70"/>
                    <a:pt x="64" y="70"/>
                  </a:cubicBezTo>
                  <a:cubicBezTo>
                    <a:pt x="64" y="69"/>
                    <a:pt x="65" y="69"/>
                    <a:pt x="65" y="69"/>
                  </a:cubicBezTo>
                  <a:cubicBezTo>
                    <a:pt x="65" y="69"/>
                    <a:pt x="65" y="69"/>
                    <a:pt x="66" y="69"/>
                  </a:cubicBezTo>
                  <a:cubicBezTo>
                    <a:pt x="66" y="69"/>
                    <a:pt x="67" y="69"/>
                    <a:pt x="67" y="70"/>
                  </a:cubicBezTo>
                  <a:cubicBezTo>
                    <a:pt x="68" y="71"/>
                    <a:pt x="68" y="72"/>
                    <a:pt x="67" y="73"/>
                  </a:cubicBezTo>
                  <a:cubicBezTo>
                    <a:pt x="66" y="75"/>
                    <a:pt x="66" y="75"/>
                    <a:pt x="66" y="75"/>
                  </a:cubicBezTo>
                  <a:cubicBezTo>
                    <a:pt x="66" y="75"/>
                    <a:pt x="66" y="75"/>
                    <a:pt x="65" y="75"/>
                  </a:cubicBezTo>
                  <a:cubicBezTo>
                    <a:pt x="59" y="82"/>
                    <a:pt x="59" y="82"/>
                    <a:pt x="59" y="82"/>
                  </a:cubicBezTo>
                  <a:cubicBezTo>
                    <a:pt x="59" y="82"/>
                    <a:pt x="59" y="82"/>
                    <a:pt x="59" y="82"/>
                  </a:cubicBezTo>
                  <a:cubicBezTo>
                    <a:pt x="57" y="85"/>
                    <a:pt x="57" y="85"/>
                    <a:pt x="57" y="85"/>
                  </a:cubicBezTo>
                  <a:cubicBezTo>
                    <a:pt x="57" y="85"/>
                    <a:pt x="56" y="86"/>
                    <a:pt x="56" y="86"/>
                  </a:cubicBezTo>
                  <a:close/>
                  <a:moveTo>
                    <a:pt x="65" y="90"/>
                  </a:moveTo>
                  <a:cubicBezTo>
                    <a:pt x="64" y="90"/>
                    <a:pt x="64" y="89"/>
                    <a:pt x="63" y="89"/>
                  </a:cubicBezTo>
                  <a:cubicBezTo>
                    <a:pt x="62" y="88"/>
                    <a:pt x="62" y="86"/>
                    <a:pt x="63" y="85"/>
                  </a:cubicBezTo>
                  <a:cubicBezTo>
                    <a:pt x="69" y="79"/>
                    <a:pt x="69" y="79"/>
                    <a:pt x="69" y="79"/>
                  </a:cubicBezTo>
                  <a:cubicBezTo>
                    <a:pt x="70" y="78"/>
                    <a:pt x="70" y="78"/>
                    <a:pt x="71" y="78"/>
                  </a:cubicBezTo>
                  <a:cubicBezTo>
                    <a:pt x="71" y="78"/>
                    <a:pt x="71" y="78"/>
                    <a:pt x="71" y="78"/>
                  </a:cubicBezTo>
                  <a:cubicBezTo>
                    <a:pt x="72" y="78"/>
                    <a:pt x="72" y="78"/>
                    <a:pt x="73" y="78"/>
                  </a:cubicBezTo>
                  <a:cubicBezTo>
                    <a:pt x="74" y="79"/>
                    <a:pt x="74" y="81"/>
                    <a:pt x="73" y="82"/>
                  </a:cubicBezTo>
                  <a:cubicBezTo>
                    <a:pt x="67" y="89"/>
                    <a:pt x="67" y="89"/>
                    <a:pt x="67" y="89"/>
                  </a:cubicBezTo>
                  <a:cubicBezTo>
                    <a:pt x="66" y="89"/>
                    <a:pt x="66" y="89"/>
                    <a:pt x="65" y="90"/>
                  </a:cubicBezTo>
                  <a:close/>
                  <a:moveTo>
                    <a:pt x="115" y="74"/>
                  </a:moveTo>
                  <a:cubicBezTo>
                    <a:pt x="114" y="75"/>
                    <a:pt x="114" y="75"/>
                    <a:pt x="113" y="75"/>
                  </a:cubicBezTo>
                  <a:cubicBezTo>
                    <a:pt x="111" y="74"/>
                    <a:pt x="104" y="69"/>
                    <a:pt x="99" y="65"/>
                  </a:cubicBezTo>
                  <a:cubicBezTo>
                    <a:pt x="96" y="68"/>
                    <a:pt x="96" y="68"/>
                    <a:pt x="96" y="68"/>
                  </a:cubicBezTo>
                  <a:cubicBezTo>
                    <a:pt x="98" y="70"/>
                    <a:pt x="103" y="74"/>
                    <a:pt x="107" y="77"/>
                  </a:cubicBezTo>
                  <a:cubicBezTo>
                    <a:pt x="107" y="77"/>
                    <a:pt x="107" y="77"/>
                    <a:pt x="107" y="77"/>
                  </a:cubicBezTo>
                  <a:cubicBezTo>
                    <a:pt x="107" y="78"/>
                    <a:pt x="106" y="80"/>
                    <a:pt x="105" y="81"/>
                  </a:cubicBezTo>
                  <a:cubicBezTo>
                    <a:pt x="105" y="81"/>
                    <a:pt x="103" y="82"/>
                    <a:pt x="102" y="82"/>
                  </a:cubicBezTo>
                  <a:cubicBezTo>
                    <a:pt x="101" y="81"/>
                    <a:pt x="100" y="81"/>
                    <a:pt x="99" y="80"/>
                  </a:cubicBezTo>
                  <a:cubicBezTo>
                    <a:pt x="89" y="71"/>
                    <a:pt x="89" y="71"/>
                    <a:pt x="89" y="71"/>
                  </a:cubicBezTo>
                  <a:cubicBezTo>
                    <a:pt x="86" y="75"/>
                    <a:pt x="86" y="75"/>
                    <a:pt x="86" y="75"/>
                  </a:cubicBezTo>
                  <a:cubicBezTo>
                    <a:pt x="96" y="83"/>
                    <a:pt x="96" y="83"/>
                    <a:pt x="96" y="83"/>
                  </a:cubicBezTo>
                  <a:cubicBezTo>
                    <a:pt x="96" y="83"/>
                    <a:pt x="96" y="83"/>
                    <a:pt x="96" y="84"/>
                  </a:cubicBezTo>
                  <a:cubicBezTo>
                    <a:pt x="96" y="85"/>
                    <a:pt x="95" y="86"/>
                    <a:pt x="94" y="87"/>
                  </a:cubicBezTo>
                  <a:cubicBezTo>
                    <a:pt x="94" y="88"/>
                    <a:pt x="92" y="88"/>
                    <a:pt x="91" y="88"/>
                  </a:cubicBezTo>
                  <a:cubicBezTo>
                    <a:pt x="90" y="88"/>
                    <a:pt x="89" y="87"/>
                    <a:pt x="88" y="86"/>
                  </a:cubicBezTo>
                  <a:cubicBezTo>
                    <a:pt x="84" y="82"/>
                    <a:pt x="84" y="82"/>
                    <a:pt x="84" y="82"/>
                  </a:cubicBezTo>
                  <a:cubicBezTo>
                    <a:pt x="80" y="85"/>
                    <a:pt x="80" y="85"/>
                    <a:pt x="80" y="85"/>
                  </a:cubicBezTo>
                  <a:cubicBezTo>
                    <a:pt x="83" y="88"/>
                    <a:pt x="83" y="88"/>
                    <a:pt x="83" y="88"/>
                  </a:cubicBezTo>
                  <a:cubicBezTo>
                    <a:pt x="82" y="88"/>
                    <a:pt x="81" y="88"/>
                    <a:pt x="80" y="88"/>
                  </a:cubicBezTo>
                  <a:cubicBezTo>
                    <a:pt x="78" y="89"/>
                    <a:pt x="76" y="88"/>
                    <a:pt x="75" y="88"/>
                  </a:cubicBezTo>
                  <a:cubicBezTo>
                    <a:pt x="74" y="87"/>
                    <a:pt x="74" y="87"/>
                    <a:pt x="74" y="87"/>
                  </a:cubicBezTo>
                  <a:cubicBezTo>
                    <a:pt x="76" y="85"/>
                    <a:pt x="76" y="85"/>
                    <a:pt x="76" y="85"/>
                  </a:cubicBezTo>
                  <a:cubicBezTo>
                    <a:pt x="79" y="82"/>
                    <a:pt x="79" y="78"/>
                    <a:pt x="76" y="75"/>
                  </a:cubicBezTo>
                  <a:cubicBezTo>
                    <a:pt x="75" y="74"/>
                    <a:pt x="74" y="74"/>
                    <a:pt x="73" y="73"/>
                  </a:cubicBezTo>
                  <a:cubicBezTo>
                    <a:pt x="73" y="71"/>
                    <a:pt x="73" y="68"/>
                    <a:pt x="70" y="66"/>
                  </a:cubicBezTo>
                  <a:cubicBezTo>
                    <a:pt x="69" y="65"/>
                    <a:pt x="67" y="64"/>
                    <a:pt x="65" y="64"/>
                  </a:cubicBezTo>
                  <a:cubicBezTo>
                    <a:pt x="64" y="64"/>
                    <a:pt x="64" y="64"/>
                    <a:pt x="64" y="64"/>
                  </a:cubicBezTo>
                  <a:cubicBezTo>
                    <a:pt x="64" y="63"/>
                    <a:pt x="63" y="62"/>
                    <a:pt x="62" y="61"/>
                  </a:cubicBezTo>
                  <a:cubicBezTo>
                    <a:pt x="60" y="59"/>
                    <a:pt x="58" y="59"/>
                    <a:pt x="56" y="59"/>
                  </a:cubicBezTo>
                  <a:cubicBezTo>
                    <a:pt x="55" y="59"/>
                    <a:pt x="53" y="60"/>
                    <a:pt x="52" y="61"/>
                  </a:cubicBezTo>
                  <a:cubicBezTo>
                    <a:pt x="52" y="60"/>
                    <a:pt x="51" y="59"/>
                    <a:pt x="51" y="59"/>
                  </a:cubicBezTo>
                  <a:cubicBezTo>
                    <a:pt x="49" y="57"/>
                    <a:pt x="47" y="57"/>
                    <a:pt x="45" y="57"/>
                  </a:cubicBezTo>
                  <a:cubicBezTo>
                    <a:pt x="43" y="57"/>
                    <a:pt x="41" y="58"/>
                    <a:pt x="40" y="59"/>
                  </a:cubicBezTo>
                  <a:cubicBezTo>
                    <a:pt x="36" y="64"/>
                    <a:pt x="36" y="64"/>
                    <a:pt x="36" y="64"/>
                  </a:cubicBezTo>
                  <a:cubicBezTo>
                    <a:pt x="34" y="62"/>
                    <a:pt x="31" y="60"/>
                    <a:pt x="27" y="57"/>
                  </a:cubicBezTo>
                  <a:cubicBezTo>
                    <a:pt x="53" y="25"/>
                    <a:pt x="53" y="25"/>
                    <a:pt x="53" y="25"/>
                  </a:cubicBezTo>
                  <a:cubicBezTo>
                    <a:pt x="56" y="26"/>
                    <a:pt x="60" y="27"/>
                    <a:pt x="62" y="28"/>
                  </a:cubicBezTo>
                  <a:cubicBezTo>
                    <a:pt x="53" y="33"/>
                    <a:pt x="53" y="33"/>
                    <a:pt x="53" y="33"/>
                  </a:cubicBezTo>
                  <a:cubicBezTo>
                    <a:pt x="46" y="37"/>
                    <a:pt x="47" y="42"/>
                    <a:pt x="47" y="43"/>
                  </a:cubicBezTo>
                  <a:cubicBezTo>
                    <a:pt x="49" y="47"/>
                    <a:pt x="54" y="51"/>
                    <a:pt x="58" y="50"/>
                  </a:cubicBezTo>
                  <a:cubicBezTo>
                    <a:pt x="63" y="49"/>
                    <a:pt x="76" y="43"/>
                    <a:pt x="81" y="41"/>
                  </a:cubicBezTo>
                  <a:cubicBezTo>
                    <a:pt x="94" y="51"/>
                    <a:pt x="114" y="66"/>
                    <a:pt x="116" y="68"/>
                  </a:cubicBezTo>
                  <a:cubicBezTo>
                    <a:pt x="117" y="69"/>
                    <a:pt x="117" y="69"/>
                    <a:pt x="117" y="70"/>
                  </a:cubicBezTo>
                  <a:cubicBezTo>
                    <a:pt x="117" y="71"/>
                    <a:pt x="116" y="73"/>
                    <a:pt x="115" y="74"/>
                  </a:cubicBezTo>
                  <a:close/>
                  <a:moveTo>
                    <a:pt x="118" y="67"/>
                  </a:moveTo>
                  <a:cubicBezTo>
                    <a:pt x="118" y="67"/>
                    <a:pt x="118" y="67"/>
                    <a:pt x="118" y="67"/>
                  </a:cubicBezTo>
                  <a:cubicBezTo>
                    <a:pt x="118" y="67"/>
                    <a:pt x="118" y="67"/>
                    <a:pt x="118" y="67"/>
                  </a:cubicBezTo>
                  <a:close/>
                  <a:moveTo>
                    <a:pt x="123" y="56"/>
                  </a:moveTo>
                  <a:cubicBezTo>
                    <a:pt x="123" y="56"/>
                    <a:pt x="122" y="58"/>
                    <a:pt x="121" y="59"/>
                  </a:cubicBezTo>
                  <a:cubicBezTo>
                    <a:pt x="120" y="60"/>
                    <a:pt x="119" y="62"/>
                    <a:pt x="118" y="63"/>
                  </a:cubicBezTo>
                  <a:cubicBezTo>
                    <a:pt x="111" y="58"/>
                    <a:pt x="88" y="40"/>
                    <a:pt x="82" y="37"/>
                  </a:cubicBezTo>
                  <a:cubicBezTo>
                    <a:pt x="81" y="36"/>
                    <a:pt x="81" y="36"/>
                    <a:pt x="81" y="36"/>
                  </a:cubicBezTo>
                  <a:cubicBezTo>
                    <a:pt x="80" y="36"/>
                    <a:pt x="80" y="36"/>
                    <a:pt x="80" y="36"/>
                  </a:cubicBezTo>
                  <a:cubicBezTo>
                    <a:pt x="72" y="40"/>
                    <a:pt x="60" y="44"/>
                    <a:pt x="57" y="45"/>
                  </a:cubicBezTo>
                  <a:cubicBezTo>
                    <a:pt x="56" y="46"/>
                    <a:pt x="52" y="44"/>
                    <a:pt x="52" y="41"/>
                  </a:cubicBezTo>
                  <a:cubicBezTo>
                    <a:pt x="51" y="40"/>
                    <a:pt x="52" y="39"/>
                    <a:pt x="55" y="37"/>
                  </a:cubicBezTo>
                  <a:cubicBezTo>
                    <a:pt x="77" y="26"/>
                    <a:pt x="77" y="26"/>
                    <a:pt x="77" y="26"/>
                  </a:cubicBezTo>
                  <a:cubicBezTo>
                    <a:pt x="77" y="26"/>
                    <a:pt x="78" y="26"/>
                    <a:pt x="78" y="26"/>
                  </a:cubicBezTo>
                  <a:cubicBezTo>
                    <a:pt x="79" y="26"/>
                    <a:pt x="79" y="26"/>
                    <a:pt x="79" y="26"/>
                  </a:cubicBezTo>
                  <a:cubicBezTo>
                    <a:pt x="79" y="26"/>
                    <a:pt x="79" y="26"/>
                    <a:pt x="79" y="26"/>
                  </a:cubicBezTo>
                  <a:cubicBezTo>
                    <a:pt x="80" y="26"/>
                    <a:pt x="86" y="26"/>
                    <a:pt x="86" y="26"/>
                  </a:cubicBezTo>
                  <a:cubicBezTo>
                    <a:pt x="87" y="26"/>
                    <a:pt x="87" y="26"/>
                    <a:pt x="87" y="26"/>
                  </a:cubicBezTo>
                  <a:cubicBezTo>
                    <a:pt x="87" y="25"/>
                    <a:pt x="87" y="25"/>
                    <a:pt x="87" y="25"/>
                  </a:cubicBezTo>
                  <a:cubicBezTo>
                    <a:pt x="87" y="25"/>
                    <a:pt x="100" y="19"/>
                    <a:pt x="112" y="23"/>
                  </a:cubicBezTo>
                  <a:cubicBezTo>
                    <a:pt x="117" y="31"/>
                    <a:pt x="125" y="44"/>
                    <a:pt x="129" y="52"/>
                  </a:cubicBezTo>
                  <a:cubicBezTo>
                    <a:pt x="127" y="53"/>
                    <a:pt x="124" y="55"/>
                    <a:pt x="123" y="56"/>
                  </a:cubicBezTo>
                  <a:close/>
                  <a:moveTo>
                    <a:pt x="154" y="44"/>
                  </a:moveTo>
                  <a:cubicBezTo>
                    <a:pt x="154" y="44"/>
                    <a:pt x="153" y="45"/>
                    <a:pt x="153" y="45"/>
                  </a:cubicBezTo>
                  <a:cubicBezTo>
                    <a:pt x="138" y="53"/>
                    <a:pt x="138" y="53"/>
                    <a:pt x="138" y="53"/>
                  </a:cubicBezTo>
                  <a:cubicBezTo>
                    <a:pt x="137" y="54"/>
                    <a:pt x="136" y="53"/>
                    <a:pt x="135" y="52"/>
                  </a:cubicBezTo>
                  <a:cubicBezTo>
                    <a:pt x="134" y="51"/>
                    <a:pt x="134" y="51"/>
                    <a:pt x="134" y="51"/>
                  </a:cubicBezTo>
                  <a:cubicBezTo>
                    <a:pt x="129" y="42"/>
                    <a:pt x="119" y="25"/>
                    <a:pt x="115" y="17"/>
                  </a:cubicBezTo>
                  <a:cubicBezTo>
                    <a:pt x="114" y="17"/>
                    <a:pt x="114" y="16"/>
                    <a:pt x="115" y="16"/>
                  </a:cubicBezTo>
                  <a:cubicBezTo>
                    <a:pt x="115" y="15"/>
                    <a:pt x="115" y="15"/>
                    <a:pt x="116" y="15"/>
                  </a:cubicBezTo>
                  <a:cubicBezTo>
                    <a:pt x="119" y="13"/>
                    <a:pt x="125" y="9"/>
                    <a:pt x="131" y="6"/>
                  </a:cubicBezTo>
                  <a:cubicBezTo>
                    <a:pt x="131" y="6"/>
                    <a:pt x="131" y="6"/>
                    <a:pt x="131" y="6"/>
                  </a:cubicBezTo>
                  <a:cubicBezTo>
                    <a:pt x="131" y="6"/>
                    <a:pt x="131" y="6"/>
                    <a:pt x="132" y="6"/>
                  </a:cubicBezTo>
                  <a:cubicBezTo>
                    <a:pt x="132" y="6"/>
                    <a:pt x="133" y="6"/>
                    <a:pt x="134" y="7"/>
                  </a:cubicBezTo>
                  <a:cubicBezTo>
                    <a:pt x="154" y="42"/>
                    <a:pt x="154" y="42"/>
                    <a:pt x="154" y="42"/>
                  </a:cubicBezTo>
                  <a:cubicBezTo>
                    <a:pt x="154" y="43"/>
                    <a:pt x="154" y="43"/>
                    <a:pt x="154"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aa-ET"/>
            </a:p>
          </p:txBody>
        </p:sp>
      </p:grpSp>
      <p:sp>
        <p:nvSpPr>
          <p:cNvPr id="114" name="CuadroTexto 113"/>
          <p:cNvSpPr txBox="1"/>
          <p:nvPr/>
        </p:nvSpPr>
        <p:spPr>
          <a:xfrm>
            <a:off x="1917840" y="4324256"/>
            <a:ext cx="3314700"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If a user is not </a:t>
            </a:r>
            <a:r>
              <a:rPr lang="en-US" dirty="0" err="1"/>
              <a:t>registered,he</a:t>
            </a:r>
            <a:r>
              <a:rPr lang="en-US" dirty="0"/>
              <a:t> can be redirected to register page.</a:t>
            </a:r>
          </a:p>
        </p:txBody>
      </p:sp>
      <p:sp>
        <p:nvSpPr>
          <p:cNvPr id="123" name="CuadroTexto 122"/>
          <p:cNvSpPr txBox="1"/>
          <p:nvPr/>
        </p:nvSpPr>
        <p:spPr>
          <a:xfrm>
            <a:off x="7727043" y="1476375"/>
            <a:ext cx="3314700" cy="25326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There are various user validations involved for user registration details and once he </a:t>
            </a:r>
            <a:r>
              <a:rPr lang="en-US" dirty="0" err="1"/>
              <a:t>registers,he</a:t>
            </a:r>
            <a:r>
              <a:rPr lang="en-US" dirty="0"/>
              <a:t> is given free membership (Role)by default.</a:t>
            </a:r>
          </a:p>
        </p:txBody>
      </p:sp>
      <p:sp>
        <p:nvSpPr>
          <p:cNvPr id="142" name="CuadroTexto 141"/>
          <p:cNvSpPr txBox="1"/>
          <p:nvPr/>
        </p:nvSpPr>
        <p:spPr>
          <a:xfrm>
            <a:off x="7709112" y="4395177"/>
            <a:ext cx="3314700"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 free member can read</a:t>
            </a:r>
          </a:p>
          <a:p>
            <a:pPr marL="285750" indent="-285750">
              <a:lnSpc>
                <a:spcPct val="150000"/>
              </a:lnSpc>
              <a:buFont typeface="Arial" panose="020B0604020202020204" pitchFamily="34" charset="0"/>
              <a:buChar char="•"/>
            </a:pPr>
            <a:r>
              <a:rPr lang="en-US" dirty="0"/>
              <a:t>5 comics for free and then need to upgrade the plan.</a:t>
            </a:r>
          </a:p>
        </p:txBody>
      </p:sp>
      <p:sp>
        <p:nvSpPr>
          <p:cNvPr id="143" name="Rectángulo 142"/>
          <p:cNvSpPr/>
          <p:nvPr/>
        </p:nvSpPr>
        <p:spPr>
          <a:xfrm>
            <a:off x="552450" y="1781176"/>
            <a:ext cx="152400" cy="1085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ángulo 143"/>
          <p:cNvSpPr/>
          <p:nvPr/>
        </p:nvSpPr>
        <p:spPr>
          <a:xfrm>
            <a:off x="552450" y="3429000"/>
            <a:ext cx="152400" cy="10858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ángulo 144"/>
          <p:cNvSpPr/>
          <p:nvPr/>
        </p:nvSpPr>
        <p:spPr>
          <a:xfrm>
            <a:off x="552450" y="5048250"/>
            <a:ext cx="152400" cy="10858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ángulo 145"/>
          <p:cNvSpPr/>
          <p:nvPr/>
        </p:nvSpPr>
        <p:spPr>
          <a:xfrm>
            <a:off x="11506200" y="1781176"/>
            <a:ext cx="152400" cy="10858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ángulo 146"/>
          <p:cNvSpPr/>
          <p:nvPr/>
        </p:nvSpPr>
        <p:spPr>
          <a:xfrm>
            <a:off x="11506200" y="3429000"/>
            <a:ext cx="152400" cy="1085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ángulo 147"/>
          <p:cNvSpPr/>
          <p:nvPr/>
        </p:nvSpPr>
        <p:spPr>
          <a:xfrm>
            <a:off x="11506200" y="5048250"/>
            <a:ext cx="152400" cy="10858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CuadroTexto 148"/>
          <p:cNvSpPr txBox="1"/>
          <p:nvPr/>
        </p:nvSpPr>
        <p:spPr>
          <a:xfrm>
            <a:off x="1190625" y="381000"/>
            <a:ext cx="4133850" cy="830997"/>
          </a:xfrm>
          <a:prstGeom prst="rect">
            <a:avLst/>
          </a:prstGeom>
          <a:noFill/>
        </p:spPr>
        <p:txBody>
          <a:bodyPr wrap="square" rtlCol="0">
            <a:spAutoFit/>
          </a:bodyPr>
          <a:lstStyle/>
          <a:p>
            <a:pPr algn="ctr"/>
            <a:r>
              <a:rPr lang="en-US" sz="2400" dirty="0">
                <a:solidFill>
                  <a:schemeClr val="bg1"/>
                </a:solidFill>
                <a:latin typeface="Montserrat Black" panose="00000A00000000000000" pitchFamily="50" charset="0"/>
              </a:rPr>
              <a:t>3. Login</a:t>
            </a:r>
          </a:p>
          <a:p>
            <a:pPr algn="ctr"/>
            <a:r>
              <a:rPr lang="en-US" sz="2400" i="1" dirty="0">
                <a:solidFill>
                  <a:schemeClr val="accent6">
                    <a:lumMod val="20000"/>
                    <a:lumOff val="80000"/>
                  </a:schemeClr>
                </a:solidFill>
                <a:latin typeface="Montserrat Black" panose="00000A00000000000000" pitchFamily="50" charset="0"/>
              </a:rPr>
              <a:t>     Page</a:t>
            </a:r>
          </a:p>
        </p:txBody>
      </p:sp>
      <p:sp>
        <p:nvSpPr>
          <p:cNvPr id="150" name="CuadroTexto 149"/>
          <p:cNvSpPr txBox="1"/>
          <p:nvPr/>
        </p:nvSpPr>
        <p:spPr>
          <a:xfrm>
            <a:off x="6905625" y="381000"/>
            <a:ext cx="4133850" cy="830997"/>
          </a:xfrm>
          <a:prstGeom prst="rect">
            <a:avLst/>
          </a:prstGeom>
          <a:noFill/>
        </p:spPr>
        <p:txBody>
          <a:bodyPr wrap="square" rtlCol="0">
            <a:spAutoFit/>
          </a:bodyPr>
          <a:lstStyle/>
          <a:p>
            <a:pPr algn="ctr"/>
            <a:r>
              <a:rPr lang="en-US" sz="2400" dirty="0">
                <a:solidFill>
                  <a:schemeClr val="bg1"/>
                </a:solidFill>
                <a:latin typeface="Montserrat Black" panose="00000A00000000000000" pitchFamily="50" charset="0"/>
              </a:rPr>
              <a:t>4. Register</a:t>
            </a:r>
          </a:p>
          <a:p>
            <a:pPr algn="ctr"/>
            <a:r>
              <a:rPr lang="en-US" sz="2400" i="1" dirty="0">
                <a:solidFill>
                  <a:schemeClr val="accent4">
                    <a:lumMod val="20000"/>
                    <a:lumOff val="80000"/>
                  </a:schemeClr>
                </a:solidFill>
                <a:latin typeface="Montserrat Black" panose="00000A00000000000000" pitchFamily="50" charset="0"/>
              </a:rPr>
              <a:t>Page</a:t>
            </a:r>
          </a:p>
        </p:txBody>
      </p:sp>
      <p:cxnSp>
        <p:nvCxnSpPr>
          <p:cNvPr id="165" name="Conector recto 164"/>
          <p:cNvCxnSpPr/>
          <p:nvPr/>
        </p:nvCxnSpPr>
        <p:spPr>
          <a:xfrm>
            <a:off x="7772540" y="19923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6" name="Conector recto 165"/>
          <p:cNvCxnSpPr/>
          <p:nvPr/>
        </p:nvCxnSpPr>
        <p:spPr>
          <a:xfrm>
            <a:off x="7772540" y="23428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7" name="Conector recto 166"/>
          <p:cNvCxnSpPr/>
          <p:nvPr/>
        </p:nvCxnSpPr>
        <p:spPr>
          <a:xfrm>
            <a:off x="7772540" y="27619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8" name="Conector recto 167"/>
          <p:cNvCxnSpPr/>
          <p:nvPr/>
        </p:nvCxnSpPr>
        <p:spPr>
          <a:xfrm>
            <a:off x="7772540" y="31607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9" name="Conector recto 168"/>
          <p:cNvCxnSpPr/>
          <p:nvPr/>
        </p:nvCxnSpPr>
        <p:spPr>
          <a:xfrm>
            <a:off x="7772540" y="35620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0" name="Conector recto 169"/>
          <p:cNvCxnSpPr/>
          <p:nvPr/>
        </p:nvCxnSpPr>
        <p:spPr>
          <a:xfrm>
            <a:off x="7772540" y="39811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1" name="Conector recto 170"/>
          <p:cNvCxnSpPr/>
          <p:nvPr/>
        </p:nvCxnSpPr>
        <p:spPr>
          <a:xfrm>
            <a:off x="7772540" y="44053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2" name="Conector recto 171"/>
          <p:cNvCxnSpPr/>
          <p:nvPr/>
        </p:nvCxnSpPr>
        <p:spPr>
          <a:xfrm>
            <a:off x="7772540" y="47939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3" name="Conector recto 172"/>
          <p:cNvCxnSpPr/>
          <p:nvPr/>
        </p:nvCxnSpPr>
        <p:spPr>
          <a:xfrm>
            <a:off x="7772540" y="52130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4" name="Conector recto 173"/>
          <p:cNvCxnSpPr/>
          <p:nvPr/>
        </p:nvCxnSpPr>
        <p:spPr>
          <a:xfrm>
            <a:off x="7772540" y="55864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5" name="Conector recto 174"/>
          <p:cNvCxnSpPr/>
          <p:nvPr/>
        </p:nvCxnSpPr>
        <p:spPr>
          <a:xfrm>
            <a:off x="7772540" y="60004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6" name="Conector recto 175"/>
          <p:cNvCxnSpPr/>
          <p:nvPr/>
        </p:nvCxnSpPr>
        <p:spPr>
          <a:xfrm>
            <a:off x="7772540" y="1617199"/>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827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149"/>
                                        </p:tgtEl>
                                        <p:attrNameLst>
                                          <p:attrName>style.visibility</p:attrName>
                                        </p:attrNameLst>
                                      </p:cBhvr>
                                      <p:to>
                                        <p:strVal val="visible"/>
                                      </p:to>
                                    </p:set>
                                  </p:childTnLst>
                                </p:cTn>
                              </p:par>
                            </p:childTnLst>
                          </p:cTn>
                        </p:par>
                        <p:par>
                          <p:cTn id="7" fill="hold">
                            <p:stCondLst>
                              <p:cond delay="501"/>
                            </p:stCondLst>
                            <p:childTnLst>
                              <p:par>
                                <p:cTn id="8" presetID="42" presetClass="path" presetSubtype="0" accel="50000" decel="50000" fill="hold" nodeType="afterEffect">
                                  <p:stCondLst>
                                    <p:cond delay="0"/>
                                  </p:stCondLst>
                                  <p:childTnLst>
                                    <p:animMotion origin="layout" path="M 1.875E-6 2.59259E-6 L -0.0457 0.00023 " pathEditMode="relative" rAng="0" ptsTypes="AA">
                                      <p:cBhvr>
                                        <p:cTn id="9" dur="1000" fill="hold"/>
                                        <p:tgtEl>
                                          <p:spTgt spid="47"/>
                                        </p:tgtEl>
                                        <p:attrNameLst>
                                          <p:attrName>ppt_x</p:attrName>
                                          <p:attrName>ppt_y</p:attrName>
                                        </p:attrNameLst>
                                      </p:cBhvr>
                                      <p:rCtr x="-2292" y="0"/>
                                    </p:animMotion>
                                  </p:childTnLst>
                                </p:cTn>
                              </p:par>
                            </p:childTnLst>
                          </p:cTn>
                        </p:par>
                        <p:par>
                          <p:cTn id="10" fill="hold">
                            <p:stCondLst>
                              <p:cond delay="1501"/>
                            </p:stCondLst>
                            <p:childTnLst>
                              <p:par>
                                <p:cTn id="11" presetID="1" presetClass="entr" presetSubtype="0" fill="hold" grpId="0" nodeType="afterEffect">
                                  <p:stCondLst>
                                    <p:cond delay="0"/>
                                  </p:stCondLst>
                                  <p:iterate type="lt">
                                    <p:tmAbs val="50"/>
                                  </p:iterate>
                                  <p:childTnLst>
                                    <p:set>
                                      <p:cBhvr>
                                        <p:cTn id="12" dur="1" fill="hold">
                                          <p:stCondLst>
                                            <p:cond delay="0"/>
                                          </p:stCondLst>
                                        </p:cTn>
                                        <p:tgtEl>
                                          <p:spTgt spid="97"/>
                                        </p:tgtEl>
                                        <p:attrNameLst>
                                          <p:attrName>style.visibility</p:attrName>
                                        </p:attrNameLst>
                                      </p:cBhvr>
                                      <p:to>
                                        <p:strVal val="visible"/>
                                      </p:to>
                                    </p:set>
                                  </p:childTnLst>
                                </p:cTn>
                              </p:par>
                            </p:childTnLst>
                          </p:cTn>
                        </p:par>
                        <p:par>
                          <p:cTn id="13" fill="hold">
                            <p:stCondLst>
                              <p:cond delay="5052"/>
                            </p:stCondLst>
                            <p:childTnLst>
                              <p:par>
                                <p:cTn id="14" presetID="42" presetClass="path" presetSubtype="0" accel="50000" decel="50000" fill="hold" nodeType="afterEffect">
                                  <p:stCondLst>
                                    <p:cond delay="0"/>
                                  </p:stCondLst>
                                  <p:childTnLst>
                                    <p:animMotion origin="layout" path="M 1.875E-6 2.59259E-6 L -0.0457 0.00023 " pathEditMode="relative" rAng="0" ptsTypes="AA">
                                      <p:cBhvr>
                                        <p:cTn id="15" dur="1000" fill="hold"/>
                                        <p:tgtEl>
                                          <p:spTgt spid="48"/>
                                        </p:tgtEl>
                                        <p:attrNameLst>
                                          <p:attrName>ppt_x</p:attrName>
                                          <p:attrName>ppt_y</p:attrName>
                                        </p:attrNameLst>
                                      </p:cBhvr>
                                      <p:rCtr x="-2292" y="0"/>
                                    </p:animMotion>
                                  </p:childTnLst>
                                </p:cTn>
                              </p:par>
                            </p:childTnLst>
                          </p:cTn>
                        </p:par>
                        <p:par>
                          <p:cTn id="16" fill="hold">
                            <p:stCondLst>
                              <p:cond delay="6052"/>
                            </p:stCondLst>
                            <p:childTnLst>
                              <p:par>
                                <p:cTn id="17" presetID="53" presetClass="entr" presetSubtype="16" fill="hold" nodeType="afterEffect">
                                  <p:stCondLst>
                                    <p:cond delay="0"/>
                                  </p:stCondLst>
                                  <p:childTnLst>
                                    <p:set>
                                      <p:cBhvr>
                                        <p:cTn id="18" dur="1" fill="hold">
                                          <p:stCondLst>
                                            <p:cond delay="0"/>
                                          </p:stCondLst>
                                        </p:cTn>
                                        <p:tgtEl>
                                          <p:spTgt spid="109"/>
                                        </p:tgtEl>
                                        <p:attrNameLst>
                                          <p:attrName>style.visibility</p:attrName>
                                        </p:attrNameLst>
                                      </p:cBhvr>
                                      <p:to>
                                        <p:strVal val="visible"/>
                                      </p:to>
                                    </p:set>
                                    <p:anim calcmode="lin" valueType="num">
                                      <p:cBhvr>
                                        <p:cTn id="19" dur="500" fill="hold"/>
                                        <p:tgtEl>
                                          <p:spTgt spid="109"/>
                                        </p:tgtEl>
                                        <p:attrNameLst>
                                          <p:attrName>ppt_w</p:attrName>
                                        </p:attrNameLst>
                                      </p:cBhvr>
                                      <p:tavLst>
                                        <p:tav tm="0">
                                          <p:val>
                                            <p:fltVal val="0"/>
                                          </p:val>
                                        </p:tav>
                                        <p:tav tm="100000">
                                          <p:val>
                                            <p:strVal val="#ppt_w"/>
                                          </p:val>
                                        </p:tav>
                                      </p:tavLst>
                                    </p:anim>
                                    <p:anim calcmode="lin" valueType="num">
                                      <p:cBhvr>
                                        <p:cTn id="20" dur="500" fill="hold"/>
                                        <p:tgtEl>
                                          <p:spTgt spid="109"/>
                                        </p:tgtEl>
                                        <p:attrNameLst>
                                          <p:attrName>ppt_h</p:attrName>
                                        </p:attrNameLst>
                                      </p:cBhvr>
                                      <p:tavLst>
                                        <p:tav tm="0">
                                          <p:val>
                                            <p:fltVal val="0"/>
                                          </p:val>
                                        </p:tav>
                                        <p:tav tm="100000">
                                          <p:val>
                                            <p:strVal val="#ppt_h"/>
                                          </p:val>
                                        </p:tav>
                                      </p:tavLst>
                                    </p:anim>
                                    <p:animEffect transition="in" filter="fade">
                                      <p:cBhvr>
                                        <p:cTn id="21" dur="500"/>
                                        <p:tgtEl>
                                          <p:spTgt spid="109"/>
                                        </p:tgtEl>
                                      </p:cBhvr>
                                    </p:animEffect>
                                  </p:childTnLst>
                                </p:cTn>
                              </p:par>
                            </p:childTnLst>
                          </p:cTn>
                        </p:par>
                        <p:par>
                          <p:cTn id="22" fill="hold">
                            <p:stCondLst>
                              <p:cond delay="6552"/>
                            </p:stCondLst>
                            <p:childTnLst>
                              <p:par>
                                <p:cTn id="23" presetID="42" presetClass="path" presetSubtype="0" accel="50000" decel="50000" fill="hold" nodeType="afterEffect">
                                  <p:stCondLst>
                                    <p:cond delay="0"/>
                                  </p:stCondLst>
                                  <p:childTnLst>
                                    <p:animMotion origin="layout" path="M 1.875E-6 2.59259E-6 L -0.0457 0.00023 " pathEditMode="relative" rAng="0" ptsTypes="AA">
                                      <p:cBhvr>
                                        <p:cTn id="24" dur="1000" fill="hold"/>
                                        <p:tgtEl>
                                          <p:spTgt spid="51"/>
                                        </p:tgtEl>
                                        <p:attrNameLst>
                                          <p:attrName>ppt_x</p:attrName>
                                          <p:attrName>ppt_y</p:attrName>
                                        </p:attrNameLst>
                                      </p:cBhvr>
                                      <p:rCtr x="-2292" y="0"/>
                                    </p:animMotion>
                                  </p:childTnLst>
                                </p:cTn>
                              </p:par>
                            </p:childTnLst>
                          </p:cTn>
                        </p:par>
                        <p:par>
                          <p:cTn id="25" fill="hold">
                            <p:stCondLst>
                              <p:cond delay="7552"/>
                            </p:stCondLst>
                            <p:childTnLst>
                              <p:par>
                                <p:cTn id="26" presetID="1" presetClass="entr" presetSubtype="0" fill="hold" grpId="0" nodeType="afterEffect">
                                  <p:stCondLst>
                                    <p:cond delay="0"/>
                                  </p:stCondLst>
                                  <p:iterate type="lt">
                                    <p:tmAbs val="50"/>
                                  </p:iterate>
                                  <p:childTnLst>
                                    <p:set>
                                      <p:cBhvr>
                                        <p:cTn id="27" dur="1" fill="hold">
                                          <p:stCondLst>
                                            <p:cond delay="0"/>
                                          </p:stCondLst>
                                        </p:cTn>
                                        <p:tgtEl>
                                          <p:spTgt spid="114"/>
                                        </p:tgtEl>
                                        <p:attrNameLst>
                                          <p:attrName>style.visibility</p:attrName>
                                        </p:attrNameLst>
                                      </p:cBhvr>
                                      <p:to>
                                        <p:strVal val="visible"/>
                                      </p:to>
                                    </p:set>
                                  </p:childTnLst>
                                </p:cTn>
                              </p:par>
                            </p:childTnLst>
                          </p:cTn>
                        </p:par>
                        <p:par>
                          <p:cTn id="28" fill="hold">
                            <p:stCondLst>
                              <p:cond delay="10253"/>
                            </p:stCondLst>
                            <p:childTnLst>
                              <p:par>
                                <p:cTn id="29" presetID="1" presetClass="entr" presetSubtype="0" fill="hold" grpId="0" nodeType="afterEffect">
                                  <p:stCondLst>
                                    <p:cond delay="0"/>
                                  </p:stCondLst>
                                  <p:iterate type="lt">
                                    <p:tmAbs val="50"/>
                                  </p:iterate>
                                  <p:childTnLst>
                                    <p:set>
                                      <p:cBhvr>
                                        <p:cTn id="30" dur="1" fill="hold">
                                          <p:stCondLst>
                                            <p:cond delay="0"/>
                                          </p:stCondLst>
                                        </p:cTn>
                                        <p:tgtEl>
                                          <p:spTgt spid="150"/>
                                        </p:tgtEl>
                                        <p:attrNameLst>
                                          <p:attrName>style.visibility</p:attrName>
                                        </p:attrNameLst>
                                      </p:cBhvr>
                                      <p:to>
                                        <p:strVal val="visible"/>
                                      </p:to>
                                    </p:set>
                                  </p:childTnLst>
                                </p:cTn>
                              </p:par>
                            </p:childTnLst>
                          </p:cTn>
                        </p:par>
                        <p:par>
                          <p:cTn id="31" fill="hold">
                            <p:stCondLst>
                              <p:cond delay="10904"/>
                            </p:stCondLst>
                            <p:childTnLst>
                              <p:par>
                                <p:cTn id="32" presetID="42" presetClass="path" presetSubtype="0" accel="50000" decel="50000" fill="hold" nodeType="afterEffect">
                                  <p:stCondLst>
                                    <p:cond delay="0"/>
                                  </p:stCondLst>
                                  <p:childTnLst>
                                    <p:animMotion origin="layout" path="M -4.375E-6 2.59259E-6 L 0.0448 0.00254 " pathEditMode="relative" rAng="0" ptsTypes="AA">
                                      <p:cBhvr>
                                        <p:cTn id="33" dur="1000" fill="hold"/>
                                        <p:tgtEl>
                                          <p:spTgt spid="54"/>
                                        </p:tgtEl>
                                        <p:attrNameLst>
                                          <p:attrName>ppt_x</p:attrName>
                                          <p:attrName>ppt_y</p:attrName>
                                        </p:attrNameLst>
                                      </p:cBhvr>
                                      <p:rCtr x="2240" y="116"/>
                                    </p:animMotion>
                                  </p:childTnLst>
                                </p:cTn>
                              </p:par>
                            </p:childTnLst>
                          </p:cTn>
                        </p:par>
                        <p:par>
                          <p:cTn id="34" fill="hold">
                            <p:stCondLst>
                              <p:cond delay="11904"/>
                            </p:stCondLst>
                            <p:childTnLst>
                              <p:par>
                                <p:cTn id="35" presetID="1" presetClass="entr" presetSubtype="0" fill="hold" grpId="0" nodeType="afterEffect">
                                  <p:stCondLst>
                                    <p:cond delay="0"/>
                                  </p:stCondLst>
                                  <p:iterate type="lt">
                                    <p:tmAbs val="50"/>
                                  </p:iterate>
                                  <p:childTnLst>
                                    <p:set>
                                      <p:cBhvr>
                                        <p:cTn id="36" dur="1" fill="hold">
                                          <p:stCondLst>
                                            <p:cond delay="0"/>
                                          </p:stCondLst>
                                        </p:cTn>
                                        <p:tgtEl>
                                          <p:spTgt spid="123"/>
                                        </p:tgtEl>
                                        <p:attrNameLst>
                                          <p:attrName>style.visibility</p:attrName>
                                        </p:attrNameLst>
                                      </p:cBhvr>
                                      <p:to>
                                        <p:strVal val="visible"/>
                                      </p:to>
                                    </p:set>
                                  </p:childTnLst>
                                </p:cTn>
                              </p:par>
                            </p:childTnLst>
                          </p:cTn>
                        </p:par>
                        <p:par>
                          <p:cTn id="37" fill="hold">
                            <p:stCondLst>
                              <p:cond delay="17955"/>
                            </p:stCondLst>
                            <p:childTnLst>
                              <p:par>
                                <p:cTn id="38" presetID="42" presetClass="path" presetSubtype="0" accel="50000" decel="50000" fill="hold" nodeType="afterEffect">
                                  <p:stCondLst>
                                    <p:cond delay="0"/>
                                  </p:stCondLst>
                                  <p:childTnLst>
                                    <p:animMotion origin="layout" path="M -4.375E-6 2.59259E-6 L 0.0448 0.00254 " pathEditMode="relative" rAng="0" ptsTypes="AA">
                                      <p:cBhvr>
                                        <p:cTn id="39" dur="1000" fill="hold"/>
                                        <p:tgtEl>
                                          <p:spTgt spid="57"/>
                                        </p:tgtEl>
                                        <p:attrNameLst>
                                          <p:attrName>ppt_x</p:attrName>
                                          <p:attrName>ppt_y</p:attrName>
                                        </p:attrNameLst>
                                      </p:cBhvr>
                                      <p:rCtr x="2240" y="116"/>
                                    </p:animMotion>
                                  </p:childTnLst>
                                </p:cTn>
                              </p:par>
                            </p:childTnLst>
                          </p:cTn>
                        </p:par>
                        <p:par>
                          <p:cTn id="40" fill="hold">
                            <p:stCondLst>
                              <p:cond delay="18955"/>
                            </p:stCondLst>
                            <p:childTnLst>
                              <p:par>
                                <p:cTn id="41" presetID="42" presetClass="path" presetSubtype="0" accel="50000" decel="50000" fill="hold" nodeType="afterEffect">
                                  <p:stCondLst>
                                    <p:cond delay="0"/>
                                  </p:stCondLst>
                                  <p:childTnLst>
                                    <p:animMotion origin="layout" path="M -4.375E-6 -1.48148E-6 L 0.0448 0.00255 " pathEditMode="relative" rAng="0" ptsTypes="AA">
                                      <p:cBhvr>
                                        <p:cTn id="42" dur="1000" fill="hold"/>
                                        <p:tgtEl>
                                          <p:spTgt spid="60"/>
                                        </p:tgtEl>
                                        <p:attrNameLst>
                                          <p:attrName>ppt_x</p:attrName>
                                          <p:attrName>ppt_y</p:attrName>
                                        </p:attrNameLst>
                                      </p:cBhvr>
                                      <p:rCtr x="2240" y="116"/>
                                    </p:animMotion>
                                  </p:childTnLst>
                                </p:cTn>
                              </p:par>
                            </p:childTnLst>
                          </p:cTn>
                        </p:par>
                        <p:par>
                          <p:cTn id="43" fill="hold">
                            <p:stCondLst>
                              <p:cond delay="19955"/>
                            </p:stCondLst>
                            <p:childTnLst>
                              <p:par>
                                <p:cTn id="44" presetID="1" presetClass="entr" presetSubtype="0" fill="hold" grpId="0" nodeType="afterEffect">
                                  <p:stCondLst>
                                    <p:cond delay="0"/>
                                  </p:stCondLst>
                                  <p:iterate type="lt">
                                    <p:tmAbs val="50"/>
                                  </p:iterate>
                                  <p:childTnLst>
                                    <p:set>
                                      <p:cBhvr>
                                        <p:cTn id="45"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14" grpId="0"/>
      <p:bldP spid="123" grpId="0"/>
      <p:bldP spid="142" grpId="0"/>
      <p:bldP spid="149" grpId="0"/>
      <p:bldP spid="1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6858000"/>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upo 53"/>
          <p:cNvGrpSpPr/>
          <p:nvPr/>
        </p:nvGrpSpPr>
        <p:grpSpPr>
          <a:xfrm>
            <a:off x="11123049" y="1567542"/>
            <a:ext cx="529689" cy="1511629"/>
            <a:chOff x="558882" y="1567542"/>
            <a:chExt cx="529689" cy="1511629"/>
          </a:xfrm>
        </p:grpSpPr>
        <p:sp>
          <p:nvSpPr>
            <p:cNvPr id="55" name="Rectángulo redondeado 54"/>
            <p:cNvSpPr/>
            <p:nvPr/>
          </p:nvSpPr>
          <p:spPr>
            <a:xfrm>
              <a:off x="558882" y="1567542"/>
              <a:ext cx="529689" cy="1511629"/>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uadroTexto 55"/>
            <p:cNvSpPr txBox="1"/>
            <p:nvPr/>
          </p:nvSpPr>
          <p:spPr>
            <a:xfrm rot="16200000">
              <a:off x="129010" y="2103827"/>
              <a:ext cx="1382094" cy="338554"/>
            </a:xfrm>
            <a:prstGeom prst="rect">
              <a:avLst/>
            </a:prstGeom>
            <a:noFill/>
          </p:spPr>
          <p:txBody>
            <a:bodyPr wrap="square" rtlCol="0">
              <a:spAutoFit/>
            </a:bodyPr>
            <a:lstStyle/>
            <a:p>
              <a:pPr algn="ctr"/>
              <a:r>
                <a:rPr lang="en-US" sz="1600" dirty="0">
                  <a:solidFill>
                    <a:schemeClr val="bg1"/>
                  </a:solidFill>
                </a:rPr>
                <a:t>SECTION 4</a:t>
              </a:r>
            </a:p>
          </p:txBody>
        </p:sp>
      </p:grpSp>
      <p:grpSp>
        <p:nvGrpSpPr>
          <p:cNvPr id="57" name="Grupo 56"/>
          <p:cNvGrpSpPr/>
          <p:nvPr/>
        </p:nvGrpSpPr>
        <p:grpSpPr>
          <a:xfrm>
            <a:off x="11123049" y="3193142"/>
            <a:ext cx="529689" cy="1511629"/>
            <a:chOff x="558882" y="1567542"/>
            <a:chExt cx="529689" cy="1511629"/>
          </a:xfrm>
        </p:grpSpPr>
        <p:sp>
          <p:nvSpPr>
            <p:cNvPr id="58" name="Rectángulo redondeado 57"/>
            <p:cNvSpPr/>
            <p:nvPr/>
          </p:nvSpPr>
          <p:spPr>
            <a:xfrm>
              <a:off x="558882" y="1567542"/>
              <a:ext cx="529689" cy="151162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uadroTexto 58"/>
            <p:cNvSpPr txBox="1"/>
            <p:nvPr/>
          </p:nvSpPr>
          <p:spPr>
            <a:xfrm rot="16200000">
              <a:off x="129010" y="2103827"/>
              <a:ext cx="1382094" cy="338554"/>
            </a:xfrm>
            <a:prstGeom prst="rect">
              <a:avLst/>
            </a:prstGeom>
            <a:noFill/>
          </p:spPr>
          <p:txBody>
            <a:bodyPr wrap="square" rtlCol="0">
              <a:spAutoFit/>
            </a:bodyPr>
            <a:lstStyle/>
            <a:p>
              <a:pPr algn="ctr"/>
              <a:r>
                <a:rPr lang="en-US" sz="1600" dirty="0">
                  <a:solidFill>
                    <a:schemeClr val="bg1"/>
                  </a:solidFill>
                </a:rPr>
                <a:t>SECTION 5</a:t>
              </a:r>
            </a:p>
          </p:txBody>
        </p:sp>
      </p:grpSp>
      <p:grpSp>
        <p:nvGrpSpPr>
          <p:cNvPr id="60" name="Grupo 59"/>
          <p:cNvGrpSpPr/>
          <p:nvPr/>
        </p:nvGrpSpPr>
        <p:grpSpPr>
          <a:xfrm>
            <a:off x="11123049" y="4818742"/>
            <a:ext cx="529689" cy="1511629"/>
            <a:chOff x="558882" y="1567542"/>
            <a:chExt cx="529689" cy="1511629"/>
          </a:xfrm>
        </p:grpSpPr>
        <p:sp>
          <p:nvSpPr>
            <p:cNvPr id="61" name="Rectángulo redondeado 60"/>
            <p:cNvSpPr/>
            <p:nvPr/>
          </p:nvSpPr>
          <p:spPr>
            <a:xfrm>
              <a:off x="558882" y="1567542"/>
              <a:ext cx="529689" cy="1511629"/>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uadroTexto 61"/>
            <p:cNvSpPr txBox="1"/>
            <p:nvPr/>
          </p:nvSpPr>
          <p:spPr>
            <a:xfrm rot="16200000">
              <a:off x="129010" y="2103827"/>
              <a:ext cx="1382094" cy="338554"/>
            </a:xfrm>
            <a:prstGeom prst="rect">
              <a:avLst/>
            </a:prstGeom>
            <a:noFill/>
          </p:spPr>
          <p:txBody>
            <a:bodyPr wrap="square" rtlCol="0">
              <a:spAutoFit/>
            </a:bodyPr>
            <a:lstStyle/>
            <a:p>
              <a:pPr algn="ctr"/>
              <a:r>
                <a:rPr lang="en-US" sz="1600" dirty="0">
                  <a:solidFill>
                    <a:schemeClr val="bg1"/>
                  </a:solidFill>
                </a:rPr>
                <a:t>SECTION 6</a:t>
              </a:r>
            </a:p>
          </p:txBody>
        </p:sp>
      </p:grpSp>
      <p:grpSp>
        <p:nvGrpSpPr>
          <p:cNvPr id="47" name="Grupo 46"/>
          <p:cNvGrpSpPr/>
          <p:nvPr/>
        </p:nvGrpSpPr>
        <p:grpSpPr>
          <a:xfrm>
            <a:off x="558882" y="1567542"/>
            <a:ext cx="529689" cy="1511629"/>
            <a:chOff x="558882" y="1567542"/>
            <a:chExt cx="529689" cy="1511629"/>
          </a:xfrm>
        </p:grpSpPr>
        <p:sp>
          <p:nvSpPr>
            <p:cNvPr id="44" name="Rectángulo redondeado 43"/>
            <p:cNvSpPr/>
            <p:nvPr/>
          </p:nvSpPr>
          <p:spPr>
            <a:xfrm>
              <a:off x="558882" y="1567542"/>
              <a:ext cx="529689" cy="151162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uadroTexto 45"/>
            <p:cNvSpPr txBox="1"/>
            <p:nvPr/>
          </p:nvSpPr>
          <p:spPr>
            <a:xfrm rot="16200000">
              <a:off x="129010" y="2103827"/>
              <a:ext cx="1382094" cy="338554"/>
            </a:xfrm>
            <a:prstGeom prst="rect">
              <a:avLst/>
            </a:prstGeom>
            <a:noFill/>
            <a:ln>
              <a:noFill/>
            </a:ln>
          </p:spPr>
          <p:txBody>
            <a:bodyPr wrap="square" rtlCol="0">
              <a:spAutoFit/>
            </a:bodyPr>
            <a:lstStyle/>
            <a:p>
              <a:pPr algn="ctr"/>
              <a:r>
                <a:rPr lang="en-US" sz="1600" dirty="0">
                  <a:solidFill>
                    <a:schemeClr val="bg1"/>
                  </a:solidFill>
                </a:rPr>
                <a:t>SECTION 1</a:t>
              </a:r>
            </a:p>
          </p:txBody>
        </p:sp>
      </p:grpSp>
      <p:grpSp>
        <p:nvGrpSpPr>
          <p:cNvPr id="48" name="Grupo 47"/>
          <p:cNvGrpSpPr/>
          <p:nvPr/>
        </p:nvGrpSpPr>
        <p:grpSpPr>
          <a:xfrm>
            <a:off x="558882" y="3193142"/>
            <a:ext cx="529689" cy="1511629"/>
            <a:chOff x="558882" y="1567542"/>
            <a:chExt cx="529689" cy="1511629"/>
          </a:xfrm>
        </p:grpSpPr>
        <p:sp>
          <p:nvSpPr>
            <p:cNvPr id="49" name="Rectángulo redondeado 48"/>
            <p:cNvSpPr/>
            <p:nvPr/>
          </p:nvSpPr>
          <p:spPr>
            <a:xfrm>
              <a:off x="558882" y="1567542"/>
              <a:ext cx="529689" cy="151162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uadroTexto 49"/>
            <p:cNvSpPr txBox="1"/>
            <p:nvPr/>
          </p:nvSpPr>
          <p:spPr>
            <a:xfrm rot="16200000">
              <a:off x="129010" y="2103827"/>
              <a:ext cx="1382094" cy="338554"/>
            </a:xfrm>
            <a:prstGeom prst="rect">
              <a:avLst/>
            </a:prstGeom>
            <a:noFill/>
          </p:spPr>
          <p:txBody>
            <a:bodyPr wrap="square" rtlCol="0">
              <a:spAutoFit/>
            </a:bodyPr>
            <a:lstStyle/>
            <a:p>
              <a:pPr algn="ctr"/>
              <a:r>
                <a:rPr lang="en-US" sz="1600" dirty="0">
                  <a:solidFill>
                    <a:schemeClr val="bg1"/>
                  </a:solidFill>
                </a:rPr>
                <a:t>SECTION 2</a:t>
              </a:r>
            </a:p>
          </p:txBody>
        </p:sp>
      </p:grpSp>
      <p:grpSp>
        <p:nvGrpSpPr>
          <p:cNvPr id="51" name="Grupo 50"/>
          <p:cNvGrpSpPr/>
          <p:nvPr/>
        </p:nvGrpSpPr>
        <p:grpSpPr>
          <a:xfrm>
            <a:off x="558882" y="4818742"/>
            <a:ext cx="529689" cy="1511629"/>
            <a:chOff x="558882" y="1567542"/>
            <a:chExt cx="529689" cy="1511629"/>
          </a:xfrm>
          <a:solidFill>
            <a:schemeClr val="accent6"/>
          </a:solidFill>
        </p:grpSpPr>
        <p:sp>
          <p:nvSpPr>
            <p:cNvPr id="52" name="Rectángulo redondeado 51"/>
            <p:cNvSpPr/>
            <p:nvPr/>
          </p:nvSpPr>
          <p:spPr>
            <a:xfrm>
              <a:off x="558882" y="1567542"/>
              <a:ext cx="529689" cy="15116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uadroTexto 52"/>
            <p:cNvSpPr txBox="1"/>
            <p:nvPr/>
          </p:nvSpPr>
          <p:spPr>
            <a:xfrm rot="16200000">
              <a:off x="129010" y="2103827"/>
              <a:ext cx="1382094" cy="338554"/>
            </a:xfrm>
            <a:prstGeom prst="rect">
              <a:avLst/>
            </a:prstGeom>
            <a:noFill/>
            <a:ln>
              <a:noFill/>
            </a:ln>
          </p:spPr>
          <p:txBody>
            <a:bodyPr wrap="square" rtlCol="0">
              <a:spAutoFit/>
            </a:bodyPr>
            <a:lstStyle/>
            <a:p>
              <a:pPr algn="ctr"/>
              <a:r>
                <a:rPr lang="en-US" sz="1600" dirty="0">
                  <a:solidFill>
                    <a:schemeClr val="bg1"/>
                  </a:solidFill>
                </a:rPr>
                <a:t>SECTION 3</a:t>
              </a:r>
            </a:p>
          </p:txBody>
        </p:sp>
      </p:grpSp>
      <p:sp>
        <p:nvSpPr>
          <p:cNvPr id="6" name="Rectángulo redondeado 5"/>
          <p:cNvSpPr/>
          <p:nvPr/>
        </p:nvSpPr>
        <p:spPr>
          <a:xfrm>
            <a:off x="580570" y="211015"/>
            <a:ext cx="5515429" cy="6400800"/>
          </a:xfrm>
          <a:prstGeom prst="roundRect">
            <a:avLst>
              <a:gd name="adj" fmla="val 9067"/>
            </a:avLst>
          </a:prstGeom>
          <a:solidFill>
            <a:srgbClr val="242E3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ectángulo redondeado 6"/>
          <p:cNvSpPr/>
          <p:nvPr/>
        </p:nvSpPr>
        <p:spPr>
          <a:xfrm>
            <a:off x="6166338" y="211015"/>
            <a:ext cx="5486400" cy="6400800"/>
          </a:xfrm>
          <a:prstGeom prst="roundRect">
            <a:avLst>
              <a:gd name="adj" fmla="val 9067"/>
            </a:avLst>
          </a:prstGeom>
          <a:solidFill>
            <a:srgbClr val="242E3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orma libre 41"/>
          <p:cNvSpPr/>
          <p:nvPr/>
        </p:nvSpPr>
        <p:spPr>
          <a:xfrm>
            <a:off x="551543" y="209860"/>
            <a:ext cx="5544457" cy="1085538"/>
          </a:xfrm>
          <a:custGeom>
            <a:avLst/>
            <a:gdLst>
              <a:gd name="connsiteX0" fmla="*/ 486033 w 5861052"/>
              <a:gd name="connsiteY0" fmla="*/ 0 h 1085538"/>
              <a:gd name="connsiteX1" fmla="*/ 5381371 w 5861052"/>
              <a:gd name="connsiteY1" fmla="*/ 0 h 1085538"/>
              <a:gd name="connsiteX2" fmla="*/ 5861052 w 5861052"/>
              <a:gd name="connsiteY2" fmla="*/ 479681 h 1085538"/>
              <a:gd name="connsiteX3" fmla="*/ 5861052 w 5861052"/>
              <a:gd name="connsiteY3" fmla="*/ 599612 h 1085538"/>
              <a:gd name="connsiteX4" fmla="*/ 5861051 w 5861052"/>
              <a:gd name="connsiteY4" fmla="*/ 599622 h 1085538"/>
              <a:gd name="connsiteX5" fmla="*/ 5861051 w 5861052"/>
              <a:gd name="connsiteY5" fmla="*/ 1085538 h 1085538"/>
              <a:gd name="connsiteX6" fmla="*/ 0 w 5861052"/>
              <a:gd name="connsiteY6" fmla="*/ 1085538 h 1085538"/>
              <a:gd name="connsiteX7" fmla="*/ 0 w 5861052"/>
              <a:gd name="connsiteY7" fmla="*/ 509667 h 1085538"/>
              <a:gd name="connsiteX8" fmla="*/ 6352 w 5861052"/>
              <a:gd name="connsiteY8" fmla="*/ 509667 h 1085538"/>
              <a:gd name="connsiteX9" fmla="*/ 6352 w 5861052"/>
              <a:gd name="connsiteY9" fmla="*/ 479681 h 1085538"/>
              <a:gd name="connsiteX10" fmla="*/ 486033 w 5861052"/>
              <a:gd name="connsiteY10" fmla="*/ 0 h 108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61052" h="1085538">
                <a:moveTo>
                  <a:pt x="486033" y="0"/>
                </a:moveTo>
                <a:lnTo>
                  <a:pt x="5381371" y="0"/>
                </a:lnTo>
                <a:cubicBezTo>
                  <a:pt x="5646292" y="0"/>
                  <a:pt x="5861052" y="214760"/>
                  <a:pt x="5861052" y="479681"/>
                </a:cubicBezTo>
                <a:lnTo>
                  <a:pt x="5861052" y="599612"/>
                </a:lnTo>
                <a:lnTo>
                  <a:pt x="5861051" y="599622"/>
                </a:lnTo>
                <a:lnTo>
                  <a:pt x="5861051" y="1085538"/>
                </a:lnTo>
                <a:lnTo>
                  <a:pt x="0" y="1085538"/>
                </a:lnTo>
                <a:lnTo>
                  <a:pt x="0" y="509667"/>
                </a:lnTo>
                <a:lnTo>
                  <a:pt x="6352" y="509667"/>
                </a:lnTo>
                <a:lnTo>
                  <a:pt x="6352" y="479681"/>
                </a:lnTo>
                <a:cubicBezTo>
                  <a:pt x="6352" y="214760"/>
                  <a:pt x="221112" y="0"/>
                  <a:pt x="486033" y="0"/>
                </a:cubicBezTo>
                <a:close/>
              </a:path>
            </a:pathLst>
          </a:cu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orma libre 42"/>
          <p:cNvSpPr/>
          <p:nvPr/>
        </p:nvSpPr>
        <p:spPr>
          <a:xfrm>
            <a:off x="6162674" y="209860"/>
            <a:ext cx="5490063" cy="1085538"/>
          </a:xfrm>
          <a:custGeom>
            <a:avLst/>
            <a:gdLst>
              <a:gd name="connsiteX0" fmla="*/ 486033 w 5861052"/>
              <a:gd name="connsiteY0" fmla="*/ 0 h 1085538"/>
              <a:gd name="connsiteX1" fmla="*/ 5381371 w 5861052"/>
              <a:gd name="connsiteY1" fmla="*/ 0 h 1085538"/>
              <a:gd name="connsiteX2" fmla="*/ 5861052 w 5861052"/>
              <a:gd name="connsiteY2" fmla="*/ 479681 h 1085538"/>
              <a:gd name="connsiteX3" fmla="*/ 5861052 w 5861052"/>
              <a:gd name="connsiteY3" fmla="*/ 599612 h 1085538"/>
              <a:gd name="connsiteX4" fmla="*/ 5861051 w 5861052"/>
              <a:gd name="connsiteY4" fmla="*/ 599622 h 1085538"/>
              <a:gd name="connsiteX5" fmla="*/ 5861051 w 5861052"/>
              <a:gd name="connsiteY5" fmla="*/ 1085538 h 1085538"/>
              <a:gd name="connsiteX6" fmla="*/ 0 w 5861052"/>
              <a:gd name="connsiteY6" fmla="*/ 1085538 h 1085538"/>
              <a:gd name="connsiteX7" fmla="*/ 0 w 5861052"/>
              <a:gd name="connsiteY7" fmla="*/ 509667 h 1085538"/>
              <a:gd name="connsiteX8" fmla="*/ 6352 w 5861052"/>
              <a:gd name="connsiteY8" fmla="*/ 509667 h 1085538"/>
              <a:gd name="connsiteX9" fmla="*/ 6352 w 5861052"/>
              <a:gd name="connsiteY9" fmla="*/ 479681 h 1085538"/>
              <a:gd name="connsiteX10" fmla="*/ 486033 w 5861052"/>
              <a:gd name="connsiteY10" fmla="*/ 0 h 108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61052" h="1085538">
                <a:moveTo>
                  <a:pt x="486033" y="0"/>
                </a:moveTo>
                <a:lnTo>
                  <a:pt x="5381371" y="0"/>
                </a:lnTo>
                <a:cubicBezTo>
                  <a:pt x="5646292" y="0"/>
                  <a:pt x="5861052" y="214760"/>
                  <a:pt x="5861052" y="479681"/>
                </a:cubicBezTo>
                <a:lnTo>
                  <a:pt x="5861052" y="599612"/>
                </a:lnTo>
                <a:lnTo>
                  <a:pt x="5861051" y="599622"/>
                </a:lnTo>
                <a:lnTo>
                  <a:pt x="5861051" y="1085538"/>
                </a:lnTo>
                <a:lnTo>
                  <a:pt x="0" y="1085538"/>
                </a:lnTo>
                <a:lnTo>
                  <a:pt x="0" y="509667"/>
                </a:lnTo>
                <a:lnTo>
                  <a:pt x="6352" y="509667"/>
                </a:lnTo>
                <a:lnTo>
                  <a:pt x="6352" y="479681"/>
                </a:lnTo>
                <a:cubicBezTo>
                  <a:pt x="6352" y="214760"/>
                  <a:pt x="221112" y="0"/>
                  <a:pt x="486033" y="0"/>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a:off x="5783580" y="716280"/>
            <a:ext cx="685800" cy="419100"/>
            <a:chOff x="5783580" y="716280"/>
            <a:chExt cx="685800" cy="419100"/>
          </a:xfrm>
        </p:grpSpPr>
        <p:sp>
          <p:nvSpPr>
            <p:cNvPr id="8" name="Elipse 7"/>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o de bloque 9"/>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 name="Grupo 11"/>
          <p:cNvGrpSpPr/>
          <p:nvPr/>
        </p:nvGrpSpPr>
        <p:grpSpPr>
          <a:xfrm>
            <a:off x="5783580" y="1470660"/>
            <a:ext cx="685800" cy="419100"/>
            <a:chOff x="5783580" y="716280"/>
            <a:chExt cx="685800" cy="419100"/>
          </a:xfrm>
        </p:grpSpPr>
        <p:sp>
          <p:nvSpPr>
            <p:cNvPr id="13" name="Elipse 12"/>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ipse 13"/>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o de bloque 14"/>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 name="Grupo 15"/>
          <p:cNvGrpSpPr/>
          <p:nvPr/>
        </p:nvGrpSpPr>
        <p:grpSpPr>
          <a:xfrm>
            <a:off x="5783580" y="2156460"/>
            <a:ext cx="685800" cy="419100"/>
            <a:chOff x="5783580" y="716280"/>
            <a:chExt cx="685800" cy="419100"/>
          </a:xfrm>
        </p:grpSpPr>
        <p:sp>
          <p:nvSpPr>
            <p:cNvPr id="17" name="Elipse 16"/>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ipse 17"/>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o de bloque 18"/>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upo 19"/>
          <p:cNvGrpSpPr/>
          <p:nvPr/>
        </p:nvGrpSpPr>
        <p:grpSpPr>
          <a:xfrm>
            <a:off x="5783580" y="2895600"/>
            <a:ext cx="685800" cy="419100"/>
            <a:chOff x="5783580" y="716280"/>
            <a:chExt cx="685800" cy="419100"/>
          </a:xfrm>
        </p:grpSpPr>
        <p:sp>
          <p:nvSpPr>
            <p:cNvPr id="21" name="Elipse 20"/>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ipse 21"/>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o de bloque 22"/>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 name="Grupo 23"/>
          <p:cNvGrpSpPr/>
          <p:nvPr/>
        </p:nvGrpSpPr>
        <p:grpSpPr>
          <a:xfrm>
            <a:off x="5783580" y="3627120"/>
            <a:ext cx="685800" cy="419100"/>
            <a:chOff x="5783580" y="716280"/>
            <a:chExt cx="685800" cy="419100"/>
          </a:xfrm>
        </p:grpSpPr>
        <p:sp>
          <p:nvSpPr>
            <p:cNvPr id="25" name="Elipse 24"/>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ipse 25"/>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co de bloque 26"/>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8" name="Grupo 27"/>
          <p:cNvGrpSpPr/>
          <p:nvPr/>
        </p:nvGrpSpPr>
        <p:grpSpPr>
          <a:xfrm>
            <a:off x="5783580" y="4312920"/>
            <a:ext cx="685800" cy="419100"/>
            <a:chOff x="5783580" y="716280"/>
            <a:chExt cx="685800" cy="419100"/>
          </a:xfrm>
        </p:grpSpPr>
        <p:sp>
          <p:nvSpPr>
            <p:cNvPr id="29" name="Elipse 28"/>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Elipse 29"/>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o de bloque 30"/>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2" name="Grupo 31"/>
          <p:cNvGrpSpPr/>
          <p:nvPr/>
        </p:nvGrpSpPr>
        <p:grpSpPr>
          <a:xfrm>
            <a:off x="5783580" y="5013960"/>
            <a:ext cx="685800" cy="419100"/>
            <a:chOff x="5783580" y="716280"/>
            <a:chExt cx="685800" cy="419100"/>
          </a:xfrm>
        </p:grpSpPr>
        <p:sp>
          <p:nvSpPr>
            <p:cNvPr id="33" name="Elipse 32"/>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Elipse 33"/>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o de bloque 34"/>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6" name="Grupo 35"/>
          <p:cNvGrpSpPr/>
          <p:nvPr/>
        </p:nvGrpSpPr>
        <p:grpSpPr>
          <a:xfrm>
            <a:off x="5783580" y="5783580"/>
            <a:ext cx="685800" cy="419100"/>
            <a:chOff x="5783580" y="716280"/>
            <a:chExt cx="685800" cy="419100"/>
          </a:xfrm>
        </p:grpSpPr>
        <p:sp>
          <p:nvSpPr>
            <p:cNvPr id="37" name="Elipse 36"/>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Elipse 37"/>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o de bloque 38"/>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65" name="Conector recto 64"/>
          <p:cNvCxnSpPr/>
          <p:nvPr/>
        </p:nvCxnSpPr>
        <p:spPr>
          <a:xfrm>
            <a:off x="1917840" y="19923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6" name="Conector recto 65"/>
          <p:cNvCxnSpPr/>
          <p:nvPr/>
        </p:nvCxnSpPr>
        <p:spPr>
          <a:xfrm>
            <a:off x="1917840" y="23428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Conector recto 66"/>
          <p:cNvCxnSpPr/>
          <p:nvPr/>
        </p:nvCxnSpPr>
        <p:spPr>
          <a:xfrm>
            <a:off x="1917840" y="27619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4" name="Conector recto 73"/>
          <p:cNvCxnSpPr/>
          <p:nvPr/>
        </p:nvCxnSpPr>
        <p:spPr>
          <a:xfrm>
            <a:off x="1917840" y="31607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p:cNvCxnSpPr/>
          <p:nvPr/>
        </p:nvCxnSpPr>
        <p:spPr>
          <a:xfrm>
            <a:off x="1917840" y="35620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p:cNvCxnSpPr/>
          <p:nvPr/>
        </p:nvCxnSpPr>
        <p:spPr>
          <a:xfrm>
            <a:off x="1917840" y="39811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7" name="Conector recto 76"/>
          <p:cNvCxnSpPr/>
          <p:nvPr/>
        </p:nvCxnSpPr>
        <p:spPr>
          <a:xfrm>
            <a:off x="1917840" y="44053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8" name="Conector recto 77"/>
          <p:cNvCxnSpPr/>
          <p:nvPr/>
        </p:nvCxnSpPr>
        <p:spPr>
          <a:xfrm>
            <a:off x="1917840" y="47939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Conector recto 78"/>
          <p:cNvCxnSpPr/>
          <p:nvPr/>
        </p:nvCxnSpPr>
        <p:spPr>
          <a:xfrm>
            <a:off x="1917840" y="52130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Conector recto 79"/>
          <p:cNvCxnSpPr/>
          <p:nvPr/>
        </p:nvCxnSpPr>
        <p:spPr>
          <a:xfrm>
            <a:off x="1917840" y="55864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2" name="Conector recto 81"/>
          <p:cNvCxnSpPr/>
          <p:nvPr/>
        </p:nvCxnSpPr>
        <p:spPr>
          <a:xfrm>
            <a:off x="1917840" y="60004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Conector recto 94"/>
          <p:cNvCxnSpPr/>
          <p:nvPr/>
        </p:nvCxnSpPr>
        <p:spPr>
          <a:xfrm>
            <a:off x="1917840" y="1617199"/>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7" name="CuadroTexto 96"/>
          <p:cNvSpPr txBox="1"/>
          <p:nvPr/>
        </p:nvSpPr>
        <p:spPr>
          <a:xfrm>
            <a:off x="1860097" y="1476375"/>
            <a:ext cx="3314700"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User can upgrade to Silver or Gold plans having privileges.</a:t>
            </a:r>
          </a:p>
        </p:txBody>
      </p:sp>
      <p:grpSp>
        <p:nvGrpSpPr>
          <p:cNvPr id="109" name="Grupo 108"/>
          <p:cNvGrpSpPr/>
          <p:nvPr/>
        </p:nvGrpSpPr>
        <p:grpSpPr>
          <a:xfrm>
            <a:off x="843889" y="3440669"/>
            <a:ext cx="6560451" cy="787397"/>
            <a:chOff x="9651875" y="6768109"/>
            <a:chExt cx="8629060" cy="1035675"/>
          </a:xfrm>
        </p:grpSpPr>
        <p:grpSp>
          <p:nvGrpSpPr>
            <p:cNvPr id="110" name="Group 111">
              <a:extLst>
                <a:ext uri="{FF2B5EF4-FFF2-40B4-BE49-F238E27FC236}">
                  <a16:creationId xmlns:a16="http://schemas.microsoft.com/office/drawing/2014/main" id="{00ECFCDB-490F-4596-BD29-CF513DE8FFF7}"/>
                </a:ext>
              </a:extLst>
            </p:cNvPr>
            <p:cNvGrpSpPr/>
            <p:nvPr/>
          </p:nvGrpSpPr>
          <p:grpSpPr>
            <a:xfrm>
              <a:off x="9651875" y="6768109"/>
              <a:ext cx="8629060" cy="1035675"/>
              <a:chOff x="7349505" y="464423"/>
              <a:chExt cx="11277570" cy="1353554"/>
            </a:xfrm>
            <a:solidFill>
              <a:schemeClr val="bg2"/>
            </a:solidFill>
          </p:grpSpPr>
          <p:sp>
            <p:nvSpPr>
              <p:cNvPr id="112" name="Oval 112">
                <a:extLst>
                  <a:ext uri="{FF2B5EF4-FFF2-40B4-BE49-F238E27FC236}">
                    <a16:creationId xmlns:a16="http://schemas.microsoft.com/office/drawing/2014/main" id="{FFB79F73-E80D-468A-9419-C6C3BBDCE1EF}"/>
                  </a:ext>
                </a:extLst>
              </p:cNvPr>
              <p:cNvSpPr/>
              <p:nvPr/>
            </p:nvSpPr>
            <p:spPr>
              <a:xfrm>
                <a:off x="7349505" y="606851"/>
                <a:ext cx="1211126" cy="1211126"/>
              </a:xfrm>
              <a:prstGeom prst="ellipse">
                <a:avLst/>
              </a:prstGeom>
              <a:grpFill/>
              <a:ln>
                <a:noFill/>
              </a:ln>
              <a:effectLst>
                <a:outerShdw blurRad="177800" dist="114300" dir="2700000" algn="tl" rotWithShape="0">
                  <a:schemeClr val="tx1">
                    <a:alpha val="4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p>
            </p:txBody>
          </p:sp>
          <p:sp>
            <p:nvSpPr>
              <p:cNvPr id="113" name="Oval 113">
                <a:extLst>
                  <a:ext uri="{FF2B5EF4-FFF2-40B4-BE49-F238E27FC236}">
                    <a16:creationId xmlns:a16="http://schemas.microsoft.com/office/drawing/2014/main" id="{9B61DAD6-F53F-47AC-B4DB-E31E109ECB6E}"/>
                  </a:ext>
                </a:extLst>
              </p:cNvPr>
              <p:cNvSpPr/>
              <p:nvPr/>
            </p:nvSpPr>
            <p:spPr>
              <a:xfrm>
                <a:off x="7349505" y="606851"/>
                <a:ext cx="1211126" cy="1211126"/>
              </a:xfrm>
              <a:prstGeom prst="ellipse">
                <a:avLst/>
              </a:prstGeom>
              <a:solidFill>
                <a:schemeClr val="tx2"/>
              </a:solidFill>
              <a:ln>
                <a:noFill/>
              </a:ln>
              <a:effectLst>
                <a:outerShdw blurRad="114300" dist="114300" dir="13500000" algn="br" rotWithShape="0">
                  <a:schemeClr val="tx2">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p>
            </p:txBody>
          </p:sp>
          <p:sp>
            <p:nvSpPr>
              <p:cNvPr id="63" name="Oval 113">
                <a:extLst>
                  <a:ext uri="{FF2B5EF4-FFF2-40B4-BE49-F238E27FC236}">
                    <a16:creationId xmlns:a16="http://schemas.microsoft.com/office/drawing/2014/main" id="{E2642A1C-B6B2-D191-9576-DF5FB8F1A24A}"/>
                  </a:ext>
                </a:extLst>
              </p:cNvPr>
              <p:cNvSpPr/>
              <p:nvPr/>
            </p:nvSpPr>
            <p:spPr>
              <a:xfrm>
                <a:off x="17415949" y="464423"/>
                <a:ext cx="1211126" cy="1211126"/>
              </a:xfrm>
              <a:prstGeom prst="ellipse">
                <a:avLst/>
              </a:prstGeom>
              <a:solidFill>
                <a:schemeClr val="tx2"/>
              </a:solidFill>
              <a:ln>
                <a:noFill/>
              </a:ln>
              <a:effectLst>
                <a:outerShdw blurRad="114300" dist="114300" dir="13500000" algn="br" rotWithShape="0">
                  <a:schemeClr val="tx2">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p>
            </p:txBody>
          </p:sp>
        </p:grpSp>
        <p:sp>
          <p:nvSpPr>
            <p:cNvPr id="111" name="Freeform 69">
              <a:extLst>
                <a:ext uri="{FF2B5EF4-FFF2-40B4-BE49-F238E27FC236}">
                  <a16:creationId xmlns:a16="http://schemas.microsoft.com/office/drawing/2014/main" id="{9E040C7E-36DB-4A1B-B706-9CC2A074A098}"/>
                </a:ext>
              </a:extLst>
            </p:cNvPr>
            <p:cNvSpPr>
              <a:spLocks noEditPoints="1"/>
            </p:cNvSpPr>
            <p:nvPr/>
          </p:nvSpPr>
          <p:spPr bwMode="auto">
            <a:xfrm>
              <a:off x="9825901" y="7165610"/>
              <a:ext cx="606425" cy="358775"/>
            </a:xfrm>
            <a:custGeom>
              <a:avLst/>
              <a:gdLst>
                <a:gd name="T0" fmla="*/ 110 w 159"/>
                <a:gd name="T1" fmla="*/ 15 h 94"/>
                <a:gd name="T2" fmla="*/ 75 w 159"/>
                <a:gd name="T3" fmla="*/ 22 h 94"/>
                <a:gd name="T4" fmla="*/ 40 w 159"/>
                <a:gd name="T5" fmla="*/ 4 h 94"/>
                <a:gd name="T6" fmla="*/ 3 w 159"/>
                <a:gd name="T7" fmla="*/ 50 h 94"/>
                <a:gd name="T8" fmla="*/ 23 w 159"/>
                <a:gd name="T9" fmla="*/ 61 h 94"/>
                <a:gd name="T10" fmla="*/ 39 w 159"/>
                <a:gd name="T11" fmla="*/ 79 h 94"/>
                <a:gd name="T12" fmla="*/ 48 w 159"/>
                <a:gd name="T13" fmla="*/ 86 h 94"/>
                <a:gd name="T14" fmla="*/ 58 w 159"/>
                <a:gd name="T15" fmla="*/ 90 h 94"/>
                <a:gd name="T16" fmla="*/ 70 w 159"/>
                <a:gd name="T17" fmla="*/ 92 h 94"/>
                <a:gd name="T18" fmla="*/ 80 w 159"/>
                <a:gd name="T19" fmla="*/ 93 h 94"/>
                <a:gd name="T20" fmla="*/ 98 w 159"/>
                <a:gd name="T21" fmla="*/ 91 h 94"/>
                <a:gd name="T22" fmla="*/ 109 w 159"/>
                <a:gd name="T23" fmla="*/ 84 h 94"/>
                <a:gd name="T24" fmla="*/ 119 w 159"/>
                <a:gd name="T25" fmla="*/ 77 h 94"/>
                <a:gd name="T26" fmla="*/ 127 w 159"/>
                <a:gd name="T27" fmla="*/ 59 h 94"/>
                <a:gd name="T28" fmla="*/ 155 w 159"/>
                <a:gd name="T29" fmla="*/ 49 h 94"/>
                <a:gd name="T30" fmla="*/ 21 w 159"/>
                <a:gd name="T31" fmla="*/ 56 h 94"/>
                <a:gd name="T32" fmla="*/ 6 w 159"/>
                <a:gd name="T33" fmla="*/ 43 h 94"/>
                <a:gd name="T34" fmla="*/ 49 w 159"/>
                <a:gd name="T35" fmla="*/ 18 h 94"/>
                <a:gd name="T36" fmla="*/ 37 w 159"/>
                <a:gd name="T37" fmla="*/ 71 h 94"/>
                <a:gd name="T38" fmla="*/ 46 w 159"/>
                <a:gd name="T39" fmla="*/ 62 h 94"/>
                <a:gd name="T40" fmla="*/ 43 w 159"/>
                <a:gd name="T41" fmla="*/ 70 h 94"/>
                <a:gd name="T42" fmla="*/ 38 w 159"/>
                <a:gd name="T43" fmla="*/ 73 h 94"/>
                <a:gd name="T44" fmla="*/ 44 w 159"/>
                <a:gd name="T45" fmla="*/ 77 h 94"/>
                <a:gd name="T46" fmla="*/ 55 w 159"/>
                <a:gd name="T47" fmla="*/ 64 h 94"/>
                <a:gd name="T48" fmla="*/ 59 w 159"/>
                <a:gd name="T49" fmla="*/ 68 h 94"/>
                <a:gd name="T50" fmla="*/ 54 w 159"/>
                <a:gd name="T51" fmla="*/ 85 h 94"/>
                <a:gd name="T52" fmla="*/ 66 w 159"/>
                <a:gd name="T53" fmla="*/ 69 h 94"/>
                <a:gd name="T54" fmla="*/ 65 w 159"/>
                <a:gd name="T55" fmla="*/ 75 h 94"/>
                <a:gd name="T56" fmla="*/ 56 w 159"/>
                <a:gd name="T57" fmla="*/ 86 h 94"/>
                <a:gd name="T58" fmla="*/ 69 w 159"/>
                <a:gd name="T59" fmla="*/ 79 h 94"/>
                <a:gd name="T60" fmla="*/ 73 w 159"/>
                <a:gd name="T61" fmla="*/ 82 h 94"/>
                <a:gd name="T62" fmla="*/ 113 w 159"/>
                <a:gd name="T63" fmla="*/ 75 h 94"/>
                <a:gd name="T64" fmla="*/ 107 w 159"/>
                <a:gd name="T65" fmla="*/ 77 h 94"/>
                <a:gd name="T66" fmla="*/ 89 w 159"/>
                <a:gd name="T67" fmla="*/ 71 h 94"/>
                <a:gd name="T68" fmla="*/ 94 w 159"/>
                <a:gd name="T69" fmla="*/ 87 h 94"/>
                <a:gd name="T70" fmla="*/ 80 w 159"/>
                <a:gd name="T71" fmla="*/ 85 h 94"/>
                <a:gd name="T72" fmla="*/ 74 w 159"/>
                <a:gd name="T73" fmla="*/ 87 h 94"/>
                <a:gd name="T74" fmla="*/ 70 w 159"/>
                <a:gd name="T75" fmla="*/ 66 h 94"/>
                <a:gd name="T76" fmla="*/ 56 w 159"/>
                <a:gd name="T77" fmla="*/ 59 h 94"/>
                <a:gd name="T78" fmla="*/ 40 w 159"/>
                <a:gd name="T79" fmla="*/ 59 h 94"/>
                <a:gd name="T80" fmla="*/ 62 w 159"/>
                <a:gd name="T81" fmla="*/ 28 h 94"/>
                <a:gd name="T82" fmla="*/ 81 w 159"/>
                <a:gd name="T83" fmla="*/ 41 h 94"/>
                <a:gd name="T84" fmla="*/ 118 w 159"/>
                <a:gd name="T85" fmla="*/ 67 h 94"/>
                <a:gd name="T86" fmla="*/ 121 w 159"/>
                <a:gd name="T87" fmla="*/ 59 h 94"/>
                <a:gd name="T88" fmla="*/ 80 w 159"/>
                <a:gd name="T89" fmla="*/ 36 h 94"/>
                <a:gd name="T90" fmla="*/ 77 w 159"/>
                <a:gd name="T91" fmla="*/ 26 h 94"/>
                <a:gd name="T92" fmla="*/ 86 w 159"/>
                <a:gd name="T93" fmla="*/ 26 h 94"/>
                <a:gd name="T94" fmla="*/ 129 w 159"/>
                <a:gd name="T95" fmla="*/ 52 h 94"/>
                <a:gd name="T96" fmla="*/ 138 w 159"/>
                <a:gd name="T97" fmla="*/ 53 h 94"/>
                <a:gd name="T98" fmla="*/ 115 w 159"/>
                <a:gd name="T99" fmla="*/ 16 h 94"/>
                <a:gd name="T100" fmla="*/ 132 w 159"/>
                <a:gd name="T101"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9" h="94">
                  <a:moveTo>
                    <a:pt x="138" y="5"/>
                  </a:moveTo>
                  <a:cubicBezTo>
                    <a:pt x="136" y="1"/>
                    <a:pt x="132" y="0"/>
                    <a:pt x="128" y="2"/>
                  </a:cubicBezTo>
                  <a:cubicBezTo>
                    <a:pt x="122" y="5"/>
                    <a:pt x="117" y="8"/>
                    <a:pt x="113" y="10"/>
                  </a:cubicBezTo>
                  <a:cubicBezTo>
                    <a:pt x="112" y="11"/>
                    <a:pt x="110" y="13"/>
                    <a:pt x="110" y="15"/>
                  </a:cubicBezTo>
                  <a:cubicBezTo>
                    <a:pt x="110" y="15"/>
                    <a:pt x="110" y="16"/>
                    <a:pt x="110" y="17"/>
                  </a:cubicBezTo>
                  <a:cubicBezTo>
                    <a:pt x="99" y="15"/>
                    <a:pt x="88" y="20"/>
                    <a:pt x="85" y="21"/>
                  </a:cubicBezTo>
                  <a:cubicBezTo>
                    <a:pt x="84" y="21"/>
                    <a:pt x="80" y="21"/>
                    <a:pt x="79" y="21"/>
                  </a:cubicBezTo>
                  <a:cubicBezTo>
                    <a:pt x="77" y="21"/>
                    <a:pt x="76" y="21"/>
                    <a:pt x="75" y="22"/>
                  </a:cubicBezTo>
                  <a:cubicBezTo>
                    <a:pt x="68" y="25"/>
                    <a:pt x="68" y="25"/>
                    <a:pt x="68" y="25"/>
                  </a:cubicBezTo>
                  <a:cubicBezTo>
                    <a:pt x="65" y="24"/>
                    <a:pt x="60" y="22"/>
                    <a:pt x="55" y="20"/>
                  </a:cubicBezTo>
                  <a:cubicBezTo>
                    <a:pt x="55" y="18"/>
                    <a:pt x="54" y="15"/>
                    <a:pt x="52" y="14"/>
                  </a:cubicBezTo>
                  <a:cubicBezTo>
                    <a:pt x="40" y="4"/>
                    <a:pt x="40" y="4"/>
                    <a:pt x="40" y="4"/>
                  </a:cubicBezTo>
                  <a:cubicBezTo>
                    <a:pt x="37" y="2"/>
                    <a:pt x="33" y="2"/>
                    <a:pt x="30" y="5"/>
                  </a:cubicBezTo>
                  <a:cubicBezTo>
                    <a:pt x="2" y="40"/>
                    <a:pt x="2" y="40"/>
                    <a:pt x="2" y="40"/>
                  </a:cubicBezTo>
                  <a:cubicBezTo>
                    <a:pt x="1" y="41"/>
                    <a:pt x="0" y="43"/>
                    <a:pt x="1" y="45"/>
                  </a:cubicBezTo>
                  <a:cubicBezTo>
                    <a:pt x="1" y="47"/>
                    <a:pt x="2" y="48"/>
                    <a:pt x="3" y="50"/>
                  </a:cubicBezTo>
                  <a:cubicBezTo>
                    <a:pt x="16" y="60"/>
                    <a:pt x="16" y="60"/>
                    <a:pt x="16" y="60"/>
                  </a:cubicBezTo>
                  <a:cubicBezTo>
                    <a:pt x="17" y="61"/>
                    <a:pt x="19" y="61"/>
                    <a:pt x="20" y="61"/>
                  </a:cubicBezTo>
                  <a:cubicBezTo>
                    <a:pt x="21" y="61"/>
                    <a:pt x="21" y="61"/>
                    <a:pt x="21" y="61"/>
                  </a:cubicBezTo>
                  <a:cubicBezTo>
                    <a:pt x="22" y="61"/>
                    <a:pt x="23" y="61"/>
                    <a:pt x="23" y="61"/>
                  </a:cubicBezTo>
                  <a:cubicBezTo>
                    <a:pt x="27" y="63"/>
                    <a:pt x="31" y="66"/>
                    <a:pt x="33" y="67"/>
                  </a:cubicBezTo>
                  <a:cubicBezTo>
                    <a:pt x="32" y="69"/>
                    <a:pt x="32" y="70"/>
                    <a:pt x="32" y="72"/>
                  </a:cubicBezTo>
                  <a:cubicBezTo>
                    <a:pt x="32" y="74"/>
                    <a:pt x="33" y="75"/>
                    <a:pt x="34" y="77"/>
                  </a:cubicBezTo>
                  <a:cubicBezTo>
                    <a:pt x="36" y="78"/>
                    <a:pt x="37" y="78"/>
                    <a:pt x="39" y="79"/>
                  </a:cubicBezTo>
                  <a:cubicBezTo>
                    <a:pt x="39" y="81"/>
                    <a:pt x="39" y="83"/>
                    <a:pt x="41" y="84"/>
                  </a:cubicBezTo>
                  <a:cubicBezTo>
                    <a:pt x="42" y="85"/>
                    <a:pt x="44" y="86"/>
                    <a:pt x="46" y="86"/>
                  </a:cubicBezTo>
                  <a:cubicBezTo>
                    <a:pt x="46" y="86"/>
                    <a:pt x="47" y="86"/>
                    <a:pt x="47" y="86"/>
                  </a:cubicBezTo>
                  <a:cubicBezTo>
                    <a:pt x="47" y="86"/>
                    <a:pt x="48" y="86"/>
                    <a:pt x="48" y="86"/>
                  </a:cubicBezTo>
                  <a:cubicBezTo>
                    <a:pt x="49" y="87"/>
                    <a:pt x="49" y="88"/>
                    <a:pt x="50" y="89"/>
                  </a:cubicBezTo>
                  <a:cubicBezTo>
                    <a:pt x="52" y="90"/>
                    <a:pt x="53" y="90"/>
                    <a:pt x="55" y="90"/>
                  </a:cubicBezTo>
                  <a:cubicBezTo>
                    <a:pt x="56" y="90"/>
                    <a:pt x="56" y="90"/>
                    <a:pt x="56" y="90"/>
                  </a:cubicBezTo>
                  <a:cubicBezTo>
                    <a:pt x="57" y="90"/>
                    <a:pt x="58" y="90"/>
                    <a:pt x="58" y="90"/>
                  </a:cubicBezTo>
                  <a:cubicBezTo>
                    <a:pt x="59" y="91"/>
                    <a:pt x="59" y="92"/>
                    <a:pt x="60" y="92"/>
                  </a:cubicBezTo>
                  <a:cubicBezTo>
                    <a:pt x="61" y="94"/>
                    <a:pt x="63" y="94"/>
                    <a:pt x="65" y="94"/>
                  </a:cubicBezTo>
                  <a:cubicBezTo>
                    <a:pt x="65" y="94"/>
                    <a:pt x="66" y="94"/>
                    <a:pt x="66" y="94"/>
                  </a:cubicBezTo>
                  <a:cubicBezTo>
                    <a:pt x="68" y="94"/>
                    <a:pt x="69" y="93"/>
                    <a:pt x="70" y="92"/>
                  </a:cubicBezTo>
                  <a:cubicBezTo>
                    <a:pt x="71" y="91"/>
                    <a:pt x="71" y="91"/>
                    <a:pt x="71" y="91"/>
                  </a:cubicBezTo>
                  <a:cubicBezTo>
                    <a:pt x="73" y="92"/>
                    <a:pt x="73" y="92"/>
                    <a:pt x="73" y="92"/>
                  </a:cubicBezTo>
                  <a:cubicBezTo>
                    <a:pt x="74" y="93"/>
                    <a:pt x="76" y="93"/>
                    <a:pt x="78" y="93"/>
                  </a:cubicBezTo>
                  <a:cubicBezTo>
                    <a:pt x="79" y="93"/>
                    <a:pt x="80" y="93"/>
                    <a:pt x="80" y="93"/>
                  </a:cubicBezTo>
                  <a:cubicBezTo>
                    <a:pt x="82" y="93"/>
                    <a:pt x="84" y="93"/>
                    <a:pt x="86" y="91"/>
                  </a:cubicBezTo>
                  <a:cubicBezTo>
                    <a:pt x="88" y="92"/>
                    <a:pt x="89" y="93"/>
                    <a:pt x="91" y="93"/>
                  </a:cubicBezTo>
                  <a:cubicBezTo>
                    <a:pt x="91" y="93"/>
                    <a:pt x="91" y="93"/>
                    <a:pt x="92" y="93"/>
                  </a:cubicBezTo>
                  <a:cubicBezTo>
                    <a:pt x="94" y="93"/>
                    <a:pt x="96" y="92"/>
                    <a:pt x="98" y="91"/>
                  </a:cubicBezTo>
                  <a:cubicBezTo>
                    <a:pt x="99" y="89"/>
                    <a:pt x="100" y="88"/>
                    <a:pt x="100" y="86"/>
                  </a:cubicBezTo>
                  <a:cubicBezTo>
                    <a:pt x="101" y="86"/>
                    <a:pt x="101" y="86"/>
                    <a:pt x="102" y="86"/>
                  </a:cubicBezTo>
                  <a:cubicBezTo>
                    <a:pt x="102" y="86"/>
                    <a:pt x="102" y="86"/>
                    <a:pt x="103" y="86"/>
                  </a:cubicBezTo>
                  <a:cubicBezTo>
                    <a:pt x="105" y="86"/>
                    <a:pt x="107" y="86"/>
                    <a:pt x="109" y="84"/>
                  </a:cubicBezTo>
                  <a:cubicBezTo>
                    <a:pt x="110" y="83"/>
                    <a:pt x="111" y="81"/>
                    <a:pt x="111" y="79"/>
                  </a:cubicBezTo>
                  <a:cubicBezTo>
                    <a:pt x="112" y="79"/>
                    <a:pt x="112" y="79"/>
                    <a:pt x="112" y="79"/>
                  </a:cubicBezTo>
                  <a:cubicBezTo>
                    <a:pt x="113" y="79"/>
                    <a:pt x="113" y="79"/>
                    <a:pt x="113" y="79"/>
                  </a:cubicBezTo>
                  <a:cubicBezTo>
                    <a:pt x="116" y="79"/>
                    <a:pt x="117" y="78"/>
                    <a:pt x="119" y="77"/>
                  </a:cubicBezTo>
                  <a:cubicBezTo>
                    <a:pt x="121" y="75"/>
                    <a:pt x="122" y="73"/>
                    <a:pt x="122" y="70"/>
                  </a:cubicBezTo>
                  <a:cubicBezTo>
                    <a:pt x="122" y="69"/>
                    <a:pt x="121" y="68"/>
                    <a:pt x="121" y="67"/>
                  </a:cubicBezTo>
                  <a:cubicBezTo>
                    <a:pt x="122" y="66"/>
                    <a:pt x="124" y="64"/>
                    <a:pt x="125" y="62"/>
                  </a:cubicBezTo>
                  <a:cubicBezTo>
                    <a:pt x="126" y="61"/>
                    <a:pt x="126" y="59"/>
                    <a:pt x="127" y="59"/>
                  </a:cubicBezTo>
                  <a:cubicBezTo>
                    <a:pt x="127" y="59"/>
                    <a:pt x="129" y="57"/>
                    <a:pt x="132" y="56"/>
                  </a:cubicBezTo>
                  <a:cubicBezTo>
                    <a:pt x="133" y="57"/>
                    <a:pt x="135" y="58"/>
                    <a:pt x="137" y="58"/>
                  </a:cubicBezTo>
                  <a:cubicBezTo>
                    <a:pt x="138" y="58"/>
                    <a:pt x="139" y="58"/>
                    <a:pt x="140" y="57"/>
                  </a:cubicBezTo>
                  <a:cubicBezTo>
                    <a:pt x="155" y="49"/>
                    <a:pt x="155" y="49"/>
                    <a:pt x="155" y="49"/>
                  </a:cubicBezTo>
                  <a:cubicBezTo>
                    <a:pt x="157" y="48"/>
                    <a:pt x="158" y="47"/>
                    <a:pt x="158" y="45"/>
                  </a:cubicBezTo>
                  <a:cubicBezTo>
                    <a:pt x="159" y="43"/>
                    <a:pt x="159" y="41"/>
                    <a:pt x="158" y="40"/>
                  </a:cubicBezTo>
                  <a:lnTo>
                    <a:pt x="138" y="5"/>
                  </a:lnTo>
                  <a:close/>
                  <a:moveTo>
                    <a:pt x="21" y="56"/>
                  </a:moveTo>
                  <a:cubicBezTo>
                    <a:pt x="20" y="56"/>
                    <a:pt x="19" y="56"/>
                    <a:pt x="19" y="56"/>
                  </a:cubicBezTo>
                  <a:cubicBezTo>
                    <a:pt x="6" y="46"/>
                    <a:pt x="6" y="46"/>
                    <a:pt x="6" y="46"/>
                  </a:cubicBezTo>
                  <a:cubicBezTo>
                    <a:pt x="6" y="46"/>
                    <a:pt x="6" y="45"/>
                    <a:pt x="5" y="44"/>
                  </a:cubicBezTo>
                  <a:cubicBezTo>
                    <a:pt x="5" y="44"/>
                    <a:pt x="6" y="43"/>
                    <a:pt x="6" y="43"/>
                  </a:cubicBezTo>
                  <a:cubicBezTo>
                    <a:pt x="34" y="8"/>
                    <a:pt x="34" y="8"/>
                    <a:pt x="34" y="8"/>
                  </a:cubicBezTo>
                  <a:cubicBezTo>
                    <a:pt x="35" y="8"/>
                    <a:pt x="35" y="7"/>
                    <a:pt x="36" y="7"/>
                  </a:cubicBezTo>
                  <a:cubicBezTo>
                    <a:pt x="36" y="7"/>
                    <a:pt x="37" y="7"/>
                    <a:pt x="37" y="8"/>
                  </a:cubicBezTo>
                  <a:cubicBezTo>
                    <a:pt x="49" y="18"/>
                    <a:pt x="49" y="18"/>
                    <a:pt x="49" y="18"/>
                  </a:cubicBezTo>
                  <a:cubicBezTo>
                    <a:pt x="50" y="18"/>
                    <a:pt x="50" y="20"/>
                    <a:pt x="50" y="21"/>
                  </a:cubicBezTo>
                  <a:cubicBezTo>
                    <a:pt x="22" y="56"/>
                    <a:pt x="22" y="56"/>
                    <a:pt x="22" y="56"/>
                  </a:cubicBezTo>
                  <a:cubicBezTo>
                    <a:pt x="22" y="56"/>
                    <a:pt x="21" y="56"/>
                    <a:pt x="21" y="56"/>
                  </a:cubicBezTo>
                  <a:close/>
                  <a:moveTo>
                    <a:pt x="37" y="71"/>
                  </a:moveTo>
                  <a:cubicBezTo>
                    <a:pt x="37" y="71"/>
                    <a:pt x="37" y="70"/>
                    <a:pt x="37" y="70"/>
                  </a:cubicBezTo>
                  <a:cubicBezTo>
                    <a:pt x="44" y="62"/>
                    <a:pt x="44" y="62"/>
                    <a:pt x="44" y="62"/>
                  </a:cubicBezTo>
                  <a:cubicBezTo>
                    <a:pt x="44" y="62"/>
                    <a:pt x="45" y="62"/>
                    <a:pt x="45" y="62"/>
                  </a:cubicBezTo>
                  <a:cubicBezTo>
                    <a:pt x="45" y="62"/>
                    <a:pt x="46" y="62"/>
                    <a:pt x="46" y="62"/>
                  </a:cubicBezTo>
                  <a:cubicBezTo>
                    <a:pt x="46" y="62"/>
                    <a:pt x="47" y="62"/>
                    <a:pt x="47" y="62"/>
                  </a:cubicBezTo>
                  <a:cubicBezTo>
                    <a:pt x="48" y="63"/>
                    <a:pt x="48" y="63"/>
                    <a:pt x="48" y="64"/>
                  </a:cubicBezTo>
                  <a:cubicBezTo>
                    <a:pt x="48" y="65"/>
                    <a:pt x="48" y="65"/>
                    <a:pt x="48" y="66"/>
                  </a:cubicBezTo>
                  <a:cubicBezTo>
                    <a:pt x="43" y="70"/>
                    <a:pt x="43" y="70"/>
                    <a:pt x="43" y="70"/>
                  </a:cubicBezTo>
                  <a:cubicBezTo>
                    <a:pt x="41" y="73"/>
                    <a:pt x="41" y="73"/>
                    <a:pt x="41" y="73"/>
                  </a:cubicBezTo>
                  <a:cubicBezTo>
                    <a:pt x="41" y="73"/>
                    <a:pt x="40" y="74"/>
                    <a:pt x="40" y="74"/>
                  </a:cubicBezTo>
                  <a:cubicBezTo>
                    <a:pt x="40" y="74"/>
                    <a:pt x="40" y="74"/>
                    <a:pt x="40" y="74"/>
                  </a:cubicBezTo>
                  <a:cubicBezTo>
                    <a:pt x="39" y="74"/>
                    <a:pt x="38" y="74"/>
                    <a:pt x="38" y="73"/>
                  </a:cubicBezTo>
                  <a:cubicBezTo>
                    <a:pt x="37" y="73"/>
                    <a:pt x="37" y="72"/>
                    <a:pt x="37" y="71"/>
                  </a:cubicBezTo>
                  <a:close/>
                  <a:moveTo>
                    <a:pt x="46" y="81"/>
                  </a:moveTo>
                  <a:cubicBezTo>
                    <a:pt x="45" y="81"/>
                    <a:pt x="45" y="81"/>
                    <a:pt x="44" y="81"/>
                  </a:cubicBezTo>
                  <a:cubicBezTo>
                    <a:pt x="43" y="80"/>
                    <a:pt x="43" y="78"/>
                    <a:pt x="44" y="77"/>
                  </a:cubicBezTo>
                  <a:cubicBezTo>
                    <a:pt x="46" y="75"/>
                    <a:pt x="46" y="75"/>
                    <a:pt x="46" y="75"/>
                  </a:cubicBezTo>
                  <a:cubicBezTo>
                    <a:pt x="51" y="69"/>
                    <a:pt x="51" y="69"/>
                    <a:pt x="51" y="69"/>
                  </a:cubicBezTo>
                  <a:cubicBezTo>
                    <a:pt x="51" y="69"/>
                    <a:pt x="51" y="69"/>
                    <a:pt x="51" y="69"/>
                  </a:cubicBezTo>
                  <a:cubicBezTo>
                    <a:pt x="55" y="64"/>
                    <a:pt x="55" y="64"/>
                    <a:pt x="55" y="64"/>
                  </a:cubicBezTo>
                  <a:cubicBezTo>
                    <a:pt x="56" y="64"/>
                    <a:pt x="56" y="64"/>
                    <a:pt x="57" y="64"/>
                  </a:cubicBezTo>
                  <a:cubicBezTo>
                    <a:pt x="57" y="64"/>
                    <a:pt x="57" y="64"/>
                    <a:pt x="57" y="64"/>
                  </a:cubicBezTo>
                  <a:cubicBezTo>
                    <a:pt x="58" y="64"/>
                    <a:pt x="58" y="64"/>
                    <a:pt x="59" y="64"/>
                  </a:cubicBezTo>
                  <a:cubicBezTo>
                    <a:pt x="60" y="65"/>
                    <a:pt x="60" y="67"/>
                    <a:pt x="59" y="68"/>
                  </a:cubicBezTo>
                  <a:cubicBezTo>
                    <a:pt x="48" y="80"/>
                    <a:pt x="48" y="80"/>
                    <a:pt x="48" y="80"/>
                  </a:cubicBezTo>
                  <a:cubicBezTo>
                    <a:pt x="47" y="81"/>
                    <a:pt x="47" y="81"/>
                    <a:pt x="46" y="81"/>
                  </a:cubicBezTo>
                  <a:close/>
                  <a:moveTo>
                    <a:pt x="56" y="86"/>
                  </a:moveTo>
                  <a:cubicBezTo>
                    <a:pt x="55" y="86"/>
                    <a:pt x="54" y="86"/>
                    <a:pt x="54" y="85"/>
                  </a:cubicBezTo>
                  <a:cubicBezTo>
                    <a:pt x="52" y="84"/>
                    <a:pt x="52" y="82"/>
                    <a:pt x="53" y="81"/>
                  </a:cubicBezTo>
                  <a:cubicBezTo>
                    <a:pt x="64" y="70"/>
                    <a:pt x="64" y="70"/>
                    <a:pt x="64" y="70"/>
                  </a:cubicBezTo>
                  <a:cubicBezTo>
                    <a:pt x="64" y="69"/>
                    <a:pt x="65" y="69"/>
                    <a:pt x="65" y="69"/>
                  </a:cubicBezTo>
                  <a:cubicBezTo>
                    <a:pt x="65" y="69"/>
                    <a:pt x="65" y="69"/>
                    <a:pt x="66" y="69"/>
                  </a:cubicBezTo>
                  <a:cubicBezTo>
                    <a:pt x="66" y="69"/>
                    <a:pt x="67" y="69"/>
                    <a:pt x="67" y="70"/>
                  </a:cubicBezTo>
                  <a:cubicBezTo>
                    <a:pt x="68" y="71"/>
                    <a:pt x="68" y="72"/>
                    <a:pt x="67" y="73"/>
                  </a:cubicBezTo>
                  <a:cubicBezTo>
                    <a:pt x="66" y="75"/>
                    <a:pt x="66" y="75"/>
                    <a:pt x="66" y="75"/>
                  </a:cubicBezTo>
                  <a:cubicBezTo>
                    <a:pt x="66" y="75"/>
                    <a:pt x="66" y="75"/>
                    <a:pt x="65" y="75"/>
                  </a:cubicBezTo>
                  <a:cubicBezTo>
                    <a:pt x="59" y="82"/>
                    <a:pt x="59" y="82"/>
                    <a:pt x="59" y="82"/>
                  </a:cubicBezTo>
                  <a:cubicBezTo>
                    <a:pt x="59" y="82"/>
                    <a:pt x="59" y="82"/>
                    <a:pt x="59" y="82"/>
                  </a:cubicBezTo>
                  <a:cubicBezTo>
                    <a:pt x="57" y="85"/>
                    <a:pt x="57" y="85"/>
                    <a:pt x="57" y="85"/>
                  </a:cubicBezTo>
                  <a:cubicBezTo>
                    <a:pt x="57" y="85"/>
                    <a:pt x="56" y="86"/>
                    <a:pt x="56" y="86"/>
                  </a:cubicBezTo>
                  <a:close/>
                  <a:moveTo>
                    <a:pt x="65" y="90"/>
                  </a:moveTo>
                  <a:cubicBezTo>
                    <a:pt x="64" y="90"/>
                    <a:pt x="64" y="89"/>
                    <a:pt x="63" y="89"/>
                  </a:cubicBezTo>
                  <a:cubicBezTo>
                    <a:pt x="62" y="88"/>
                    <a:pt x="62" y="86"/>
                    <a:pt x="63" y="85"/>
                  </a:cubicBezTo>
                  <a:cubicBezTo>
                    <a:pt x="69" y="79"/>
                    <a:pt x="69" y="79"/>
                    <a:pt x="69" y="79"/>
                  </a:cubicBezTo>
                  <a:cubicBezTo>
                    <a:pt x="70" y="78"/>
                    <a:pt x="70" y="78"/>
                    <a:pt x="71" y="78"/>
                  </a:cubicBezTo>
                  <a:cubicBezTo>
                    <a:pt x="71" y="78"/>
                    <a:pt x="71" y="78"/>
                    <a:pt x="71" y="78"/>
                  </a:cubicBezTo>
                  <a:cubicBezTo>
                    <a:pt x="72" y="78"/>
                    <a:pt x="72" y="78"/>
                    <a:pt x="73" y="78"/>
                  </a:cubicBezTo>
                  <a:cubicBezTo>
                    <a:pt x="74" y="79"/>
                    <a:pt x="74" y="81"/>
                    <a:pt x="73" y="82"/>
                  </a:cubicBezTo>
                  <a:cubicBezTo>
                    <a:pt x="67" y="89"/>
                    <a:pt x="67" y="89"/>
                    <a:pt x="67" y="89"/>
                  </a:cubicBezTo>
                  <a:cubicBezTo>
                    <a:pt x="66" y="89"/>
                    <a:pt x="66" y="89"/>
                    <a:pt x="65" y="90"/>
                  </a:cubicBezTo>
                  <a:close/>
                  <a:moveTo>
                    <a:pt x="115" y="74"/>
                  </a:moveTo>
                  <a:cubicBezTo>
                    <a:pt x="114" y="75"/>
                    <a:pt x="114" y="75"/>
                    <a:pt x="113" y="75"/>
                  </a:cubicBezTo>
                  <a:cubicBezTo>
                    <a:pt x="111" y="74"/>
                    <a:pt x="104" y="69"/>
                    <a:pt x="99" y="65"/>
                  </a:cubicBezTo>
                  <a:cubicBezTo>
                    <a:pt x="96" y="68"/>
                    <a:pt x="96" y="68"/>
                    <a:pt x="96" y="68"/>
                  </a:cubicBezTo>
                  <a:cubicBezTo>
                    <a:pt x="98" y="70"/>
                    <a:pt x="103" y="74"/>
                    <a:pt x="107" y="77"/>
                  </a:cubicBezTo>
                  <a:cubicBezTo>
                    <a:pt x="107" y="77"/>
                    <a:pt x="107" y="77"/>
                    <a:pt x="107" y="77"/>
                  </a:cubicBezTo>
                  <a:cubicBezTo>
                    <a:pt x="107" y="78"/>
                    <a:pt x="106" y="80"/>
                    <a:pt x="105" y="81"/>
                  </a:cubicBezTo>
                  <a:cubicBezTo>
                    <a:pt x="105" y="81"/>
                    <a:pt x="103" y="82"/>
                    <a:pt x="102" y="82"/>
                  </a:cubicBezTo>
                  <a:cubicBezTo>
                    <a:pt x="101" y="81"/>
                    <a:pt x="100" y="81"/>
                    <a:pt x="99" y="80"/>
                  </a:cubicBezTo>
                  <a:cubicBezTo>
                    <a:pt x="89" y="71"/>
                    <a:pt x="89" y="71"/>
                    <a:pt x="89" y="71"/>
                  </a:cubicBezTo>
                  <a:cubicBezTo>
                    <a:pt x="86" y="75"/>
                    <a:pt x="86" y="75"/>
                    <a:pt x="86" y="75"/>
                  </a:cubicBezTo>
                  <a:cubicBezTo>
                    <a:pt x="96" y="83"/>
                    <a:pt x="96" y="83"/>
                    <a:pt x="96" y="83"/>
                  </a:cubicBezTo>
                  <a:cubicBezTo>
                    <a:pt x="96" y="83"/>
                    <a:pt x="96" y="83"/>
                    <a:pt x="96" y="84"/>
                  </a:cubicBezTo>
                  <a:cubicBezTo>
                    <a:pt x="96" y="85"/>
                    <a:pt x="95" y="86"/>
                    <a:pt x="94" y="87"/>
                  </a:cubicBezTo>
                  <a:cubicBezTo>
                    <a:pt x="94" y="88"/>
                    <a:pt x="92" y="88"/>
                    <a:pt x="91" y="88"/>
                  </a:cubicBezTo>
                  <a:cubicBezTo>
                    <a:pt x="90" y="88"/>
                    <a:pt x="89" y="87"/>
                    <a:pt x="88" y="86"/>
                  </a:cubicBezTo>
                  <a:cubicBezTo>
                    <a:pt x="84" y="82"/>
                    <a:pt x="84" y="82"/>
                    <a:pt x="84" y="82"/>
                  </a:cubicBezTo>
                  <a:cubicBezTo>
                    <a:pt x="80" y="85"/>
                    <a:pt x="80" y="85"/>
                    <a:pt x="80" y="85"/>
                  </a:cubicBezTo>
                  <a:cubicBezTo>
                    <a:pt x="83" y="88"/>
                    <a:pt x="83" y="88"/>
                    <a:pt x="83" y="88"/>
                  </a:cubicBezTo>
                  <a:cubicBezTo>
                    <a:pt x="82" y="88"/>
                    <a:pt x="81" y="88"/>
                    <a:pt x="80" y="88"/>
                  </a:cubicBezTo>
                  <a:cubicBezTo>
                    <a:pt x="78" y="89"/>
                    <a:pt x="76" y="88"/>
                    <a:pt x="75" y="88"/>
                  </a:cubicBezTo>
                  <a:cubicBezTo>
                    <a:pt x="74" y="87"/>
                    <a:pt x="74" y="87"/>
                    <a:pt x="74" y="87"/>
                  </a:cubicBezTo>
                  <a:cubicBezTo>
                    <a:pt x="76" y="85"/>
                    <a:pt x="76" y="85"/>
                    <a:pt x="76" y="85"/>
                  </a:cubicBezTo>
                  <a:cubicBezTo>
                    <a:pt x="79" y="82"/>
                    <a:pt x="79" y="78"/>
                    <a:pt x="76" y="75"/>
                  </a:cubicBezTo>
                  <a:cubicBezTo>
                    <a:pt x="75" y="74"/>
                    <a:pt x="74" y="74"/>
                    <a:pt x="73" y="73"/>
                  </a:cubicBezTo>
                  <a:cubicBezTo>
                    <a:pt x="73" y="71"/>
                    <a:pt x="73" y="68"/>
                    <a:pt x="70" y="66"/>
                  </a:cubicBezTo>
                  <a:cubicBezTo>
                    <a:pt x="69" y="65"/>
                    <a:pt x="67" y="64"/>
                    <a:pt x="65" y="64"/>
                  </a:cubicBezTo>
                  <a:cubicBezTo>
                    <a:pt x="64" y="64"/>
                    <a:pt x="64" y="64"/>
                    <a:pt x="64" y="64"/>
                  </a:cubicBezTo>
                  <a:cubicBezTo>
                    <a:pt x="64" y="63"/>
                    <a:pt x="63" y="62"/>
                    <a:pt x="62" y="61"/>
                  </a:cubicBezTo>
                  <a:cubicBezTo>
                    <a:pt x="60" y="59"/>
                    <a:pt x="58" y="59"/>
                    <a:pt x="56" y="59"/>
                  </a:cubicBezTo>
                  <a:cubicBezTo>
                    <a:pt x="55" y="59"/>
                    <a:pt x="53" y="60"/>
                    <a:pt x="52" y="61"/>
                  </a:cubicBezTo>
                  <a:cubicBezTo>
                    <a:pt x="52" y="60"/>
                    <a:pt x="51" y="59"/>
                    <a:pt x="51" y="59"/>
                  </a:cubicBezTo>
                  <a:cubicBezTo>
                    <a:pt x="49" y="57"/>
                    <a:pt x="47" y="57"/>
                    <a:pt x="45" y="57"/>
                  </a:cubicBezTo>
                  <a:cubicBezTo>
                    <a:pt x="43" y="57"/>
                    <a:pt x="41" y="58"/>
                    <a:pt x="40" y="59"/>
                  </a:cubicBezTo>
                  <a:cubicBezTo>
                    <a:pt x="36" y="64"/>
                    <a:pt x="36" y="64"/>
                    <a:pt x="36" y="64"/>
                  </a:cubicBezTo>
                  <a:cubicBezTo>
                    <a:pt x="34" y="62"/>
                    <a:pt x="31" y="60"/>
                    <a:pt x="27" y="57"/>
                  </a:cubicBezTo>
                  <a:cubicBezTo>
                    <a:pt x="53" y="25"/>
                    <a:pt x="53" y="25"/>
                    <a:pt x="53" y="25"/>
                  </a:cubicBezTo>
                  <a:cubicBezTo>
                    <a:pt x="56" y="26"/>
                    <a:pt x="60" y="27"/>
                    <a:pt x="62" y="28"/>
                  </a:cubicBezTo>
                  <a:cubicBezTo>
                    <a:pt x="53" y="33"/>
                    <a:pt x="53" y="33"/>
                    <a:pt x="53" y="33"/>
                  </a:cubicBezTo>
                  <a:cubicBezTo>
                    <a:pt x="46" y="37"/>
                    <a:pt x="47" y="42"/>
                    <a:pt x="47" y="43"/>
                  </a:cubicBezTo>
                  <a:cubicBezTo>
                    <a:pt x="49" y="47"/>
                    <a:pt x="54" y="51"/>
                    <a:pt x="58" y="50"/>
                  </a:cubicBezTo>
                  <a:cubicBezTo>
                    <a:pt x="63" y="49"/>
                    <a:pt x="76" y="43"/>
                    <a:pt x="81" y="41"/>
                  </a:cubicBezTo>
                  <a:cubicBezTo>
                    <a:pt x="94" y="51"/>
                    <a:pt x="114" y="66"/>
                    <a:pt x="116" y="68"/>
                  </a:cubicBezTo>
                  <a:cubicBezTo>
                    <a:pt x="117" y="69"/>
                    <a:pt x="117" y="69"/>
                    <a:pt x="117" y="70"/>
                  </a:cubicBezTo>
                  <a:cubicBezTo>
                    <a:pt x="117" y="71"/>
                    <a:pt x="116" y="73"/>
                    <a:pt x="115" y="74"/>
                  </a:cubicBezTo>
                  <a:close/>
                  <a:moveTo>
                    <a:pt x="118" y="67"/>
                  </a:moveTo>
                  <a:cubicBezTo>
                    <a:pt x="118" y="67"/>
                    <a:pt x="118" y="67"/>
                    <a:pt x="118" y="67"/>
                  </a:cubicBezTo>
                  <a:cubicBezTo>
                    <a:pt x="118" y="67"/>
                    <a:pt x="118" y="67"/>
                    <a:pt x="118" y="67"/>
                  </a:cubicBezTo>
                  <a:close/>
                  <a:moveTo>
                    <a:pt x="123" y="56"/>
                  </a:moveTo>
                  <a:cubicBezTo>
                    <a:pt x="123" y="56"/>
                    <a:pt x="122" y="58"/>
                    <a:pt x="121" y="59"/>
                  </a:cubicBezTo>
                  <a:cubicBezTo>
                    <a:pt x="120" y="60"/>
                    <a:pt x="119" y="62"/>
                    <a:pt x="118" y="63"/>
                  </a:cubicBezTo>
                  <a:cubicBezTo>
                    <a:pt x="111" y="58"/>
                    <a:pt x="88" y="40"/>
                    <a:pt x="82" y="37"/>
                  </a:cubicBezTo>
                  <a:cubicBezTo>
                    <a:pt x="81" y="36"/>
                    <a:pt x="81" y="36"/>
                    <a:pt x="81" y="36"/>
                  </a:cubicBezTo>
                  <a:cubicBezTo>
                    <a:pt x="80" y="36"/>
                    <a:pt x="80" y="36"/>
                    <a:pt x="80" y="36"/>
                  </a:cubicBezTo>
                  <a:cubicBezTo>
                    <a:pt x="72" y="40"/>
                    <a:pt x="60" y="44"/>
                    <a:pt x="57" y="45"/>
                  </a:cubicBezTo>
                  <a:cubicBezTo>
                    <a:pt x="56" y="46"/>
                    <a:pt x="52" y="44"/>
                    <a:pt x="52" y="41"/>
                  </a:cubicBezTo>
                  <a:cubicBezTo>
                    <a:pt x="51" y="40"/>
                    <a:pt x="52" y="39"/>
                    <a:pt x="55" y="37"/>
                  </a:cubicBezTo>
                  <a:cubicBezTo>
                    <a:pt x="77" y="26"/>
                    <a:pt x="77" y="26"/>
                    <a:pt x="77" y="26"/>
                  </a:cubicBezTo>
                  <a:cubicBezTo>
                    <a:pt x="77" y="26"/>
                    <a:pt x="78" y="26"/>
                    <a:pt x="78" y="26"/>
                  </a:cubicBezTo>
                  <a:cubicBezTo>
                    <a:pt x="79" y="26"/>
                    <a:pt x="79" y="26"/>
                    <a:pt x="79" y="26"/>
                  </a:cubicBezTo>
                  <a:cubicBezTo>
                    <a:pt x="79" y="26"/>
                    <a:pt x="79" y="26"/>
                    <a:pt x="79" y="26"/>
                  </a:cubicBezTo>
                  <a:cubicBezTo>
                    <a:pt x="80" y="26"/>
                    <a:pt x="86" y="26"/>
                    <a:pt x="86" y="26"/>
                  </a:cubicBezTo>
                  <a:cubicBezTo>
                    <a:pt x="87" y="26"/>
                    <a:pt x="87" y="26"/>
                    <a:pt x="87" y="26"/>
                  </a:cubicBezTo>
                  <a:cubicBezTo>
                    <a:pt x="87" y="25"/>
                    <a:pt x="87" y="25"/>
                    <a:pt x="87" y="25"/>
                  </a:cubicBezTo>
                  <a:cubicBezTo>
                    <a:pt x="87" y="25"/>
                    <a:pt x="100" y="19"/>
                    <a:pt x="112" y="23"/>
                  </a:cubicBezTo>
                  <a:cubicBezTo>
                    <a:pt x="117" y="31"/>
                    <a:pt x="125" y="44"/>
                    <a:pt x="129" y="52"/>
                  </a:cubicBezTo>
                  <a:cubicBezTo>
                    <a:pt x="127" y="53"/>
                    <a:pt x="124" y="55"/>
                    <a:pt x="123" y="56"/>
                  </a:cubicBezTo>
                  <a:close/>
                  <a:moveTo>
                    <a:pt x="154" y="44"/>
                  </a:moveTo>
                  <a:cubicBezTo>
                    <a:pt x="154" y="44"/>
                    <a:pt x="153" y="45"/>
                    <a:pt x="153" y="45"/>
                  </a:cubicBezTo>
                  <a:cubicBezTo>
                    <a:pt x="138" y="53"/>
                    <a:pt x="138" y="53"/>
                    <a:pt x="138" y="53"/>
                  </a:cubicBezTo>
                  <a:cubicBezTo>
                    <a:pt x="137" y="54"/>
                    <a:pt x="136" y="53"/>
                    <a:pt x="135" y="52"/>
                  </a:cubicBezTo>
                  <a:cubicBezTo>
                    <a:pt x="134" y="51"/>
                    <a:pt x="134" y="51"/>
                    <a:pt x="134" y="51"/>
                  </a:cubicBezTo>
                  <a:cubicBezTo>
                    <a:pt x="129" y="42"/>
                    <a:pt x="119" y="25"/>
                    <a:pt x="115" y="17"/>
                  </a:cubicBezTo>
                  <a:cubicBezTo>
                    <a:pt x="114" y="17"/>
                    <a:pt x="114" y="16"/>
                    <a:pt x="115" y="16"/>
                  </a:cubicBezTo>
                  <a:cubicBezTo>
                    <a:pt x="115" y="15"/>
                    <a:pt x="115" y="15"/>
                    <a:pt x="116" y="15"/>
                  </a:cubicBezTo>
                  <a:cubicBezTo>
                    <a:pt x="119" y="13"/>
                    <a:pt x="125" y="9"/>
                    <a:pt x="131" y="6"/>
                  </a:cubicBezTo>
                  <a:cubicBezTo>
                    <a:pt x="131" y="6"/>
                    <a:pt x="131" y="6"/>
                    <a:pt x="131" y="6"/>
                  </a:cubicBezTo>
                  <a:cubicBezTo>
                    <a:pt x="131" y="6"/>
                    <a:pt x="131" y="6"/>
                    <a:pt x="132" y="6"/>
                  </a:cubicBezTo>
                  <a:cubicBezTo>
                    <a:pt x="132" y="6"/>
                    <a:pt x="133" y="6"/>
                    <a:pt x="134" y="7"/>
                  </a:cubicBezTo>
                  <a:cubicBezTo>
                    <a:pt x="154" y="42"/>
                    <a:pt x="154" y="42"/>
                    <a:pt x="154" y="42"/>
                  </a:cubicBezTo>
                  <a:cubicBezTo>
                    <a:pt x="154" y="43"/>
                    <a:pt x="154" y="43"/>
                    <a:pt x="154"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aa-ET"/>
            </a:p>
          </p:txBody>
        </p:sp>
      </p:grpSp>
      <p:sp>
        <p:nvSpPr>
          <p:cNvPr id="114" name="CuadroTexto 113"/>
          <p:cNvSpPr txBox="1"/>
          <p:nvPr/>
        </p:nvSpPr>
        <p:spPr>
          <a:xfrm>
            <a:off x="1850597" y="3122505"/>
            <a:ext cx="3314700"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When a user upgrades plan he is assigned the new roles and removed from the Free Role.</a:t>
            </a:r>
          </a:p>
        </p:txBody>
      </p:sp>
      <p:sp>
        <p:nvSpPr>
          <p:cNvPr id="123" name="CuadroTexto 122"/>
          <p:cNvSpPr txBox="1"/>
          <p:nvPr/>
        </p:nvSpPr>
        <p:spPr>
          <a:xfrm>
            <a:off x="7727043" y="1476375"/>
            <a:ext cx="3314700"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user can select from a list of his </a:t>
            </a:r>
            <a:r>
              <a:rPr lang="en-US" dirty="0" err="1"/>
              <a:t>favourite</a:t>
            </a:r>
            <a:r>
              <a:rPr lang="en-US" dirty="0"/>
              <a:t> superheroes and can have that avatar.</a:t>
            </a:r>
          </a:p>
        </p:txBody>
      </p:sp>
      <p:sp>
        <p:nvSpPr>
          <p:cNvPr id="141" name="CuadroTexto 140"/>
          <p:cNvSpPr txBox="1"/>
          <p:nvPr/>
        </p:nvSpPr>
        <p:spPr>
          <a:xfrm>
            <a:off x="7754621" y="3177521"/>
            <a:ext cx="3314700" cy="2117183"/>
          </a:xfrm>
          <a:prstGeom prst="rect">
            <a:avLst/>
          </a:prstGeom>
          <a:noFill/>
        </p:spPr>
        <p:txBody>
          <a:bodyPr wrap="square" rtlCol="0">
            <a:spAutoFit/>
          </a:bodyPr>
          <a:lstStyle/>
          <a:p>
            <a:pPr>
              <a:lnSpc>
                <a:spcPct val="150000"/>
              </a:lnSpc>
            </a:pPr>
            <a:endParaRPr lang="en-US" dirty="0"/>
          </a:p>
          <a:p>
            <a:pPr marL="285750" indent="-285750">
              <a:lnSpc>
                <a:spcPct val="150000"/>
              </a:lnSpc>
              <a:buFont typeface="Arial" panose="020B0604020202020204" pitchFamily="34" charset="0"/>
              <a:buChar char="•"/>
            </a:pPr>
            <a:r>
              <a:rPr lang="en-US" dirty="0"/>
              <a:t>Also at the time of registration he can select an avatar but can change it any time.</a:t>
            </a:r>
          </a:p>
        </p:txBody>
      </p:sp>
      <p:sp>
        <p:nvSpPr>
          <p:cNvPr id="142" name="CuadroTexto 141"/>
          <p:cNvSpPr txBox="1"/>
          <p:nvPr/>
        </p:nvSpPr>
        <p:spPr>
          <a:xfrm>
            <a:off x="7727043" y="4787989"/>
            <a:ext cx="3314700" cy="463588"/>
          </a:xfrm>
          <a:prstGeom prst="rect">
            <a:avLst/>
          </a:prstGeom>
          <a:noFill/>
        </p:spPr>
        <p:txBody>
          <a:bodyPr wrap="square" rtlCol="0">
            <a:spAutoFit/>
          </a:bodyPr>
          <a:lstStyle/>
          <a:p>
            <a:pPr>
              <a:lnSpc>
                <a:spcPct val="150000"/>
              </a:lnSpc>
            </a:pPr>
            <a:endParaRPr lang="en-US" dirty="0"/>
          </a:p>
        </p:txBody>
      </p:sp>
      <p:sp>
        <p:nvSpPr>
          <p:cNvPr id="143" name="Rectángulo 142"/>
          <p:cNvSpPr/>
          <p:nvPr/>
        </p:nvSpPr>
        <p:spPr>
          <a:xfrm>
            <a:off x="552450" y="1781176"/>
            <a:ext cx="152400" cy="1085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ángulo 143"/>
          <p:cNvSpPr/>
          <p:nvPr/>
        </p:nvSpPr>
        <p:spPr>
          <a:xfrm>
            <a:off x="552450" y="3429000"/>
            <a:ext cx="152400" cy="10858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ángulo 144"/>
          <p:cNvSpPr/>
          <p:nvPr/>
        </p:nvSpPr>
        <p:spPr>
          <a:xfrm>
            <a:off x="552450" y="5048250"/>
            <a:ext cx="152400" cy="10858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ángulo 145"/>
          <p:cNvSpPr/>
          <p:nvPr/>
        </p:nvSpPr>
        <p:spPr>
          <a:xfrm>
            <a:off x="11506200" y="1781176"/>
            <a:ext cx="152400" cy="10858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ángulo 146"/>
          <p:cNvSpPr/>
          <p:nvPr/>
        </p:nvSpPr>
        <p:spPr>
          <a:xfrm>
            <a:off x="11506200" y="3429000"/>
            <a:ext cx="152400" cy="1085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ángulo 147"/>
          <p:cNvSpPr/>
          <p:nvPr/>
        </p:nvSpPr>
        <p:spPr>
          <a:xfrm>
            <a:off x="11506200" y="5048250"/>
            <a:ext cx="152400" cy="10858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CuadroTexto 148"/>
          <p:cNvSpPr txBox="1"/>
          <p:nvPr/>
        </p:nvSpPr>
        <p:spPr>
          <a:xfrm>
            <a:off x="1190625" y="381000"/>
            <a:ext cx="4133850" cy="830997"/>
          </a:xfrm>
          <a:prstGeom prst="rect">
            <a:avLst/>
          </a:prstGeom>
          <a:noFill/>
        </p:spPr>
        <p:txBody>
          <a:bodyPr wrap="square" rtlCol="0">
            <a:spAutoFit/>
          </a:bodyPr>
          <a:lstStyle/>
          <a:p>
            <a:pPr algn="ctr"/>
            <a:r>
              <a:rPr lang="en-US" sz="2400" dirty="0">
                <a:solidFill>
                  <a:schemeClr val="bg1"/>
                </a:solidFill>
                <a:latin typeface="Montserrat Black" panose="00000A00000000000000" pitchFamily="50" charset="0"/>
              </a:rPr>
              <a:t>5. Membership</a:t>
            </a:r>
          </a:p>
          <a:p>
            <a:pPr algn="ctr"/>
            <a:r>
              <a:rPr lang="en-US" sz="2400" i="1" dirty="0">
                <a:solidFill>
                  <a:schemeClr val="accent6">
                    <a:lumMod val="20000"/>
                    <a:lumOff val="80000"/>
                  </a:schemeClr>
                </a:solidFill>
                <a:latin typeface="Montserrat Black" panose="00000A00000000000000" pitchFamily="50" charset="0"/>
              </a:rPr>
              <a:t>Page</a:t>
            </a:r>
          </a:p>
        </p:txBody>
      </p:sp>
      <p:sp>
        <p:nvSpPr>
          <p:cNvPr id="150" name="CuadroTexto 149"/>
          <p:cNvSpPr txBox="1"/>
          <p:nvPr/>
        </p:nvSpPr>
        <p:spPr>
          <a:xfrm>
            <a:off x="6905625" y="381000"/>
            <a:ext cx="4133850" cy="830997"/>
          </a:xfrm>
          <a:prstGeom prst="rect">
            <a:avLst/>
          </a:prstGeom>
          <a:noFill/>
        </p:spPr>
        <p:txBody>
          <a:bodyPr wrap="square" rtlCol="0">
            <a:spAutoFit/>
          </a:bodyPr>
          <a:lstStyle/>
          <a:p>
            <a:pPr algn="ctr"/>
            <a:r>
              <a:rPr lang="en-US" sz="2400" dirty="0">
                <a:solidFill>
                  <a:schemeClr val="bg1"/>
                </a:solidFill>
                <a:latin typeface="Montserrat Black" panose="00000A00000000000000" pitchFamily="50" charset="0"/>
              </a:rPr>
              <a:t>6. Avatar</a:t>
            </a:r>
          </a:p>
          <a:p>
            <a:pPr algn="ctr"/>
            <a:r>
              <a:rPr lang="en-US" sz="2400" i="1" dirty="0">
                <a:solidFill>
                  <a:schemeClr val="accent4">
                    <a:lumMod val="20000"/>
                    <a:lumOff val="80000"/>
                  </a:schemeClr>
                </a:solidFill>
                <a:latin typeface="Montserrat Black" panose="00000A00000000000000" pitchFamily="50" charset="0"/>
              </a:rPr>
              <a:t>Selection</a:t>
            </a:r>
          </a:p>
        </p:txBody>
      </p:sp>
      <p:cxnSp>
        <p:nvCxnSpPr>
          <p:cNvPr id="165" name="Conector recto 164"/>
          <p:cNvCxnSpPr/>
          <p:nvPr/>
        </p:nvCxnSpPr>
        <p:spPr>
          <a:xfrm>
            <a:off x="7772540" y="19923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6" name="Conector recto 165"/>
          <p:cNvCxnSpPr/>
          <p:nvPr/>
        </p:nvCxnSpPr>
        <p:spPr>
          <a:xfrm>
            <a:off x="7772540" y="23428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7" name="Conector recto 166"/>
          <p:cNvCxnSpPr/>
          <p:nvPr/>
        </p:nvCxnSpPr>
        <p:spPr>
          <a:xfrm>
            <a:off x="7772540" y="27619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8" name="Conector recto 167"/>
          <p:cNvCxnSpPr/>
          <p:nvPr/>
        </p:nvCxnSpPr>
        <p:spPr>
          <a:xfrm>
            <a:off x="7772540" y="31607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9" name="Conector recto 168"/>
          <p:cNvCxnSpPr/>
          <p:nvPr/>
        </p:nvCxnSpPr>
        <p:spPr>
          <a:xfrm>
            <a:off x="7772540" y="35620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0" name="Conector recto 169"/>
          <p:cNvCxnSpPr/>
          <p:nvPr/>
        </p:nvCxnSpPr>
        <p:spPr>
          <a:xfrm>
            <a:off x="7772540" y="39811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1" name="Conector recto 170"/>
          <p:cNvCxnSpPr/>
          <p:nvPr/>
        </p:nvCxnSpPr>
        <p:spPr>
          <a:xfrm>
            <a:off x="7772540" y="44053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2" name="Conector recto 171"/>
          <p:cNvCxnSpPr/>
          <p:nvPr/>
        </p:nvCxnSpPr>
        <p:spPr>
          <a:xfrm>
            <a:off x="7772540" y="47939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3" name="Conector recto 172"/>
          <p:cNvCxnSpPr/>
          <p:nvPr/>
        </p:nvCxnSpPr>
        <p:spPr>
          <a:xfrm>
            <a:off x="7772540" y="52130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4" name="Conector recto 173"/>
          <p:cNvCxnSpPr/>
          <p:nvPr/>
        </p:nvCxnSpPr>
        <p:spPr>
          <a:xfrm>
            <a:off x="7772540" y="55864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5" name="Conector recto 174"/>
          <p:cNvCxnSpPr/>
          <p:nvPr/>
        </p:nvCxnSpPr>
        <p:spPr>
          <a:xfrm>
            <a:off x="7772540" y="60004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6" name="Conector recto 175"/>
          <p:cNvCxnSpPr/>
          <p:nvPr/>
        </p:nvCxnSpPr>
        <p:spPr>
          <a:xfrm>
            <a:off x="7772540" y="1617199"/>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900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149"/>
                                        </p:tgtEl>
                                        <p:attrNameLst>
                                          <p:attrName>style.visibility</p:attrName>
                                        </p:attrNameLst>
                                      </p:cBhvr>
                                      <p:to>
                                        <p:strVal val="visible"/>
                                      </p:to>
                                    </p:set>
                                  </p:childTnLst>
                                </p:cTn>
                              </p:par>
                            </p:childTnLst>
                          </p:cTn>
                        </p:par>
                        <p:par>
                          <p:cTn id="7" fill="hold">
                            <p:stCondLst>
                              <p:cond delay="751"/>
                            </p:stCondLst>
                            <p:childTnLst>
                              <p:par>
                                <p:cTn id="8" presetID="42" presetClass="path" presetSubtype="0" accel="50000" decel="50000" fill="hold" nodeType="afterEffect">
                                  <p:stCondLst>
                                    <p:cond delay="0"/>
                                  </p:stCondLst>
                                  <p:childTnLst>
                                    <p:animMotion origin="layout" path="M 1.875E-6 2.59259E-6 L -0.0457 0.00023 " pathEditMode="relative" rAng="0" ptsTypes="AA">
                                      <p:cBhvr>
                                        <p:cTn id="9" dur="1000" fill="hold"/>
                                        <p:tgtEl>
                                          <p:spTgt spid="47"/>
                                        </p:tgtEl>
                                        <p:attrNameLst>
                                          <p:attrName>ppt_x</p:attrName>
                                          <p:attrName>ppt_y</p:attrName>
                                        </p:attrNameLst>
                                      </p:cBhvr>
                                      <p:rCtr x="-2292" y="0"/>
                                    </p:animMotion>
                                  </p:childTnLst>
                                </p:cTn>
                              </p:par>
                            </p:childTnLst>
                          </p:cTn>
                        </p:par>
                        <p:par>
                          <p:cTn id="10" fill="hold">
                            <p:stCondLst>
                              <p:cond delay="1751"/>
                            </p:stCondLst>
                            <p:childTnLst>
                              <p:par>
                                <p:cTn id="11" presetID="1" presetClass="entr" presetSubtype="0" fill="hold" grpId="0" nodeType="afterEffect">
                                  <p:stCondLst>
                                    <p:cond delay="0"/>
                                  </p:stCondLst>
                                  <p:iterate type="lt">
                                    <p:tmAbs val="50"/>
                                  </p:iterate>
                                  <p:childTnLst>
                                    <p:set>
                                      <p:cBhvr>
                                        <p:cTn id="12" dur="1" fill="hold">
                                          <p:stCondLst>
                                            <p:cond delay="0"/>
                                          </p:stCondLst>
                                        </p:cTn>
                                        <p:tgtEl>
                                          <p:spTgt spid="97"/>
                                        </p:tgtEl>
                                        <p:attrNameLst>
                                          <p:attrName>style.visibility</p:attrName>
                                        </p:attrNameLst>
                                      </p:cBhvr>
                                      <p:to>
                                        <p:strVal val="visible"/>
                                      </p:to>
                                    </p:set>
                                  </p:childTnLst>
                                </p:cTn>
                              </p:par>
                            </p:childTnLst>
                          </p:cTn>
                        </p:par>
                        <p:par>
                          <p:cTn id="13" fill="hold">
                            <p:stCondLst>
                              <p:cond delay="4352"/>
                            </p:stCondLst>
                            <p:childTnLst>
                              <p:par>
                                <p:cTn id="14" presetID="42" presetClass="path" presetSubtype="0" accel="50000" decel="50000" fill="hold" nodeType="afterEffect">
                                  <p:stCondLst>
                                    <p:cond delay="0"/>
                                  </p:stCondLst>
                                  <p:childTnLst>
                                    <p:animMotion origin="layout" path="M 1.875E-6 2.59259E-6 L -0.0457 0.00023 " pathEditMode="relative" rAng="0" ptsTypes="AA">
                                      <p:cBhvr>
                                        <p:cTn id="15" dur="1000" fill="hold"/>
                                        <p:tgtEl>
                                          <p:spTgt spid="48"/>
                                        </p:tgtEl>
                                        <p:attrNameLst>
                                          <p:attrName>ppt_x</p:attrName>
                                          <p:attrName>ppt_y</p:attrName>
                                        </p:attrNameLst>
                                      </p:cBhvr>
                                      <p:rCtr x="-2292" y="0"/>
                                    </p:animMotion>
                                  </p:childTnLst>
                                </p:cTn>
                              </p:par>
                            </p:childTnLst>
                          </p:cTn>
                        </p:par>
                        <p:par>
                          <p:cTn id="16" fill="hold">
                            <p:stCondLst>
                              <p:cond delay="5352"/>
                            </p:stCondLst>
                            <p:childTnLst>
                              <p:par>
                                <p:cTn id="17" presetID="53" presetClass="entr" presetSubtype="16" fill="hold" nodeType="afterEffect">
                                  <p:stCondLst>
                                    <p:cond delay="0"/>
                                  </p:stCondLst>
                                  <p:childTnLst>
                                    <p:set>
                                      <p:cBhvr>
                                        <p:cTn id="18" dur="1" fill="hold">
                                          <p:stCondLst>
                                            <p:cond delay="0"/>
                                          </p:stCondLst>
                                        </p:cTn>
                                        <p:tgtEl>
                                          <p:spTgt spid="109"/>
                                        </p:tgtEl>
                                        <p:attrNameLst>
                                          <p:attrName>style.visibility</p:attrName>
                                        </p:attrNameLst>
                                      </p:cBhvr>
                                      <p:to>
                                        <p:strVal val="visible"/>
                                      </p:to>
                                    </p:set>
                                    <p:anim calcmode="lin" valueType="num">
                                      <p:cBhvr>
                                        <p:cTn id="19" dur="500" fill="hold"/>
                                        <p:tgtEl>
                                          <p:spTgt spid="109"/>
                                        </p:tgtEl>
                                        <p:attrNameLst>
                                          <p:attrName>ppt_w</p:attrName>
                                        </p:attrNameLst>
                                      </p:cBhvr>
                                      <p:tavLst>
                                        <p:tav tm="0">
                                          <p:val>
                                            <p:fltVal val="0"/>
                                          </p:val>
                                        </p:tav>
                                        <p:tav tm="100000">
                                          <p:val>
                                            <p:strVal val="#ppt_w"/>
                                          </p:val>
                                        </p:tav>
                                      </p:tavLst>
                                    </p:anim>
                                    <p:anim calcmode="lin" valueType="num">
                                      <p:cBhvr>
                                        <p:cTn id="20" dur="500" fill="hold"/>
                                        <p:tgtEl>
                                          <p:spTgt spid="109"/>
                                        </p:tgtEl>
                                        <p:attrNameLst>
                                          <p:attrName>ppt_h</p:attrName>
                                        </p:attrNameLst>
                                      </p:cBhvr>
                                      <p:tavLst>
                                        <p:tav tm="0">
                                          <p:val>
                                            <p:fltVal val="0"/>
                                          </p:val>
                                        </p:tav>
                                        <p:tav tm="100000">
                                          <p:val>
                                            <p:strVal val="#ppt_h"/>
                                          </p:val>
                                        </p:tav>
                                      </p:tavLst>
                                    </p:anim>
                                    <p:animEffect transition="in" filter="fade">
                                      <p:cBhvr>
                                        <p:cTn id="21" dur="500"/>
                                        <p:tgtEl>
                                          <p:spTgt spid="109"/>
                                        </p:tgtEl>
                                      </p:cBhvr>
                                    </p:animEffect>
                                  </p:childTnLst>
                                </p:cTn>
                              </p:par>
                            </p:childTnLst>
                          </p:cTn>
                        </p:par>
                        <p:par>
                          <p:cTn id="22" fill="hold">
                            <p:stCondLst>
                              <p:cond delay="5852"/>
                            </p:stCondLst>
                            <p:childTnLst>
                              <p:par>
                                <p:cTn id="23" presetID="42" presetClass="path" presetSubtype="0" accel="50000" decel="50000" fill="hold" nodeType="afterEffect">
                                  <p:stCondLst>
                                    <p:cond delay="0"/>
                                  </p:stCondLst>
                                  <p:childTnLst>
                                    <p:animMotion origin="layout" path="M 1.875E-6 2.59259E-6 L -0.0457 0.00023 " pathEditMode="relative" rAng="0" ptsTypes="AA">
                                      <p:cBhvr>
                                        <p:cTn id="24" dur="1000" fill="hold"/>
                                        <p:tgtEl>
                                          <p:spTgt spid="51"/>
                                        </p:tgtEl>
                                        <p:attrNameLst>
                                          <p:attrName>ppt_x</p:attrName>
                                          <p:attrName>ppt_y</p:attrName>
                                        </p:attrNameLst>
                                      </p:cBhvr>
                                      <p:rCtr x="-2292" y="0"/>
                                    </p:animMotion>
                                  </p:childTnLst>
                                </p:cTn>
                              </p:par>
                            </p:childTnLst>
                          </p:cTn>
                        </p:par>
                        <p:par>
                          <p:cTn id="25" fill="hold">
                            <p:stCondLst>
                              <p:cond delay="6852"/>
                            </p:stCondLst>
                            <p:childTnLst>
                              <p:par>
                                <p:cTn id="26" presetID="1" presetClass="entr" presetSubtype="0" fill="hold" grpId="0" nodeType="afterEffect">
                                  <p:stCondLst>
                                    <p:cond delay="0"/>
                                  </p:stCondLst>
                                  <p:iterate type="lt">
                                    <p:tmAbs val="50"/>
                                  </p:iterate>
                                  <p:childTnLst>
                                    <p:set>
                                      <p:cBhvr>
                                        <p:cTn id="27" dur="1" fill="hold">
                                          <p:stCondLst>
                                            <p:cond delay="0"/>
                                          </p:stCondLst>
                                        </p:cTn>
                                        <p:tgtEl>
                                          <p:spTgt spid="114"/>
                                        </p:tgtEl>
                                        <p:attrNameLst>
                                          <p:attrName>style.visibility</p:attrName>
                                        </p:attrNameLst>
                                      </p:cBhvr>
                                      <p:to>
                                        <p:strVal val="visible"/>
                                      </p:to>
                                    </p:set>
                                  </p:childTnLst>
                                </p:cTn>
                              </p:par>
                            </p:childTnLst>
                          </p:cTn>
                        </p:par>
                        <p:par>
                          <p:cTn id="28" fill="hold">
                            <p:stCondLst>
                              <p:cond delay="10303"/>
                            </p:stCondLst>
                            <p:childTnLst>
                              <p:par>
                                <p:cTn id="29" presetID="1" presetClass="entr" presetSubtype="0" fill="hold" grpId="0" nodeType="afterEffect">
                                  <p:stCondLst>
                                    <p:cond delay="0"/>
                                  </p:stCondLst>
                                  <p:iterate type="lt">
                                    <p:tmAbs val="50"/>
                                  </p:iterate>
                                  <p:childTnLst>
                                    <p:set>
                                      <p:cBhvr>
                                        <p:cTn id="30" dur="1" fill="hold">
                                          <p:stCondLst>
                                            <p:cond delay="0"/>
                                          </p:stCondLst>
                                        </p:cTn>
                                        <p:tgtEl>
                                          <p:spTgt spid="150"/>
                                        </p:tgtEl>
                                        <p:attrNameLst>
                                          <p:attrName>style.visibility</p:attrName>
                                        </p:attrNameLst>
                                      </p:cBhvr>
                                      <p:to>
                                        <p:strVal val="visible"/>
                                      </p:to>
                                    </p:set>
                                  </p:childTnLst>
                                </p:cTn>
                              </p:par>
                            </p:childTnLst>
                          </p:cTn>
                        </p:par>
                        <p:par>
                          <p:cTn id="31" fill="hold">
                            <p:stCondLst>
                              <p:cond delay="11104"/>
                            </p:stCondLst>
                            <p:childTnLst>
                              <p:par>
                                <p:cTn id="32" presetID="42" presetClass="path" presetSubtype="0" accel="50000" decel="50000" fill="hold" nodeType="afterEffect">
                                  <p:stCondLst>
                                    <p:cond delay="0"/>
                                  </p:stCondLst>
                                  <p:childTnLst>
                                    <p:animMotion origin="layout" path="M -4.375E-6 2.59259E-6 L 0.0448 0.00254 " pathEditMode="relative" rAng="0" ptsTypes="AA">
                                      <p:cBhvr>
                                        <p:cTn id="33" dur="1000" fill="hold"/>
                                        <p:tgtEl>
                                          <p:spTgt spid="54"/>
                                        </p:tgtEl>
                                        <p:attrNameLst>
                                          <p:attrName>ppt_x</p:attrName>
                                          <p:attrName>ppt_y</p:attrName>
                                        </p:attrNameLst>
                                      </p:cBhvr>
                                      <p:rCtr x="2240" y="116"/>
                                    </p:animMotion>
                                  </p:childTnLst>
                                </p:cTn>
                              </p:par>
                            </p:childTnLst>
                          </p:cTn>
                        </p:par>
                        <p:par>
                          <p:cTn id="34" fill="hold">
                            <p:stCondLst>
                              <p:cond delay="12104"/>
                            </p:stCondLst>
                            <p:childTnLst>
                              <p:par>
                                <p:cTn id="35" presetID="1" presetClass="entr" presetSubtype="0" fill="hold" grpId="0" nodeType="afterEffect">
                                  <p:stCondLst>
                                    <p:cond delay="0"/>
                                  </p:stCondLst>
                                  <p:iterate type="lt">
                                    <p:tmAbs val="50"/>
                                  </p:iterate>
                                  <p:childTnLst>
                                    <p:set>
                                      <p:cBhvr>
                                        <p:cTn id="36" dur="1" fill="hold">
                                          <p:stCondLst>
                                            <p:cond delay="0"/>
                                          </p:stCondLst>
                                        </p:cTn>
                                        <p:tgtEl>
                                          <p:spTgt spid="123"/>
                                        </p:tgtEl>
                                        <p:attrNameLst>
                                          <p:attrName>style.visibility</p:attrName>
                                        </p:attrNameLst>
                                      </p:cBhvr>
                                      <p:to>
                                        <p:strVal val="visible"/>
                                      </p:to>
                                    </p:set>
                                  </p:childTnLst>
                                </p:cTn>
                              </p:par>
                            </p:childTnLst>
                          </p:cTn>
                        </p:par>
                        <p:par>
                          <p:cTn id="37" fill="hold">
                            <p:stCondLst>
                              <p:cond delay="15605"/>
                            </p:stCondLst>
                            <p:childTnLst>
                              <p:par>
                                <p:cTn id="38" presetID="42" presetClass="path" presetSubtype="0" accel="50000" decel="50000" fill="hold" nodeType="afterEffect">
                                  <p:stCondLst>
                                    <p:cond delay="0"/>
                                  </p:stCondLst>
                                  <p:childTnLst>
                                    <p:animMotion origin="layout" path="M -4.375E-6 2.59259E-6 L 0.0448 0.00254 " pathEditMode="relative" rAng="0" ptsTypes="AA">
                                      <p:cBhvr>
                                        <p:cTn id="39" dur="1000" fill="hold"/>
                                        <p:tgtEl>
                                          <p:spTgt spid="57"/>
                                        </p:tgtEl>
                                        <p:attrNameLst>
                                          <p:attrName>ppt_x</p:attrName>
                                          <p:attrName>ppt_y</p:attrName>
                                        </p:attrNameLst>
                                      </p:cBhvr>
                                      <p:rCtr x="2240" y="116"/>
                                    </p:animMotion>
                                  </p:childTnLst>
                                </p:cTn>
                              </p:par>
                            </p:childTnLst>
                          </p:cTn>
                        </p:par>
                        <p:par>
                          <p:cTn id="40" fill="hold">
                            <p:stCondLst>
                              <p:cond delay="16605"/>
                            </p:stCondLst>
                            <p:childTnLst>
                              <p:par>
                                <p:cTn id="41" presetID="1" presetClass="entr" presetSubtype="0" fill="hold" grpId="0" nodeType="afterEffect">
                                  <p:stCondLst>
                                    <p:cond delay="0"/>
                                  </p:stCondLst>
                                  <p:iterate type="lt">
                                    <p:tmAbs val="50"/>
                                  </p:iterate>
                                  <p:childTnLst>
                                    <p:set>
                                      <p:cBhvr>
                                        <p:cTn id="42" dur="1" fill="hold">
                                          <p:stCondLst>
                                            <p:cond delay="0"/>
                                          </p:stCondLst>
                                        </p:cTn>
                                        <p:tgtEl>
                                          <p:spTgt spid="141"/>
                                        </p:tgtEl>
                                        <p:attrNameLst>
                                          <p:attrName>style.visibility</p:attrName>
                                        </p:attrNameLst>
                                      </p:cBhvr>
                                      <p:to>
                                        <p:strVal val="visible"/>
                                      </p:to>
                                    </p:set>
                                  </p:childTnLst>
                                </p:cTn>
                              </p:par>
                            </p:childTnLst>
                          </p:cTn>
                        </p:par>
                        <p:par>
                          <p:cTn id="43" fill="hold">
                            <p:stCondLst>
                              <p:cond delay="19956"/>
                            </p:stCondLst>
                            <p:childTnLst>
                              <p:par>
                                <p:cTn id="44" presetID="42" presetClass="path" presetSubtype="0" accel="50000" decel="50000" fill="hold" nodeType="afterEffect">
                                  <p:stCondLst>
                                    <p:cond delay="0"/>
                                  </p:stCondLst>
                                  <p:childTnLst>
                                    <p:animMotion origin="layout" path="M -4.375E-6 -1.48148E-6 L 0.0448 0.00255 " pathEditMode="relative" rAng="0" ptsTypes="AA">
                                      <p:cBhvr>
                                        <p:cTn id="45" dur="1000" fill="hold"/>
                                        <p:tgtEl>
                                          <p:spTgt spid="60"/>
                                        </p:tgtEl>
                                        <p:attrNameLst>
                                          <p:attrName>ppt_x</p:attrName>
                                          <p:attrName>ppt_y</p:attrName>
                                        </p:attrNameLst>
                                      </p:cBhvr>
                                      <p:rCtr x="2240" y="116"/>
                                    </p:animMotion>
                                  </p:childTnLst>
                                </p:cTn>
                              </p:par>
                            </p:childTnLst>
                          </p:cTn>
                        </p:par>
                        <p:par>
                          <p:cTn id="46" fill="hold">
                            <p:stCondLst>
                              <p:cond delay="20956"/>
                            </p:stCondLst>
                            <p:childTnLst>
                              <p:par>
                                <p:cTn id="47" presetID="1" presetClass="entr" presetSubtype="0" fill="hold" grpId="0" nodeType="afterEffect" nodePh="1">
                                  <p:stCondLst>
                                    <p:cond delay="0"/>
                                  </p:stCondLst>
                                  <p:endCondLst>
                                    <p:cond evt="begin" delay="0">
                                      <p:tn val="47"/>
                                    </p:cond>
                                  </p:endCondLst>
                                  <p:iterate type="lt">
                                    <p:tmAbs val="50"/>
                                  </p:iterate>
                                  <p:childTnLst>
                                    <p:set>
                                      <p:cBhvr>
                                        <p:cTn id="48"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14" grpId="0"/>
      <p:bldP spid="123" grpId="0"/>
      <p:bldP spid="141" grpId="0"/>
      <p:bldP spid="142" grpId="0"/>
      <p:bldP spid="149" grpId="0"/>
      <p:bldP spid="1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12192000" cy="6858000"/>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upo 53"/>
          <p:cNvGrpSpPr/>
          <p:nvPr/>
        </p:nvGrpSpPr>
        <p:grpSpPr>
          <a:xfrm>
            <a:off x="11123049" y="1567542"/>
            <a:ext cx="529689" cy="1511629"/>
            <a:chOff x="558882" y="1567542"/>
            <a:chExt cx="529689" cy="1511629"/>
          </a:xfrm>
        </p:grpSpPr>
        <p:sp>
          <p:nvSpPr>
            <p:cNvPr id="55" name="Rectángulo redondeado 54"/>
            <p:cNvSpPr/>
            <p:nvPr/>
          </p:nvSpPr>
          <p:spPr>
            <a:xfrm>
              <a:off x="558882" y="1567542"/>
              <a:ext cx="529689" cy="1511629"/>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uadroTexto 55"/>
            <p:cNvSpPr txBox="1"/>
            <p:nvPr/>
          </p:nvSpPr>
          <p:spPr>
            <a:xfrm rot="16200000">
              <a:off x="129010" y="2103827"/>
              <a:ext cx="1382094" cy="338554"/>
            </a:xfrm>
            <a:prstGeom prst="rect">
              <a:avLst/>
            </a:prstGeom>
            <a:noFill/>
          </p:spPr>
          <p:txBody>
            <a:bodyPr wrap="square" rtlCol="0">
              <a:spAutoFit/>
            </a:bodyPr>
            <a:lstStyle/>
            <a:p>
              <a:pPr algn="ctr"/>
              <a:r>
                <a:rPr lang="en-US" sz="1600" dirty="0">
                  <a:solidFill>
                    <a:schemeClr val="bg1"/>
                  </a:solidFill>
                </a:rPr>
                <a:t>SECTION 4</a:t>
              </a:r>
            </a:p>
          </p:txBody>
        </p:sp>
      </p:grpSp>
      <p:grpSp>
        <p:nvGrpSpPr>
          <p:cNvPr id="57" name="Grupo 56"/>
          <p:cNvGrpSpPr/>
          <p:nvPr/>
        </p:nvGrpSpPr>
        <p:grpSpPr>
          <a:xfrm>
            <a:off x="11123049" y="3193142"/>
            <a:ext cx="529689" cy="1511629"/>
            <a:chOff x="558882" y="1567542"/>
            <a:chExt cx="529689" cy="1511629"/>
          </a:xfrm>
        </p:grpSpPr>
        <p:sp>
          <p:nvSpPr>
            <p:cNvPr id="58" name="Rectángulo redondeado 57"/>
            <p:cNvSpPr/>
            <p:nvPr/>
          </p:nvSpPr>
          <p:spPr>
            <a:xfrm>
              <a:off x="558882" y="1567542"/>
              <a:ext cx="529689" cy="151162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uadroTexto 58"/>
            <p:cNvSpPr txBox="1"/>
            <p:nvPr/>
          </p:nvSpPr>
          <p:spPr>
            <a:xfrm rot="16200000">
              <a:off x="129010" y="2103827"/>
              <a:ext cx="1382094" cy="338554"/>
            </a:xfrm>
            <a:prstGeom prst="rect">
              <a:avLst/>
            </a:prstGeom>
            <a:noFill/>
          </p:spPr>
          <p:txBody>
            <a:bodyPr wrap="square" rtlCol="0">
              <a:spAutoFit/>
            </a:bodyPr>
            <a:lstStyle/>
            <a:p>
              <a:pPr algn="ctr"/>
              <a:r>
                <a:rPr lang="en-US" sz="1600" dirty="0">
                  <a:solidFill>
                    <a:schemeClr val="bg1"/>
                  </a:solidFill>
                </a:rPr>
                <a:t>SECTION 5</a:t>
              </a:r>
            </a:p>
          </p:txBody>
        </p:sp>
      </p:grpSp>
      <p:grpSp>
        <p:nvGrpSpPr>
          <p:cNvPr id="60" name="Grupo 59"/>
          <p:cNvGrpSpPr/>
          <p:nvPr/>
        </p:nvGrpSpPr>
        <p:grpSpPr>
          <a:xfrm>
            <a:off x="11123049" y="4818742"/>
            <a:ext cx="529689" cy="1511629"/>
            <a:chOff x="558882" y="1567542"/>
            <a:chExt cx="529689" cy="1511629"/>
          </a:xfrm>
        </p:grpSpPr>
        <p:sp>
          <p:nvSpPr>
            <p:cNvPr id="61" name="Rectángulo redondeado 60"/>
            <p:cNvSpPr/>
            <p:nvPr/>
          </p:nvSpPr>
          <p:spPr>
            <a:xfrm>
              <a:off x="558882" y="1567542"/>
              <a:ext cx="529689" cy="1511629"/>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uadroTexto 61"/>
            <p:cNvSpPr txBox="1"/>
            <p:nvPr/>
          </p:nvSpPr>
          <p:spPr>
            <a:xfrm rot="16200000">
              <a:off x="129010" y="2103827"/>
              <a:ext cx="1382094" cy="338554"/>
            </a:xfrm>
            <a:prstGeom prst="rect">
              <a:avLst/>
            </a:prstGeom>
            <a:noFill/>
          </p:spPr>
          <p:txBody>
            <a:bodyPr wrap="square" rtlCol="0">
              <a:spAutoFit/>
            </a:bodyPr>
            <a:lstStyle/>
            <a:p>
              <a:pPr algn="ctr"/>
              <a:r>
                <a:rPr lang="en-US" sz="1600" dirty="0">
                  <a:solidFill>
                    <a:schemeClr val="bg1"/>
                  </a:solidFill>
                </a:rPr>
                <a:t>SECTION 6</a:t>
              </a:r>
            </a:p>
          </p:txBody>
        </p:sp>
      </p:grpSp>
      <p:grpSp>
        <p:nvGrpSpPr>
          <p:cNvPr id="47" name="Grupo 46"/>
          <p:cNvGrpSpPr/>
          <p:nvPr/>
        </p:nvGrpSpPr>
        <p:grpSpPr>
          <a:xfrm>
            <a:off x="558882" y="1567542"/>
            <a:ext cx="529689" cy="1511629"/>
            <a:chOff x="558882" y="1567542"/>
            <a:chExt cx="529689" cy="1511629"/>
          </a:xfrm>
        </p:grpSpPr>
        <p:sp>
          <p:nvSpPr>
            <p:cNvPr id="44" name="Rectángulo redondeado 43"/>
            <p:cNvSpPr/>
            <p:nvPr/>
          </p:nvSpPr>
          <p:spPr>
            <a:xfrm>
              <a:off x="558882" y="1567542"/>
              <a:ext cx="529689" cy="151162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uadroTexto 45"/>
            <p:cNvSpPr txBox="1"/>
            <p:nvPr/>
          </p:nvSpPr>
          <p:spPr>
            <a:xfrm rot="16200000">
              <a:off x="129010" y="2103827"/>
              <a:ext cx="1382094" cy="338554"/>
            </a:xfrm>
            <a:prstGeom prst="rect">
              <a:avLst/>
            </a:prstGeom>
            <a:noFill/>
            <a:ln>
              <a:noFill/>
            </a:ln>
          </p:spPr>
          <p:txBody>
            <a:bodyPr wrap="square" rtlCol="0">
              <a:spAutoFit/>
            </a:bodyPr>
            <a:lstStyle/>
            <a:p>
              <a:pPr algn="ctr"/>
              <a:r>
                <a:rPr lang="en-US" sz="1600" dirty="0">
                  <a:solidFill>
                    <a:schemeClr val="bg1"/>
                  </a:solidFill>
                </a:rPr>
                <a:t>SECTION 1</a:t>
              </a:r>
            </a:p>
          </p:txBody>
        </p:sp>
      </p:grpSp>
      <p:grpSp>
        <p:nvGrpSpPr>
          <p:cNvPr id="48" name="Grupo 47"/>
          <p:cNvGrpSpPr/>
          <p:nvPr/>
        </p:nvGrpSpPr>
        <p:grpSpPr>
          <a:xfrm>
            <a:off x="558882" y="3193142"/>
            <a:ext cx="529689" cy="1511629"/>
            <a:chOff x="558882" y="1567542"/>
            <a:chExt cx="529689" cy="1511629"/>
          </a:xfrm>
        </p:grpSpPr>
        <p:sp>
          <p:nvSpPr>
            <p:cNvPr id="49" name="Rectángulo redondeado 48"/>
            <p:cNvSpPr/>
            <p:nvPr/>
          </p:nvSpPr>
          <p:spPr>
            <a:xfrm>
              <a:off x="558882" y="1567542"/>
              <a:ext cx="529689" cy="151162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uadroTexto 49"/>
            <p:cNvSpPr txBox="1"/>
            <p:nvPr/>
          </p:nvSpPr>
          <p:spPr>
            <a:xfrm rot="16200000">
              <a:off x="129010" y="2103827"/>
              <a:ext cx="1382094" cy="338554"/>
            </a:xfrm>
            <a:prstGeom prst="rect">
              <a:avLst/>
            </a:prstGeom>
            <a:noFill/>
          </p:spPr>
          <p:txBody>
            <a:bodyPr wrap="square" rtlCol="0">
              <a:spAutoFit/>
            </a:bodyPr>
            <a:lstStyle/>
            <a:p>
              <a:pPr algn="ctr"/>
              <a:r>
                <a:rPr lang="en-US" sz="1600" dirty="0">
                  <a:solidFill>
                    <a:schemeClr val="bg1"/>
                  </a:solidFill>
                </a:rPr>
                <a:t>SECTION 2</a:t>
              </a:r>
            </a:p>
          </p:txBody>
        </p:sp>
      </p:grpSp>
      <p:grpSp>
        <p:nvGrpSpPr>
          <p:cNvPr id="51" name="Grupo 50"/>
          <p:cNvGrpSpPr/>
          <p:nvPr/>
        </p:nvGrpSpPr>
        <p:grpSpPr>
          <a:xfrm>
            <a:off x="558882" y="4818742"/>
            <a:ext cx="529689" cy="1511629"/>
            <a:chOff x="558882" y="1567542"/>
            <a:chExt cx="529689" cy="1511629"/>
          </a:xfrm>
          <a:solidFill>
            <a:schemeClr val="accent6"/>
          </a:solidFill>
        </p:grpSpPr>
        <p:sp>
          <p:nvSpPr>
            <p:cNvPr id="52" name="Rectángulo redondeado 51"/>
            <p:cNvSpPr/>
            <p:nvPr/>
          </p:nvSpPr>
          <p:spPr>
            <a:xfrm>
              <a:off x="558882" y="1567542"/>
              <a:ext cx="529689" cy="15116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uadroTexto 52"/>
            <p:cNvSpPr txBox="1"/>
            <p:nvPr/>
          </p:nvSpPr>
          <p:spPr>
            <a:xfrm rot="16200000">
              <a:off x="129010" y="2103827"/>
              <a:ext cx="1382094" cy="338554"/>
            </a:xfrm>
            <a:prstGeom prst="rect">
              <a:avLst/>
            </a:prstGeom>
            <a:noFill/>
            <a:ln>
              <a:noFill/>
            </a:ln>
          </p:spPr>
          <p:txBody>
            <a:bodyPr wrap="square" rtlCol="0">
              <a:spAutoFit/>
            </a:bodyPr>
            <a:lstStyle/>
            <a:p>
              <a:pPr algn="ctr"/>
              <a:r>
                <a:rPr lang="en-US" sz="1600" dirty="0">
                  <a:solidFill>
                    <a:schemeClr val="bg1"/>
                  </a:solidFill>
                </a:rPr>
                <a:t>SECTION 3</a:t>
              </a:r>
            </a:p>
          </p:txBody>
        </p:sp>
      </p:grpSp>
      <p:sp>
        <p:nvSpPr>
          <p:cNvPr id="6" name="Rectángulo redondeado 5"/>
          <p:cNvSpPr/>
          <p:nvPr/>
        </p:nvSpPr>
        <p:spPr>
          <a:xfrm>
            <a:off x="580570" y="211015"/>
            <a:ext cx="5515429" cy="6400800"/>
          </a:xfrm>
          <a:prstGeom prst="roundRect">
            <a:avLst>
              <a:gd name="adj" fmla="val 9067"/>
            </a:avLst>
          </a:prstGeom>
          <a:solidFill>
            <a:srgbClr val="242E3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ectángulo redondeado 6"/>
          <p:cNvSpPr/>
          <p:nvPr/>
        </p:nvSpPr>
        <p:spPr>
          <a:xfrm>
            <a:off x="6166338" y="211015"/>
            <a:ext cx="5486400" cy="6400800"/>
          </a:xfrm>
          <a:prstGeom prst="roundRect">
            <a:avLst>
              <a:gd name="adj" fmla="val 9067"/>
            </a:avLst>
          </a:prstGeom>
          <a:solidFill>
            <a:srgbClr val="242E3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orma libre 41"/>
          <p:cNvSpPr/>
          <p:nvPr/>
        </p:nvSpPr>
        <p:spPr>
          <a:xfrm>
            <a:off x="551543" y="209860"/>
            <a:ext cx="5544457" cy="1085538"/>
          </a:xfrm>
          <a:custGeom>
            <a:avLst/>
            <a:gdLst>
              <a:gd name="connsiteX0" fmla="*/ 486033 w 5861052"/>
              <a:gd name="connsiteY0" fmla="*/ 0 h 1085538"/>
              <a:gd name="connsiteX1" fmla="*/ 5381371 w 5861052"/>
              <a:gd name="connsiteY1" fmla="*/ 0 h 1085538"/>
              <a:gd name="connsiteX2" fmla="*/ 5861052 w 5861052"/>
              <a:gd name="connsiteY2" fmla="*/ 479681 h 1085538"/>
              <a:gd name="connsiteX3" fmla="*/ 5861052 w 5861052"/>
              <a:gd name="connsiteY3" fmla="*/ 599612 h 1085538"/>
              <a:gd name="connsiteX4" fmla="*/ 5861051 w 5861052"/>
              <a:gd name="connsiteY4" fmla="*/ 599622 h 1085538"/>
              <a:gd name="connsiteX5" fmla="*/ 5861051 w 5861052"/>
              <a:gd name="connsiteY5" fmla="*/ 1085538 h 1085538"/>
              <a:gd name="connsiteX6" fmla="*/ 0 w 5861052"/>
              <a:gd name="connsiteY6" fmla="*/ 1085538 h 1085538"/>
              <a:gd name="connsiteX7" fmla="*/ 0 w 5861052"/>
              <a:gd name="connsiteY7" fmla="*/ 509667 h 1085538"/>
              <a:gd name="connsiteX8" fmla="*/ 6352 w 5861052"/>
              <a:gd name="connsiteY8" fmla="*/ 509667 h 1085538"/>
              <a:gd name="connsiteX9" fmla="*/ 6352 w 5861052"/>
              <a:gd name="connsiteY9" fmla="*/ 479681 h 1085538"/>
              <a:gd name="connsiteX10" fmla="*/ 486033 w 5861052"/>
              <a:gd name="connsiteY10" fmla="*/ 0 h 108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61052" h="1085538">
                <a:moveTo>
                  <a:pt x="486033" y="0"/>
                </a:moveTo>
                <a:lnTo>
                  <a:pt x="5381371" y="0"/>
                </a:lnTo>
                <a:cubicBezTo>
                  <a:pt x="5646292" y="0"/>
                  <a:pt x="5861052" y="214760"/>
                  <a:pt x="5861052" y="479681"/>
                </a:cubicBezTo>
                <a:lnTo>
                  <a:pt x="5861052" y="599612"/>
                </a:lnTo>
                <a:lnTo>
                  <a:pt x="5861051" y="599622"/>
                </a:lnTo>
                <a:lnTo>
                  <a:pt x="5861051" y="1085538"/>
                </a:lnTo>
                <a:lnTo>
                  <a:pt x="0" y="1085538"/>
                </a:lnTo>
                <a:lnTo>
                  <a:pt x="0" y="509667"/>
                </a:lnTo>
                <a:lnTo>
                  <a:pt x="6352" y="509667"/>
                </a:lnTo>
                <a:lnTo>
                  <a:pt x="6352" y="479681"/>
                </a:lnTo>
                <a:cubicBezTo>
                  <a:pt x="6352" y="214760"/>
                  <a:pt x="221112" y="0"/>
                  <a:pt x="486033" y="0"/>
                </a:cubicBezTo>
                <a:close/>
              </a:path>
            </a:pathLst>
          </a:cu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orma libre 42"/>
          <p:cNvSpPr/>
          <p:nvPr/>
        </p:nvSpPr>
        <p:spPr>
          <a:xfrm>
            <a:off x="6162674" y="209860"/>
            <a:ext cx="5490063" cy="1085538"/>
          </a:xfrm>
          <a:custGeom>
            <a:avLst/>
            <a:gdLst>
              <a:gd name="connsiteX0" fmla="*/ 486033 w 5861052"/>
              <a:gd name="connsiteY0" fmla="*/ 0 h 1085538"/>
              <a:gd name="connsiteX1" fmla="*/ 5381371 w 5861052"/>
              <a:gd name="connsiteY1" fmla="*/ 0 h 1085538"/>
              <a:gd name="connsiteX2" fmla="*/ 5861052 w 5861052"/>
              <a:gd name="connsiteY2" fmla="*/ 479681 h 1085538"/>
              <a:gd name="connsiteX3" fmla="*/ 5861052 w 5861052"/>
              <a:gd name="connsiteY3" fmla="*/ 599612 h 1085538"/>
              <a:gd name="connsiteX4" fmla="*/ 5861051 w 5861052"/>
              <a:gd name="connsiteY4" fmla="*/ 599622 h 1085538"/>
              <a:gd name="connsiteX5" fmla="*/ 5861051 w 5861052"/>
              <a:gd name="connsiteY5" fmla="*/ 1085538 h 1085538"/>
              <a:gd name="connsiteX6" fmla="*/ 0 w 5861052"/>
              <a:gd name="connsiteY6" fmla="*/ 1085538 h 1085538"/>
              <a:gd name="connsiteX7" fmla="*/ 0 w 5861052"/>
              <a:gd name="connsiteY7" fmla="*/ 509667 h 1085538"/>
              <a:gd name="connsiteX8" fmla="*/ 6352 w 5861052"/>
              <a:gd name="connsiteY8" fmla="*/ 509667 h 1085538"/>
              <a:gd name="connsiteX9" fmla="*/ 6352 w 5861052"/>
              <a:gd name="connsiteY9" fmla="*/ 479681 h 1085538"/>
              <a:gd name="connsiteX10" fmla="*/ 486033 w 5861052"/>
              <a:gd name="connsiteY10" fmla="*/ 0 h 108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61052" h="1085538">
                <a:moveTo>
                  <a:pt x="486033" y="0"/>
                </a:moveTo>
                <a:lnTo>
                  <a:pt x="5381371" y="0"/>
                </a:lnTo>
                <a:cubicBezTo>
                  <a:pt x="5646292" y="0"/>
                  <a:pt x="5861052" y="214760"/>
                  <a:pt x="5861052" y="479681"/>
                </a:cubicBezTo>
                <a:lnTo>
                  <a:pt x="5861052" y="599612"/>
                </a:lnTo>
                <a:lnTo>
                  <a:pt x="5861051" y="599622"/>
                </a:lnTo>
                <a:lnTo>
                  <a:pt x="5861051" y="1085538"/>
                </a:lnTo>
                <a:lnTo>
                  <a:pt x="0" y="1085538"/>
                </a:lnTo>
                <a:lnTo>
                  <a:pt x="0" y="509667"/>
                </a:lnTo>
                <a:lnTo>
                  <a:pt x="6352" y="509667"/>
                </a:lnTo>
                <a:lnTo>
                  <a:pt x="6352" y="479681"/>
                </a:lnTo>
                <a:cubicBezTo>
                  <a:pt x="6352" y="214760"/>
                  <a:pt x="221112" y="0"/>
                  <a:pt x="486033" y="0"/>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o 10"/>
          <p:cNvGrpSpPr/>
          <p:nvPr/>
        </p:nvGrpSpPr>
        <p:grpSpPr>
          <a:xfrm>
            <a:off x="5783580" y="716280"/>
            <a:ext cx="685800" cy="419100"/>
            <a:chOff x="5783580" y="716280"/>
            <a:chExt cx="685800" cy="419100"/>
          </a:xfrm>
        </p:grpSpPr>
        <p:sp>
          <p:nvSpPr>
            <p:cNvPr id="8" name="Elipse 7"/>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o de bloque 9"/>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 name="Grupo 11"/>
          <p:cNvGrpSpPr/>
          <p:nvPr/>
        </p:nvGrpSpPr>
        <p:grpSpPr>
          <a:xfrm>
            <a:off x="5783580" y="1470660"/>
            <a:ext cx="685800" cy="419100"/>
            <a:chOff x="5783580" y="716280"/>
            <a:chExt cx="685800" cy="419100"/>
          </a:xfrm>
        </p:grpSpPr>
        <p:sp>
          <p:nvSpPr>
            <p:cNvPr id="13" name="Elipse 12"/>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ipse 13"/>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o de bloque 14"/>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 name="Grupo 15"/>
          <p:cNvGrpSpPr/>
          <p:nvPr/>
        </p:nvGrpSpPr>
        <p:grpSpPr>
          <a:xfrm>
            <a:off x="5783580" y="2156460"/>
            <a:ext cx="685800" cy="419100"/>
            <a:chOff x="5783580" y="716280"/>
            <a:chExt cx="685800" cy="419100"/>
          </a:xfrm>
        </p:grpSpPr>
        <p:sp>
          <p:nvSpPr>
            <p:cNvPr id="17" name="Elipse 16"/>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ipse 17"/>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o de bloque 18"/>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upo 19"/>
          <p:cNvGrpSpPr/>
          <p:nvPr/>
        </p:nvGrpSpPr>
        <p:grpSpPr>
          <a:xfrm>
            <a:off x="5783580" y="2895600"/>
            <a:ext cx="685800" cy="419100"/>
            <a:chOff x="5783580" y="716280"/>
            <a:chExt cx="685800" cy="419100"/>
          </a:xfrm>
        </p:grpSpPr>
        <p:sp>
          <p:nvSpPr>
            <p:cNvPr id="21" name="Elipse 20"/>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ipse 21"/>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o de bloque 22"/>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 name="Grupo 23"/>
          <p:cNvGrpSpPr/>
          <p:nvPr/>
        </p:nvGrpSpPr>
        <p:grpSpPr>
          <a:xfrm>
            <a:off x="5783580" y="3627120"/>
            <a:ext cx="685800" cy="419100"/>
            <a:chOff x="5783580" y="716280"/>
            <a:chExt cx="685800" cy="419100"/>
          </a:xfrm>
        </p:grpSpPr>
        <p:sp>
          <p:nvSpPr>
            <p:cNvPr id="25" name="Elipse 24"/>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ipse 25"/>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co de bloque 26"/>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8" name="Grupo 27"/>
          <p:cNvGrpSpPr/>
          <p:nvPr/>
        </p:nvGrpSpPr>
        <p:grpSpPr>
          <a:xfrm>
            <a:off x="5783580" y="4312920"/>
            <a:ext cx="685800" cy="419100"/>
            <a:chOff x="5783580" y="716280"/>
            <a:chExt cx="685800" cy="419100"/>
          </a:xfrm>
        </p:grpSpPr>
        <p:sp>
          <p:nvSpPr>
            <p:cNvPr id="29" name="Elipse 28"/>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Elipse 29"/>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o de bloque 30"/>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2" name="Grupo 31"/>
          <p:cNvGrpSpPr/>
          <p:nvPr/>
        </p:nvGrpSpPr>
        <p:grpSpPr>
          <a:xfrm>
            <a:off x="5783580" y="5013960"/>
            <a:ext cx="685800" cy="419100"/>
            <a:chOff x="5783580" y="716280"/>
            <a:chExt cx="685800" cy="419100"/>
          </a:xfrm>
        </p:grpSpPr>
        <p:sp>
          <p:nvSpPr>
            <p:cNvPr id="33" name="Elipse 32"/>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Elipse 33"/>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o de bloque 34"/>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6" name="Grupo 35"/>
          <p:cNvGrpSpPr/>
          <p:nvPr/>
        </p:nvGrpSpPr>
        <p:grpSpPr>
          <a:xfrm>
            <a:off x="5783580" y="5783580"/>
            <a:ext cx="685800" cy="419100"/>
            <a:chOff x="5783580" y="716280"/>
            <a:chExt cx="685800" cy="419100"/>
          </a:xfrm>
        </p:grpSpPr>
        <p:sp>
          <p:nvSpPr>
            <p:cNvPr id="37" name="Elipse 36"/>
            <p:cNvSpPr/>
            <p:nvPr/>
          </p:nvSpPr>
          <p:spPr>
            <a:xfrm>
              <a:off x="578358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Elipse 37"/>
            <p:cNvSpPr/>
            <p:nvPr/>
          </p:nvSpPr>
          <p:spPr>
            <a:xfrm>
              <a:off x="6263640" y="815340"/>
              <a:ext cx="205740" cy="2057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o de bloque 38"/>
            <p:cNvSpPr/>
            <p:nvPr/>
          </p:nvSpPr>
          <p:spPr>
            <a:xfrm>
              <a:off x="5882640" y="716280"/>
              <a:ext cx="518160" cy="419100"/>
            </a:xfrm>
            <a:prstGeom prst="blockArc">
              <a:avLst>
                <a:gd name="adj1" fmla="val 10800000"/>
                <a:gd name="adj2" fmla="val 0"/>
                <a:gd name="adj3" fmla="val 17647"/>
              </a:avLst>
            </a:prstGeom>
            <a:gradFill>
              <a:gsLst>
                <a:gs pos="33000">
                  <a:schemeClr val="tx1"/>
                </a:gs>
                <a:gs pos="57000">
                  <a:schemeClr val="bg1"/>
                </a:gs>
                <a:gs pos="76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65" name="Conector recto 64"/>
          <p:cNvCxnSpPr/>
          <p:nvPr/>
        </p:nvCxnSpPr>
        <p:spPr>
          <a:xfrm>
            <a:off x="1917840" y="19923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6" name="Conector recto 65"/>
          <p:cNvCxnSpPr/>
          <p:nvPr/>
        </p:nvCxnSpPr>
        <p:spPr>
          <a:xfrm>
            <a:off x="1917840" y="23428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Conector recto 66"/>
          <p:cNvCxnSpPr/>
          <p:nvPr/>
        </p:nvCxnSpPr>
        <p:spPr>
          <a:xfrm>
            <a:off x="1917840" y="27619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4" name="Conector recto 73"/>
          <p:cNvCxnSpPr/>
          <p:nvPr/>
        </p:nvCxnSpPr>
        <p:spPr>
          <a:xfrm>
            <a:off x="1917840" y="31607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p:cNvCxnSpPr/>
          <p:nvPr/>
        </p:nvCxnSpPr>
        <p:spPr>
          <a:xfrm>
            <a:off x="1917840" y="35620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p:cNvCxnSpPr/>
          <p:nvPr/>
        </p:nvCxnSpPr>
        <p:spPr>
          <a:xfrm>
            <a:off x="1917840" y="39811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7" name="Conector recto 76"/>
          <p:cNvCxnSpPr/>
          <p:nvPr/>
        </p:nvCxnSpPr>
        <p:spPr>
          <a:xfrm>
            <a:off x="1917840" y="44053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8" name="Conector recto 77"/>
          <p:cNvCxnSpPr/>
          <p:nvPr/>
        </p:nvCxnSpPr>
        <p:spPr>
          <a:xfrm>
            <a:off x="1917840" y="47939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9" name="Conector recto 78"/>
          <p:cNvCxnSpPr/>
          <p:nvPr/>
        </p:nvCxnSpPr>
        <p:spPr>
          <a:xfrm>
            <a:off x="1917840" y="52130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0" name="Conector recto 79"/>
          <p:cNvCxnSpPr/>
          <p:nvPr/>
        </p:nvCxnSpPr>
        <p:spPr>
          <a:xfrm>
            <a:off x="1917840" y="55864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2" name="Conector recto 81"/>
          <p:cNvCxnSpPr/>
          <p:nvPr/>
        </p:nvCxnSpPr>
        <p:spPr>
          <a:xfrm>
            <a:off x="1917840" y="60004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Conector recto 94"/>
          <p:cNvCxnSpPr/>
          <p:nvPr/>
        </p:nvCxnSpPr>
        <p:spPr>
          <a:xfrm>
            <a:off x="1917840" y="1617199"/>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7" name="CuadroTexto 96"/>
          <p:cNvSpPr txBox="1"/>
          <p:nvPr/>
        </p:nvSpPr>
        <p:spPr>
          <a:xfrm>
            <a:off x="1860097" y="1476375"/>
            <a:ext cx="3314700"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user can get idea of the popularity of a book  by checking its ratings.</a:t>
            </a:r>
          </a:p>
        </p:txBody>
      </p:sp>
      <p:grpSp>
        <p:nvGrpSpPr>
          <p:cNvPr id="109" name="Grupo 108"/>
          <p:cNvGrpSpPr/>
          <p:nvPr/>
        </p:nvGrpSpPr>
        <p:grpSpPr>
          <a:xfrm>
            <a:off x="843889" y="3440669"/>
            <a:ext cx="6560451" cy="787397"/>
            <a:chOff x="9651875" y="6768109"/>
            <a:chExt cx="8629060" cy="1035675"/>
          </a:xfrm>
        </p:grpSpPr>
        <p:grpSp>
          <p:nvGrpSpPr>
            <p:cNvPr id="110" name="Group 111">
              <a:extLst>
                <a:ext uri="{FF2B5EF4-FFF2-40B4-BE49-F238E27FC236}">
                  <a16:creationId xmlns:a16="http://schemas.microsoft.com/office/drawing/2014/main" id="{00ECFCDB-490F-4596-BD29-CF513DE8FFF7}"/>
                </a:ext>
              </a:extLst>
            </p:cNvPr>
            <p:cNvGrpSpPr/>
            <p:nvPr/>
          </p:nvGrpSpPr>
          <p:grpSpPr>
            <a:xfrm>
              <a:off x="9651875" y="6768109"/>
              <a:ext cx="8629060" cy="1035675"/>
              <a:chOff x="7349505" y="464423"/>
              <a:chExt cx="11277570" cy="1353554"/>
            </a:xfrm>
            <a:solidFill>
              <a:schemeClr val="bg2"/>
            </a:solidFill>
          </p:grpSpPr>
          <p:sp>
            <p:nvSpPr>
              <p:cNvPr id="112" name="Oval 112">
                <a:extLst>
                  <a:ext uri="{FF2B5EF4-FFF2-40B4-BE49-F238E27FC236}">
                    <a16:creationId xmlns:a16="http://schemas.microsoft.com/office/drawing/2014/main" id="{FFB79F73-E80D-468A-9419-C6C3BBDCE1EF}"/>
                  </a:ext>
                </a:extLst>
              </p:cNvPr>
              <p:cNvSpPr/>
              <p:nvPr/>
            </p:nvSpPr>
            <p:spPr>
              <a:xfrm>
                <a:off x="7349505" y="606851"/>
                <a:ext cx="1211126" cy="1211126"/>
              </a:xfrm>
              <a:prstGeom prst="ellipse">
                <a:avLst/>
              </a:prstGeom>
              <a:grpFill/>
              <a:ln>
                <a:noFill/>
              </a:ln>
              <a:effectLst>
                <a:outerShdw blurRad="177800" dist="114300" dir="2700000" algn="tl" rotWithShape="0">
                  <a:schemeClr val="tx1">
                    <a:alpha val="4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p>
            </p:txBody>
          </p:sp>
          <p:sp>
            <p:nvSpPr>
              <p:cNvPr id="113" name="Oval 113">
                <a:extLst>
                  <a:ext uri="{FF2B5EF4-FFF2-40B4-BE49-F238E27FC236}">
                    <a16:creationId xmlns:a16="http://schemas.microsoft.com/office/drawing/2014/main" id="{9B61DAD6-F53F-47AC-B4DB-E31E109ECB6E}"/>
                  </a:ext>
                </a:extLst>
              </p:cNvPr>
              <p:cNvSpPr/>
              <p:nvPr/>
            </p:nvSpPr>
            <p:spPr>
              <a:xfrm>
                <a:off x="7349505" y="606851"/>
                <a:ext cx="1211126" cy="1211126"/>
              </a:xfrm>
              <a:prstGeom prst="ellipse">
                <a:avLst/>
              </a:prstGeom>
              <a:solidFill>
                <a:schemeClr val="tx2"/>
              </a:solidFill>
              <a:ln>
                <a:noFill/>
              </a:ln>
              <a:effectLst>
                <a:outerShdw blurRad="114300" dist="114300" dir="13500000" algn="br" rotWithShape="0">
                  <a:schemeClr val="tx2">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p>
            </p:txBody>
          </p:sp>
          <p:sp>
            <p:nvSpPr>
              <p:cNvPr id="63" name="Oval 113">
                <a:extLst>
                  <a:ext uri="{FF2B5EF4-FFF2-40B4-BE49-F238E27FC236}">
                    <a16:creationId xmlns:a16="http://schemas.microsoft.com/office/drawing/2014/main" id="{E2642A1C-B6B2-D191-9576-DF5FB8F1A24A}"/>
                  </a:ext>
                </a:extLst>
              </p:cNvPr>
              <p:cNvSpPr/>
              <p:nvPr/>
            </p:nvSpPr>
            <p:spPr>
              <a:xfrm>
                <a:off x="17415949" y="464423"/>
                <a:ext cx="1211126" cy="1211126"/>
              </a:xfrm>
              <a:prstGeom prst="ellipse">
                <a:avLst/>
              </a:prstGeom>
              <a:solidFill>
                <a:schemeClr val="tx2"/>
              </a:solidFill>
              <a:ln>
                <a:noFill/>
              </a:ln>
              <a:effectLst>
                <a:outerShdw blurRad="114300" dist="114300" dir="13500000" algn="br" rotWithShape="0">
                  <a:schemeClr val="tx2">
                    <a:alpha val="5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p>
            </p:txBody>
          </p:sp>
        </p:grpSp>
        <p:sp>
          <p:nvSpPr>
            <p:cNvPr id="111" name="Freeform 69">
              <a:extLst>
                <a:ext uri="{FF2B5EF4-FFF2-40B4-BE49-F238E27FC236}">
                  <a16:creationId xmlns:a16="http://schemas.microsoft.com/office/drawing/2014/main" id="{9E040C7E-36DB-4A1B-B706-9CC2A074A098}"/>
                </a:ext>
              </a:extLst>
            </p:cNvPr>
            <p:cNvSpPr>
              <a:spLocks noEditPoints="1"/>
            </p:cNvSpPr>
            <p:nvPr/>
          </p:nvSpPr>
          <p:spPr bwMode="auto">
            <a:xfrm>
              <a:off x="9825901" y="7165610"/>
              <a:ext cx="606425" cy="358775"/>
            </a:xfrm>
            <a:custGeom>
              <a:avLst/>
              <a:gdLst>
                <a:gd name="T0" fmla="*/ 110 w 159"/>
                <a:gd name="T1" fmla="*/ 15 h 94"/>
                <a:gd name="T2" fmla="*/ 75 w 159"/>
                <a:gd name="T3" fmla="*/ 22 h 94"/>
                <a:gd name="T4" fmla="*/ 40 w 159"/>
                <a:gd name="T5" fmla="*/ 4 h 94"/>
                <a:gd name="T6" fmla="*/ 3 w 159"/>
                <a:gd name="T7" fmla="*/ 50 h 94"/>
                <a:gd name="T8" fmla="*/ 23 w 159"/>
                <a:gd name="T9" fmla="*/ 61 h 94"/>
                <a:gd name="T10" fmla="*/ 39 w 159"/>
                <a:gd name="T11" fmla="*/ 79 h 94"/>
                <a:gd name="T12" fmla="*/ 48 w 159"/>
                <a:gd name="T13" fmla="*/ 86 h 94"/>
                <a:gd name="T14" fmla="*/ 58 w 159"/>
                <a:gd name="T15" fmla="*/ 90 h 94"/>
                <a:gd name="T16" fmla="*/ 70 w 159"/>
                <a:gd name="T17" fmla="*/ 92 h 94"/>
                <a:gd name="T18" fmla="*/ 80 w 159"/>
                <a:gd name="T19" fmla="*/ 93 h 94"/>
                <a:gd name="T20" fmla="*/ 98 w 159"/>
                <a:gd name="T21" fmla="*/ 91 h 94"/>
                <a:gd name="T22" fmla="*/ 109 w 159"/>
                <a:gd name="T23" fmla="*/ 84 h 94"/>
                <a:gd name="T24" fmla="*/ 119 w 159"/>
                <a:gd name="T25" fmla="*/ 77 h 94"/>
                <a:gd name="T26" fmla="*/ 127 w 159"/>
                <a:gd name="T27" fmla="*/ 59 h 94"/>
                <a:gd name="T28" fmla="*/ 155 w 159"/>
                <a:gd name="T29" fmla="*/ 49 h 94"/>
                <a:gd name="T30" fmla="*/ 21 w 159"/>
                <a:gd name="T31" fmla="*/ 56 h 94"/>
                <a:gd name="T32" fmla="*/ 6 w 159"/>
                <a:gd name="T33" fmla="*/ 43 h 94"/>
                <a:gd name="T34" fmla="*/ 49 w 159"/>
                <a:gd name="T35" fmla="*/ 18 h 94"/>
                <a:gd name="T36" fmla="*/ 37 w 159"/>
                <a:gd name="T37" fmla="*/ 71 h 94"/>
                <a:gd name="T38" fmla="*/ 46 w 159"/>
                <a:gd name="T39" fmla="*/ 62 h 94"/>
                <a:gd name="T40" fmla="*/ 43 w 159"/>
                <a:gd name="T41" fmla="*/ 70 h 94"/>
                <a:gd name="T42" fmla="*/ 38 w 159"/>
                <a:gd name="T43" fmla="*/ 73 h 94"/>
                <a:gd name="T44" fmla="*/ 44 w 159"/>
                <a:gd name="T45" fmla="*/ 77 h 94"/>
                <a:gd name="T46" fmla="*/ 55 w 159"/>
                <a:gd name="T47" fmla="*/ 64 h 94"/>
                <a:gd name="T48" fmla="*/ 59 w 159"/>
                <a:gd name="T49" fmla="*/ 68 h 94"/>
                <a:gd name="T50" fmla="*/ 54 w 159"/>
                <a:gd name="T51" fmla="*/ 85 h 94"/>
                <a:gd name="T52" fmla="*/ 66 w 159"/>
                <a:gd name="T53" fmla="*/ 69 h 94"/>
                <a:gd name="T54" fmla="*/ 65 w 159"/>
                <a:gd name="T55" fmla="*/ 75 h 94"/>
                <a:gd name="T56" fmla="*/ 56 w 159"/>
                <a:gd name="T57" fmla="*/ 86 h 94"/>
                <a:gd name="T58" fmla="*/ 69 w 159"/>
                <a:gd name="T59" fmla="*/ 79 h 94"/>
                <a:gd name="T60" fmla="*/ 73 w 159"/>
                <a:gd name="T61" fmla="*/ 82 h 94"/>
                <a:gd name="T62" fmla="*/ 113 w 159"/>
                <a:gd name="T63" fmla="*/ 75 h 94"/>
                <a:gd name="T64" fmla="*/ 107 w 159"/>
                <a:gd name="T65" fmla="*/ 77 h 94"/>
                <a:gd name="T66" fmla="*/ 89 w 159"/>
                <a:gd name="T67" fmla="*/ 71 h 94"/>
                <a:gd name="T68" fmla="*/ 94 w 159"/>
                <a:gd name="T69" fmla="*/ 87 h 94"/>
                <a:gd name="T70" fmla="*/ 80 w 159"/>
                <a:gd name="T71" fmla="*/ 85 h 94"/>
                <a:gd name="T72" fmla="*/ 74 w 159"/>
                <a:gd name="T73" fmla="*/ 87 h 94"/>
                <a:gd name="T74" fmla="*/ 70 w 159"/>
                <a:gd name="T75" fmla="*/ 66 h 94"/>
                <a:gd name="T76" fmla="*/ 56 w 159"/>
                <a:gd name="T77" fmla="*/ 59 h 94"/>
                <a:gd name="T78" fmla="*/ 40 w 159"/>
                <a:gd name="T79" fmla="*/ 59 h 94"/>
                <a:gd name="T80" fmla="*/ 62 w 159"/>
                <a:gd name="T81" fmla="*/ 28 h 94"/>
                <a:gd name="T82" fmla="*/ 81 w 159"/>
                <a:gd name="T83" fmla="*/ 41 h 94"/>
                <a:gd name="T84" fmla="*/ 118 w 159"/>
                <a:gd name="T85" fmla="*/ 67 h 94"/>
                <a:gd name="T86" fmla="*/ 121 w 159"/>
                <a:gd name="T87" fmla="*/ 59 h 94"/>
                <a:gd name="T88" fmla="*/ 80 w 159"/>
                <a:gd name="T89" fmla="*/ 36 h 94"/>
                <a:gd name="T90" fmla="*/ 77 w 159"/>
                <a:gd name="T91" fmla="*/ 26 h 94"/>
                <a:gd name="T92" fmla="*/ 86 w 159"/>
                <a:gd name="T93" fmla="*/ 26 h 94"/>
                <a:gd name="T94" fmla="*/ 129 w 159"/>
                <a:gd name="T95" fmla="*/ 52 h 94"/>
                <a:gd name="T96" fmla="*/ 138 w 159"/>
                <a:gd name="T97" fmla="*/ 53 h 94"/>
                <a:gd name="T98" fmla="*/ 115 w 159"/>
                <a:gd name="T99" fmla="*/ 16 h 94"/>
                <a:gd name="T100" fmla="*/ 132 w 159"/>
                <a:gd name="T101"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9" h="94">
                  <a:moveTo>
                    <a:pt x="138" y="5"/>
                  </a:moveTo>
                  <a:cubicBezTo>
                    <a:pt x="136" y="1"/>
                    <a:pt x="132" y="0"/>
                    <a:pt x="128" y="2"/>
                  </a:cubicBezTo>
                  <a:cubicBezTo>
                    <a:pt x="122" y="5"/>
                    <a:pt x="117" y="8"/>
                    <a:pt x="113" y="10"/>
                  </a:cubicBezTo>
                  <a:cubicBezTo>
                    <a:pt x="112" y="11"/>
                    <a:pt x="110" y="13"/>
                    <a:pt x="110" y="15"/>
                  </a:cubicBezTo>
                  <a:cubicBezTo>
                    <a:pt x="110" y="15"/>
                    <a:pt x="110" y="16"/>
                    <a:pt x="110" y="17"/>
                  </a:cubicBezTo>
                  <a:cubicBezTo>
                    <a:pt x="99" y="15"/>
                    <a:pt x="88" y="20"/>
                    <a:pt x="85" y="21"/>
                  </a:cubicBezTo>
                  <a:cubicBezTo>
                    <a:pt x="84" y="21"/>
                    <a:pt x="80" y="21"/>
                    <a:pt x="79" y="21"/>
                  </a:cubicBezTo>
                  <a:cubicBezTo>
                    <a:pt x="77" y="21"/>
                    <a:pt x="76" y="21"/>
                    <a:pt x="75" y="22"/>
                  </a:cubicBezTo>
                  <a:cubicBezTo>
                    <a:pt x="68" y="25"/>
                    <a:pt x="68" y="25"/>
                    <a:pt x="68" y="25"/>
                  </a:cubicBezTo>
                  <a:cubicBezTo>
                    <a:pt x="65" y="24"/>
                    <a:pt x="60" y="22"/>
                    <a:pt x="55" y="20"/>
                  </a:cubicBezTo>
                  <a:cubicBezTo>
                    <a:pt x="55" y="18"/>
                    <a:pt x="54" y="15"/>
                    <a:pt x="52" y="14"/>
                  </a:cubicBezTo>
                  <a:cubicBezTo>
                    <a:pt x="40" y="4"/>
                    <a:pt x="40" y="4"/>
                    <a:pt x="40" y="4"/>
                  </a:cubicBezTo>
                  <a:cubicBezTo>
                    <a:pt x="37" y="2"/>
                    <a:pt x="33" y="2"/>
                    <a:pt x="30" y="5"/>
                  </a:cubicBezTo>
                  <a:cubicBezTo>
                    <a:pt x="2" y="40"/>
                    <a:pt x="2" y="40"/>
                    <a:pt x="2" y="40"/>
                  </a:cubicBezTo>
                  <a:cubicBezTo>
                    <a:pt x="1" y="41"/>
                    <a:pt x="0" y="43"/>
                    <a:pt x="1" y="45"/>
                  </a:cubicBezTo>
                  <a:cubicBezTo>
                    <a:pt x="1" y="47"/>
                    <a:pt x="2" y="48"/>
                    <a:pt x="3" y="50"/>
                  </a:cubicBezTo>
                  <a:cubicBezTo>
                    <a:pt x="16" y="60"/>
                    <a:pt x="16" y="60"/>
                    <a:pt x="16" y="60"/>
                  </a:cubicBezTo>
                  <a:cubicBezTo>
                    <a:pt x="17" y="61"/>
                    <a:pt x="19" y="61"/>
                    <a:pt x="20" y="61"/>
                  </a:cubicBezTo>
                  <a:cubicBezTo>
                    <a:pt x="21" y="61"/>
                    <a:pt x="21" y="61"/>
                    <a:pt x="21" y="61"/>
                  </a:cubicBezTo>
                  <a:cubicBezTo>
                    <a:pt x="22" y="61"/>
                    <a:pt x="23" y="61"/>
                    <a:pt x="23" y="61"/>
                  </a:cubicBezTo>
                  <a:cubicBezTo>
                    <a:pt x="27" y="63"/>
                    <a:pt x="31" y="66"/>
                    <a:pt x="33" y="67"/>
                  </a:cubicBezTo>
                  <a:cubicBezTo>
                    <a:pt x="32" y="69"/>
                    <a:pt x="32" y="70"/>
                    <a:pt x="32" y="72"/>
                  </a:cubicBezTo>
                  <a:cubicBezTo>
                    <a:pt x="32" y="74"/>
                    <a:pt x="33" y="75"/>
                    <a:pt x="34" y="77"/>
                  </a:cubicBezTo>
                  <a:cubicBezTo>
                    <a:pt x="36" y="78"/>
                    <a:pt x="37" y="78"/>
                    <a:pt x="39" y="79"/>
                  </a:cubicBezTo>
                  <a:cubicBezTo>
                    <a:pt x="39" y="81"/>
                    <a:pt x="39" y="83"/>
                    <a:pt x="41" y="84"/>
                  </a:cubicBezTo>
                  <a:cubicBezTo>
                    <a:pt x="42" y="85"/>
                    <a:pt x="44" y="86"/>
                    <a:pt x="46" y="86"/>
                  </a:cubicBezTo>
                  <a:cubicBezTo>
                    <a:pt x="46" y="86"/>
                    <a:pt x="47" y="86"/>
                    <a:pt x="47" y="86"/>
                  </a:cubicBezTo>
                  <a:cubicBezTo>
                    <a:pt x="47" y="86"/>
                    <a:pt x="48" y="86"/>
                    <a:pt x="48" y="86"/>
                  </a:cubicBezTo>
                  <a:cubicBezTo>
                    <a:pt x="49" y="87"/>
                    <a:pt x="49" y="88"/>
                    <a:pt x="50" y="89"/>
                  </a:cubicBezTo>
                  <a:cubicBezTo>
                    <a:pt x="52" y="90"/>
                    <a:pt x="53" y="90"/>
                    <a:pt x="55" y="90"/>
                  </a:cubicBezTo>
                  <a:cubicBezTo>
                    <a:pt x="56" y="90"/>
                    <a:pt x="56" y="90"/>
                    <a:pt x="56" y="90"/>
                  </a:cubicBezTo>
                  <a:cubicBezTo>
                    <a:pt x="57" y="90"/>
                    <a:pt x="58" y="90"/>
                    <a:pt x="58" y="90"/>
                  </a:cubicBezTo>
                  <a:cubicBezTo>
                    <a:pt x="59" y="91"/>
                    <a:pt x="59" y="92"/>
                    <a:pt x="60" y="92"/>
                  </a:cubicBezTo>
                  <a:cubicBezTo>
                    <a:pt x="61" y="94"/>
                    <a:pt x="63" y="94"/>
                    <a:pt x="65" y="94"/>
                  </a:cubicBezTo>
                  <a:cubicBezTo>
                    <a:pt x="65" y="94"/>
                    <a:pt x="66" y="94"/>
                    <a:pt x="66" y="94"/>
                  </a:cubicBezTo>
                  <a:cubicBezTo>
                    <a:pt x="68" y="94"/>
                    <a:pt x="69" y="93"/>
                    <a:pt x="70" y="92"/>
                  </a:cubicBezTo>
                  <a:cubicBezTo>
                    <a:pt x="71" y="91"/>
                    <a:pt x="71" y="91"/>
                    <a:pt x="71" y="91"/>
                  </a:cubicBezTo>
                  <a:cubicBezTo>
                    <a:pt x="73" y="92"/>
                    <a:pt x="73" y="92"/>
                    <a:pt x="73" y="92"/>
                  </a:cubicBezTo>
                  <a:cubicBezTo>
                    <a:pt x="74" y="93"/>
                    <a:pt x="76" y="93"/>
                    <a:pt x="78" y="93"/>
                  </a:cubicBezTo>
                  <a:cubicBezTo>
                    <a:pt x="79" y="93"/>
                    <a:pt x="80" y="93"/>
                    <a:pt x="80" y="93"/>
                  </a:cubicBezTo>
                  <a:cubicBezTo>
                    <a:pt x="82" y="93"/>
                    <a:pt x="84" y="93"/>
                    <a:pt x="86" y="91"/>
                  </a:cubicBezTo>
                  <a:cubicBezTo>
                    <a:pt x="88" y="92"/>
                    <a:pt x="89" y="93"/>
                    <a:pt x="91" y="93"/>
                  </a:cubicBezTo>
                  <a:cubicBezTo>
                    <a:pt x="91" y="93"/>
                    <a:pt x="91" y="93"/>
                    <a:pt x="92" y="93"/>
                  </a:cubicBezTo>
                  <a:cubicBezTo>
                    <a:pt x="94" y="93"/>
                    <a:pt x="96" y="92"/>
                    <a:pt x="98" y="91"/>
                  </a:cubicBezTo>
                  <a:cubicBezTo>
                    <a:pt x="99" y="89"/>
                    <a:pt x="100" y="88"/>
                    <a:pt x="100" y="86"/>
                  </a:cubicBezTo>
                  <a:cubicBezTo>
                    <a:pt x="101" y="86"/>
                    <a:pt x="101" y="86"/>
                    <a:pt x="102" y="86"/>
                  </a:cubicBezTo>
                  <a:cubicBezTo>
                    <a:pt x="102" y="86"/>
                    <a:pt x="102" y="86"/>
                    <a:pt x="103" y="86"/>
                  </a:cubicBezTo>
                  <a:cubicBezTo>
                    <a:pt x="105" y="86"/>
                    <a:pt x="107" y="86"/>
                    <a:pt x="109" y="84"/>
                  </a:cubicBezTo>
                  <a:cubicBezTo>
                    <a:pt x="110" y="83"/>
                    <a:pt x="111" y="81"/>
                    <a:pt x="111" y="79"/>
                  </a:cubicBezTo>
                  <a:cubicBezTo>
                    <a:pt x="112" y="79"/>
                    <a:pt x="112" y="79"/>
                    <a:pt x="112" y="79"/>
                  </a:cubicBezTo>
                  <a:cubicBezTo>
                    <a:pt x="113" y="79"/>
                    <a:pt x="113" y="79"/>
                    <a:pt x="113" y="79"/>
                  </a:cubicBezTo>
                  <a:cubicBezTo>
                    <a:pt x="116" y="79"/>
                    <a:pt x="117" y="78"/>
                    <a:pt x="119" y="77"/>
                  </a:cubicBezTo>
                  <a:cubicBezTo>
                    <a:pt x="121" y="75"/>
                    <a:pt x="122" y="73"/>
                    <a:pt x="122" y="70"/>
                  </a:cubicBezTo>
                  <a:cubicBezTo>
                    <a:pt x="122" y="69"/>
                    <a:pt x="121" y="68"/>
                    <a:pt x="121" y="67"/>
                  </a:cubicBezTo>
                  <a:cubicBezTo>
                    <a:pt x="122" y="66"/>
                    <a:pt x="124" y="64"/>
                    <a:pt x="125" y="62"/>
                  </a:cubicBezTo>
                  <a:cubicBezTo>
                    <a:pt x="126" y="61"/>
                    <a:pt x="126" y="59"/>
                    <a:pt x="127" y="59"/>
                  </a:cubicBezTo>
                  <a:cubicBezTo>
                    <a:pt x="127" y="59"/>
                    <a:pt x="129" y="57"/>
                    <a:pt x="132" y="56"/>
                  </a:cubicBezTo>
                  <a:cubicBezTo>
                    <a:pt x="133" y="57"/>
                    <a:pt x="135" y="58"/>
                    <a:pt x="137" y="58"/>
                  </a:cubicBezTo>
                  <a:cubicBezTo>
                    <a:pt x="138" y="58"/>
                    <a:pt x="139" y="58"/>
                    <a:pt x="140" y="57"/>
                  </a:cubicBezTo>
                  <a:cubicBezTo>
                    <a:pt x="155" y="49"/>
                    <a:pt x="155" y="49"/>
                    <a:pt x="155" y="49"/>
                  </a:cubicBezTo>
                  <a:cubicBezTo>
                    <a:pt x="157" y="48"/>
                    <a:pt x="158" y="47"/>
                    <a:pt x="158" y="45"/>
                  </a:cubicBezTo>
                  <a:cubicBezTo>
                    <a:pt x="159" y="43"/>
                    <a:pt x="159" y="41"/>
                    <a:pt x="158" y="40"/>
                  </a:cubicBezTo>
                  <a:lnTo>
                    <a:pt x="138" y="5"/>
                  </a:lnTo>
                  <a:close/>
                  <a:moveTo>
                    <a:pt x="21" y="56"/>
                  </a:moveTo>
                  <a:cubicBezTo>
                    <a:pt x="20" y="56"/>
                    <a:pt x="19" y="56"/>
                    <a:pt x="19" y="56"/>
                  </a:cubicBezTo>
                  <a:cubicBezTo>
                    <a:pt x="6" y="46"/>
                    <a:pt x="6" y="46"/>
                    <a:pt x="6" y="46"/>
                  </a:cubicBezTo>
                  <a:cubicBezTo>
                    <a:pt x="6" y="46"/>
                    <a:pt x="6" y="45"/>
                    <a:pt x="5" y="44"/>
                  </a:cubicBezTo>
                  <a:cubicBezTo>
                    <a:pt x="5" y="44"/>
                    <a:pt x="6" y="43"/>
                    <a:pt x="6" y="43"/>
                  </a:cubicBezTo>
                  <a:cubicBezTo>
                    <a:pt x="34" y="8"/>
                    <a:pt x="34" y="8"/>
                    <a:pt x="34" y="8"/>
                  </a:cubicBezTo>
                  <a:cubicBezTo>
                    <a:pt x="35" y="8"/>
                    <a:pt x="35" y="7"/>
                    <a:pt x="36" y="7"/>
                  </a:cubicBezTo>
                  <a:cubicBezTo>
                    <a:pt x="36" y="7"/>
                    <a:pt x="37" y="7"/>
                    <a:pt x="37" y="8"/>
                  </a:cubicBezTo>
                  <a:cubicBezTo>
                    <a:pt x="49" y="18"/>
                    <a:pt x="49" y="18"/>
                    <a:pt x="49" y="18"/>
                  </a:cubicBezTo>
                  <a:cubicBezTo>
                    <a:pt x="50" y="18"/>
                    <a:pt x="50" y="20"/>
                    <a:pt x="50" y="21"/>
                  </a:cubicBezTo>
                  <a:cubicBezTo>
                    <a:pt x="22" y="56"/>
                    <a:pt x="22" y="56"/>
                    <a:pt x="22" y="56"/>
                  </a:cubicBezTo>
                  <a:cubicBezTo>
                    <a:pt x="22" y="56"/>
                    <a:pt x="21" y="56"/>
                    <a:pt x="21" y="56"/>
                  </a:cubicBezTo>
                  <a:close/>
                  <a:moveTo>
                    <a:pt x="37" y="71"/>
                  </a:moveTo>
                  <a:cubicBezTo>
                    <a:pt x="37" y="71"/>
                    <a:pt x="37" y="70"/>
                    <a:pt x="37" y="70"/>
                  </a:cubicBezTo>
                  <a:cubicBezTo>
                    <a:pt x="44" y="62"/>
                    <a:pt x="44" y="62"/>
                    <a:pt x="44" y="62"/>
                  </a:cubicBezTo>
                  <a:cubicBezTo>
                    <a:pt x="44" y="62"/>
                    <a:pt x="45" y="62"/>
                    <a:pt x="45" y="62"/>
                  </a:cubicBezTo>
                  <a:cubicBezTo>
                    <a:pt x="45" y="62"/>
                    <a:pt x="46" y="62"/>
                    <a:pt x="46" y="62"/>
                  </a:cubicBezTo>
                  <a:cubicBezTo>
                    <a:pt x="46" y="62"/>
                    <a:pt x="47" y="62"/>
                    <a:pt x="47" y="62"/>
                  </a:cubicBezTo>
                  <a:cubicBezTo>
                    <a:pt x="48" y="63"/>
                    <a:pt x="48" y="63"/>
                    <a:pt x="48" y="64"/>
                  </a:cubicBezTo>
                  <a:cubicBezTo>
                    <a:pt x="48" y="65"/>
                    <a:pt x="48" y="65"/>
                    <a:pt x="48" y="66"/>
                  </a:cubicBezTo>
                  <a:cubicBezTo>
                    <a:pt x="43" y="70"/>
                    <a:pt x="43" y="70"/>
                    <a:pt x="43" y="70"/>
                  </a:cubicBezTo>
                  <a:cubicBezTo>
                    <a:pt x="41" y="73"/>
                    <a:pt x="41" y="73"/>
                    <a:pt x="41" y="73"/>
                  </a:cubicBezTo>
                  <a:cubicBezTo>
                    <a:pt x="41" y="73"/>
                    <a:pt x="40" y="74"/>
                    <a:pt x="40" y="74"/>
                  </a:cubicBezTo>
                  <a:cubicBezTo>
                    <a:pt x="40" y="74"/>
                    <a:pt x="40" y="74"/>
                    <a:pt x="40" y="74"/>
                  </a:cubicBezTo>
                  <a:cubicBezTo>
                    <a:pt x="39" y="74"/>
                    <a:pt x="38" y="74"/>
                    <a:pt x="38" y="73"/>
                  </a:cubicBezTo>
                  <a:cubicBezTo>
                    <a:pt x="37" y="73"/>
                    <a:pt x="37" y="72"/>
                    <a:pt x="37" y="71"/>
                  </a:cubicBezTo>
                  <a:close/>
                  <a:moveTo>
                    <a:pt x="46" y="81"/>
                  </a:moveTo>
                  <a:cubicBezTo>
                    <a:pt x="45" y="81"/>
                    <a:pt x="45" y="81"/>
                    <a:pt x="44" y="81"/>
                  </a:cubicBezTo>
                  <a:cubicBezTo>
                    <a:pt x="43" y="80"/>
                    <a:pt x="43" y="78"/>
                    <a:pt x="44" y="77"/>
                  </a:cubicBezTo>
                  <a:cubicBezTo>
                    <a:pt x="46" y="75"/>
                    <a:pt x="46" y="75"/>
                    <a:pt x="46" y="75"/>
                  </a:cubicBezTo>
                  <a:cubicBezTo>
                    <a:pt x="51" y="69"/>
                    <a:pt x="51" y="69"/>
                    <a:pt x="51" y="69"/>
                  </a:cubicBezTo>
                  <a:cubicBezTo>
                    <a:pt x="51" y="69"/>
                    <a:pt x="51" y="69"/>
                    <a:pt x="51" y="69"/>
                  </a:cubicBezTo>
                  <a:cubicBezTo>
                    <a:pt x="55" y="64"/>
                    <a:pt x="55" y="64"/>
                    <a:pt x="55" y="64"/>
                  </a:cubicBezTo>
                  <a:cubicBezTo>
                    <a:pt x="56" y="64"/>
                    <a:pt x="56" y="64"/>
                    <a:pt x="57" y="64"/>
                  </a:cubicBezTo>
                  <a:cubicBezTo>
                    <a:pt x="57" y="64"/>
                    <a:pt x="57" y="64"/>
                    <a:pt x="57" y="64"/>
                  </a:cubicBezTo>
                  <a:cubicBezTo>
                    <a:pt x="58" y="64"/>
                    <a:pt x="58" y="64"/>
                    <a:pt x="59" y="64"/>
                  </a:cubicBezTo>
                  <a:cubicBezTo>
                    <a:pt x="60" y="65"/>
                    <a:pt x="60" y="67"/>
                    <a:pt x="59" y="68"/>
                  </a:cubicBezTo>
                  <a:cubicBezTo>
                    <a:pt x="48" y="80"/>
                    <a:pt x="48" y="80"/>
                    <a:pt x="48" y="80"/>
                  </a:cubicBezTo>
                  <a:cubicBezTo>
                    <a:pt x="47" y="81"/>
                    <a:pt x="47" y="81"/>
                    <a:pt x="46" y="81"/>
                  </a:cubicBezTo>
                  <a:close/>
                  <a:moveTo>
                    <a:pt x="56" y="86"/>
                  </a:moveTo>
                  <a:cubicBezTo>
                    <a:pt x="55" y="86"/>
                    <a:pt x="54" y="86"/>
                    <a:pt x="54" y="85"/>
                  </a:cubicBezTo>
                  <a:cubicBezTo>
                    <a:pt x="52" y="84"/>
                    <a:pt x="52" y="82"/>
                    <a:pt x="53" y="81"/>
                  </a:cubicBezTo>
                  <a:cubicBezTo>
                    <a:pt x="64" y="70"/>
                    <a:pt x="64" y="70"/>
                    <a:pt x="64" y="70"/>
                  </a:cubicBezTo>
                  <a:cubicBezTo>
                    <a:pt x="64" y="69"/>
                    <a:pt x="65" y="69"/>
                    <a:pt x="65" y="69"/>
                  </a:cubicBezTo>
                  <a:cubicBezTo>
                    <a:pt x="65" y="69"/>
                    <a:pt x="65" y="69"/>
                    <a:pt x="66" y="69"/>
                  </a:cubicBezTo>
                  <a:cubicBezTo>
                    <a:pt x="66" y="69"/>
                    <a:pt x="67" y="69"/>
                    <a:pt x="67" y="70"/>
                  </a:cubicBezTo>
                  <a:cubicBezTo>
                    <a:pt x="68" y="71"/>
                    <a:pt x="68" y="72"/>
                    <a:pt x="67" y="73"/>
                  </a:cubicBezTo>
                  <a:cubicBezTo>
                    <a:pt x="66" y="75"/>
                    <a:pt x="66" y="75"/>
                    <a:pt x="66" y="75"/>
                  </a:cubicBezTo>
                  <a:cubicBezTo>
                    <a:pt x="66" y="75"/>
                    <a:pt x="66" y="75"/>
                    <a:pt x="65" y="75"/>
                  </a:cubicBezTo>
                  <a:cubicBezTo>
                    <a:pt x="59" y="82"/>
                    <a:pt x="59" y="82"/>
                    <a:pt x="59" y="82"/>
                  </a:cubicBezTo>
                  <a:cubicBezTo>
                    <a:pt x="59" y="82"/>
                    <a:pt x="59" y="82"/>
                    <a:pt x="59" y="82"/>
                  </a:cubicBezTo>
                  <a:cubicBezTo>
                    <a:pt x="57" y="85"/>
                    <a:pt x="57" y="85"/>
                    <a:pt x="57" y="85"/>
                  </a:cubicBezTo>
                  <a:cubicBezTo>
                    <a:pt x="57" y="85"/>
                    <a:pt x="56" y="86"/>
                    <a:pt x="56" y="86"/>
                  </a:cubicBezTo>
                  <a:close/>
                  <a:moveTo>
                    <a:pt x="65" y="90"/>
                  </a:moveTo>
                  <a:cubicBezTo>
                    <a:pt x="64" y="90"/>
                    <a:pt x="64" y="89"/>
                    <a:pt x="63" y="89"/>
                  </a:cubicBezTo>
                  <a:cubicBezTo>
                    <a:pt x="62" y="88"/>
                    <a:pt x="62" y="86"/>
                    <a:pt x="63" y="85"/>
                  </a:cubicBezTo>
                  <a:cubicBezTo>
                    <a:pt x="69" y="79"/>
                    <a:pt x="69" y="79"/>
                    <a:pt x="69" y="79"/>
                  </a:cubicBezTo>
                  <a:cubicBezTo>
                    <a:pt x="70" y="78"/>
                    <a:pt x="70" y="78"/>
                    <a:pt x="71" y="78"/>
                  </a:cubicBezTo>
                  <a:cubicBezTo>
                    <a:pt x="71" y="78"/>
                    <a:pt x="71" y="78"/>
                    <a:pt x="71" y="78"/>
                  </a:cubicBezTo>
                  <a:cubicBezTo>
                    <a:pt x="72" y="78"/>
                    <a:pt x="72" y="78"/>
                    <a:pt x="73" y="78"/>
                  </a:cubicBezTo>
                  <a:cubicBezTo>
                    <a:pt x="74" y="79"/>
                    <a:pt x="74" y="81"/>
                    <a:pt x="73" y="82"/>
                  </a:cubicBezTo>
                  <a:cubicBezTo>
                    <a:pt x="67" y="89"/>
                    <a:pt x="67" y="89"/>
                    <a:pt x="67" y="89"/>
                  </a:cubicBezTo>
                  <a:cubicBezTo>
                    <a:pt x="66" y="89"/>
                    <a:pt x="66" y="89"/>
                    <a:pt x="65" y="90"/>
                  </a:cubicBezTo>
                  <a:close/>
                  <a:moveTo>
                    <a:pt x="115" y="74"/>
                  </a:moveTo>
                  <a:cubicBezTo>
                    <a:pt x="114" y="75"/>
                    <a:pt x="114" y="75"/>
                    <a:pt x="113" y="75"/>
                  </a:cubicBezTo>
                  <a:cubicBezTo>
                    <a:pt x="111" y="74"/>
                    <a:pt x="104" y="69"/>
                    <a:pt x="99" y="65"/>
                  </a:cubicBezTo>
                  <a:cubicBezTo>
                    <a:pt x="96" y="68"/>
                    <a:pt x="96" y="68"/>
                    <a:pt x="96" y="68"/>
                  </a:cubicBezTo>
                  <a:cubicBezTo>
                    <a:pt x="98" y="70"/>
                    <a:pt x="103" y="74"/>
                    <a:pt x="107" y="77"/>
                  </a:cubicBezTo>
                  <a:cubicBezTo>
                    <a:pt x="107" y="77"/>
                    <a:pt x="107" y="77"/>
                    <a:pt x="107" y="77"/>
                  </a:cubicBezTo>
                  <a:cubicBezTo>
                    <a:pt x="107" y="78"/>
                    <a:pt x="106" y="80"/>
                    <a:pt x="105" y="81"/>
                  </a:cubicBezTo>
                  <a:cubicBezTo>
                    <a:pt x="105" y="81"/>
                    <a:pt x="103" y="82"/>
                    <a:pt x="102" y="82"/>
                  </a:cubicBezTo>
                  <a:cubicBezTo>
                    <a:pt x="101" y="81"/>
                    <a:pt x="100" y="81"/>
                    <a:pt x="99" y="80"/>
                  </a:cubicBezTo>
                  <a:cubicBezTo>
                    <a:pt x="89" y="71"/>
                    <a:pt x="89" y="71"/>
                    <a:pt x="89" y="71"/>
                  </a:cubicBezTo>
                  <a:cubicBezTo>
                    <a:pt x="86" y="75"/>
                    <a:pt x="86" y="75"/>
                    <a:pt x="86" y="75"/>
                  </a:cubicBezTo>
                  <a:cubicBezTo>
                    <a:pt x="96" y="83"/>
                    <a:pt x="96" y="83"/>
                    <a:pt x="96" y="83"/>
                  </a:cubicBezTo>
                  <a:cubicBezTo>
                    <a:pt x="96" y="83"/>
                    <a:pt x="96" y="83"/>
                    <a:pt x="96" y="84"/>
                  </a:cubicBezTo>
                  <a:cubicBezTo>
                    <a:pt x="96" y="85"/>
                    <a:pt x="95" y="86"/>
                    <a:pt x="94" y="87"/>
                  </a:cubicBezTo>
                  <a:cubicBezTo>
                    <a:pt x="94" y="88"/>
                    <a:pt x="92" y="88"/>
                    <a:pt x="91" y="88"/>
                  </a:cubicBezTo>
                  <a:cubicBezTo>
                    <a:pt x="90" y="88"/>
                    <a:pt x="89" y="87"/>
                    <a:pt x="88" y="86"/>
                  </a:cubicBezTo>
                  <a:cubicBezTo>
                    <a:pt x="84" y="82"/>
                    <a:pt x="84" y="82"/>
                    <a:pt x="84" y="82"/>
                  </a:cubicBezTo>
                  <a:cubicBezTo>
                    <a:pt x="80" y="85"/>
                    <a:pt x="80" y="85"/>
                    <a:pt x="80" y="85"/>
                  </a:cubicBezTo>
                  <a:cubicBezTo>
                    <a:pt x="83" y="88"/>
                    <a:pt x="83" y="88"/>
                    <a:pt x="83" y="88"/>
                  </a:cubicBezTo>
                  <a:cubicBezTo>
                    <a:pt x="82" y="88"/>
                    <a:pt x="81" y="88"/>
                    <a:pt x="80" y="88"/>
                  </a:cubicBezTo>
                  <a:cubicBezTo>
                    <a:pt x="78" y="89"/>
                    <a:pt x="76" y="88"/>
                    <a:pt x="75" y="88"/>
                  </a:cubicBezTo>
                  <a:cubicBezTo>
                    <a:pt x="74" y="87"/>
                    <a:pt x="74" y="87"/>
                    <a:pt x="74" y="87"/>
                  </a:cubicBezTo>
                  <a:cubicBezTo>
                    <a:pt x="76" y="85"/>
                    <a:pt x="76" y="85"/>
                    <a:pt x="76" y="85"/>
                  </a:cubicBezTo>
                  <a:cubicBezTo>
                    <a:pt x="79" y="82"/>
                    <a:pt x="79" y="78"/>
                    <a:pt x="76" y="75"/>
                  </a:cubicBezTo>
                  <a:cubicBezTo>
                    <a:pt x="75" y="74"/>
                    <a:pt x="74" y="74"/>
                    <a:pt x="73" y="73"/>
                  </a:cubicBezTo>
                  <a:cubicBezTo>
                    <a:pt x="73" y="71"/>
                    <a:pt x="73" y="68"/>
                    <a:pt x="70" y="66"/>
                  </a:cubicBezTo>
                  <a:cubicBezTo>
                    <a:pt x="69" y="65"/>
                    <a:pt x="67" y="64"/>
                    <a:pt x="65" y="64"/>
                  </a:cubicBezTo>
                  <a:cubicBezTo>
                    <a:pt x="64" y="64"/>
                    <a:pt x="64" y="64"/>
                    <a:pt x="64" y="64"/>
                  </a:cubicBezTo>
                  <a:cubicBezTo>
                    <a:pt x="64" y="63"/>
                    <a:pt x="63" y="62"/>
                    <a:pt x="62" y="61"/>
                  </a:cubicBezTo>
                  <a:cubicBezTo>
                    <a:pt x="60" y="59"/>
                    <a:pt x="58" y="59"/>
                    <a:pt x="56" y="59"/>
                  </a:cubicBezTo>
                  <a:cubicBezTo>
                    <a:pt x="55" y="59"/>
                    <a:pt x="53" y="60"/>
                    <a:pt x="52" y="61"/>
                  </a:cubicBezTo>
                  <a:cubicBezTo>
                    <a:pt x="52" y="60"/>
                    <a:pt x="51" y="59"/>
                    <a:pt x="51" y="59"/>
                  </a:cubicBezTo>
                  <a:cubicBezTo>
                    <a:pt x="49" y="57"/>
                    <a:pt x="47" y="57"/>
                    <a:pt x="45" y="57"/>
                  </a:cubicBezTo>
                  <a:cubicBezTo>
                    <a:pt x="43" y="57"/>
                    <a:pt x="41" y="58"/>
                    <a:pt x="40" y="59"/>
                  </a:cubicBezTo>
                  <a:cubicBezTo>
                    <a:pt x="36" y="64"/>
                    <a:pt x="36" y="64"/>
                    <a:pt x="36" y="64"/>
                  </a:cubicBezTo>
                  <a:cubicBezTo>
                    <a:pt x="34" y="62"/>
                    <a:pt x="31" y="60"/>
                    <a:pt x="27" y="57"/>
                  </a:cubicBezTo>
                  <a:cubicBezTo>
                    <a:pt x="53" y="25"/>
                    <a:pt x="53" y="25"/>
                    <a:pt x="53" y="25"/>
                  </a:cubicBezTo>
                  <a:cubicBezTo>
                    <a:pt x="56" y="26"/>
                    <a:pt x="60" y="27"/>
                    <a:pt x="62" y="28"/>
                  </a:cubicBezTo>
                  <a:cubicBezTo>
                    <a:pt x="53" y="33"/>
                    <a:pt x="53" y="33"/>
                    <a:pt x="53" y="33"/>
                  </a:cubicBezTo>
                  <a:cubicBezTo>
                    <a:pt x="46" y="37"/>
                    <a:pt x="47" y="42"/>
                    <a:pt x="47" y="43"/>
                  </a:cubicBezTo>
                  <a:cubicBezTo>
                    <a:pt x="49" y="47"/>
                    <a:pt x="54" y="51"/>
                    <a:pt x="58" y="50"/>
                  </a:cubicBezTo>
                  <a:cubicBezTo>
                    <a:pt x="63" y="49"/>
                    <a:pt x="76" y="43"/>
                    <a:pt x="81" y="41"/>
                  </a:cubicBezTo>
                  <a:cubicBezTo>
                    <a:pt x="94" y="51"/>
                    <a:pt x="114" y="66"/>
                    <a:pt x="116" y="68"/>
                  </a:cubicBezTo>
                  <a:cubicBezTo>
                    <a:pt x="117" y="69"/>
                    <a:pt x="117" y="69"/>
                    <a:pt x="117" y="70"/>
                  </a:cubicBezTo>
                  <a:cubicBezTo>
                    <a:pt x="117" y="71"/>
                    <a:pt x="116" y="73"/>
                    <a:pt x="115" y="74"/>
                  </a:cubicBezTo>
                  <a:close/>
                  <a:moveTo>
                    <a:pt x="118" y="67"/>
                  </a:moveTo>
                  <a:cubicBezTo>
                    <a:pt x="118" y="67"/>
                    <a:pt x="118" y="67"/>
                    <a:pt x="118" y="67"/>
                  </a:cubicBezTo>
                  <a:cubicBezTo>
                    <a:pt x="118" y="67"/>
                    <a:pt x="118" y="67"/>
                    <a:pt x="118" y="67"/>
                  </a:cubicBezTo>
                  <a:close/>
                  <a:moveTo>
                    <a:pt x="123" y="56"/>
                  </a:moveTo>
                  <a:cubicBezTo>
                    <a:pt x="123" y="56"/>
                    <a:pt x="122" y="58"/>
                    <a:pt x="121" y="59"/>
                  </a:cubicBezTo>
                  <a:cubicBezTo>
                    <a:pt x="120" y="60"/>
                    <a:pt x="119" y="62"/>
                    <a:pt x="118" y="63"/>
                  </a:cubicBezTo>
                  <a:cubicBezTo>
                    <a:pt x="111" y="58"/>
                    <a:pt x="88" y="40"/>
                    <a:pt x="82" y="37"/>
                  </a:cubicBezTo>
                  <a:cubicBezTo>
                    <a:pt x="81" y="36"/>
                    <a:pt x="81" y="36"/>
                    <a:pt x="81" y="36"/>
                  </a:cubicBezTo>
                  <a:cubicBezTo>
                    <a:pt x="80" y="36"/>
                    <a:pt x="80" y="36"/>
                    <a:pt x="80" y="36"/>
                  </a:cubicBezTo>
                  <a:cubicBezTo>
                    <a:pt x="72" y="40"/>
                    <a:pt x="60" y="44"/>
                    <a:pt x="57" y="45"/>
                  </a:cubicBezTo>
                  <a:cubicBezTo>
                    <a:pt x="56" y="46"/>
                    <a:pt x="52" y="44"/>
                    <a:pt x="52" y="41"/>
                  </a:cubicBezTo>
                  <a:cubicBezTo>
                    <a:pt x="51" y="40"/>
                    <a:pt x="52" y="39"/>
                    <a:pt x="55" y="37"/>
                  </a:cubicBezTo>
                  <a:cubicBezTo>
                    <a:pt x="77" y="26"/>
                    <a:pt x="77" y="26"/>
                    <a:pt x="77" y="26"/>
                  </a:cubicBezTo>
                  <a:cubicBezTo>
                    <a:pt x="77" y="26"/>
                    <a:pt x="78" y="26"/>
                    <a:pt x="78" y="26"/>
                  </a:cubicBezTo>
                  <a:cubicBezTo>
                    <a:pt x="79" y="26"/>
                    <a:pt x="79" y="26"/>
                    <a:pt x="79" y="26"/>
                  </a:cubicBezTo>
                  <a:cubicBezTo>
                    <a:pt x="79" y="26"/>
                    <a:pt x="79" y="26"/>
                    <a:pt x="79" y="26"/>
                  </a:cubicBezTo>
                  <a:cubicBezTo>
                    <a:pt x="80" y="26"/>
                    <a:pt x="86" y="26"/>
                    <a:pt x="86" y="26"/>
                  </a:cubicBezTo>
                  <a:cubicBezTo>
                    <a:pt x="87" y="26"/>
                    <a:pt x="87" y="26"/>
                    <a:pt x="87" y="26"/>
                  </a:cubicBezTo>
                  <a:cubicBezTo>
                    <a:pt x="87" y="25"/>
                    <a:pt x="87" y="25"/>
                    <a:pt x="87" y="25"/>
                  </a:cubicBezTo>
                  <a:cubicBezTo>
                    <a:pt x="87" y="25"/>
                    <a:pt x="100" y="19"/>
                    <a:pt x="112" y="23"/>
                  </a:cubicBezTo>
                  <a:cubicBezTo>
                    <a:pt x="117" y="31"/>
                    <a:pt x="125" y="44"/>
                    <a:pt x="129" y="52"/>
                  </a:cubicBezTo>
                  <a:cubicBezTo>
                    <a:pt x="127" y="53"/>
                    <a:pt x="124" y="55"/>
                    <a:pt x="123" y="56"/>
                  </a:cubicBezTo>
                  <a:close/>
                  <a:moveTo>
                    <a:pt x="154" y="44"/>
                  </a:moveTo>
                  <a:cubicBezTo>
                    <a:pt x="154" y="44"/>
                    <a:pt x="153" y="45"/>
                    <a:pt x="153" y="45"/>
                  </a:cubicBezTo>
                  <a:cubicBezTo>
                    <a:pt x="138" y="53"/>
                    <a:pt x="138" y="53"/>
                    <a:pt x="138" y="53"/>
                  </a:cubicBezTo>
                  <a:cubicBezTo>
                    <a:pt x="137" y="54"/>
                    <a:pt x="136" y="53"/>
                    <a:pt x="135" y="52"/>
                  </a:cubicBezTo>
                  <a:cubicBezTo>
                    <a:pt x="134" y="51"/>
                    <a:pt x="134" y="51"/>
                    <a:pt x="134" y="51"/>
                  </a:cubicBezTo>
                  <a:cubicBezTo>
                    <a:pt x="129" y="42"/>
                    <a:pt x="119" y="25"/>
                    <a:pt x="115" y="17"/>
                  </a:cubicBezTo>
                  <a:cubicBezTo>
                    <a:pt x="114" y="17"/>
                    <a:pt x="114" y="16"/>
                    <a:pt x="115" y="16"/>
                  </a:cubicBezTo>
                  <a:cubicBezTo>
                    <a:pt x="115" y="15"/>
                    <a:pt x="115" y="15"/>
                    <a:pt x="116" y="15"/>
                  </a:cubicBezTo>
                  <a:cubicBezTo>
                    <a:pt x="119" y="13"/>
                    <a:pt x="125" y="9"/>
                    <a:pt x="131" y="6"/>
                  </a:cubicBezTo>
                  <a:cubicBezTo>
                    <a:pt x="131" y="6"/>
                    <a:pt x="131" y="6"/>
                    <a:pt x="131" y="6"/>
                  </a:cubicBezTo>
                  <a:cubicBezTo>
                    <a:pt x="131" y="6"/>
                    <a:pt x="131" y="6"/>
                    <a:pt x="132" y="6"/>
                  </a:cubicBezTo>
                  <a:cubicBezTo>
                    <a:pt x="132" y="6"/>
                    <a:pt x="133" y="6"/>
                    <a:pt x="134" y="7"/>
                  </a:cubicBezTo>
                  <a:cubicBezTo>
                    <a:pt x="154" y="42"/>
                    <a:pt x="154" y="42"/>
                    <a:pt x="154" y="42"/>
                  </a:cubicBezTo>
                  <a:cubicBezTo>
                    <a:pt x="154" y="43"/>
                    <a:pt x="154" y="43"/>
                    <a:pt x="154" y="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aa-ET"/>
            </a:p>
          </p:txBody>
        </p:sp>
      </p:grpSp>
      <p:sp>
        <p:nvSpPr>
          <p:cNvPr id="114" name="CuadroTexto 113"/>
          <p:cNvSpPr txBox="1"/>
          <p:nvPr/>
        </p:nvSpPr>
        <p:spPr>
          <a:xfrm>
            <a:off x="1850597" y="3122505"/>
            <a:ext cx="3314700"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Also the user can rate comics by his preference.</a:t>
            </a:r>
          </a:p>
        </p:txBody>
      </p:sp>
      <p:sp>
        <p:nvSpPr>
          <p:cNvPr id="123" name="CuadroTexto 122"/>
          <p:cNvSpPr txBox="1"/>
          <p:nvPr/>
        </p:nvSpPr>
        <p:spPr>
          <a:xfrm>
            <a:off x="7727043" y="1476375"/>
            <a:ext cx="3314700" cy="8706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It provides a easy one click logout functionality.</a:t>
            </a:r>
          </a:p>
        </p:txBody>
      </p:sp>
      <p:sp>
        <p:nvSpPr>
          <p:cNvPr id="142" name="CuadroTexto 141"/>
          <p:cNvSpPr txBox="1"/>
          <p:nvPr/>
        </p:nvSpPr>
        <p:spPr>
          <a:xfrm>
            <a:off x="7727043" y="4787989"/>
            <a:ext cx="3314700" cy="463588"/>
          </a:xfrm>
          <a:prstGeom prst="rect">
            <a:avLst/>
          </a:prstGeom>
          <a:noFill/>
        </p:spPr>
        <p:txBody>
          <a:bodyPr wrap="square" rtlCol="0">
            <a:spAutoFit/>
          </a:bodyPr>
          <a:lstStyle/>
          <a:p>
            <a:pPr>
              <a:lnSpc>
                <a:spcPct val="150000"/>
              </a:lnSpc>
            </a:pPr>
            <a:endParaRPr lang="en-US" dirty="0"/>
          </a:p>
        </p:txBody>
      </p:sp>
      <p:sp>
        <p:nvSpPr>
          <p:cNvPr id="143" name="Rectángulo 142"/>
          <p:cNvSpPr/>
          <p:nvPr/>
        </p:nvSpPr>
        <p:spPr>
          <a:xfrm>
            <a:off x="552450" y="1781176"/>
            <a:ext cx="152400" cy="1085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ángulo 143"/>
          <p:cNvSpPr/>
          <p:nvPr/>
        </p:nvSpPr>
        <p:spPr>
          <a:xfrm>
            <a:off x="552450" y="3429000"/>
            <a:ext cx="152400" cy="10858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ángulo 144"/>
          <p:cNvSpPr/>
          <p:nvPr/>
        </p:nvSpPr>
        <p:spPr>
          <a:xfrm>
            <a:off x="552450" y="5048250"/>
            <a:ext cx="152400" cy="10858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ángulo 145"/>
          <p:cNvSpPr/>
          <p:nvPr/>
        </p:nvSpPr>
        <p:spPr>
          <a:xfrm>
            <a:off x="11506200" y="1781176"/>
            <a:ext cx="152400" cy="10858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ángulo 146"/>
          <p:cNvSpPr/>
          <p:nvPr/>
        </p:nvSpPr>
        <p:spPr>
          <a:xfrm>
            <a:off x="11506200" y="3429000"/>
            <a:ext cx="152400" cy="1085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ángulo 147"/>
          <p:cNvSpPr/>
          <p:nvPr/>
        </p:nvSpPr>
        <p:spPr>
          <a:xfrm>
            <a:off x="11506200" y="5048250"/>
            <a:ext cx="152400" cy="10858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CuadroTexto 148"/>
          <p:cNvSpPr txBox="1"/>
          <p:nvPr/>
        </p:nvSpPr>
        <p:spPr>
          <a:xfrm>
            <a:off x="1190625" y="381000"/>
            <a:ext cx="4133850" cy="830997"/>
          </a:xfrm>
          <a:prstGeom prst="rect">
            <a:avLst/>
          </a:prstGeom>
          <a:noFill/>
        </p:spPr>
        <p:txBody>
          <a:bodyPr wrap="square" rtlCol="0">
            <a:spAutoFit/>
          </a:bodyPr>
          <a:lstStyle/>
          <a:p>
            <a:pPr algn="ctr"/>
            <a:r>
              <a:rPr lang="en-US" sz="2400" dirty="0">
                <a:solidFill>
                  <a:schemeClr val="bg1"/>
                </a:solidFill>
                <a:latin typeface="Montserrat Black" panose="00000A00000000000000" pitchFamily="50" charset="0"/>
              </a:rPr>
              <a:t>7. Ratings</a:t>
            </a:r>
          </a:p>
          <a:p>
            <a:pPr algn="ctr"/>
            <a:r>
              <a:rPr lang="en-US" sz="2400" i="1" dirty="0">
                <a:solidFill>
                  <a:schemeClr val="accent6">
                    <a:lumMod val="20000"/>
                    <a:lumOff val="80000"/>
                  </a:schemeClr>
                </a:solidFill>
                <a:latin typeface="Montserrat Black" panose="00000A00000000000000" pitchFamily="50" charset="0"/>
              </a:rPr>
              <a:t>Functionality</a:t>
            </a:r>
          </a:p>
        </p:txBody>
      </p:sp>
      <p:sp>
        <p:nvSpPr>
          <p:cNvPr id="150" name="CuadroTexto 149"/>
          <p:cNvSpPr txBox="1"/>
          <p:nvPr/>
        </p:nvSpPr>
        <p:spPr>
          <a:xfrm>
            <a:off x="6905625" y="381000"/>
            <a:ext cx="4133850" cy="830997"/>
          </a:xfrm>
          <a:prstGeom prst="rect">
            <a:avLst/>
          </a:prstGeom>
          <a:noFill/>
        </p:spPr>
        <p:txBody>
          <a:bodyPr wrap="square" rtlCol="0">
            <a:spAutoFit/>
          </a:bodyPr>
          <a:lstStyle/>
          <a:p>
            <a:pPr algn="ctr"/>
            <a:r>
              <a:rPr lang="en-US" sz="2400" dirty="0">
                <a:solidFill>
                  <a:schemeClr val="bg1"/>
                </a:solidFill>
                <a:latin typeface="Montserrat Black" panose="00000A00000000000000" pitchFamily="50" charset="0"/>
              </a:rPr>
              <a:t>8. </a:t>
            </a:r>
            <a:r>
              <a:rPr lang="en-US" sz="2400" dirty="0" err="1">
                <a:solidFill>
                  <a:schemeClr val="bg1"/>
                </a:solidFill>
                <a:latin typeface="Montserrat Black" panose="00000A00000000000000" pitchFamily="50" charset="0"/>
              </a:rPr>
              <a:t>LogOff</a:t>
            </a:r>
            <a:endParaRPr lang="en-US" sz="2400" dirty="0">
              <a:solidFill>
                <a:schemeClr val="bg1"/>
              </a:solidFill>
              <a:latin typeface="Montserrat Black" panose="00000A00000000000000" pitchFamily="50" charset="0"/>
            </a:endParaRPr>
          </a:p>
          <a:p>
            <a:pPr algn="ctr"/>
            <a:r>
              <a:rPr lang="en-US" sz="2400" i="1" dirty="0" err="1">
                <a:solidFill>
                  <a:schemeClr val="accent4">
                    <a:lumMod val="20000"/>
                    <a:lumOff val="80000"/>
                  </a:schemeClr>
                </a:solidFill>
                <a:latin typeface="Montserrat Black" panose="00000A00000000000000" pitchFamily="50" charset="0"/>
              </a:rPr>
              <a:t>Funcionality</a:t>
            </a:r>
            <a:endParaRPr lang="en-US" sz="2400" i="1" dirty="0">
              <a:solidFill>
                <a:schemeClr val="accent4">
                  <a:lumMod val="20000"/>
                  <a:lumOff val="80000"/>
                </a:schemeClr>
              </a:solidFill>
              <a:latin typeface="Montserrat Black" panose="00000A00000000000000" pitchFamily="50" charset="0"/>
            </a:endParaRPr>
          </a:p>
        </p:txBody>
      </p:sp>
      <p:cxnSp>
        <p:nvCxnSpPr>
          <p:cNvPr id="165" name="Conector recto 164"/>
          <p:cNvCxnSpPr/>
          <p:nvPr/>
        </p:nvCxnSpPr>
        <p:spPr>
          <a:xfrm>
            <a:off x="7772540" y="19923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6" name="Conector recto 165"/>
          <p:cNvCxnSpPr/>
          <p:nvPr/>
        </p:nvCxnSpPr>
        <p:spPr>
          <a:xfrm>
            <a:off x="7772540" y="23428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7" name="Conector recto 166"/>
          <p:cNvCxnSpPr/>
          <p:nvPr/>
        </p:nvCxnSpPr>
        <p:spPr>
          <a:xfrm>
            <a:off x="7772540" y="27619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8" name="Conector recto 167"/>
          <p:cNvCxnSpPr/>
          <p:nvPr/>
        </p:nvCxnSpPr>
        <p:spPr>
          <a:xfrm>
            <a:off x="7772540" y="31607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9" name="Conector recto 168"/>
          <p:cNvCxnSpPr/>
          <p:nvPr/>
        </p:nvCxnSpPr>
        <p:spPr>
          <a:xfrm>
            <a:off x="7772540" y="35620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0" name="Conector recto 169"/>
          <p:cNvCxnSpPr/>
          <p:nvPr/>
        </p:nvCxnSpPr>
        <p:spPr>
          <a:xfrm>
            <a:off x="7772540" y="39811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1" name="Conector recto 170"/>
          <p:cNvCxnSpPr/>
          <p:nvPr/>
        </p:nvCxnSpPr>
        <p:spPr>
          <a:xfrm>
            <a:off x="7772540" y="44053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2" name="Conector recto 171"/>
          <p:cNvCxnSpPr/>
          <p:nvPr/>
        </p:nvCxnSpPr>
        <p:spPr>
          <a:xfrm>
            <a:off x="7772540" y="47939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3" name="Conector recto 172"/>
          <p:cNvCxnSpPr/>
          <p:nvPr/>
        </p:nvCxnSpPr>
        <p:spPr>
          <a:xfrm>
            <a:off x="7772540" y="52130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4" name="Conector recto 173"/>
          <p:cNvCxnSpPr/>
          <p:nvPr/>
        </p:nvCxnSpPr>
        <p:spPr>
          <a:xfrm>
            <a:off x="7772540" y="558643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5" name="Conector recto 174"/>
          <p:cNvCxnSpPr/>
          <p:nvPr/>
        </p:nvCxnSpPr>
        <p:spPr>
          <a:xfrm>
            <a:off x="7772540" y="6000457"/>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6" name="Conector recto 175"/>
          <p:cNvCxnSpPr/>
          <p:nvPr/>
        </p:nvCxnSpPr>
        <p:spPr>
          <a:xfrm>
            <a:off x="7772540" y="1617199"/>
            <a:ext cx="3188677"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306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149"/>
                                        </p:tgtEl>
                                        <p:attrNameLst>
                                          <p:attrName>style.visibility</p:attrName>
                                        </p:attrNameLst>
                                      </p:cBhvr>
                                      <p:to>
                                        <p:strVal val="visible"/>
                                      </p:to>
                                    </p:set>
                                  </p:childTnLst>
                                </p:cTn>
                              </p:par>
                            </p:childTnLst>
                          </p:cTn>
                        </p:par>
                        <p:par>
                          <p:cTn id="7" fill="hold">
                            <p:stCondLst>
                              <p:cond delay="1051"/>
                            </p:stCondLst>
                            <p:childTnLst>
                              <p:par>
                                <p:cTn id="8" presetID="42" presetClass="path" presetSubtype="0" accel="50000" decel="50000" fill="hold" nodeType="afterEffect">
                                  <p:stCondLst>
                                    <p:cond delay="0"/>
                                  </p:stCondLst>
                                  <p:childTnLst>
                                    <p:animMotion origin="layout" path="M 1.875E-6 2.59259E-6 L -0.0457 0.00023 " pathEditMode="relative" rAng="0" ptsTypes="AA">
                                      <p:cBhvr>
                                        <p:cTn id="9" dur="1000" fill="hold"/>
                                        <p:tgtEl>
                                          <p:spTgt spid="47"/>
                                        </p:tgtEl>
                                        <p:attrNameLst>
                                          <p:attrName>ppt_x</p:attrName>
                                          <p:attrName>ppt_y</p:attrName>
                                        </p:attrNameLst>
                                      </p:cBhvr>
                                      <p:rCtr x="-2292" y="0"/>
                                    </p:animMotion>
                                  </p:childTnLst>
                                </p:cTn>
                              </p:par>
                            </p:childTnLst>
                          </p:cTn>
                        </p:par>
                        <p:par>
                          <p:cTn id="10" fill="hold">
                            <p:stCondLst>
                              <p:cond delay="2051"/>
                            </p:stCondLst>
                            <p:childTnLst>
                              <p:par>
                                <p:cTn id="11" presetID="1" presetClass="entr" presetSubtype="0" fill="hold" grpId="0" nodeType="afterEffect">
                                  <p:stCondLst>
                                    <p:cond delay="0"/>
                                  </p:stCondLst>
                                  <p:iterate type="lt">
                                    <p:tmAbs val="50"/>
                                  </p:iterate>
                                  <p:childTnLst>
                                    <p:set>
                                      <p:cBhvr>
                                        <p:cTn id="12" dur="1" fill="hold">
                                          <p:stCondLst>
                                            <p:cond delay="0"/>
                                          </p:stCondLst>
                                        </p:cTn>
                                        <p:tgtEl>
                                          <p:spTgt spid="97"/>
                                        </p:tgtEl>
                                        <p:attrNameLst>
                                          <p:attrName>style.visibility</p:attrName>
                                        </p:attrNameLst>
                                      </p:cBhvr>
                                      <p:to>
                                        <p:strVal val="visible"/>
                                      </p:to>
                                    </p:set>
                                  </p:childTnLst>
                                </p:cTn>
                              </p:par>
                            </p:childTnLst>
                          </p:cTn>
                        </p:par>
                        <p:par>
                          <p:cTn id="13" fill="hold">
                            <p:stCondLst>
                              <p:cond delay="5002"/>
                            </p:stCondLst>
                            <p:childTnLst>
                              <p:par>
                                <p:cTn id="14" presetID="42" presetClass="path" presetSubtype="0" accel="50000" decel="50000" fill="hold" nodeType="afterEffect">
                                  <p:stCondLst>
                                    <p:cond delay="0"/>
                                  </p:stCondLst>
                                  <p:childTnLst>
                                    <p:animMotion origin="layout" path="M 1.875E-6 2.59259E-6 L -0.0457 0.00023 " pathEditMode="relative" rAng="0" ptsTypes="AA">
                                      <p:cBhvr>
                                        <p:cTn id="15" dur="1000" fill="hold"/>
                                        <p:tgtEl>
                                          <p:spTgt spid="48"/>
                                        </p:tgtEl>
                                        <p:attrNameLst>
                                          <p:attrName>ppt_x</p:attrName>
                                          <p:attrName>ppt_y</p:attrName>
                                        </p:attrNameLst>
                                      </p:cBhvr>
                                      <p:rCtr x="-2292" y="0"/>
                                    </p:animMotion>
                                  </p:childTnLst>
                                </p:cTn>
                              </p:par>
                            </p:childTnLst>
                          </p:cTn>
                        </p:par>
                        <p:par>
                          <p:cTn id="16" fill="hold">
                            <p:stCondLst>
                              <p:cond delay="6002"/>
                            </p:stCondLst>
                            <p:childTnLst>
                              <p:par>
                                <p:cTn id="17" presetID="53" presetClass="entr" presetSubtype="16" fill="hold" nodeType="afterEffect">
                                  <p:stCondLst>
                                    <p:cond delay="0"/>
                                  </p:stCondLst>
                                  <p:childTnLst>
                                    <p:set>
                                      <p:cBhvr>
                                        <p:cTn id="18" dur="1" fill="hold">
                                          <p:stCondLst>
                                            <p:cond delay="0"/>
                                          </p:stCondLst>
                                        </p:cTn>
                                        <p:tgtEl>
                                          <p:spTgt spid="109"/>
                                        </p:tgtEl>
                                        <p:attrNameLst>
                                          <p:attrName>style.visibility</p:attrName>
                                        </p:attrNameLst>
                                      </p:cBhvr>
                                      <p:to>
                                        <p:strVal val="visible"/>
                                      </p:to>
                                    </p:set>
                                    <p:anim calcmode="lin" valueType="num">
                                      <p:cBhvr>
                                        <p:cTn id="19" dur="500" fill="hold"/>
                                        <p:tgtEl>
                                          <p:spTgt spid="109"/>
                                        </p:tgtEl>
                                        <p:attrNameLst>
                                          <p:attrName>ppt_w</p:attrName>
                                        </p:attrNameLst>
                                      </p:cBhvr>
                                      <p:tavLst>
                                        <p:tav tm="0">
                                          <p:val>
                                            <p:fltVal val="0"/>
                                          </p:val>
                                        </p:tav>
                                        <p:tav tm="100000">
                                          <p:val>
                                            <p:strVal val="#ppt_w"/>
                                          </p:val>
                                        </p:tav>
                                      </p:tavLst>
                                    </p:anim>
                                    <p:anim calcmode="lin" valueType="num">
                                      <p:cBhvr>
                                        <p:cTn id="20" dur="500" fill="hold"/>
                                        <p:tgtEl>
                                          <p:spTgt spid="109"/>
                                        </p:tgtEl>
                                        <p:attrNameLst>
                                          <p:attrName>ppt_h</p:attrName>
                                        </p:attrNameLst>
                                      </p:cBhvr>
                                      <p:tavLst>
                                        <p:tav tm="0">
                                          <p:val>
                                            <p:fltVal val="0"/>
                                          </p:val>
                                        </p:tav>
                                        <p:tav tm="100000">
                                          <p:val>
                                            <p:strVal val="#ppt_h"/>
                                          </p:val>
                                        </p:tav>
                                      </p:tavLst>
                                    </p:anim>
                                    <p:animEffect transition="in" filter="fade">
                                      <p:cBhvr>
                                        <p:cTn id="21" dur="500"/>
                                        <p:tgtEl>
                                          <p:spTgt spid="109"/>
                                        </p:tgtEl>
                                      </p:cBhvr>
                                    </p:animEffect>
                                  </p:childTnLst>
                                </p:cTn>
                              </p:par>
                            </p:childTnLst>
                          </p:cTn>
                        </p:par>
                        <p:par>
                          <p:cTn id="22" fill="hold">
                            <p:stCondLst>
                              <p:cond delay="6502"/>
                            </p:stCondLst>
                            <p:childTnLst>
                              <p:par>
                                <p:cTn id="23" presetID="42" presetClass="path" presetSubtype="0" accel="50000" decel="50000" fill="hold" nodeType="afterEffect">
                                  <p:stCondLst>
                                    <p:cond delay="0"/>
                                  </p:stCondLst>
                                  <p:childTnLst>
                                    <p:animMotion origin="layout" path="M 1.875E-6 2.59259E-6 L -0.0457 0.00023 " pathEditMode="relative" rAng="0" ptsTypes="AA">
                                      <p:cBhvr>
                                        <p:cTn id="24" dur="1000" fill="hold"/>
                                        <p:tgtEl>
                                          <p:spTgt spid="51"/>
                                        </p:tgtEl>
                                        <p:attrNameLst>
                                          <p:attrName>ppt_x</p:attrName>
                                          <p:attrName>ppt_y</p:attrName>
                                        </p:attrNameLst>
                                      </p:cBhvr>
                                      <p:rCtr x="-2292" y="0"/>
                                    </p:animMotion>
                                  </p:childTnLst>
                                </p:cTn>
                              </p:par>
                            </p:childTnLst>
                          </p:cTn>
                        </p:par>
                        <p:par>
                          <p:cTn id="25" fill="hold">
                            <p:stCondLst>
                              <p:cond delay="7502"/>
                            </p:stCondLst>
                            <p:childTnLst>
                              <p:par>
                                <p:cTn id="26" presetID="1" presetClass="entr" presetSubtype="0" fill="hold" grpId="0" nodeType="afterEffect">
                                  <p:stCondLst>
                                    <p:cond delay="0"/>
                                  </p:stCondLst>
                                  <p:iterate type="lt">
                                    <p:tmAbs val="50"/>
                                  </p:iterate>
                                  <p:childTnLst>
                                    <p:set>
                                      <p:cBhvr>
                                        <p:cTn id="27" dur="1" fill="hold">
                                          <p:stCondLst>
                                            <p:cond delay="0"/>
                                          </p:stCondLst>
                                        </p:cTn>
                                        <p:tgtEl>
                                          <p:spTgt spid="114"/>
                                        </p:tgtEl>
                                        <p:attrNameLst>
                                          <p:attrName>style.visibility</p:attrName>
                                        </p:attrNameLst>
                                      </p:cBhvr>
                                      <p:to>
                                        <p:strVal val="visible"/>
                                      </p:to>
                                    </p:set>
                                  </p:childTnLst>
                                </p:cTn>
                              </p:par>
                            </p:childTnLst>
                          </p:cTn>
                        </p:par>
                        <p:par>
                          <p:cTn id="28" fill="hold">
                            <p:stCondLst>
                              <p:cond delay="9453"/>
                            </p:stCondLst>
                            <p:childTnLst>
                              <p:par>
                                <p:cTn id="29" presetID="1" presetClass="entr" presetSubtype="0" fill="hold" grpId="0" nodeType="afterEffect">
                                  <p:stCondLst>
                                    <p:cond delay="0"/>
                                  </p:stCondLst>
                                  <p:iterate type="lt">
                                    <p:tmAbs val="50"/>
                                  </p:iterate>
                                  <p:childTnLst>
                                    <p:set>
                                      <p:cBhvr>
                                        <p:cTn id="30" dur="1" fill="hold">
                                          <p:stCondLst>
                                            <p:cond delay="0"/>
                                          </p:stCondLst>
                                        </p:cTn>
                                        <p:tgtEl>
                                          <p:spTgt spid="150"/>
                                        </p:tgtEl>
                                        <p:attrNameLst>
                                          <p:attrName>style.visibility</p:attrName>
                                        </p:attrNameLst>
                                      </p:cBhvr>
                                      <p:to>
                                        <p:strVal val="visible"/>
                                      </p:to>
                                    </p:set>
                                  </p:childTnLst>
                                </p:cTn>
                              </p:par>
                            </p:childTnLst>
                          </p:cTn>
                        </p:par>
                        <p:par>
                          <p:cTn id="31" fill="hold">
                            <p:stCondLst>
                              <p:cond delay="10404"/>
                            </p:stCondLst>
                            <p:childTnLst>
                              <p:par>
                                <p:cTn id="32" presetID="42" presetClass="path" presetSubtype="0" accel="50000" decel="50000" fill="hold" nodeType="afterEffect">
                                  <p:stCondLst>
                                    <p:cond delay="0"/>
                                  </p:stCondLst>
                                  <p:childTnLst>
                                    <p:animMotion origin="layout" path="M -4.375E-6 2.59259E-6 L 0.0448 0.00254 " pathEditMode="relative" rAng="0" ptsTypes="AA">
                                      <p:cBhvr>
                                        <p:cTn id="33" dur="1000" fill="hold"/>
                                        <p:tgtEl>
                                          <p:spTgt spid="54"/>
                                        </p:tgtEl>
                                        <p:attrNameLst>
                                          <p:attrName>ppt_x</p:attrName>
                                          <p:attrName>ppt_y</p:attrName>
                                        </p:attrNameLst>
                                      </p:cBhvr>
                                      <p:rCtr x="2240" y="116"/>
                                    </p:animMotion>
                                  </p:childTnLst>
                                </p:cTn>
                              </p:par>
                            </p:childTnLst>
                          </p:cTn>
                        </p:par>
                        <p:par>
                          <p:cTn id="34" fill="hold">
                            <p:stCondLst>
                              <p:cond delay="11404"/>
                            </p:stCondLst>
                            <p:childTnLst>
                              <p:par>
                                <p:cTn id="35" presetID="1" presetClass="entr" presetSubtype="0" fill="hold" grpId="0" nodeType="afterEffect">
                                  <p:stCondLst>
                                    <p:cond delay="0"/>
                                  </p:stCondLst>
                                  <p:iterate type="lt">
                                    <p:tmAbs val="50"/>
                                  </p:iterate>
                                  <p:childTnLst>
                                    <p:set>
                                      <p:cBhvr>
                                        <p:cTn id="36" dur="1" fill="hold">
                                          <p:stCondLst>
                                            <p:cond delay="0"/>
                                          </p:stCondLst>
                                        </p:cTn>
                                        <p:tgtEl>
                                          <p:spTgt spid="123"/>
                                        </p:tgtEl>
                                        <p:attrNameLst>
                                          <p:attrName>style.visibility</p:attrName>
                                        </p:attrNameLst>
                                      </p:cBhvr>
                                      <p:to>
                                        <p:strVal val="visible"/>
                                      </p:to>
                                    </p:set>
                                  </p:childTnLst>
                                </p:cTn>
                              </p:par>
                            </p:childTnLst>
                          </p:cTn>
                        </p:par>
                        <p:par>
                          <p:cTn id="37" fill="hold">
                            <p:stCondLst>
                              <p:cond delay="13505"/>
                            </p:stCondLst>
                            <p:childTnLst>
                              <p:par>
                                <p:cTn id="38" presetID="42" presetClass="path" presetSubtype="0" accel="50000" decel="50000" fill="hold" nodeType="afterEffect">
                                  <p:stCondLst>
                                    <p:cond delay="0"/>
                                  </p:stCondLst>
                                  <p:childTnLst>
                                    <p:animMotion origin="layout" path="M -4.375E-6 2.59259E-6 L 0.0448 0.00254 " pathEditMode="relative" rAng="0" ptsTypes="AA">
                                      <p:cBhvr>
                                        <p:cTn id="39" dur="1000" fill="hold"/>
                                        <p:tgtEl>
                                          <p:spTgt spid="57"/>
                                        </p:tgtEl>
                                        <p:attrNameLst>
                                          <p:attrName>ppt_x</p:attrName>
                                          <p:attrName>ppt_y</p:attrName>
                                        </p:attrNameLst>
                                      </p:cBhvr>
                                      <p:rCtr x="2240" y="116"/>
                                    </p:animMotion>
                                  </p:childTnLst>
                                </p:cTn>
                              </p:par>
                            </p:childTnLst>
                          </p:cTn>
                        </p:par>
                        <p:par>
                          <p:cTn id="40" fill="hold">
                            <p:stCondLst>
                              <p:cond delay="14505"/>
                            </p:stCondLst>
                            <p:childTnLst>
                              <p:par>
                                <p:cTn id="41" presetID="42" presetClass="path" presetSubtype="0" accel="50000" decel="50000" fill="hold" nodeType="afterEffect">
                                  <p:stCondLst>
                                    <p:cond delay="0"/>
                                  </p:stCondLst>
                                  <p:childTnLst>
                                    <p:animMotion origin="layout" path="M -4.375E-6 -1.48148E-6 L 0.0448 0.00255 " pathEditMode="relative" rAng="0" ptsTypes="AA">
                                      <p:cBhvr>
                                        <p:cTn id="42" dur="1000" fill="hold"/>
                                        <p:tgtEl>
                                          <p:spTgt spid="60"/>
                                        </p:tgtEl>
                                        <p:attrNameLst>
                                          <p:attrName>ppt_x</p:attrName>
                                          <p:attrName>ppt_y</p:attrName>
                                        </p:attrNameLst>
                                      </p:cBhvr>
                                      <p:rCtr x="2240" y="116"/>
                                    </p:animMotion>
                                  </p:childTnLst>
                                </p:cTn>
                              </p:par>
                            </p:childTnLst>
                          </p:cTn>
                        </p:par>
                        <p:par>
                          <p:cTn id="43" fill="hold">
                            <p:stCondLst>
                              <p:cond delay="15505"/>
                            </p:stCondLst>
                            <p:childTnLst>
                              <p:par>
                                <p:cTn id="44" presetID="1" presetClass="entr" presetSubtype="0" fill="hold" grpId="0" nodeType="afterEffect" nodePh="1">
                                  <p:stCondLst>
                                    <p:cond delay="0"/>
                                  </p:stCondLst>
                                  <p:endCondLst>
                                    <p:cond evt="begin" delay="0">
                                      <p:tn val="44"/>
                                    </p:cond>
                                  </p:endCondLst>
                                  <p:iterate type="lt">
                                    <p:tmAbs val="50"/>
                                  </p:iterate>
                                  <p:childTnLst>
                                    <p:set>
                                      <p:cBhvr>
                                        <p:cTn id="45"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14" grpId="0"/>
      <p:bldP spid="123" grpId="0"/>
      <p:bldP spid="142" grpId="0"/>
      <p:bldP spid="149" grpId="0"/>
      <p:bldP spid="1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ángulo 78"/>
          <p:cNvSpPr/>
          <p:nvPr/>
        </p:nvSpPr>
        <p:spPr>
          <a:xfrm>
            <a:off x="0" y="0"/>
            <a:ext cx="12192000" cy="6858000"/>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ángulo redondeado 57"/>
          <p:cNvSpPr/>
          <p:nvPr/>
        </p:nvSpPr>
        <p:spPr>
          <a:xfrm flipH="1">
            <a:off x="609600" y="166255"/>
            <a:ext cx="5422674" cy="6463145"/>
          </a:xfrm>
          <a:prstGeom prst="roundRect">
            <a:avLst>
              <a:gd name="adj" fmla="val 10299"/>
            </a:avLst>
          </a:prstGeom>
          <a:solidFill>
            <a:srgbClr val="242E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dirty="0"/>
          </a:p>
        </p:txBody>
      </p:sp>
      <p:grpSp>
        <p:nvGrpSpPr>
          <p:cNvPr id="105" name="Grupo 104"/>
          <p:cNvGrpSpPr/>
          <p:nvPr/>
        </p:nvGrpSpPr>
        <p:grpSpPr>
          <a:xfrm rot="10800000">
            <a:off x="5687922" y="819150"/>
            <a:ext cx="495164" cy="205701"/>
            <a:chOff x="11750040" y="1600200"/>
            <a:chExt cx="990328" cy="411401"/>
          </a:xfrm>
        </p:grpSpPr>
        <p:sp>
          <p:nvSpPr>
            <p:cNvPr id="100" name="Retraso 99"/>
            <p:cNvSpPr/>
            <p:nvPr/>
          </p:nvSpPr>
          <p:spPr>
            <a:xfrm rot="10800000">
              <a:off x="11751998" y="1881788"/>
              <a:ext cx="309374" cy="106740"/>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nvGrpSpPr>
            <p:cNvPr id="101" name="Grupo 100"/>
            <p:cNvGrpSpPr/>
            <p:nvPr/>
          </p:nvGrpSpPr>
          <p:grpSpPr>
            <a:xfrm>
              <a:off x="11750040" y="1600200"/>
              <a:ext cx="990328" cy="411401"/>
              <a:chOff x="11750040" y="1600200"/>
              <a:chExt cx="990328" cy="411401"/>
            </a:xfrm>
          </p:grpSpPr>
          <p:sp>
            <p:nvSpPr>
              <p:cNvPr id="9" name="Elipse 8"/>
              <p:cNvSpPr/>
              <p:nvPr/>
            </p:nvSpPr>
            <p:spPr>
              <a:xfrm>
                <a:off x="12348482" y="1600200"/>
                <a:ext cx="391886" cy="3918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99" name="Forma libre 98"/>
              <p:cNvSpPr/>
              <p:nvPr/>
            </p:nvSpPr>
            <p:spPr>
              <a:xfrm>
                <a:off x="11750040" y="1714500"/>
                <a:ext cx="708660" cy="297101"/>
              </a:xfrm>
              <a:custGeom>
                <a:avLst/>
                <a:gdLst>
                  <a:gd name="connsiteX0" fmla="*/ 0 w 708660"/>
                  <a:gd name="connsiteY0" fmla="*/ 295376 h 297101"/>
                  <a:gd name="connsiteX1" fmla="*/ 715 w 708660"/>
                  <a:gd name="connsiteY1" fmla="*/ 297101 h 297101"/>
                  <a:gd name="connsiteX2" fmla="*/ 0 w 708660"/>
                  <a:gd name="connsiteY2" fmla="*/ 297101 h 297101"/>
                  <a:gd name="connsiteX3" fmla="*/ 0 w 708660"/>
                  <a:gd name="connsiteY3" fmla="*/ 0 h 297101"/>
                  <a:gd name="connsiteX4" fmla="*/ 708660 w 708660"/>
                  <a:gd name="connsiteY4" fmla="*/ 0 h 297101"/>
                  <a:gd name="connsiteX5" fmla="*/ 708660 w 708660"/>
                  <a:gd name="connsiteY5" fmla="*/ 190500 h 297101"/>
                  <a:gd name="connsiteX6" fmla="*/ 292354 w 708660"/>
                  <a:gd name="connsiteY6" fmla="*/ 190500 h 297101"/>
                  <a:gd name="connsiteX7" fmla="*/ 291933 w 708660"/>
                  <a:gd name="connsiteY7" fmla="*/ 190415 h 297101"/>
                  <a:gd name="connsiteX8" fmla="*/ 55148 w 708660"/>
                  <a:gd name="connsiteY8" fmla="*/ 190415 h 297101"/>
                  <a:gd name="connsiteX9" fmla="*/ 0 w 708660"/>
                  <a:gd name="connsiteY9" fmla="*/ 245563 h 297101"/>
                  <a:gd name="connsiteX10" fmla="*/ 0 w 708660"/>
                  <a:gd name="connsiteY10" fmla="*/ 190500 h 297101"/>
                  <a:gd name="connsiteX11" fmla="*/ 0 w 708660"/>
                  <a:gd name="connsiteY11" fmla="*/ 108645 h 2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660" h="297101">
                    <a:moveTo>
                      <a:pt x="0" y="295376"/>
                    </a:moveTo>
                    <a:lnTo>
                      <a:pt x="715" y="297101"/>
                    </a:lnTo>
                    <a:lnTo>
                      <a:pt x="0" y="297101"/>
                    </a:lnTo>
                    <a:close/>
                    <a:moveTo>
                      <a:pt x="0" y="0"/>
                    </a:moveTo>
                    <a:lnTo>
                      <a:pt x="708660" y="0"/>
                    </a:lnTo>
                    <a:lnTo>
                      <a:pt x="708660" y="190500"/>
                    </a:lnTo>
                    <a:lnTo>
                      <a:pt x="292354" y="190500"/>
                    </a:lnTo>
                    <a:lnTo>
                      <a:pt x="291933" y="190415"/>
                    </a:lnTo>
                    <a:lnTo>
                      <a:pt x="55148" y="190415"/>
                    </a:lnTo>
                    <a:cubicBezTo>
                      <a:pt x="24691" y="190415"/>
                      <a:pt x="0" y="215106"/>
                      <a:pt x="0" y="245563"/>
                    </a:cubicBezTo>
                    <a:lnTo>
                      <a:pt x="0" y="190500"/>
                    </a:lnTo>
                    <a:lnTo>
                      <a:pt x="0" y="108645"/>
                    </a:lnTo>
                    <a:close/>
                  </a:path>
                </a:pathLst>
              </a:custGeom>
              <a:gradFill>
                <a:gsLst>
                  <a:gs pos="6195">
                    <a:schemeClr val="bg1">
                      <a:lumMod val="75000"/>
                    </a:schemeClr>
                  </a:gs>
                  <a:gs pos="100000">
                    <a:schemeClr val="bg1"/>
                  </a:gs>
                  <a:gs pos="24000">
                    <a:schemeClr val="bg1">
                      <a:lumMod val="75000"/>
                    </a:schemeClr>
                  </a:gs>
                  <a:gs pos="95000">
                    <a:schemeClr val="bg2">
                      <a:lumMod val="2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grpSp>
      <p:grpSp>
        <p:nvGrpSpPr>
          <p:cNvPr id="106" name="Grupo 105"/>
          <p:cNvGrpSpPr/>
          <p:nvPr/>
        </p:nvGrpSpPr>
        <p:grpSpPr>
          <a:xfrm rot="10800000">
            <a:off x="5693728" y="1577143"/>
            <a:ext cx="495164" cy="205701"/>
            <a:chOff x="11750040" y="1600200"/>
            <a:chExt cx="990328" cy="411401"/>
          </a:xfrm>
        </p:grpSpPr>
        <p:sp>
          <p:nvSpPr>
            <p:cNvPr id="107" name="Retraso 106"/>
            <p:cNvSpPr/>
            <p:nvPr/>
          </p:nvSpPr>
          <p:spPr>
            <a:xfrm rot="10800000">
              <a:off x="11751998" y="1881788"/>
              <a:ext cx="309374" cy="106740"/>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nvGrpSpPr>
            <p:cNvPr id="108" name="Grupo 107"/>
            <p:cNvGrpSpPr/>
            <p:nvPr/>
          </p:nvGrpSpPr>
          <p:grpSpPr>
            <a:xfrm>
              <a:off x="11750040" y="1600200"/>
              <a:ext cx="990328" cy="411401"/>
              <a:chOff x="11750040" y="1600200"/>
              <a:chExt cx="990328" cy="411401"/>
            </a:xfrm>
          </p:grpSpPr>
          <p:sp>
            <p:nvSpPr>
              <p:cNvPr id="109" name="Elipse 108"/>
              <p:cNvSpPr/>
              <p:nvPr/>
            </p:nvSpPr>
            <p:spPr>
              <a:xfrm>
                <a:off x="12348482" y="1600200"/>
                <a:ext cx="391886" cy="3918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110" name="Forma libre 109"/>
              <p:cNvSpPr/>
              <p:nvPr/>
            </p:nvSpPr>
            <p:spPr>
              <a:xfrm>
                <a:off x="11750040" y="1714500"/>
                <a:ext cx="708660" cy="297101"/>
              </a:xfrm>
              <a:custGeom>
                <a:avLst/>
                <a:gdLst>
                  <a:gd name="connsiteX0" fmla="*/ 0 w 708660"/>
                  <a:gd name="connsiteY0" fmla="*/ 295376 h 297101"/>
                  <a:gd name="connsiteX1" fmla="*/ 715 w 708660"/>
                  <a:gd name="connsiteY1" fmla="*/ 297101 h 297101"/>
                  <a:gd name="connsiteX2" fmla="*/ 0 w 708660"/>
                  <a:gd name="connsiteY2" fmla="*/ 297101 h 297101"/>
                  <a:gd name="connsiteX3" fmla="*/ 0 w 708660"/>
                  <a:gd name="connsiteY3" fmla="*/ 0 h 297101"/>
                  <a:gd name="connsiteX4" fmla="*/ 708660 w 708660"/>
                  <a:gd name="connsiteY4" fmla="*/ 0 h 297101"/>
                  <a:gd name="connsiteX5" fmla="*/ 708660 w 708660"/>
                  <a:gd name="connsiteY5" fmla="*/ 190500 h 297101"/>
                  <a:gd name="connsiteX6" fmla="*/ 292354 w 708660"/>
                  <a:gd name="connsiteY6" fmla="*/ 190500 h 297101"/>
                  <a:gd name="connsiteX7" fmla="*/ 291933 w 708660"/>
                  <a:gd name="connsiteY7" fmla="*/ 190415 h 297101"/>
                  <a:gd name="connsiteX8" fmla="*/ 55148 w 708660"/>
                  <a:gd name="connsiteY8" fmla="*/ 190415 h 297101"/>
                  <a:gd name="connsiteX9" fmla="*/ 0 w 708660"/>
                  <a:gd name="connsiteY9" fmla="*/ 245563 h 297101"/>
                  <a:gd name="connsiteX10" fmla="*/ 0 w 708660"/>
                  <a:gd name="connsiteY10" fmla="*/ 190500 h 297101"/>
                  <a:gd name="connsiteX11" fmla="*/ 0 w 708660"/>
                  <a:gd name="connsiteY11" fmla="*/ 108645 h 2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660" h="297101">
                    <a:moveTo>
                      <a:pt x="0" y="295376"/>
                    </a:moveTo>
                    <a:lnTo>
                      <a:pt x="715" y="297101"/>
                    </a:lnTo>
                    <a:lnTo>
                      <a:pt x="0" y="297101"/>
                    </a:lnTo>
                    <a:close/>
                    <a:moveTo>
                      <a:pt x="0" y="0"/>
                    </a:moveTo>
                    <a:lnTo>
                      <a:pt x="708660" y="0"/>
                    </a:lnTo>
                    <a:lnTo>
                      <a:pt x="708660" y="190500"/>
                    </a:lnTo>
                    <a:lnTo>
                      <a:pt x="292354" y="190500"/>
                    </a:lnTo>
                    <a:lnTo>
                      <a:pt x="291933" y="190415"/>
                    </a:lnTo>
                    <a:lnTo>
                      <a:pt x="55148" y="190415"/>
                    </a:lnTo>
                    <a:cubicBezTo>
                      <a:pt x="24691" y="190415"/>
                      <a:pt x="0" y="215106"/>
                      <a:pt x="0" y="245563"/>
                    </a:cubicBezTo>
                    <a:lnTo>
                      <a:pt x="0" y="190500"/>
                    </a:lnTo>
                    <a:lnTo>
                      <a:pt x="0" y="108645"/>
                    </a:lnTo>
                    <a:close/>
                  </a:path>
                </a:pathLst>
              </a:custGeom>
              <a:gradFill>
                <a:gsLst>
                  <a:gs pos="6195">
                    <a:schemeClr val="bg1">
                      <a:lumMod val="75000"/>
                    </a:schemeClr>
                  </a:gs>
                  <a:gs pos="100000">
                    <a:schemeClr val="bg1"/>
                  </a:gs>
                  <a:gs pos="24000">
                    <a:schemeClr val="bg1">
                      <a:lumMod val="75000"/>
                    </a:schemeClr>
                  </a:gs>
                  <a:gs pos="95000">
                    <a:schemeClr val="bg2">
                      <a:lumMod val="2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grpSp>
      <p:grpSp>
        <p:nvGrpSpPr>
          <p:cNvPr id="116" name="Grupo 115"/>
          <p:cNvGrpSpPr/>
          <p:nvPr/>
        </p:nvGrpSpPr>
        <p:grpSpPr>
          <a:xfrm rot="10800000">
            <a:off x="5693728" y="2265221"/>
            <a:ext cx="495164" cy="205701"/>
            <a:chOff x="11750040" y="1600200"/>
            <a:chExt cx="990328" cy="411401"/>
          </a:xfrm>
        </p:grpSpPr>
        <p:sp>
          <p:nvSpPr>
            <p:cNvPr id="117" name="Retraso 116"/>
            <p:cNvSpPr/>
            <p:nvPr/>
          </p:nvSpPr>
          <p:spPr>
            <a:xfrm rot="10800000">
              <a:off x="11751998" y="1881788"/>
              <a:ext cx="309374" cy="106740"/>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nvGrpSpPr>
            <p:cNvPr id="118" name="Grupo 117"/>
            <p:cNvGrpSpPr/>
            <p:nvPr/>
          </p:nvGrpSpPr>
          <p:grpSpPr>
            <a:xfrm>
              <a:off x="11750040" y="1600200"/>
              <a:ext cx="990328" cy="411401"/>
              <a:chOff x="11750040" y="1600200"/>
              <a:chExt cx="990328" cy="411401"/>
            </a:xfrm>
          </p:grpSpPr>
          <p:sp>
            <p:nvSpPr>
              <p:cNvPr id="119" name="Elipse 118"/>
              <p:cNvSpPr/>
              <p:nvPr/>
            </p:nvSpPr>
            <p:spPr>
              <a:xfrm>
                <a:off x="12348482" y="1600200"/>
                <a:ext cx="391886" cy="3918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120" name="Forma libre 119"/>
              <p:cNvSpPr/>
              <p:nvPr/>
            </p:nvSpPr>
            <p:spPr>
              <a:xfrm>
                <a:off x="11750040" y="1714500"/>
                <a:ext cx="708660" cy="297101"/>
              </a:xfrm>
              <a:custGeom>
                <a:avLst/>
                <a:gdLst>
                  <a:gd name="connsiteX0" fmla="*/ 0 w 708660"/>
                  <a:gd name="connsiteY0" fmla="*/ 295376 h 297101"/>
                  <a:gd name="connsiteX1" fmla="*/ 715 w 708660"/>
                  <a:gd name="connsiteY1" fmla="*/ 297101 h 297101"/>
                  <a:gd name="connsiteX2" fmla="*/ 0 w 708660"/>
                  <a:gd name="connsiteY2" fmla="*/ 297101 h 297101"/>
                  <a:gd name="connsiteX3" fmla="*/ 0 w 708660"/>
                  <a:gd name="connsiteY3" fmla="*/ 0 h 297101"/>
                  <a:gd name="connsiteX4" fmla="*/ 708660 w 708660"/>
                  <a:gd name="connsiteY4" fmla="*/ 0 h 297101"/>
                  <a:gd name="connsiteX5" fmla="*/ 708660 w 708660"/>
                  <a:gd name="connsiteY5" fmla="*/ 190500 h 297101"/>
                  <a:gd name="connsiteX6" fmla="*/ 292354 w 708660"/>
                  <a:gd name="connsiteY6" fmla="*/ 190500 h 297101"/>
                  <a:gd name="connsiteX7" fmla="*/ 291933 w 708660"/>
                  <a:gd name="connsiteY7" fmla="*/ 190415 h 297101"/>
                  <a:gd name="connsiteX8" fmla="*/ 55148 w 708660"/>
                  <a:gd name="connsiteY8" fmla="*/ 190415 h 297101"/>
                  <a:gd name="connsiteX9" fmla="*/ 0 w 708660"/>
                  <a:gd name="connsiteY9" fmla="*/ 245563 h 297101"/>
                  <a:gd name="connsiteX10" fmla="*/ 0 w 708660"/>
                  <a:gd name="connsiteY10" fmla="*/ 190500 h 297101"/>
                  <a:gd name="connsiteX11" fmla="*/ 0 w 708660"/>
                  <a:gd name="connsiteY11" fmla="*/ 108645 h 2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660" h="297101">
                    <a:moveTo>
                      <a:pt x="0" y="295376"/>
                    </a:moveTo>
                    <a:lnTo>
                      <a:pt x="715" y="297101"/>
                    </a:lnTo>
                    <a:lnTo>
                      <a:pt x="0" y="297101"/>
                    </a:lnTo>
                    <a:close/>
                    <a:moveTo>
                      <a:pt x="0" y="0"/>
                    </a:moveTo>
                    <a:lnTo>
                      <a:pt x="708660" y="0"/>
                    </a:lnTo>
                    <a:lnTo>
                      <a:pt x="708660" y="190500"/>
                    </a:lnTo>
                    <a:lnTo>
                      <a:pt x="292354" y="190500"/>
                    </a:lnTo>
                    <a:lnTo>
                      <a:pt x="291933" y="190415"/>
                    </a:lnTo>
                    <a:lnTo>
                      <a:pt x="55148" y="190415"/>
                    </a:lnTo>
                    <a:cubicBezTo>
                      <a:pt x="24691" y="190415"/>
                      <a:pt x="0" y="215106"/>
                      <a:pt x="0" y="245563"/>
                    </a:cubicBezTo>
                    <a:lnTo>
                      <a:pt x="0" y="190500"/>
                    </a:lnTo>
                    <a:lnTo>
                      <a:pt x="0" y="108645"/>
                    </a:lnTo>
                    <a:close/>
                  </a:path>
                </a:pathLst>
              </a:custGeom>
              <a:gradFill>
                <a:gsLst>
                  <a:gs pos="6195">
                    <a:schemeClr val="bg1">
                      <a:lumMod val="75000"/>
                    </a:schemeClr>
                  </a:gs>
                  <a:gs pos="100000">
                    <a:schemeClr val="bg1"/>
                  </a:gs>
                  <a:gs pos="24000">
                    <a:schemeClr val="bg1">
                      <a:lumMod val="75000"/>
                    </a:schemeClr>
                  </a:gs>
                  <a:gs pos="95000">
                    <a:schemeClr val="bg2">
                      <a:lumMod val="2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grpSp>
      <p:grpSp>
        <p:nvGrpSpPr>
          <p:cNvPr id="126" name="Grupo 125"/>
          <p:cNvGrpSpPr/>
          <p:nvPr/>
        </p:nvGrpSpPr>
        <p:grpSpPr>
          <a:xfrm rot="10800000">
            <a:off x="5693728" y="2996601"/>
            <a:ext cx="495164" cy="205701"/>
            <a:chOff x="11750040" y="1600200"/>
            <a:chExt cx="990328" cy="411401"/>
          </a:xfrm>
        </p:grpSpPr>
        <p:sp>
          <p:nvSpPr>
            <p:cNvPr id="127" name="Retraso 126"/>
            <p:cNvSpPr/>
            <p:nvPr/>
          </p:nvSpPr>
          <p:spPr>
            <a:xfrm rot="10800000">
              <a:off x="11751998" y="1881788"/>
              <a:ext cx="309374" cy="106740"/>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nvGrpSpPr>
            <p:cNvPr id="128" name="Grupo 127"/>
            <p:cNvGrpSpPr/>
            <p:nvPr/>
          </p:nvGrpSpPr>
          <p:grpSpPr>
            <a:xfrm>
              <a:off x="11750040" y="1600200"/>
              <a:ext cx="990328" cy="411401"/>
              <a:chOff x="11750040" y="1600200"/>
              <a:chExt cx="990328" cy="411401"/>
            </a:xfrm>
          </p:grpSpPr>
          <p:sp>
            <p:nvSpPr>
              <p:cNvPr id="129" name="Elipse 128"/>
              <p:cNvSpPr/>
              <p:nvPr/>
            </p:nvSpPr>
            <p:spPr>
              <a:xfrm>
                <a:off x="12348482" y="1600200"/>
                <a:ext cx="391886" cy="3918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130" name="Forma libre 129"/>
              <p:cNvSpPr/>
              <p:nvPr/>
            </p:nvSpPr>
            <p:spPr>
              <a:xfrm>
                <a:off x="11750040" y="1714500"/>
                <a:ext cx="708660" cy="297101"/>
              </a:xfrm>
              <a:custGeom>
                <a:avLst/>
                <a:gdLst>
                  <a:gd name="connsiteX0" fmla="*/ 0 w 708660"/>
                  <a:gd name="connsiteY0" fmla="*/ 295376 h 297101"/>
                  <a:gd name="connsiteX1" fmla="*/ 715 w 708660"/>
                  <a:gd name="connsiteY1" fmla="*/ 297101 h 297101"/>
                  <a:gd name="connsiteX2" fmla="*/ 0 w 708660"/>
                  <a:gd name="connsiteY2" fmla="*/ 297101 h 297101"/>
                  <a:gd name="connsiteX3" fmla="*/ 0 w 708660"/>
                  <a:gd name="connsiteY3" fmla="*/ 0 h 297101"/>
                  <a:gd name="connsiteX4" fmla="*/ 708660 w 708660"/>
                  <a:gd name="connsiteY4" fmla="*/ 0 h 297101"/>
                  <a:gd name="connsiteX5" fmla="*/ 708660 w 708660"/>
                  <a:gd name="connsiteY5" fmla="*/ 190500 h 297101"/>
                  <a:gd name="connsiteX6" fmla="*/ 292354 w 708660"/>
                  <a:gd name="connsiteY6" fmla="*/ 190500 h 297101"/>
                  <a:gd name="connsiteX7" fmla="*/ 291933 w 708660"/>
                  <a:gd name="connsiteY7" fmla="*/ 190415 h 297101"/>
                  <a:gd name="connsiteX8" fmla="*/ 55148 w 708660"/>
                  <a:gd name="connsiteY8" fmla="*/ 190415 h 297101"/>
                  <a:gd name="connsiteX9" fmla="*/ 0 w 708660"/>
                  <a:gd name="connsiteY9" fmla="*/ 245563 h 297101"/>
                  <a:gd name="connsiteX10" fmla="*/ 0 w 708660"/>
                  <a:gd name="connsiteY10" fmla="*/ 190500 h 297101"/>
                  <a:gd name="connsiteX11" fmla="*/ 0 w 708660"/>
                  <a:gd name="connsiteY11" fmla="*/ 108645 h 2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660" h="297101">
                    <a:moveTo>
                      <a:pt x="0" y="295376"/>
                    </a:moveTo>
                    <a:lnTo>
                      <a:pt x="715" y="297101"/>
                    </a:lnTo>
                    <a:lnTo>
                      <a:pt x="0" y="297101"/>
                    </a:lnTo>
                    <a:close/>
                    <a:moveTo>
                      <a:pt x="0" y="0"/>
                    </a:moveTo>
                    <a:lnTo>
                      <a:pt x="708660" y="0"/>
                    </a:lnTo>
                    <a:lnTo>
                      <a:pt x="708660" y="190500"/>
                    </a:lnTo>
                    <a:lnTo>
                      <a:pt x="292354" y="190500"/>
                    </a:lnTo>
                    <a:lnTo>
                      <a:pt x="291933" y="190415"/>
                    </a:lnTo>
                    <a:lnTo>
                      <a:pt x="55148" y="190415"/>
                    </a:lnTo>
                    <a:cubicBezTo>
                      <a:pt x="24691" y="190415"/>
                      <a:pt x="0" y="215106"/>
                      <a:pt x="0" y="245563"/>
                    </a:cubicBezTo>
                    <a:lnTo>
                      <a:pt x="0" y="190500"/>
                    </a:lnTo>
                    <a:lnTo>
                      <a:pt x="0" y="108645"/>
                    </a:lnTo>
                    <a:close/>
                  </a:path>
                </a:pathLst>
              </a:custGeom>
              <a:gradFill>
                <a:gsLst>
                  <a:gs pos="6195">
                    <a:schemeClr val="bg1">
                      <a:lumMod val="75000"/>
                    </a:schemeClr>
                  </a:gs>
                  <a:gs pos="100000">
                    <a:schemeClr val="bg1"/>
                  </a:gs>
                  <a:gs pos="24000">
                    <a:schemeClr val="bg1">
                      <a:lumMod val="75000"/>
                    </a:schemeClr>
                  </a:gs>
                  <a:gs pos="95000">
                    <a:schemeClr val="bg2">
                      <a:lumMod val="2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grpSp>
      <p:grpSp>
        <p:nvGrpSpPr>
          <p:cNvPr id="131" name="Grupo 130"/>
          <p:cNvGrpSpPr/>
          <p:nvPr/>
        </p:nvGrpSpPr>
        <p:grpSpPr>
          <a:xfrm rot="10800000">
            <a:off x="5693728" y="3735999"/>
            <a:ext cx="495164" cy="205701"/>
            <a:chOff x="11750040" y="1600200"/>
            <a:chExt cx="990328" cy="411401"/>
          </a:xfrm>
        </p:grpSpPr>
        <p:sp>
          <p:nvSpPr>
            <p:cNvPr id="132" name="Retraso 131"/>
            <p:cNvSpPr/>
            <p:nvPr/>
          </p:nvSpPr>
          <p:spPr>
            <a:xfrm rot="10800000">
              <a:off x="11751998" y="1881788"/>
              <a:ext cx="309374" cy="106740"/>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nvGrpSpPr>
            <p:cNvPr id="133" name="Grupo 132"/>
            <p:cNvGrpSpPr/>
            <p:nvPr/>
          </p:nvGrpSpPr>
          <p:grpSpPr>
            <a:xfrm>
              <a:off x="11750040" y="1600200"/>
              <a:ext cx="990328" cy="411401"/>
              <a:chOff x="11750040" y="1600200"/>
              <a:chExt cx="990328" cy="411401"/>
            </a:xfrm>
          </p:grpSpPr>
          <p:sp>
            <p:nvSpPr>
              <p:cNvPr id="134" name="Elipse 133"/>
              <p:cNvSpPr/>
              <p:nvPr/>
            </p:nvSpPr>
            <p:spPr>
              <a:xfrm>
                <a:off x="12348482" y="1600200"/>
                <a:ext cx="391886" cy="3918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135" name="Forma libre 134"/>
              <p:cNvSpPr/>
              <p:nvPr/>
            </p:nvSpPr>
            <p:spPr>
              <a:xfrm>
                <a:off x="11750040" y="1714500"/>
                <a:ext cx="708660" cy="297101"/>
              </a:xfrm>
              <a:custGeom>
                <a:avLst/>
                <a:gdLst>
                  <a:gd name="connsiteX0" fmla="*/ 0 w 708660"/>
                  <a:gd name="connsiteY0" fmla="*/ 295376 h 297101"/>
                  <a:gd name="connsiteX1" fmla="*/ 715 w 708660"/>
                  <a:gd name="connsiteY1" fmla="*/ 297101 h 297101"/>
                  <a:gd name="connsiteX2" fmla="*/ 0 w 708660"/>
                  <a:gd name="connsiteY2" fmla="*/ 297101 h 297101"/>
                  <a:gd name="connsiteX3" fmla="*/ 0 w 708660"/>
                  <a:gd name="connsiteY3" fmla="*/ 0 h 297101"/>
                  <a:gd name="connsiteX4" fmla="*/ 708660 w 708660"/>
                  <a:gd name="connsiteY4" fmla="*/ 0 h 297101"/>
                  <a:gd name="connsiteX5" fmla="*/ 708660 w 708660"/>
                  <a:gd name="connsiteY5" fmla="*/ 190500 h 297101"/>
                  <a:gd name="connsiteX6" fmla="*/ 292354 w 708660"/>
                  <a:gd name="connsiteY6" fmla="*/ 190500 h 297101"/>
                  <a:gd name="connsiteX7" fmla="*/ 291933 w 708660"/>
                  <a:gd name="connsiteY7" fmla="*/ 190415 h 297101"/>
                  <a:gd name="connsiteX8" fmla="*/ 55148 w 708660"/>
                  <a:gd name="connsiteY8" fmla="*/ 190415 h 297101"/>
                  <a:gd name="connsiteX9" fmla="*/ 0 w 708660"/>
                  <a:gd name="connsiteY9" fmla="*/ 245563 h 297101"/>
                  <a:gd name="connsiteX10" fmla="*/ 0 w 708660"/>
                  <a:gd name="connsiteY10" fmla="*/ 190500 h 297101"/>
                  <a:gd name="connsiteX11" fmla="*/ 0 w 708660"/>
                  <a:gd name="connsiteY11" fmla="*/ 108645 h 2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660" h="297101">
                    <a:moveTo>
                      <a:pt x="0" y="295376"/>
                    </a:moveTo>
                    <a:lnTo>
                      <a:pt x="715" y="297101"/>
                    </a:lnTo>
                    <a:lnTo>
                      <a:pt x="0" y="297101"/>
                    </a:lnTo>
                    <a:close/>
                    <a:moveTo>
                      <a:pt x="0" y="0"/>
                    </a:moveTo>
                    <a:lnTo>
                      <a:pt x="708660" y="0"/>
                    </a:lnTo>
                    <a:lnTo>
                      <a:pt x="708660" y="190500"/>
                    </a:lnTo>
                    <a:lnTo>
                      <a:pt x="292354" y="190500"/>
                    </a:lnTo>
                    <a:lnTo>
                      <a:pt x="291933" y="190415"/>
                    </a:lnTo>
                    <a:lnTo>
                      <a:pt x="55148" y="190415"/>
                    </a:lnTo>
                    <a:cubicBezTo>
                      <a:pt x="24691" y="190415"/>
                      <a:pt x="0" y="215106"/>
                      <a:pt x="0" y="245563"/>
                    </a:cubicBezTo>
                    <a:lnTo>
                      <a:pt x="0" y="190500"/>
                    </a:lnTo>
                    <a:lnTo>
                      <a:pt x="0" y="108645"/>
                    </a:lnTo>
                    <a:close/>
                  </a:path>
                </a:pathLst>
              </a:custGeom>
              <a:gradFill>
                <a:gsLst>
                  <a:gs pos="6195">
                    <a:schemeClr val="bg1">
                      <a:lumMod val="75000"/>
                    </a:schemeClr>
                  </a:gs>
                  <a:gs pos="100000">
                    <a:schemeClr val="bg1"/>
                  </a:gs>
                  <a:gs pos="24000">
                    <a:schemeClr val="bg1">
                      <a:lumMod val="75000"/>
                    </a:schemeClr>
                  </a:gs>
                  <a:gs pos="95000">
                    <a:schemeClr val="bg2">
                      <a:lumMod val="2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grpSp>
      <p:grpSp>
        <p:nvGrpSpPr>
          <p:cNvPr id="141" name="Grupo 140"/>
          <p:cNvGrpSpPr/>
          <p:nvPr/>
        </p:nvGrpSpPr>
        <p:grpSpPr>
          <a:xfrm rot="10800000">
            <a:off x="5693728" y="4410488"/>
            <a:ext cx="495164" cy="205701"/>
            <a:chOff x="11750040" y="1600200"/>
            <a:chExt cx="990328" cy="411401"/>
          </a:xfrm>
        </p:grpSpPr>
        <p:sp>
          <p:nvSpPr>
            <p:cNvPr id="142" name="Retraso 141"/>
            <p:cNvSpPr/>
            <p:nvPr/>
          </p:nvSpPr>
          <p:spPr>
            <a:xfrm rot="10800000">
              <a:off x="11751998" y="1881788"/>
              <a:ext cx="309374" cy="106740"/>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nvGrpSpPr>
            <p:cNvPr id="143" name="Grupo 142"/>
            <p:cNvGrpSpPr/>
            <p:nvPr/>
          </p:nvGrpSpPr>
          <p:grpSpPr>
            <a:xfrm>
              <a:off x="11750040" y="1600200"/>
              <a:ext cx="990328" cy="411401"/>
              <a:chOff x="11750040" y="1600200"/>
              <a:chExt cx="990328" cy="411401"/>
            </a:xfrm>
          </p:grpSpPr>
          <p:sp>
            <p:nvSpPr>
              <p:cNvPr id="144" name="Elipse 143"/>
              <p:cNvSpPr/>
              <p:nvPr/>
            </p:nvSpPr>
            <p:spPr>
              <a:xfrm>
                <a:off x="12348482" y="1600200"/>
                <a:ext cx="391886" cy="3918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145" name="Forma libre 144"/>
              <p:cNvSpPr/>
              <p:nvPr/>
            </p:nvSpPr>
            <p:spPr>
              <a:xfrm>
                <a:off x="11750040" y="1714500"/>
                <a:ext cx="708660" cy="297101"/>
              </a:xfrm>
              <a:custGeom>
                <a:avLst/>
                <a:gdLst>
                  <a:gd name="connsiteX0" fmla="*/ 0 w 708660"/>
                  <a:gd name="connsiteY0" fmla="*/ 295376 h 297101"/>
                  <a:gd name="connsiteX1" fmla="*/ 715 w 708660"/>
                  <a:gd name="connsiteY1" fmla="*/ 297101 h 297101"/>
                  <a:gd name="connsiteX2" fmla="*/ 0 w 708660"/>
                  <a:gd name="connsiteY2" fmla="*/ 297101 h 297101"/>
                  <a:gd name="connsiteX3" fmla="*/ 0 w 708660"/>
                  <a:gd name="connsiteY3" fmla="*/ 0 h 297101"/>
                  <a:gd name="connsiteX4" fmla="*/ 708660 w 708660"/>
                  <a:gd name="connsiteY4" fmla="*/ 0 h 297101"/>
                  <a:gd name="connsiteX5" fmla="*/ 708660 w 708660"/>
                  <a:gd name="connsiteY5" fmla="*/ 190500 h 297101"/>
                  <a:gd name="connsiteX6" fmla="*/ 292354 w 708660"/>
                  <a:gd name="connsiteY6" fmla="*/ 190500 h 297101"/>
                  <a:gd name="connsiteX7" fmla="*/ 291933 w 708660"/>
                  <a:gd name="connsiteY7" fmla="*/ 190415 h 297101"/>
                  <a:gd name="connsiteX8" fmla="*/ 55148 w 708660"/>
                  <a:gd name="connsiteY8" fmla="*/ 190415 h 297101"/>
                  <a:gd name="connsiteX9" fmla="*/ 0 w 708660"/>
                  <a:gd name="connsiteY9" fmla="*/ 245563 h 297101"/>
                  <a:gd name="connsiteX10" fmla="*/ 0 w 708660"/>
                  <a:gd name="connsiteY10" fmla="*/ 190500 h 297101"/>
                  <a:gd name="connsiteX11" fmla="*/ 0 w 708660"/>
                  <a:gd name="connsiteY11" fmla="*/ 108645 h 2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660" h="297101">
                    <a:moveTo>
                      <a:pt x="0" y="295376"/>
                    </a:moveTo>
                    <a:lnTo>
                      <a:pt x="715" y="297101"/>
                    </a:lnTo>
                    <a:lnTo>
                      <a:pt x="0" y="297101"/>
                    </a:lnTo>
                    <a:close/>
                    <a:moveTo>
                      <a:pt x="0" y="0"/>
                    </a:moveTo>
                    <a:lnTo>
                      <a:pt x="708660" y="0"/>
                    </a:lnTo>
                    <a:lnTo>
                      <a:pt x="708660" y="190500"/>
                    </a:lnTo>
                    <a:lnTo>
                      <a:pt x="292354" y="190500"/>
                    </a:lnTo>
                    <a:lnTo>
                      <a:pt x="291933" y="190415"/>
                    </a:lnTo>
                    <a:lnTo>
                      <a:pt x="55148" y="190415"/>
                    </a:lnTo>
                    <a:cubicBezTo>
                      <a:pt x="24691" y="190415"/>
                      <a:pt x="0" y="215106"/>
                      <a:pt x="0" y="245563"/>
                    </a:cubicBezTo>
                    <a:lnTo>
                      <a:pt x="0" y="190500"/>
                    </a:lnTo>
                    <a:lnTo>
                      <a:pt x="0" y="108645"/>
                    </a:lnTo>
                    <a:close/>
                  </a:path>
                </a:pathLst>
              </a:custGeom>
              <a:gradFill>
                <a:gsLst>
                  <a:gs pos="6195">
                    <a:schemeClr val="bg1">
                      <a:lumMod val="75000"/>
                    </a:schemeClr>
                  </a:gs>
                  <a:gs pos="100000">
                    <a:schemeClr val="bg1"/>
                  </a:gs>
                  <a:gs pos="24000">
                    <a:schemeClr val="bg1">
                      <a:lumMod val="75000"/>
                    </a:schemeClr>
                  </a:gs>
                  <a:gs pos="95000">
                    <a:schemeClr val="bg2">
                      <a:lumMod val="2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grpSp>
      <p:grpSp>
        <p:nvGrpSpPr>
          <p:cNvPr id="151" name="Grupo 150"/>
          <p:cNvGrpSpPr/>
          <p:nvPr/>
        </p:nvGrpSpPr>
        <p:grpSpPr>
          <a:xfrm rot="10800000">
            <a:off x="5686108" y="5120945"/>
            <a:ext cx="495164" cy="205701"/>
            <a:chOff x="11750040" y="1600200"/>
            <a:chExt cx="990328" cy="411401"/>
          </a:xfrm>
        </p:grpSpPr>
        <p:sp>
          <p:nvSpPr>
            <p:cNvPr id="152" name="Retraso 151"/>
            <p:cNvSpPr/>
            <p:nvPr/>
          </p:nvSpPr>
          <p:spPr>
            <a:xfrm rot="10800000">
              <a:off x="11751998" y="1881788"/>
              <a:ext cx="309374" cy="106740"/>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nvGrpSpPr>
            <p:cNvPr id="153" name="Grupo 152"/>
            <p:cNvGrpSpPr/>
            <p:nvPr/>
          </p:nvGrpSpPr>
          <p:grpSpPr>
            <a:xfrm>
              <a:off x="11750040" y="1600200"/>
              <a:ext cx="990328" cy="411401"/>
              <a:chOff x="11750040" y="1600200"/>
              <a:chExt cx="990328" cy="411401"/>
            </a:xfrm>
          </p:grpSpPr>
          <p:sp>
            <p:nvSpPr>
              <p:cNvPr id="154" name="Elipse 153"/>
              <p:cNvSpPr/>
              <p:nvPr/>
            </p:nvSpPr>
            <p:spPr>
              <a:xfrm>
                <a:off x="12348482" y="1600200"/>
                <a:ext cx="391886" cy="3918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155" name="Forma libre 154"/>
              <p:cNvSpPr/>
              <p:nvPr/>
            </p:nvSpPr>
            <p:spPr>
              <a:xfrm>
                <a:off x="11750040" y="1714500"/>
                <a:ext cx="708660" cy="297101"/>
              </a:xfrm>
              <a:custGeom>
                <a:avLst/>
                <a:gdLst>
                  <a:gd name="connsiteX0" fmla="*/ 0 w 708660"/>
                  <a:gd name="connsiteY0" fmla="*/ 295376 h 297101"/>
                  <a:gd name="connsiteX1" fmla="*/ 715 w 708660"/>
                  <a:gd name="connsiteY1" fmla="*/ 297101 h 297101"/>
                  <a:gd name="connsiteX2" fmla="*/ 0 w 708660"/>
                  <a:gd name="connsiteY2" fmla="*/ 297101 h 297101"/>
                  <a:gd name="connsiteX3" fmla="*/ 0 w 708660"/>
                  <a:gd name="connsiteY3" fmla="*/ 0 h 297101"/>
                  <a:gd name="connsiteX4" fmla="*/ 708660 w 708660"/>
                  <a:gd name="connsiteY4" fmla="*/ 0 h 297101"/>
                  <a:gd name="connsiteX5" fmla="*/ 708660 w 708660"/>
                  <a:gd name="connsiteY5" fmla="*/ 190500 h 297101"/>
                  <a:gd name="connsiteX6" fmla="*/ 292354 w 708660"/>
                  <a:gd name="connsiteY6" fmla="*/ 190500 h 297101"/>
                  <a:gd name="connsiteX7" fmla="*/ 291933 w 708660"/>
                  <a:gd name="connsiteY7" fmla="*/ 190415 h 297101"/>
                  <a:gd name="connsiteX8" fmla="*/ 55148 w 708660"/>
                  <a:gd name="connsiteY8" fmla="*/ 190415 h 297101"/>
                  <a:gd name="connsiteX9" fmla="*/ 0 w 708660"/>
                  <a:gd name="connsiteY9" fmla="*/ 245563 h 297101"/>
                  <a:gd name="connsiteX10" fmla="*/ 0 w 708660"/>
                  <a:gd name="connsiteY10" fmla="*/ 190500 h 297101"/>
                  <a:gd name="connsiteX11" fmla="*/ 0 w 708660"/>
                  <a:gd name="connsiteY11" fmla="*/ 108645 h 2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660" h="297101">
                    <a:moveTo>
                      <a:pt x="0" y="295376"/>
                    </a:moveTo>
                    <a:lnTo>
                      <a:pt x="715" y="297101"/>
                    </a:lnTo>
                    <a:lnTo>
                      <a:pt x="0" y="297101"/>
                    </a:lnTo>
                    <a:close/>
                    <a:moveTo>
                      <a:pt x="0" y="0"/>
                    </a:moveTo>
                    <a:lnTo>
                      <a:pt x="708660" y="0"/>
                    </a:lnTo>
                    <a:lnTo>
                      <a:pt x="708660" y="190500"/>
                    </a:lnTo>
                    <a:lnTo>
                      <a:pt x="292354" y="190500"/>
                    </a:lnTo>
                    <a:lnTo>
                      <a:pt x="291933" y="190415"/>
                    </a:lnTo>
                    <a:lnTo>
                      <a:pt x="55148" y="190415"/>
                    </a:lnTo>
                    <a:cubicBezTo>
                      <a:pt x="24691" y="190415"/>
                      <a:pt x="0" y="215106"/>
                      <a:pt x="0" y="245563"/>
                    </a:cubicBezTo>
                    <a:lnTo>
                      <a:pt x="0" y="190500"/>
                    </a:lnTo>
                    <a:lnTo>
                      <a:pt x="0" y="108645"/>
                    </a:lnTo>
                    <a:close/>
                  </a:path>
                </a:pathLst>
              </a:custGeom>
              <a:gradFill>
                <a:gsLst>
                  <a:gs pos="6195">
                    <a:schemeClr val="bg1">
                      <a:lumMod val="75000"/>
                    </a:schemeClr>
                  </a:gs>
                  <a:gs pos="100000">
                    <a:schemeClr val="bg1"/>
                  </a:gs>
                  <a:gs pos="24000">
                    <a:schemeClr val="bg1">
                      <a:lumMod val="75000"/>
                    </a:schemeClr>
                  </a:gs>
                  <a:gs pos="95000">
                    <a:schemeClr val="bg2">
                      <a:lumMod val="2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grpSp>
      <p:grpSp>
        <p:nvGrpSpPr>
          <p:cNvPr id="156" name="Grupo 155"/>
          <p:cNvGrpSpPr/>
          <p:nvPr/>
        </p:nvGrpSpPr>
        <p:grpSpPr>
          <a:xfrm rot="10800000">
            <a:off x="5686108" y="5875841"/>
            <a:ext cx="495164" cy="205701"/>
            <a:chOff x="11750040" y="1600200"/>
            <a:chExt cx="990328" cy="411401"/>
          </a:xfrm>
        </p:grpSpPr>
        <p:sp>
          <p:nvSpPr>
            <p:cNvPr id="157" name="Retraso 156"/>
            <p:cNvSpPr/>
            <p:nvPr/>
          </p:nvSpPr>
          <p:spPr>
            <a:xfrm rot="10800000">
              <a:off x="11751998" y="1881788"/>
              <a:ext cx="309374" cy="106740"/>
            </a:xfrm>
            <a:prstGeom prst="flowChartDelay">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nvGrpSpPr>
            <p:cNvPr id="158" name="Grupo 157"/>
            <p:cNvGrpSpPr/>
            <p:nvPr/>
          </p:nvGrpSpPr>
          <p:grpSpPr>
            <a:xfrm>
              <a:off x="11750040" y="1600200"/>
              <a:ext cx="990328" cy="411401"/>
              <a:chOff x="11750040" y="1600200"/>
              <a:chExt cx="990328" cy="411401"/>
            </a:xfrm>
          </p:grpSpPr>
          <p:sp>
            <p:nvSpPr>
              <p:cNvPr id="159" name="Elipse 158"/>
              <p:cNvSpPr/>
              <p:nvPr/>
            </p:nvSpPr>
            <p:spPr>
              <a:xfrm>
                <a:off x="12348482" y="1600200"/>
                <a:ext cx="391886" cy="39188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160" name="Forma libre 159"/>
              <p:cNvSpPr/>
              <p:nvPr/>
            </p:nvSpPr>
            <p:spPr>
              <a:xfrm>
                <a:off x="11750040" y="1714500"/>
                <a:ext cx="708660" cy="297101"/>
              </a:xfrm>
              <a:custGeom>
                <a:avLst/>
                <a:gdLst>
                  <a:gd name="connsiteX0" fmla="*/ 0 w 708660"/>
                  <a:gd name="connsiteY0" fmla="*/ 295376 h 297101"/>
                  <a:gd name="connsiteX1" fmla="*/ 715 w 708660"/>
                  <a:gd name="connsiteY1" fmla="*/ 297101 h 297101"/>
                  <a:gd name="connsiteX2" fmla="*/ 0 w 708660"/>
                  <a:gd name="connsiteY2" fmla="*/ 297101 h 297101"/>
                  <a:gd name="connsiteX3" fmla="*/ 0 w 708660"/>
                  <a:gd name="connsiteY3" fmla="*/ 0 h 297101"/>
                  <a:gd name="connsiteX4" fmla="*/ 708660 w 708660"/>
                  <a:gd name="connsiteY4" fmla="*/ 0 h 297101"/>
                  <a:gd name="connsiteX5" fmla="*/ 708660 w 708660"/>
                  <a:gd name="connsiteY5" fmla="*/ 190500 h 297101"/>
                  <a:gd name="connsiteX6" fmla="*/ 292354 w 708660"/>
                  <a:gd name="connsiteY6" fmla="*/ 190500 h 297101"/>
                  <a:gd name="connsiteX7" fmla="*/ 291933 w 708660"/>
                  <a:gd name="connsiteY7" fmla="*/ 190415 h 297101"/>
                  <a:gd name="connsiteX8" fmla="*/ 55148 w 708660"/>
                  <a:gd name="connsiteY8" fmla="*/ 190415 h 297101"/>
                  <a:gd name="connsiteX9" fmla="*/ 0 w 708660"/>
                  <a:gd name="connsiteY9" fmla="*/ 245563 h 297101"/>
                  <a:gd name="connsiteX10" fmla="*/ 0 w 708660"/>
                  <a:gd name="connsiteY10" fmla="*/ 190500 h 297101"/>
                  <a:gd name="connsiteX11" fmla="*/ 0 w 708660"/>
                  <a:gd name="connsiteY11" fmla="*/ 108645 h 29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660" h="297101">
                    <a:moveTo>
                      <a:pt x="0" y="295376"/>
                    </a:moveTo>
                    <a:lnTo>
                      <a:pt x="715" y="297101"/>
                    </a:lnTo>
                    <a:lnTo>
                      <a:pt x="0" y="297101"/>
                    </a:lnTo>
                    <a:close/>
                    <a:moveTo>
                      <a:pt x="0" y="0"/>
                    </a:moveTo>
                    <a:lnTo>
                      <a:pt x="708660" y="0"/>
                    </a:lnTo>
                    <a:lnTo>
                      <a:pt x="708660" y="190500"/>
                    </a:lnTo>
                    <a:lnTo>
                      <a:pt x="292354" y="190500"/>
                    </a:lnTo>
                    <a:lnTo>
                      <a:pt x="291933" y="190415"/>
                    </a:lnTo>
                    <a:lnTo>
                      <a:pt x="55148" y="190415"/>
                    </a:lnTo>
                    <a:cubicBezTo>
                      <a:pt x="24691" y="190415"/>
                      <a:pt x="0" y="215106"/>
                      <a:pt x="0" y="245563"/>
                    </a:cubicBezTo>
                    <a:lnTo>
                      <a:pt x="0" y="190500"/>
                    </a:lnTo>
                    <a:lnTo>
                      <a:pt x="0" y="108645"/>
                    </a:lnTo>
                    <a:close/>
                  </a:path>
                </a:pathLst>
              </a:custGeom>
              <a:gradFill>
                <a:gsLst>
                  <a:gs pos="6195">
                    <a:schemeClr val="bg1">
                      <a:lumMod val="75000"/>
                    </a:schemeClr>
                  </a:gs>
                  <a:gs pos="100000">
                    <a:schemeClr val="bg1"/>
                  </a:gs>
                  <a:gs pos="24000">
                    <a:schemeClr val="bg1">
                      <a:lumMod val="75000"/>
                    </a:schemeClr>
                  </a:gs>
                  <a:gs pos="95000">
                    <a:schemeClr val="bg2">
                      <a:lumMod val="2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grpSp>
      </p:grpSp>
      <p:sp>
        <p:nvSpPr>
          <p:cNvPr id="171" name="Triangle 1">
            <a:extLst>
              <a:ext uri="{FF2B5EF4-FFF2-40B4-BE49-F238E27FC236}">
                <a16:creationId xmlns:a16="http://schemas.microsoft.com/office/drawing/2014/main" id="{57E26B3D-559C-5A4E-93FC-167952BBD879}"/>
              </a:ext>
            </a:extLst>
          </p:cNvPr>
          <p:cNvSpPr/>
          <p:nvPr/>
        </p:nvSpPr>
        <p:spPr>
          <a:xfrm rot="2700000">
            <a:off x="1794092" y="1266690"/>
            <a:ext cx="3401405" cy="293224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2" name="Rounded Rectangular Callout 4">
            <a:extLst>
              <a:ext uri="{FF2B5EF4-FFF2-40B4-BE49-F238E27FC236}">
                <a16:creationId xmlns:a16="http://schemas.microsoft.com/office/drawing/2014/main" id="{C490D54A-5E8F-6442-A308-A920AA54A61B}"/>
              </a:ext>
            </a:extLst>
          </p:cNvPr>
          <p:cNvSpPr/>
          <p:nvPr/>
        </p:nvSpPr>
        <p:spPr>
          <a:xfrm rot="20934886" flipH="1">
            <a:off x="1835039" y="2779510"/>
            <a:ext cx="2979070" cy="1216044"/>
          </a:xfrm>
          <a:prstGeom prst="wedgeRoundRectCallout">
            <a:avLst>
              <a:gd name="adj1" fmla="val -38060"/>
              <a:gd name="adj2" fmla="val 79042"/>
              <a:gd name="adj3" fmla="val 16667"/>
            </a:avLst>
          </a:prstGeom>
          <a:noFill/>
          <a:ln w="76200">
            <a:solidFill>
              <a:schemeClr val="accent6"/>
            </a:solidFill>
          </a:ln>
          <a:effectLst>
            <a:glow rad="533325">
              <a:schemeClr val="accent6">
                <a:lumMod val="40000"/>
                <a:lumOff val="6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4" name="TextBox 7">
            <a:extLst>
              <a:ext uri="{FF2B5EF4-FFF2-40B4-BE49-F238E27FC236}">
                <a16:creationId xmlns:a16="http://schemas.microsoft.com/office/drawing/2014/main" id="{82F51978-D185-2F4E-A4FC-5D6B3BD249F4}"/>
              </a:ext>
            </a:extLst>
          </p:cNvPr>
          <p:cNvSpPr txBox="1"/>
          <p:nvPr/>
        </p:nvSpPr>
        <p:spPr>
          <a:xfrm rot="20911952">
            <a:off x="1839281" y="3051954"/>
            <a:ext cx="2737506" cy="707886"/>
          </a:xfrm>
          <a:prstGeom prst="rect">
            <a:avLst/>
          </a:prstGeom>
          <a:noFill/>
        </p:spPr>
        <p:txBody>
          <a:bodyPr wrap="square" rtlCol="0">
            <a:spAutoFit/>
          </a:bodyPr>
          <a:lstStyle/>
          <a:p>
            <a:pPr algn="ctr"/>
            <a:r>
              <a:rPr lang="en-US" sz="4000" b="1" i="1" dirty="0">
                <a:solidFill>
                  <a:schemeClr val="accent6">
                    <a:lumMod val="75000"/>
                  </a:schemeClr>
                </a:solidFill>
                <a:effectLst>
                  <a:outerShdw blurRad="50800" dist="50800" dir="5400000" algn="ctr" rotWithShape="0">
                    <a:srgbClr val="000000">
                      <a:alpha val="68000"/>
                    </a:srgbClr>
                  </a:outerShdw>
                </a:effectLst>
                <a:latin typeface="Montserrat Black" pitchFamily="2" charset="77"/>
              </a:rPr>
              <a:t>DONE</a:t>
            </a:r>
          </a:p>
        </p:txBody>
      </p:sp>
      <p:sp>
        <p:nvSpPr>
          <p:cNvPr id="182" name="CuadroTexto 181"/>
          <p:cNvSpPr txBox="1"/>
          <p:nvPr/>
        </p:nvSpPr>
        <p:spPr>
          <a:xfrm>
            <a:off x="2281782" y="5195221"/>
            <a:ext cx="2316495" cy="461665"/>
          </a:xfrm>
          <a:prstGeom prst="rect">
            <a:avLst/>
          </a:prstGeom>
          <a:noFill/>
        </p:spPr>
        <p:txBody>
          <a:bodyPr wrap="square" rtlCol="0">
            <a:spAutoFit/>
          </a:bodyPr>
          <a:lstStyle/>
          <a:p>
            <a:pPr algn="ctr"/>
            <a:r>
              <a:rPr lang="en-US" sz="1200" dirty="0">
                <a:solidFill>
                  <a:schemeClr val="bg1"/>
                </a:solidFill>
              </a:rPr>
              <a:t>Plant Watering System</a:t>
            </a:r>
            <a:br>
              <a:rPr lang="en-US" sz="1200" dirty="0">
                <a:solidFill>
                  <a:schemeClr val="bg1"/>
                </a:solidFill>
              </a:rPr>
            </a:br>
            <a:r>
              <a:rPr lang="en-US" sz="1200" dirty="0">
                <a:solidFill>
                  <a:schemeClr val="bg1"/>
                </a:solidFill>
              </a:rPr>
              <a:t>Manual</a:t>
            </a:r>
          </a:p>
        </p:txBody>
      </p:sp>
    </p:spTree>
    <p:extLst>
      <p:ext uri="{BB962C8B-B14F-4D97-AF65-F5344CB8AC3E}">
        <p14:creationId xmlns:p14="http://schemas.microsoft.com/office/powerpoint/2010/main" val="715570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C3886B16-67C3-B8EC-8376-0D9BCC056643}"/>
              </a:ext>
            </a:extLst>
          </p:cNvPr>
          <p:cNvGrpSpPr/>
          <p:nvPr/>
        </p:nvGrpSpPr>
        <p:grpSpPr>
          <a:xfrm>
            <a:off x="4760618" y="2072836"/>
            <a:ext cx="2670765" cy="2712329"/>
            <a:chOff x="5199578" y="1471027"/>
            <a:chExt cx="2670765" cy="2712329"/>
          </a:xfrm>
        </p:grpSpPr>
        <p:grpSp>
          <p:nvGrpSpPr>
            <p:cNvPr id="24" name="Group 23">
              <a:extLst>
                <a:ext uri="{FF2B5EF4-FFF2-40B4-BE49-F238E27FC236}">
                  <a16:creationId xmlns:a16="http://schemas.microsoft.com/office/drawing/2014/main" id="{1D6F29CC-1B1A-0404-1042-8B2F355C98E5}"/>
                </a:ext>
              </a:extLst>
            </p:cNvPr>
            <p:cNvGrpSpPr/>
            <p:nvPr/>
          </p:nvGrpSpPr>
          <p:grpSpPr>
            <a:xfrm rot="16200000">
              <a:off x="6571178" y="1471027"/>
              <a:ext cx="1278383" cy="1278383"/>
              <a:chOff x="6591960" y="2904973"/>
              <a:chExt cx="1278383" cy="1278383"/>
            </a:xfrm>
          </p:grpSpPr>
          <p:sp>
            <p:nvSpPr>
              <p:cNvPr id="25" name="Teardrop 24">
                <a:extLst>
                  <a:ext uri="{FF2B5EF4-FFF2-40B4-BE49-F238E27FC236}">
                    <a16:creationId xmlns:a16="http://schemas.microsoft.com/office/drawing/2014/main" id="{B13A2CD1-EBB6-F096-3A0E-EC01C2760423}"/>
                  </a:ext>
                </a:extLst>
              </p:cNvPr>
              <p:cNvSpPr/>
              <p:nvPr/>
            </p:nvSpPr>
            <p:spPr>
              <a:xfrm rot="13500000">
                <a:off x="6591960" y="2904973"/>
                <a:ext cx="1278383" cy="1278383"/>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nut 25">
                <a:extLst>
                  <a:ext uri="{FF2B5EF4-FFF2-40B4-BE49-F238E27FC236}">
                    <a16:creationId xmlns:a16="http://schemas.microsoft.com/office/drawing/2014/main" id="{7B8B5BEC-6D3E-AD12-81E2-60085BD981FA}"/>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1" name="Group 20">
              <a:extLst>
                <a:ext uri="{FF2B5EF4-FFF2-40B4-BE49-F238E27FC236}">
                  <a16:creationId xmlns:a16="http://schemas.microsoft.com/office/drawing/2014/main" id="{7A933C5A-0F33-BC74-3E26-6602FF42B74B}"/>
                </a:ext>
              </a:extLst>
            </p:cNvPr>
            <p:cNvGrpSpPr/>
            <p:nvPr/>
          </p:nvGrpSpPr>
          <p:grpSpPr>
            <a:xfrm rot="10800000">
              <a:off x="5199578" y="1471027"/>
              <a:ext cx="1278383" cy="1278383"/>
              <a:chOff x="6591960" y="2904973"/>
              <a:chExt cx="1278383" cy="1278383"/>
            </a:xfrm>
          </p:grpSpPr>
          <p:sp>
            <p:nvSpPr>
              <p:cNvPr id="22" name="Teardrop 21">
                <a:extLst>
                  <a:ext uri="{FF2B5EF4-FFF2-40B4-BE49-F238E27FC236}">
                    <a16:creationId xmlns:a16="http://schemas.microsoft.com/office/drawing/2014/main" id="{9E580F9F-B5A2-52C2-2F9A-8685AF4CCDAE}"/>
                  </a:ext>
                </a:extLst>
              </p:cNvPr>
              <p:cNvSpPr/>
              <p:nvPr/>
            </p:nvSpPr>
            <p:spPr>
              <a:xfrm rot="13500000">
                <a:off x="6591960" y="2904973"/>
                <a:ext cx="1278383" cy="1278383"/>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nut 22">
                <a:extLst>
                  <a:ext uri="{FF2B5EF4-FFF2-40B4-BE49-F238E27FC236}">
                    <a16:creationId xmlns:a16="http://schemas.microsoft.com/office/drawing/2014/main" id="{E5CAFC90-C425-4117-6553-76DC0EE619B5}"/>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Group 17">
              <a:extLst>
                <a:ext uri="{FF2B5EF4-FFF2-40B4-BE49-F238E27FC236}">
                  <a16:creationId xmlns:a16="http://schemas.microsoft.com/office/drawing/2014/main" id="{57B5DB5E-9BB5-D11A-4181-DE338D9C40BA}"/>
                </a:ext>
              </a:extLst>
            </p:cNvPr>
            <p:cNvGrpSpPr/>
            <p:nvPr/>
          </p:nvGrpSpPr>
          <p:grpSpPr>
            <a:xfrm rot="5400000">
              <a:off x="5199578" y="2904973"/>
              <a:ext cx="1278383" cy="1278383"/>
              <a:chOff x="6591960" y="2904973"/>
              <a:chExt cx="1278383" cy="1278383"/>
            </a:xfrm>
          </p:grpSpPr>
          <p:sp>
            <p:nvSpPr>
              <p:cNvPr id="19" name="Teardrop 18">
                <a:extLst>
                  <a:ext uri="{FF2B5EF4-FFF2-40B4-BE49-F238E27FC236}">
                    <a16:creationId xmlns:a16="http://schemas.microsoft.com/office/drawing/2014/main" id="{1B1409F9-FCBB-BFDB-592C-DEF89C05DA29}"/>
                  </a:ext>
                </a:extLst>
              </p:cNvPr>
              <p:cNvSpPr/>
              <p:nvPr/>
            </p:nvSpPr>
            <p:spPr>
              <a:xfrm rot="13500000">
                <a:off x="6591960" y="2904973"/>
                <a:ext cx="1278383" cy="127838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nut 19">
                <a:extLst>
                  <a:ext uri="{FF2B5EF4-FFF2-40B4-BE49-F238E27FC236}">
                    <a16:creationId xmlns:a16="http://schemas.microsoft.com/office/drawing/2014/main" id="{713C089B-7F0B-05E5-2250-D12B6D940B72}"/>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7" name="Group 16">
              <a:extLst>
                <a:ext uri="{FF2B5EF4-FFF2-40B4-BE49-F238E27FC236}">
                  <a16:creationId xmlns:a16="http://schemas.microsoft.com/office/drawing/2014/main" id="{9806C6DE-1551-00C5-8A07-815DB839A413}"/>
                </a:ext>
              </a:extLst>
            </p:cNvPr>
            <p:cNvGrpSpPr/>
            <p:nvPr/>
          </p:nvGrpSpPr>
          <p:grpSpPr>
            <a:xfrm>
              <a:off x="6591960" y="2904973"/>
              <a:ext cx="1278383" cy="1278383"/>
              <a:chOff x="6591960" y="2904973"/>
              <a:chExt cx="1278383" cy="1278383"/>
            </a:xfrm>
          </p:grpSpPr>
          <p:sp>
            <p:nvSpPr>
              <p:cNvPr id="15" name="Teardrop 14">
                <a:extLst>
                  <a:ext uri="{FF2B5EF4-FFF2-40B4-BE49-F238E27FC236}">
                    <a16:creationId xmlns:a16="http://schemas.microsoft.com/office/drawing/2014/main" id="{A8F1EB4A-37A1-529C-DCF1-374142D562CD}"/>
                  </a:ext>
                </a:extLst>
              </p:cNvPr>
              <p:cNvSpPr/>
              <p:nvPr/>
            </p:nvSpPr>
            <p:spPr>
              <a:xfrm rot="13500000">
                <a:off x="6591960" y="2904973"/>
                <a:ext cx="1278383" cy="12783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nut 15">
                <a:extLst>
                  <a:ext uri="{FF2B5EF4-FFF2-40B4-BE49-F238E27FC236}">
                    <a16:creationId xmlns:a16="http://schemas.microsoft.com/office/drawing/2014/main" id="{1BF53911-778B-2150-3943-BD9A74EFDFB9}"/>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53" name="Group 52">
            <a:extLst>
              <a:ext uri="{FF2B5EF4-FFF2-40B4-BE49-F238E27FC236}">
                <a16:creationId xmlns:a16="http://schemas.microsoft.com/office/drawing/2014/main" id="{9060AB78-9A69-85BD-0788-F12FD88A1362}"/>
              </a:ext>
            </a:extLst>
          </p:cNvPr>
          <p:cNvGrpSpPr/>
          <p:nvPr/>
        </p:nvGrpSpPr>
        <p:grpSpPr>
          <a:xfrm>
            <a:off x="3872401" y="1413898"/>
            <a:ext cx="4031673" cy="4030203"/>
            <a:chOff x="374445" y="1606131"/>
            <a:chExt cx="4031673" cy="4030203"/>
          </a:xfrm>
        </p:grpSpPr>
        <p:sp>
          <p:nvSpPr>
            <p:cNvPr id="41" name="Freeform 40">
              <a:extLst>
                <a:ext uri="{FF2B5EF4-FFF2-40B4-BE49-F238E27FC236}">
                  <a16:creationId xmlns:a16="http://schemas.microsoft.com/office/drawing/2014/main" id="{E5F271B3-C594-9E7B-A2D1-E566E9A761CE}"/>
                </a:ext>
              </a:extLst>
            </p:cNvPr>
            <p:cNvSpPr/>
            <p:nvPr/>
          </p:nvSpPr>
          <p:spPr>
            <a:xfrm rot="5400000">
              <a:off x="2422119" y="1588842"/>
              <a:ext cx="1964135" cy="1998714"/>
            </a:xfrm>
            <a:custGeom>
              <a:avLst/>
              <a:gdLst>
                <a:gd name="connsiteX0" fmla="*/ 0 w 1964135"/>
                <a:gd name="connsiteY0" fmla="*/ 1998714 h 1998714"/>
                <a:gd name="connsiteX1" fmla="*/ 9673 w 1964135"/>
                <a:gd name="connsiteY1" fmla="*/ 1807155 h 1998714"/>
                <a:gd name="connsiteX2" fmla="*/ 1808994 w 1964135"/>
                <a:gd name="connsiteY2" fmla="*/ 7834 h 1998714"/>
                <a:gd name="connsiteX3" fmla="*/ 1964135 w 1964135"/>
                <a:gd name="connsiteY3" fmla="*/ 0 h 1998714"/>
                <a:gd name="connsiteX4" fmla="*/ 1964135 w 1964135"/>
                <a:gd name="connsiteY4" fmla="*/ 238957 h 1998714"/>
                <a:gd name="connsiteX5" fmla="*/ 1833425 w 1964135"/>
                <a:gd name="connsiteY5" fmla="*/ 245557 h 1998714"/>
                <a:gd name="connsiteX6" fmla="*/ 247396 w 1964135"/>
                <a:gd name="connsiteY6" fmla="*/ 1831586 h 1998714"/>
                <a:gd name="connsiteX7" fmla="*/ 238957 w 1964135"/>
                <a:gd name="connsiteY7" fmla="*/ 1998714 h 1998714"/>
                <a:gd name="connsiteX8" fmla="*/ 0 w 1964135"/>
                <a:gd name="connsiteY8" fmla="*/ 1998714 h 199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4135" h="1998714">
                  <a:moveTo>
                    <a:pt x="0" y="1998714"/>
                  </a:moveTo>
                  <a:lnTo>
                    <a:pt x="9673" y="1807155"/>
                  </a:lnTo>
                  <a:cubicBezTo>
                    <a:pt x="106022" y="858424"/>
                    <a:pt x="860263" y="104182"/>
                    <a:pt x="1808994" y="7834"/>
                  </a:cubicBezTo>
                  <a:lnTo>
                    <a:pt x="1964135" y="0"/>
                  </a:lnTo>
                  <a:lnTo>
                    <a:pt x="1964135" y="238957"/>
                  </a:lnTo>
                  <a:lnTo>
                    <a:pt x="1833425" y="245557"/>
                  </a:lnTo>
                  <a:cubicBezTo>
                    <a:pt x="997157" y="330485"/>
                    <a:pt x="332324" y="995318"/>
                    <a:pt x="247396" y="1831586"/>
                  </a:cubicBezTo>
                  <a:lnTo>
                    <a:pt x="238957" y="1998714"/>
                  </a:lnTo>
                  <a:lnTo>
                    <a:pt x="0" y="19987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39">
              <a:extLst>
                <a:ext uri="{FF2B5EF4-FFF2-40B4-BE49-F238E27FC236}">
                  <a16:creationId xmlns:a16="http://schemas.microsoft.com/office/drawing/2014/main" id="{326E56BA-7169-BB61-F352-A617984FE152}"/>
                </a:ext>
              </a:extLst>
            </p:cNvPr>
            <p:cNvSpPr/>
            <p:nvPr/>
          </p:nvSpPr>
          <p:spPr>
            <a:xfrm rot="5400000">
              <a:off x="386417" y="1597573"/>
              <a:ext cx="1963294" cy="1982091"/>
            </a:xfrm>
            <a:custGeom>
              <a:avLst/>
              <a:gdLst>
                <a:gd name="connsiteX0" fmla="*/ 0 w 1963294"/>
                <a:gd name="connsiteY0" fmla="*/ 0 h 1982091"/>
                <a:gd name="connsiteX1" fmla="*/ 238956 w 1963294"/>
                <a:gd name="connsiteY1" fmla="*/ 0 h 1982091"/>
                <a:gd name="connsiteX2" fmla="*/ 246556 w 1963294"/>
                <a:gd name="connsiteY2" fmla="*/ 150505 h 1982091"/>
                <a:gd name="connsiteX3" fmla="*/ 1832585 w 1963294"/>
                <a:gd name="connsiteY3" fmla="*/ 1736534 h 1982091"/>
                <a:gd name="connsiteX4" fmla="*/ 1963294 w 1963294"/>
                <a:gd name="connsiteY4" fmla="*/ 1743134 h 1982091"/>
                <a:gd name="connsiteX5" fmla="*/ 1963294 w 1963294"/>
                <a:gd name="connsiteY5" fmla="*/ 1982091 h 1982091"/>
                <a:gd name="connsiteX6" fmla="*/ 1808154 w 1963294"/>
                <a:gd name="connsiteY6" fmla="*/ 1974257 h 1982091"/>
                <a:gd name="connsiteX7" fmla="*/ 8833 w 1963294"/>
                <a:gd name="connsiteY7" fmla="*/ 174936 h 1982091"/>
                <a:gd name="connsiteX8" fmla="*/ 0 w 1963294"/>
                <a:gd name="connsiteY8" fmla="*/ 0 h 198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3294" h="1982091">
                  <a:moveTo>
                    <a:pt x="0" y="0"/>
                  </a:moveTo>
                  <a:lnTo>
                    <a:pt x="238956" y="0"/>
                  </a:lnTo>
                  <a:lnTo>
                    <a:pt x="246556" y="150505"/>
                  </a:lnTo>
                  <a:cubicBezTo>
                    <a:pt x="331484" y="986773"/>
                    <a:pt x="996317" y="1651606"/>
                    <a:pt x="1832585" y="1736534"/>
                  </a:cubicBezTo>
                  <a:lnTo>
                    <a:pt x="1963294" y="1743134"/>
                  </a:lnTo>
                  <a:lnTo>
                    <a:pt x="1963294" y="1982091"/>
                  </a:lnTo>
                  <a:lnTo>
                    <a:pt x="1808154" y="1974257"/>
                  </a:lnTo>
                  <a:cubicBezTo>
                    <a:pt x="859423" y="1877908"/>
                    <a:pt x="105182" y="1123667"/>
                    <a:pt x="8833" y="174936"/>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A058303C-6B81-5B5C-D654-3CD9E07AE6E7}"/>
                </a:ext>
              </a:extLst>
            </p:cNvPr>
            <p:cNvSpPr/>
            <p:nvPr/>
          </p:nvSpPr>
          <p:spPr>
            <a:xfrm rot="5400000">
              <a:off x="357022" y="3633408"/>
              <a:ext cx="2019511" cy="1984665"/>
            </a:xfrm>
            <a:custGeom>
              <a:avLst/>
              <a:gdLst>
                <a:gd name="connsiteX0" fmla="*/ 0 w 2019511"/>
                <a:gd name="connsiteY0" fmla="*/ 1984400 h 1984665"/>
                <a:gd name="connsiteX1" fmla="*/ 0 w 2019511"/>
                <a:gd name="connsiteY1" fmla="*/ 1745443 h 1984665"/>
                <a:gd name="connsiteX2" fmla="*/ 5248 w 2019511"/>
                <a:gd name="connsiteY2" fmla="*/ 1745708 h 1984665"/>
                <a:gd name="connsiteX3" fmla="*/ 1772954 w 2019511"/>
                <a:gd name="connsiteY3" fmla="*/ 150505 h 1984665"/>
                <a:gd name="connsiteX4" fmla="*/ 1780554 w 2019511"/>
                <a:gd name="connsiteY4" fmla="*/ 0 h 1984665"/>
                <a:gd name="connsiteX5" fmla="*/ 2019511 w 2019511"/>
                <a:gd name="connsiteY5" fmla="*/ 0 h 1984665"/>
                <a:gd name="connsiteX6" fmla="*/ 2010677 w 2019511"/>
                <a:gd name="connsiteY6" fmla="*/ 174936 h 1984665"/>
                <a:gd name="connsiteX7" fmla="*/ 5248 w 2019511"/>
                <a:gd name="connsiteY7" fmla="*/ 1984665 h 1984665"/>
                <a:gd name="connsiteX8" fmla="*/ 0 w 2019511"/>
                <a:gd name="connsiteY8" fmla="*/ 1984400 h 1984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9511" h="1984665">
                  <a:moveTo>
                    <a:pt x="0" y="1984400"/>
                  </a:moveTo>
                  <a:lnTo>
                    <a:pt x="0" y="1745443"/>
                  </a:lnTo>
                  <a:lnTo>
                    <a:pt x="5248" y="1745708"/>
                  </a:lnTo>
                  <a:cubicBezTo>
                    <a:pt x="925258" y="1745708"/>
                    <a:pt x="1681960" y="1046506"/>
                    <a:pt x="1772954" y="150505"/>
                  </a:cubicBezTo>
                  <a:lnTo>
                    <a:pt x="1780554" y="0"/>
                  </a:lnTo>
                  <a:lnTo>
                    <a:pt x="2019511" y="0"/>
                  </a:lnTo>
                  <a:lnTo>
                    <a:pt x="2010677" y="174936"/>
                  </a:lnTo>
                  <a:cubicBezTo>
                    <a:pt x="1907446" y="1191434"/>
                    <a:pt x="1048982" y="1984665"/>
                    <a:pt x="5248" y="1984665"/>
                  </a:cubicBezTo>
                  <a:lnTo>
                    <a:pt x="0" y="198440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840C2274-8DFE-F52D-EB3D-F150ECC30EE6}"/>
                </a:ext>
              </a:extLst>
            </p:cNvPr>
            <p:cNvSpPr/>
            <p:nvPr/>
          </p:nvSpPr>
          <p:spPr>
            <a:xfrm rot="5400000">
              <a:off x="2395299" y="3625516"/>
              <a:ext cx="2020349" cy="2001288"/>
            </a:xfrm>
            <a:custGeom>
              <a:avLst/>
              <a:gdLst>
                <a:gd name="connsiteX0" fmla="*/ 0 w 2020349"/>
                <a:gd name="connsiteY0" fmla="*/ 239222 h 2001288"/>
                <a:gd name="connsiteX1" fmla="*/ 0 w 2020349"/>
                <a:gd name="connsiteY1" fmla="*/ 265 h 2001288"/>
                <a:gd name="connsiteX2" fmla="*/ 5248 w 2020349"/>
                <a:gd name="connsiteY2" fmla="*/ 0 h 2001288"/>
                <a:gd name="connsiteX3" fmla="*/ 2010676 w 2020349"/>
                <a:gd name="connsiteY3" fmla="*/ 1809729 h 2001288"/>
                <a:gd name="connsiteX4" fmla="*/ 2020349 w 2020349"/>
                <a:gd name="connsiteY4" fmla="*/ 2001288 h 2001288"/>
                <a:gd name="connsiteX5" fmla="*/ 1781392 w 2020349"/>
                <a:gd name="connsiteY5" fmla="*/ 2001288 h 2001288"/>
                <a:gd name="connsiteX6" fmla="*/ 1772953 w 2020349"/>
                <a:gd name="connsiteY6" fmla="*/ 1834160 h 2001288"/>
                <a:gd name="connsiteX7" fmla="*/ 5248 w 2020349"/>
                <a:gd name="connsiteY7" fmla="*/ 238957 h 2001288"/>
                <a:gd name="connsiteX8" fmla="*/ 0 w 2020349"/>
                <a:gd name="connsiteY8" fmla="*/ 239222 h 200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349" h="2001288">
                  <a:moveTo>
                    <a:pt x="0" y="239222"/>
                  </a:moveTo>
                  <a:lnTo>
                    <a:pt x="0" y="265"/>
                  </a:lnTo>
                  <a:lnTo>
                    <a:pt x="5248" y="0"/>
                  </a:lnTo>
                  <a:cubicBezTo>
                    <a:pt x="1048981" y="0"/>
                    <a:pt x="1907445" y="793231"/>
                    <a:pt x="2010676" y="1809729"/>
                  </a:cubicBezTo>
                  <a:lnTo>
                    <a:pt x="2020349" y="2001288"/>
                  </a:lnTo>
                  <a:lnTo>
                    <a:pt x="1781392" y="2001288"/>
                  </a:lnTo>
                  <a:lnTo>
                    <a:pt x="1772953" y="1834160"/>
                  </a:lnTo>
                  <a:cubicBezTo>
                    <a:pt x="1681959" y="938159"/>
                    <a:pt x="925257" y="238957"/>
                    <a:pt x="5248" y="238957"/>
                  </a:cubicBezTo>
                  <a:lnTo>
                    <a:pt x="0" y="239222"/>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Oval 51">
              <a:extLst>
                <a:ext uri="{FF2B5EF4-FFF2-40B4-BE49-F238E27FC236}">
                  <a16:creationId xmlns:a16="http://schemas.microsoft.com/office/drawing/2014/main" id="{3B431FBC-9A38-33FB-E652-35C7A49783D1}"/>
                </a:ext>
              </a:extLst>
            </p:cNvPr>
            <p:cNvSpPr/>
            <p:nvPr/>
          </p:nvSpPr>
          <p:spPr>
            <a:xfrm>
              <a:off x="565666" y="1776821"/>
              <a:ext cx="3678326" cy="3678326"/>
            </a:xfrm>
            <a:prstGeom prst="ellipse">
              <a:avLst/>
            </a:pr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7" name="TextBox 56">
            <a:extLst>
              <a:ext uri="{FF2B5EF4-FFF2-40B4-BE49-F238E27FC236}">
                <a16:creationId xmlns:a16="http://schemas.microsoft.com/office/drawing/2014/main" id="{9322B5C8-4134-33AE-0CA9-AC18D65A07EB}"/>
              </a:ext>
            </a:extLst>
          </p:cNvPr>
          <p:cNvSpPr txBox="1"/>
          <p:nvPr/>
        </p:nvSpPr>
        <p:spPr>
          <a:xfrm>
            <a:off x="3868937" y="3281179"/>
            <a:ext cx="4080856" cy="461665"/>
          </a:xfrm>
          <a:prstGeom prst="rect">
            <a:avLst/>
          </a:prstGeom>
          <a:noFill/>
        </p:spPr>
        <p:txBody>
          <a:bodyPr wrap="square" rtlCol="0">
            <a:spAutoFit/>
          </a:bodyPr>
          <a:lstStyle/>
          <a:p>
            <a:pPr algn="ctr"/>
            <a:r>
              <a:rPr lang="en-US" sz="2400" b="1" dirty="0">
                <a:solidFill>
                  <a:schemeClr val="tx2"/>
                </a:solidFill>
                <a:latin typeface="Montserrat ExtraBold" pitchFamily="2" charset="77"/>
              </a:rPr>
              <a:t>CONCLUSION</a:t>
            </a:r>
          </a:p>
        </p:txBody>
      </p:sp>
      <p:pic>
        <p:nvPicPr>
          <p:cNvPr id="58" name="Graphic 57" descr="Bullseye">
            <a:extLst>
              <a:ext uri="{FF2B5EF4-FFF2-40B4-BE49-F238E27FC236}">
                <a16:creationId xmlns:a16="http://schemas.microsoft.com/office/drawing/2014/main" id="{206B89C7-EA48-D9A4-398C-3B39AC917D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6311" y="2361418"/>
            <a:ext cx="914400" cy="914400"/>
          </a:xfrm>
          <a:prstGeom prst="rect">
            <a:avLst/>
          </a:prstGeom>
        </p:spPr>
      </p:pic>
      <p:grpSp>
        <p:nvGrpSpPr>
          <p:cNvPr id="2" name="Grupo 1">
            <a:extLst>
              <a:ext uri="{FF2B5EF4-FFF2-40B4-BE49-F238E27FC236}">
                <a16:creationId xmlns:a16="http://schemas.microsoft.com/office/drawing/2014/main" id="{710FE541-6975-C31D-EBFE-ECDFAAB94FC9}"/>
              </a:ext>
            </a:extLst>
          </p:cNvPr>
          <p:cNvGrpSpPr/>
          <p:nvPr/>
        </p:nvGrpSpPr>
        <p:grpSpPr>
          <a:xfrm>
            <a:off x="1602531" y="4623955"/>
            <a:ext cx="1397750" cy="2005396"/>
            <a:chOff x="523875" y="4168392"/>
            <a:chExt cx="1397750" cy="2005396"/>
          </a:xfrm>
        </p:grpSpPr>
        <p:sp>
          <p:nvSpPr>
            <p:cNvPr id="3" name="Freeform 6">
              <a:extLst>
                <a:ext uri="{FF2B5EF4-FFF2-40B4-BE49-F238E27FC236}">
                  <a16:creationId xmlns:a16="http://schemas.microsoft.com/office/drawing/2014/main" id="{F9EC5041-380F-8D68-A4E3-1AEFA27B6C08}"/>
                </a:ext>
              </a:extLst>
            </p:cNvPr>
            <p:cNvSpPr>
              <a:spLocks/>
            </p:cNvSpPr>
            <p:nvPr/>
          </p:nvSpPr>
          <p:spPr bwMode="auto">
            <a:xfrm>
              <a:off x="1243928" y="4168392"/>
              <a:ext cx="677697" cy="700504"/>
            </a:xfrm>
            <a:custGeom>
              <a:avLst/>
              <a:gdLst>
                <a:gd name="T0" fmla="*/ 0 w 259"/>
                <a:gd name="T1" fmla="*/ 0 h 268"/>
                <a:gd name="T2" fmla="*/ 35 w 259"/>
                <a:gd name="T3" fmla="*/ 74 h 268"/>
                <a:gd name="T4" fmla="*/ 35 w 259"/>
                <a:gd name="T5" fmla="*/ 219 h 268"/>
                <a:gd name="T6" fmla="*/ 170 w 259"/>
                <a:gd name="T7" fmla="*/ 267 h 268"/>
                <a:gd name="T8" fmla="*/ 169 w 259"/>
                <a:gd name="T9" fmla="*/ 263 h 268"/>
                <a:gd name="T10" fmla="*/ 162 w 259"/>
                <a:gd name="T11" fmla="*/ 231 h 268"/>
                <a:gd name="T12" fmla="*/ 159 w 259"/>
                <a:gd name="T13" fmla="*/ 202 h 268"/>
                <a:gd name="T14" fmla="*/ 153 w 259"/>
                <a:gd name="T15" fmla="*/ 175 h 268"/>
                <a:gd name="T16" fmla="*/ 126 w 259"/>
                <a:gd name="T17" fmla="*/ 125 h 268"/>
                <a:gd name="T18" fmla="*/ 88 w 259"/>
                <a:gd name="T19" fmla="*/ 81 h 268"/>
                <a:gd name="T20" fmla="*/ 135 w 259"/>
                <a:gd name="T21" fmla="*/ 118 h 268"/>
                <a:gd name="T22" fmla="*/ 173 w 259"/>
                <a:gd name="T23" fmla="*/ 166 h 268"/>
                <a:gd name="T24" fmla="*/ 186 w 259"/>
                <a:gd name="T25" fmla="*/ 195 h 268"/>
                <a:gd name="T26" fmla="*/ 195 w 259"/>
                <a:gd name="T27" fmla="*/ 223 h 268"/>
                <a:gd name="T28" fmla="*/ 205 w 259"/>
                <a:gd name="T29" fmla="*/ 247 h 268"/>
                <a:gd name="T30" fmla="*/ 222 w 259"/>
                <a:gd name="T31" fmla="*/ 82 h 268"/>
                <a:gd name="T32" fmla="*/ 0 w 259"/>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9" h="268">
                  <a:moveTo>
                    <a:pt x="0" y="0"/>
                  </a:moveTo>
                  <a:cubicBezTo>
                    <a:pt x="0" y="0"/>
                    <a:pt x="31" y="20"/>
                    <a:pt x="35" y="74"/>
                  </a:cubicBezTo>
                  <a:cubicBezTo>
                    <a:pt x="41" y="136"/>
                    <a:pt x="8" y="172"/>
                    <a:pt x="35" y="219"/>
                  </a:cubicBezTo>
                  <a:cubicBezTo>
                    <a:pt x="61" y="263"/>
                    <a:pt x="132" y="268"/>
                    <a:pt x="170" y="267"/>
                  </a:cubicBezTo>
                  <a:cubicBezTo>
                    <a:pt x="170" y="265"/>
                    <a:pt x="169" y="264"/>
                    <a:pt x="169" y="263"/>
                  </a:cubicBezTo>
                  <a:cubicBezTo>
                    <a:pt x="165" y="252"/>
                    <a:pt x="164" y="241"/>
                    <a:pt x="162" y="231"/>
                  </a:cubicBezTo>
                  <a:cubicBezTo>
                    <a:pt x="161" y="221"/>
                    <a:pt x="160" y="211"/>
                    <a:pt x="159" y="202"/>
                  </a:cubicBezTo>
                  <a:cubicBezTo>
                    <a:pt x="157" y="192"/>
                    <a:pt x="156" y="184"/>
                    <a:pt x="153" y="175"/>
                  </a:cubicBezTo>
                  <a:cubicBezTo>
                    <a:pt x="147" y="158"/>
                    <a:pt x="138" y="141"/>
                    <a:pt x="126" y="125"/>
                  </a:cubicBezTo>
                  <a:cubicBezTo>
                    <a:pt x="115" y="110"/>
                    <a:pt x="102" y="95"/>
                    <a:pt x="88" y="81"/>
                  </a:cubicBezTo>
                  <a:cubicBezTo>
                    <a:pt x="105" y="92"/>
                    <a:pt x="120" y="104"/>
                    <a:pt x="135" y="118"/>
                  </a:cubicBezTo>
                  <a:cubicBezTo>
                    <a:pt x="150" y="132"/>
                    <a:pt x="163" y="147"/>
                    <a:pt x="173" y="166"/>
                  </a:cubicBezTo>
                  <a:cubicBezTo>
                    <a:pt x="179" y="175"/>
                    <a:pt x="183" y="185"/>
                    <a:pt x="186" y="195"/>
                  </a:cubicBezTo>
                  <a:cubicBezTo>
                    <a:pt x="190" y="205"/>
                    <a:pt x="192" y="214"/>
                    <a:pt x="195" y="223"/>
                  </a:cubicBezTo>
                  <a:cubicBezTo>
                    <a:pt x="198" y="232"/>
                    <a:pt x="202" y="240"/>
                    <a:pt x="205" y="247"/>
                  </a:cubicBezTo>
                  <a:cubicBezTo>
                    <a:pt x="224" y="212"/>
                    <a:pt x="259" y="133"/>
                    <a:pt x="222" y="82"/>
                  </a:cubicBezTo>
                  <a:cubicBezTo>
                    <a:pt x="165" y="2"/>
                    <a:pt x="0" y="0"/>
                    <a:pt x="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 name="Freeform 7">
              <a:extLst>
                <a:ext uri="{FF2B5EF4-FFF2-40B4-BE49-F238E27FC236}">
                  <a16:creationId xmlns:a16="http://schemas.microsoft.com/office/drawing/2014/main" id="{4CA8492D-2050-09B5-192B-332B65FB185D}"/>
                </a:ext>
              </a:extLst>
            </p:cNvPr>
            <p:cNvSpPr>
              <a:spLocks/>
            </p:cNvSpPr>
            <p:nvPr/>
          </p:nvSpPr>
          <p:spPr bwMode="auto">
            <a:xfrm>
              <a:off x="523875" y="4828169"/>
              <a:ext cx="837346" cy="619050"/>
            </a:xfrm>
            <a:custGeom>
              <a:avLst/>
              <a:gdLst>
                <a:gd name="T0" fmla="*/ 0 w 320"/>
                <a:gd name="T1" fmla="*/ 142 h 237"/>
                <a:gd name="T2" fmla="*/ 81 w 320"/>
                <a:gd name="T3" fmla="*/ 154 h 237"/>
                <a:gd name="T4" fmla="*/ 201 w 320"/>
                <a:gd name="T5" fmla="*/ 235 h 237"/>
                <a:gd name="T6" fmla="*/ 317 w 320"/>
                <a:gd name="T7" fmla="*/ 148 h 237"/>
                <a:gd name="T8" fmla="*/ 312 w 320"/>
                <a:gd name="T9" fmla="*/ 147 h 237"/>
                <a:gd name="T10" fmla="*/ 282 w 320"/>
                <a:gd name="T11" fmla="*/ 135 h 237"/>
                <a:gd name="T12" fmla="*/ 256 w 320"/>
                <a:gd name="T13" fmla="*/ 122 h 237"/>
                <a:gd name="T14" fmla="*/ 231 w 320"/>
                <a:gd name="T15" fmla="*/ 112 h 237"/>
                <a:gd name="T16" fmla="*/ 175 w 320"/>
                <a:gd name="T17" fmla="*/ 107 h 237"/>
                <a:gd name="T18" fmla="*/ 117 w 320"/>
                <a:gd name="T19" fmla="*/ 114 h 237"/>
                <a:gd name="T20" fmla="*/ 173 w 320"/>
                <a:gd name="T21" fmla="*/ 95 h 237"/>
                <a:gd name="T22" fmla="*/ 234 w 320"/>
                <a:gd name="T23" fmla="*/ 90 h 237"/>
                <a:gd name="T24" fmla="*/ 266 w 320"/>
                <a:gd name="T25" fmla="*/ 95 h 237"/>
                <a:gd name="T26" fmla="*/ 294 w 320"/>
                <a:gd name="T27" fmla="*/ 103 h 237"/>
                <a:gd name="T28" fmla="*/ 320 w 320"/>
                <a:gd name="T29" fmla="*/ 108 h 237"/>
                <a:gd name="T30" fmla="*/ 191 w 320"/>
                <a:gd name="T31" fmla="*/ 3 h 237"/>
                <a:gd name="T32" fmla="*/ 0 w 320"/>
                <a:gd name="T33" fmla="*/ 14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0" h="237">
                  <a:moveTo>
                    <a:pt x="0" y="142"/>
                  </a:moveTo>
                  <a:cubicBezTo>
                    <a:pt x="0" y="142"/>
                    <a:pt x="34" y="128"/>
                    <a:pt x="81" y="154"/>
                  </a:cubicBezTo>
                  <a:cubicBezTo>
                    <a:pt x="136" y="183"/>
                    <a:pt x="148" y="231"/>
                    <a:pt x="201" y="235"/>
                  </a:cubicBezTo>
                  <a:cubicBezTo>
                    <a:pt x="253" y="237"/>
                    <a:pt x="296" y="181"/>
                    <a:pt x="317" y="148"/>
                  </a:cubicBezTo>
                  <a:cubicBezTo>
                    <a:pt x="315" y="148"/>
                    <a:pt x="314" y="148"/>
                    <a:pt x="312" y="147"/>
                  </a:cubicBezTo>
                  <a:cubicBezTo>
                    <a:pt x="301" y="144"/>
                    <a:pt x="291" y="139"/>
                    <a:pt x="282" y="135"/>
                  </a:cubicBezTo>
                  <a:cubicBezTo>
                    <a:pt x="273" y="130"/>
                    <a:pt x="265" y="126"/>
                    <a:pt x="256" y="122"/>
                  </a:cubicBezTo>
                  <a:cubicBezTo>
                    <a:pt x="248" y="118"/>
                    <a:pt x="240" y="114"/>
                    <a:pt x="231" y="112"/>
                  </a:cubicBezTo>
                  <a:cubicBezTo>
                    <a:pt x="213" y="107"/>
                    <a:pt x="194" y="106"/>
                    <a:pt x="175" y="107"/>
                  </a:cubicBezTo>
                  <a:cubicBezTo>
                    <a:pt x="155" y="107"/>
                    <a:pt x="136" y="110"/>
                    <a:pt x="117" y="114"/>
                  </a:cubicBezTo>
                  <a:cubicBezTo>
                    <a:pt x="135" y="106"/>
                    <a:pt x="154" y="100"/>
                    <a:pt x="173" y="95"/>
                  </a:cubicBezTo>
                  <a:cubicBezTo>
                    <a:pt x="193" y="91"/>
                    <a:pt x="213" y="88"/>
                    <a:pt x="234" y="90"/>
                  </a:cubicBezTo>
                  <a:cubicBezTo>
                    <a:pt x="245" y="90"/>
                    <a:pt x="256" y="92"/>
                    <a:pt x="266" y="95"/>
                  </a:cubicBezTo>
                  <a:cubicBezTo>
                    <a:pt x="276" y="98"/>
                    <a:pt x="285" y="101"/>
                    <a:pt x="294" y="103"/>
                  </a:cubicBezTo>
                  <a:cubicBezTo>
                    <a:pt x="303" y="106"/>
                    <a:pt x="312" y="108"/>
                    <a:pt x="320" y="108"/>
                  </a:cubicBezTo>
                  <a:cubicBezTo>
                    <a:pt x="301" y="73"/>
                    <a:pt x="254" y="0"/>
                    <a:pt x="191" y="3"/>
                  </a:cubicBezTo>
                  <a:cubicBezTo>
                    <a:pt x="93" y="6"/>
                    <a:pt x="0" y="142"/>
                    <a:pt x="0" y="14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Freeform 8">
              <a:extLst>
                <a:ext uri="{FF2B5EF4-FFF2-40B4-BE49-F238E27FC236}">
                  <a16:creationId xmlns:a16="http://schemas.microsoft.com/office/drawing/2014/main" id="{9E27C6ED-9E20-205B-2BC0-F54977098A70}"/>
                </a:ext>
              </a:extLst>
            </p:cNvPr>
            <p:cNvSpPr>
              <a:spLocks/>
            </p:cNvSpPr>
            <p:nvPr/>
          </p:nvSpPr>
          <p:spPr bwMode="auto">
            <a:xfrm>
              <a:off x="1128263" y="5432557"/>
              <a:ext cx="724940" cy="741231"/>
            </a:xfrm>
            <a:custGeom>
              <a:avLst/>
              <a:gdLst>
                <a:gd name="T0" fmla="*/ 35 w 277"/>
                <a:gd name="T1" fmla="*/ 283 h 283"/>
                <a:gd name="T2" fmla="*/ 99 w 277"/>
                <a:gd name="T3" fmla="*/ 231 h 283"/>
                <a:gd name="T4" fmla="*/ 240 w 277"/>
                <a:gd name="T5" fmla="*/ 199 h 283"/>
                <a:gd name="T6" fmla="*/ 256 w 277"/>
                <a:gd name="T7" fmla="*/ 56 h 283"/>
                <a:gd name="T8" fmla="*/ 252 w 277"/>
                <a:gd name="T9" fmla="*/ 59 h 283"/>
                <a:gd name="T10" fmla="*/ 223 w 277"/>
                <a:gd name="T11" fmla="*/ 72 h 283"/>
                <a:gd name="T12" fmla="*/ 195 w 277"/>
                <a:gd name="T13" fmla="*/ 82 h 283"/>
                <a:gd name="T14" fmla="*/ 171 w 277"/>
                <a:gd name="T15" fmla="*/ 94 h 283"/>
                <a:gd name="T16" fmla="*/ 128 w 277"/>
                <a:gd name="T17" fmla="*/ 131 h 283"/>
                <a:gd name="T18" fmla="*/ 94 w 277"/>
                <a:gd name="T19" fmla="*/ 178 h 283"/>
                <a:gd name="T20" fmla="*/ 119 w 277"/>
                <a:gd name="T21" fmla="*/ 124 h 283"/>
                <a:gd name="T22" fmla="*/ 157 w 277"/>
                <a:gd name="T23" fmla="*/ 76 h 283"/>
                <a:gd name="T24" fmla="*/ 182 w 277"/>
                <a:gd name="T25" fmla="*/ 57 h 283"/>
                <a:gd name="T26" fmla="*/ 208 w 277"/>
                <a:gd name="T27" fmla="*/ 41 h 283"/>
                <a:gd name="T28" fmla="*/ 229 w 277"/>
                <a:gd name="T29" fmla="*/ 26 h 283"/>
                <a:gd name="T30" fmla="*/ 64 w 277"/>
                <a:gd name="T31" fmla="*/ 48 h 283"/>
                <a:gd name="T32" fmla="*/ 35 w 277"/>
                <a:gd name="T33"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83">
                  <a:moveTo>
                    <a:pt x="35" y="283"/>
                  </a:moveTo>
                  <a:cubicBezTo>
                    <a:pt x="35" y="283"/>
                    <a:pt x="48" y="248"/>
                    <a:pt x="99" y="231"/>
                  </a:cubicBezTo>
                  <a:cubicBezTo>
                    <a:pt x="158" y="212"/>
                    <a:pt x="201" y="236"/>
                    <a:pt x="240" y="199"/>
                  </a:cubicBezTo>
                  <a:cubicBezTo>
                    <a:pt x="277" y="164"/>
                    <a:pt x="266" y="93"/>
                    <a:pt x="256" y="56"/>
                  </a:cubicBezTo>
                  <a:cubicBezTo>
                    <a:pt x="255" y="57"/>
                    <a:pt x="254" y="58"/>
                    <a:pt x="252" y="59"/>
                  </a:cubicBezTo>
                  <a:cubicBezTo>
                    <a:pt x="242" y="64"/>
                    <a:pt x="232" y="68"/>
                    <a:pt x="223" y="72"/>
                  </a:cubicBezTo>
                  <a:cubicBezTo>
                    <a:pt x="213" y="76"/>
                    <a:pt x="204" y="79"/>
                    <a:pt x="195" y="82"/>
                  </a:cubicBezTo>
                  <a:cubicBezTo>
                    <a:pt x="187" y="85"/>
                    <a:pt x="179" y="89"/>
                    <a:pt x="171" y="94"/>
                  </a:cubicBezTo>
                  <a:cubicBezTo>
                    <a:pt x="155" y="104"/>
                    <a:pt x="141" y="116"/>
                    <a:pt x="128" y="131"/>
                  </a:cubicBezTo>
                  <a:cubicBezTo>
                    <a:pt x="116" y="145"/>
                    <a:pt x="104" y="162"/>
                    <a:pt x="94" y="178"/>
                  </a:cubicBezTo>
                  <a:cubicBezTo>
                    <a:pt x="101" y="160"/>
                    <a:pt x="109" y="142"/>
                    <a:pt x="119" y="124"/>
                  </a:cubicBezTo>
                  <a:cubicBezTo>
                    <a:pt x="129" y="107"/>
                    <a:pt x="141" y="90"/>
                    <a:pt x="157" y="76"/>
                  </a:cubicBezTo>
                  <a:cubicBezTo>
                    <a:pt x="165" y="69"/>
                    <a:pt x="174" y="62"/>
                    <a:pt x="182" y="57"/>
                  </a:cubicBezTo>
                  <a:cubicBezTo>
                    <a:pt x="191" y="51"/>
                    <a:pt x="200" y="46"/>
                    <a:pt x="208" y="41"/>
                  </a:cubicBezTo>
                  <a:cubicBezTo>
                    <a:pt x="216" y="37"/>
                    <a:pt x="223" y="32"/>
                    <a:pt x="229" y="26"/>
                  </a:cubicBezTo>
                  <a:cubicBezTo>
                    <a:pt x="191" y="16"/>
                    <a:pt x="106" y="0"/>
                    <a:pt x="64" y="48"/>
                  </a:cubicBezTo>
                  <a:cubicBezTo>
                    <a:pt x="0" y="121"/>
                    <a:pt x="35" y="283"/>
                    <a:pt x="35" y="28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6" name="Freeform 5">
            <a:extLst>
              <a:ext uri="{FF2B5EF4-FFF2-40B4-BE49-F238E27FC236}">
                <a16:creationId xmlns:a16="http://schemas.microsoft.com/office/drawing/2014/main" id="{005C16BD-6F5C-4BFB-862D-09814016FF11}"/>
              </a:ext>
            </a:extLst>
          </p:cNvPr>
          <p:cNvSpPr>
            <a:spLocks/>
          </p:cNvSpPr>
          <p:nvPr/>
        </p:nvSpPr>
        <p:spPr bwMode="auto">
          <a:xfrm>
            <a:off x="2520149" y="2712027"/>
            <a:ext cx="8546145" cy="3034973"/>
          </a:xfrm>
          <a:custGeom>
            <a:avLst/>
            <a:gdLst>
              <a:gd name="T0" fmla="*/ 2684 w 3266"/>
              <a:gd name="T1" fmla="*/ 1159 h 1159"/>
              <a:gd name="T2" fmla="*/ 26 w 3266"/>
              <a:gd name="T3" fmla="*/ 1159 h 1159"/>
              <a:gd name="T4" fmla="*/ 0 w 3266"/>
              <a:gd name="T5" fmla="*/ 1133 h 1159"/>
              <a:gd name="T6" fmla="*/ 26 w 3266"/>
              <a:gd name="T7" fmla="*/ 1107 h 1159"/>
              <a:gd name="T8" fmla="*/ 2684 w 3266"/>
              <a:gd name="T9" fmla="*/ 1107 h 1159"/>
              <a:gd name="T10" fmla="*/ 3213 w 3266"/>
              <a:gd name="T11" fmla="*/ 577 h 1159"/>
              <a:gd name="T12" fmla="*/ 3213 w 3266"/>
              <a:gd name="T13" fmla="*/ 26 h 1159"/>
              <a:gd name="T14" fmla="*/ 3239 w 3266"/>
              <a:gd name="T15" fmla="*/ 0 h 1159"/>
              <a:gd name="T16" fmla="*/ 3266 w 3266"/>
              <a:gd name="T17" fmla="*/ 26 h 1159"/>
              <a:gd name="T18" fmla="*/ 3266 w 3266"/>
              <a:gd name="T19" fmla="*/ 577 h 1159"/>
              <a:gd name="T20" fmla="*/ 2684 w 3266"/>
              <a:gd name="T21" fmla="*/ 1159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6" h="1159">
                <a:moveTo>
                  <a:pt x="2684" y="1159"/>
                </a:moveTo>
                <a:cubicBezTo>
                  <a:pt x="26" y="1159"/>
                  <a:pt x="26" y="1159"/>
                  <a:pt x="26" y="1159"/>
                </a:cubicBezTo>
                <a:cubicBezTo>
                  <a:pt x="12" y="1159"/>
                  <a:pt x="0" y="1147"/>
                  <a:pt x="0" y="1133"/>
                </a:cubicBezTo>
                <a:cubicBezTo>
                  <a:pt x="0" y="1119"/>
                  <a:pt x="12" y="1107"/>
                  <a:pt x="26" y="1107"/>
                </a:cubicBezTo>
                <a:cubicBezTo>
                  <a:pt x="2684" y="1107"/>
                  <a:pt x="2684" y="1107"/>
                  <a:pt x="2684" y="1107"/>
                </a:cubicBezTo>
                <a:cubicBezTo>
                  <a:pt x="2976" y="1107"/>
                  <a:pt x="3213" y="869"/>
                  <a:pt x="3213" y="577"/>
                </a:cubicBezTo>
                <a:cubicBezTo>
                  <a:pt x="3213" y="26"/>
                  <a:pt x="3213" y="26"/>
                  <a:pt x="3213" y="26"/>
                </a:cubicBezTo>
                <a:cubicBezTo>
                  <a:pt x="3213" y="11"/>
                  <a:pt x="3225" y="0"/>
                  <a:pt x="3239" y="0"/>
                </a:cubicBezTo>
                <a:cubicBezTo>
                  <a:pt x="3254" y="0"/>
                  <a:pt x="3266" y="11"/>
                  <a:pt x="3266" y="26"/>
                </a:cubicBezTo>
                <a:cubicBezTo>
                  <a:pt x="3266" y="577"/>
                  <a:pt x="3266" y="577"/>
                  <a:pt x="3266" y="577"/>
                </a:cubicBezTo>
                <a:cubicBezTo>
                  <a:pt x="3266" y="898"/>
                  <a:pt x="3004" y="1159"/>
                  <a:pt x="2684" y="115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nvGrpSpPr>
          <p:cNvPr id="7" name="Grupo 3">
            <a:extLst>
              <a:ext uri="{FF2B5EF4-FFF2-40B4-BE49-F238E27FC236}">
                <a16:creationId xmlns:a16="http://schemas.microsoft.com/office/drawing/2014/main" id="{8BC427F0-547E-FABF-0333-5F9E17F60058}"/>
              </a:ext>
            </a:extLst>
          </p:cNvPr>
          <p:cNvGrpSpPr/>
          <p:nvPr/>
        </p:nvGrpSpPr>
        <p:grpSpPr>
          <a:xfrm>
            <a:off x="10194524" y="885830"/>
            <a:ext cx="1630707" cy="1826197"/>
            <a:chOff x="9218267" y="447577"/>
            <a:chExt cx="1630707" cy="1826197"/>
          </a:xfrm>
        </p:grpSpPr>
        <p:sp>
          <p:nvSpPr>
            <p:cNvPr id="8" name="Freeform 9">
              <a:extLst>
                <a:ext uri="{FF2B5EF4-FFF2-40B4-BE49-F238E27FC236}">
                  <a16:creationId xmlns:a16="http://schemas.microsoft.com/office/drawing/2014/main" id="{1BC03343-F1A0-ABC1-B90A-F21C8A7F8D58}"/>
                </a:ext>
              </a:extLst>
            </p:cNvPr>
            <p:cNvSpPr>
              <a:spLocks/>
            </p:cNvSpPr>
            <p:nvPr/>
          </p:nvSpPr>
          <p:spPr bwMode="auto">
            <a:xfrm>
              <a:off x="9553857" y="447577"/>
              <a:ext cx="143359" cy="669551"/>
            </a:xfrm>
            <a:custGeom>
              <a:avLst/>
              <a:gdLst>
                <a:gd name="T0" fmla="*/ 27 w 55"/>
                <a:gd name="T1" fmla="*/ 256 h 256"/>
                <a:gd name="T2" fmla="*/ 0 w 55"/>
                <a:gd name="T3" fmla="*/ 228 h 256"/>
                <a:gd name="T4" fmla="*/ 0 w 55"/>
                <a:gd name="T5" fmla="*/ 28 h 256"/>
                <a:gd name="T6" fmla="*/ 27 w 55"/>
                <a:gd name="T7" fmla="*/ 0 h 256"/>
                <a:gd name="T8" fmla="*/ 55 w 55"/>
                <a:gd name="T9" fmla="*/ 28 h 256"/>
                <a:gd name="T10" fmla="*/ 55 w 55"/>
                <a:gd name="T11" fmla="*/ 228 h 256"/>
                <a:gd name="T12" fmla="*/ 27 w 55"/>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55" h="256">
                  <a:moveTo>
                    <a:pt x="27" y="256"/>
                  </a:moveTo>
                  <a:cubicBezTo>
                    <a:pt x="12" y="256"/>
                    <a:pt x="0" y="243"/>
                    <a:pt x="0" y="228"/>
                  </a:cubicBezTo>
                  <a:cubicBezTo>
                    <a:pt x="0" y="28"/>
                    <a:pt x="0" y="28"/>
                    <a:pt x="0" y="28"/>
                  </a:cubicBezTo>
                  <a:cubicBezTo>
                    <a:pt x="0" y="13"/>
                    <a:pt x="12" y="0"/>
                    <a:pt x="27" y="0"/>
                  </a:cubicBezTo>
                  <a:cubicBezTo>
                    <a:pt x="43" y="0"/>
                    <a:pt x="55" y="13"/>
                    <a:pt x="55" y="28"/>
                  </a:cubicBezTo>
                  <a:cubicBezTo>
                    <a:pt x="55" y="228"/>
                    <a:pt x="55" y="228"/>
                    <a:pt x="55" y="228"/>
                  </a:cubicBezTo>
                  <a:cubicBezTo>
                    <a:pt x="55" y="243"/>
                    <a:pt x="43" y="256"/>
                    <a:pt x="27" y="25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10">
              <a:extLst>
                <a:ext uri="{FF2B5EF4-FFF2-40B4-BE49-F238E27FC236}">
                  <a16:creationId xmlns:a16="http://schemas.microsoft.com/office/drawing/2014/main" id="{DB6B6602-8898-556B-FE20-5F6F6BBE00EB}"/>
                </a:ext>
              </a:extLst>
            </p:cNvPr>
            <p:cNvSpPr>
              <a:spLocks/>
            </p:cNvSpPr>
            <p:nvPr/>
          </p:nvSpPr>
          <p:spPr bwMode="auto">
            <a:xfrm>
              <a:off x="10370025" y="447577"/>
              <a:ext cx="143359" cy="669551"/>
            </a:xfrm>
            <a:custGeom>
              <a:avLst/>
              <a:gdLst>
                <a:gd name="T0" fmla="*/ 28 w 55"/>
                <a:gd name="T1" fmla="*/ 256 h 256"/>
                <a:gd name="T2" fmla="*/ 0 w 55"/>
                <a:gd name="T3" fmla="*/ 228 h 256"/>
                <a:gd name="T4" fmla="*/ 0 w 55"/>
                <a:gd name="T5" fmla="*/ 28 h 256"/>
                <a:gd name="T6" fmla="*/ 28 w 55"/>
                <a:gd name="T7" fmla="*/ 0 h 256"/>
                <a:gd name="T8" fmla="*/ 55 w 55"/>
                <a:gd name="T9" fmla="*/ 28 h 256"/>
                <a:gd name="T10" fmla="*/ 55 w 55"/>
                <a:gd name="T11" fmla="*/ 228 h 256"/>
                <a:gd name="T12" fmla="*/ 28 w 55"/>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55" h="256">
                  <a:moveTo>
                    <a:pt x="28" y="256"/>
                  </a:moveTo>
                  <a:cubicBezTo>
                    <a:pt x="12" y="256"/>
                    <a:pt x="0" y="243"/>
                    <a:pt x="0" y="228"/>
                  </a:cubicBezTo>
                  <a:cubicBezTo>
                    <a:pt x="0" y="28"/>
                    <a:pt x="0" y="28"/>
                    <a:pt x="0" y="28"/>
                  </a:cubicBezTo>
                  <a:cubicBezTo>
                    <a:pt x="0" y="13"/>
                    <a:pt x="12" y="0"/>
                    <a:pt x="28" y="0"/>
                  </a:cubicBezTo>
                  <a:cubicBezTo>
                    <a:pt x="43" y="0"/>
                    <a:pt x="55" y="13"/>
                    <a:pt x="55" y="28"/>
                  </a:cubicBezTo>
                  <a:cubicBezTo>
                    <a:pt x="55" y="228"/>
                    <a:pt x="55" y="228"/>
                    <a:pt x="55" y="228"/>
                  </a:cubicBezTo>
                  <a:cubicBezTo>
                    <a:pt x="55" y="243"/>
                    <a:pt x="43" y="256"/>
                    <a:pt x="28" y="25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11">
              <a:extLst>
                <a:ext uri="{FF2B5EF4-FFF2-40B4-BE49-F238E27FC236}">
                  <a16:creationId xmlns:a16="http://schemas.microsoft.com/office/drawing/2014/main" id="{5DD86BA8-8858-D558-05C9-BC02B7805885}"/>
                </a:ext>
              </a:extLst>
            </p:cNvPr>
            <p:cNvSpPr>
              <a:spLocks/>
            </p:cNvSpPr>
            <p:nvPr/>
          </p:nvSpPr>
          <p:spPr bwMode="auto">
            <a:xfrm>
              <a:off x="9218267" y="1043820"/>
              <a:ext cx="1630707" cy="1229954"/>
            </a:xfrm>
            <a:custGeom>
              <a:avLst/>
              <a:gdLst>
                <a:gd name="T0" fmla="*/ 623 w 623"/>
                <a:gd name="T1" fmla="*/ 229 h 470"/>
                <a:gd name="T2" fmla="*/ 623 w 623"/>
                <a:gd name="T3" fmla="*/ 25 h 470"/>
                <a:gd name="T4" fmla="*/ 598 w 623"/>
                <a:gd name="T5" fmla="*/ 0 h 470"/>
                <a:gd name="T6" fmla="*/ 25 w 623"/>
                <a:gd name="T7" fmla="*/ 0 h 470"/>
                <a:gd name="T8" fmla="*/ 0 w 623"/>
                <a:gd name="T9" fmla="*/ 25 h 470"/>
                <a:gd name="T10" fmla="*/ 0 w 623"/>
                <a:gd name="T11" fmla="*/ 229 h 470"/>
                <a:gd name="T12" fmla="*/ 23 w 623"/>
                <a:gd name="T13" fmla="*/ 254 h 470"/>
                <a:gd name="T14" fmla="*/ 217 w 623"/>
                <a:gd name="T15" fmla="*/ 447 h 470"/>
                <a:gd name="T16" fmla="*/ 242 w 623"/>
                <a:gd name="T17" fmla="*/ 470 h 470"/>
                <a:gd name="T18" fmla="*/ 381 w 623"/>
                <a:gd name="T19" fmla="*/ 470 h 470"/>
                <a:gd name="T20" fmla="*/ 406 w 623"/>
                <a:gd name="T21" fmla="*/ 447 h 470"/>
                <a:gd name="T22" fmla="*/ 600 w 623"/>
                <a:gd name="T23" fmla="*/ 254 h 470"/>
                <a:gd name="T24" fmla="*/ 623 w 623"/>
                <a:gd name="T25" fmla="*/ 22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3" h="470">
                  <a:moveTo>
                    <a:pt x="623" y="229"/>
                  </a:moveTo>
                  <a:cubicBezTo>
                    <a:pt x="623" y="25"/>
                    <a:pt x="623" y="25"/>
                    <a:pt x="623" y="25"/>
                  </a:cubicBezTo>
                  <a:cubicBezTo>
                    <a:pt x="623" y="11"/>
                    <a:pt x="611" y="0"/>
                    <a:pt x="598" y="0"/>
                  </a:cubicBezTo>
                  <a:cubicBezTo>
                    <a:pt x="25" y="0"/>
                    <a:pt x="25" y="0"/>
                    <a:pt x="25" y="0"/>
                  </a:cubicBezTo>
                  <a:cubicBezTo>
                    <a:pt x="12" y="0"/>
                    <a:pt x="0" y="11"/>
                    <a:pt x="0" y="25"/>
                  </a:cubicBezTo>
                  <a:cubicBezTo>
                    <a:pt x="0" y="229"/>
                    <a:pt x="0" y="229"/>
                    <a:pt x="0" y="229"/>
                  </a:cubicBezTo>
                  <a:cubicBezTo>
                    <a:pt x="0" y="242"/>
                    <a:pt x="10" y="252"/>
                    <a:pt x="23" y="254"/>
                  </a:cubicBezTo>
                  <a:cubicBezTo>
                    <a:pt x="125" y="264"/>
                    <a:pt x="206" y="345"/>
                    <a:pt x="217" y="447"/>
                  </a:cubicBezTo>
                  <a:cubicBezTo>
                    <a:pt x="218" y="460"/>
                    <a:pt x="229" y="470"/>
                    <a:pt x="242" y="470"/>
                  </a:cubicBezTo>
                  <a:cubicBezTo>
                    <a:pt x="381" y="470"/>
                    <a:pt x="381" y="470"/>
                    <a:pt x="381" y="470"/>
                  </a:cubicBezTo>
                  <a:cubicBezTo>
                    <a:pt x="394" y="470"/>
                    <a:pt x="405" y="460"/>
                    <a:pt x="406" y="447"/>
                  </a:cubicBezTo>
                  <a:cubicBezTo>
                    <a:pt x="417" y="345"/>
                    <a:pt x="498" y="264"/>
                    <a:pt x="600" y="254"/>
                  </a:cubicBezTo>
                  <a:cubicBezTo>
                    <a:pt x="613" y="252"/>
                    <a:pt x="623" y="242"/>
                    <a:pt x="623" y="22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111" name="Grupo 1">
            <a:extLst>
              <a:ext uri="{FF2B5EF4-FFF2-40B4-BE49-F238E27FC236}">
                <a16:creationId xmlns:a16="http://schemas.microsoft.com/office/drawing/2014/main" id="{95427B56-F899-96B9-D768-111DF6F6ABAA}"/>
              </a:ext>
            </a:extLst>
          </p:cNvPr>
          <p:cNvGrpSpPr/>
          <p:nvPr/>
        </p:nvGrpSpPr>
        <p:grpSpPr>
          <a:xfrm>
            <a:off x="194050" y="267855"/>
            <a:ext cx="1747154" cy="1614475"/>
            <a:chOff x="977900" y="744537"/>
            <a:chExt cx="4591051" cy="4124324"/>
          </a:xfrm>
        </p:grpSpPr>
        <p:sp>
          <p:nvSpPr>
            <p:cNvPr id="2112" name="Freeform 6">
              <a:extLst>
                <a:ext uri="{FF2B5EF4-FFF2-40B4-BE49-F238E27FC236}">
                  <a16:creationId xmlns:a16="http://schemas.microsoft.com/office/drawing/2014/main" id="{1098CA0A-8C2E-85A6-33D7-DF23B23B24B7}"/>
                </a:ext>
              </a:extLst>
            </p:cNvPr>
            <p:cNvSpPr>
              <a:spLocks/>
            </p:cNvSpPr>
            <p:nvPr/>
          </p:nvSpPr>
          <p:spPr bwMode="auto">
            <a:xfrm>
              <a:off x="2573338" y="3009900"/>
              <a:ext cx="339725" cy="460375"/>
            </a:xfrm>
            <a:custGeom>
              <a:avLst/>
              <a:gdLst>
                <a:gd name="T0" fmla="*/ 52 w 126"/>
                <a:gd name="T1" fmla="*/ 0 h 171"/>
                <a:gd name="T2" fmla="*/ 46 w 126"/>
                <a:gd name="T3" fmla="*/ 43 h 171"/>
                <a:gd name="T4" fmla="*/ 2 w 126"/>
                <a:gd name="T5" fmla="*/ 107 h 171"/>
                <a:gd name="T6" fmla="*/ 47 w 126"/>
                <a:gd name="T7" fmla="*/ 169 h 171"/>
                <a:gd name="T8" fmla="*/ 48 w 126"/>
                <a:gd name="T9" fmla="*/ 167 h 171"/>
                <a:gd name="T10" fmla="*/ 54 w 126"/>
                <a:gd name="T11" fmla="*/ 151 h 171"/>
                <a:gd name="T12" fmla="*/ 62 w 126"/>
                <a:gd name="T13" fmla="*/ 137 h 171"/>
                <a:gd name="T14" fmla="*/ 67 w 126"/>
                <a:gd name="T15" fmla="*/ 123 h 171"/>
                <a:gd name="T16" fmla="*/ 70 w 126"/>
                <a:gd name="T17" fmla="*/ 93 h 171"/>
                <a:gd name="T18" fmla="*/ 67 w 126"/>
                <a:gd name="T19" fmla="*/ 62 h 171"/>
                <a:gd name="T20" fmla="*/ 76 w 126"/>
                <a:gd name="T21" fmla="*/ 93 h 171"/>
                <a:gd name="T22" fmla="*/ 79 w 126"/>
                <a:gd name="T23" fmla="*/ 125 h 171"/>
                <a:gd name="T24" fmla="*/ 76 w 126"/>
                <a:gd name="T25" fmla="*/ 142 h 171"/>
                <a:gd name="T26" fmla="*/ 71 w 126"/>
                <a:gd name="T27" fmla="*/ 157 h 171"/>
                <a:gd name="T28" fmla="*/ 68 w 126"/>
                <a:gd name="T29" fmla="*/ 171 h 171"/>
                <a:gd name="T30" fmla="*/ 126 w 126"/>
                <a:gd name="T31" fmla="*/ 103 h 171"/>
                <a:gd name="T32" fmla="*/ 52 w 126"/>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171">
                  <a:moveTo>
                    <a:pt x="52" y="0"/>
                  </a:moveTo>
                  <a:cubicBezTo>
                    <a:pt x="52" y="0"/>
                    <a:pt x="60" y="18"/>
                    <a:pt x="46" y="43"/>
                  </a:cubicBezTo>
                  <a:cubicBezTo>
                    <a:pt x="29" y="72"/>
                    <a:pt x="4" y="78"/>
                    <a:pt x="2" y="107"/>
                  </a:cubicBezTo>
                  <a:cubicBezTo>
                    <a:pt x="0" y="134"/>
                    <a:pt x="30" y="158"/>
                    <a:pt x="47" y="169"/>
                  </a:cubicBezTo>
                  <a:cubicBezTo>
                    <a:pt x="47" y="168"/>
                    <a:pt x="47" y="167"/>
                    <a:pt x="48" y="167"/>
                  </a:cubicBezTo>
                  <a:cubicBezTo>
                    <a:pt x="49" y="161"/>
                    <a:pt x="52" y="155"/>
                    <a:pt x="54" y="151"/>
                  </a:cubicBezTo>
                  <a:cubicBezTo>
                    <a:pt x="57" y="146"/>
                    <a:pt x="59" y="141"/>
                    <a:pt x="62" y="137"/>
                  </a:cubicBezTo>
                  <a:cubicBezTo>
                    <a:pt x="64" y="132"/>
                    <a:pt x="66" y="128"/>
                    <a:pt x="67" y="123"/>
                  </a:cubicBezTo>
                  <a:cubicBezTo>
                    <a:pt x="70" y="114"/>
                    <a:pt x="70" y="104"/>
                    <a:pt x="70" y="93"/>
                  </a:cubicBezTo>
                  <a:cubicBezTo>
                    <a:pt x="70" y="83"/>
                    <a:pt x="69" y="73"/>
                    <a:pt x="67" y="62"/>
                  </a:cubicBezTo>
                  <a:cubicBezTo>
                    <a:pt x="71" y="72"/>
                    <a:pt x="74" y="82"/>
                    <a:pt x="76" y="93"/>
                  </a:cubicBezTo>
                  <a:cubicBezTo>
                    <a:pt x="79" y="103"/>
                    <a:pt x="80" y="114"/>
                    <a:pt x="79" y="125"/>
                  </a:cubicBezTo>
                  <a:cubicBezTo>
                    <a:pt x="78" y="131"/>
                    <a:pt x="77" y="137"/>
                    <a:pt x="76" y="142"/>
                  </a:cubicBezTo>
                  <a:cubicBezTo>
                    <a:pt x="74" y="147"/>
                    <a:pt x="73" y="152"/>
                    <a:pt x="71" y="157"/>
                  </a:cubicBezTo>
                  <a:cubicBezTo>
                    <a:pt x="70" y="162"/>
                    <a:pt x="69" y="167"/>
                    <a:pt x="68" y="171"/>
                  </a:cubicBezTo>
                  <a:cubicBezTo>
                    <a:pt x="87" y="161"/>
                    <a:pt x="126" y="137"/>
                    <a:pt x="126" y="103"/>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3" name="Freeform 7">
              <a:extLst>
                <a:ext uri="{FF2B5EF4-FFF2-40B4-BE49-F238E27FC236}">
                  <a16:creationId xmlns:a16="http://schemas.microsoft.com/office/drawing/2014/main" id="{88F50056-1BE2-79C6-201B-2BF4303F8E86}"/>
                </a:ext>
              </a:extLst>
            </p:cNvPr>
            <p:cNvSpPr>
              <a:spLocks/>
            </p:cNvSpPr>
            <p:nvPr/>
          </p:nvSpPr>
          <p:spPr bwMode="auto">
            <a:xfrm>
              <a:off x="3929063" y="4406899"/>
              <a:ext cx="381000" cy="461962"/>
            </a:xfrm>
            <a:custGeom>
              <a:avLst/>
              <a:gdLst>
                <a:gd name="T0" fmla="*/ 82 w 141"/>
                <a:gd name="T1" fmla="*/ 0 h 171"/>
                <a:gd name="T2" fmla="*/ 66 w 141"/>
                <a:gd name="T3" fmla="*/ 41 h 171"/>
                <a:gd name="T4" fmla="*/ 8 w 141"/>
                <a:gd name="T5" fmla="*/ 93 h 171"/>
                <a:gd name="T6" fmla="*/ 38 w 141"/>
                <a:gd name="T7" fmla="*/ 164 h 171"/>
                <a:gd name="T8" fmla="*/ 39 w 141"/>
                <a:gd name="T9" fmla="*/ 162 h 171"/>
                <a:gd name="T10" fmla="*/ 49 w 141"/>
                <a:gd name="T11" fmla="*/ 148 h 171"/>
                <a:gd name="T12" fmla="*/ 60 w 141"/>
                <a:gd name="T13" fmla="*/ 136 h 171"/>
                <a:gd name="T14" fmla="*/ 68 w 141"/>
                <a:gd name="T15" fmla="*/ 124 h 171"/>
                <a:gd name="T16" fmla="*/ 78 w 141"/>
                <a:gd name="T17" fmla="*/ 96 h 171"/>
                <a:gd name="T18" fmla="*/ 82 w 141"/>
                <a:gd name="T19" fmla="*/ 65 h 171"/>
                <a:gd name="T20" fmla="*/ 84 w 141"/>
                <a:gd name="T21" fmla="*/ 96 h 171"/>
                <a:gd name="T22" fmla="*/ 79 w 141"/>
                <a:gd name="T23" fmla="*/ 129 h 171"/>
                <a:gd name="T24" fmla="*/ 72 w 141"/>
                <a:gd name="T25" fmla="*/ 144 h 171"/>
                <a:gd name="T26" fmla="*/ 64 w 141"/>
                <a:gd name="T27" fmla="*/ 158 h 171"/>
                <a:gd name="T28" fmla="*/ 58 w 141"/>
                <a:gd name="T29" fmla="*/ 171 h 171"/>
                <a:gd name="T30" fmla="*/ 130 w 141"/>
                <a:gd name="T31" fmla="*/ 118 h 171"/>
                <a:gd name="T32" fmla="*/ 82 w 141"/>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171">
                  <a:moveTo>
                    <a:pt x="82" y="0"/>
                  </a:moveTo>
                  <a:cubicBezTo>
                    <a:pt x="82" y="0"/>
                    <a:pt x="85" y="20"/>
                    <a:pt x="66" y="41"/>
                  </a:cubicBezTo>
                  <a:cubicBezTo>
                    <a:pt x="43" y="66"/>
                    <a:pt x="17" y="66"/>
                    <a:pt x="8" y="93"/>
                  </a:cubicBezTo>
                  <a:cubicBezTo>
                    <a:pt x="0" y="119"/>
                    <a:pt x="24" y="149"/>
                    <a:pt x="38" y="164"/>
                  </a:cubicBezTo>
                  <a:cubicBezTo>
                    <a:pt x="38" y="163"/>
                    <a:pt x="39" y="162"/>
                    <a:pt x="39" y="162"/>
                  </a:cubicBezTo>
                  <a:cubicBezTo>
                    <a:pt x="42" y="156"/>
                    <a:pt x="46" y="152"/>
                    <a:pt x="49" y="148"/>
                  </a:cubicBezTo>
                  <a:cubicBezTo>
                    <a:pt x="53" y="144"/>
                    <a:pt x="56" y="140"/>
                    <a:pt x="60" y="136"/>
                  </a:cubicBezTo>
                  <a:cubicBezTo>
                    <a:pt x="63" y="132"/>
                    <a:pt x="65" y="128"/>
                    <a:pt x="68" y="124"/>
                  </a:cubicBezTo>
                  <a:cubicBezTo>
                    <a:pt x="73" y="116"/>
                    <a:pt x="76" y="106"/>
                    <a:pt x="78" y="96"/>
                  </a:cubicBezTo>
                  <a:cubicBezTo>
                    <a:pt x="80" y="86"/>
                    <a:pt x="81" y="75"/>
                    <a:pt x="82" y="65"/>
                  </a:cubicBezTo>
                  <a:cubicBezTo>
                    <a:pt x="83" y="75"/>
                    <a:pt x="84" y="86"/>
                    <a:pt x="84" y="96"/>
                  </a:cubicBezTo>
                  <a:cubicBezTo>
                    <a:pt x="84" y="107"/>
                    <a:pt x="83" y="118"/>
                    <a:pt x="79" y="129"/>
                  </a:cubicBezTo>
                  <a:cubicBezTo>
                    <a:pt x="77" y="134"/>
                    <a:pt x="75" y="140"/>
                    <a:pt x="72" y="144"/>
                  </a:cubicBezTo>
                  <a:cubicBezTo>
                    <a:pt x="69" y="149"/>
                    <a:pt x="67" y="154"/>
                    <a:pt x="64" y="158"/>
                  </a:cubicBezTo>
                  <a:cubicBezTo>
                    <a:pt x="62" y="163"/>
                    <a:pt x="60" y="167"/>
                    <a:pt x="58" y="171"/>
                  </a:cubicBezTo>
                  <a:cubicBezTo>
                    <a:pt x="79" y="166"/>
                    <a:pt x="123" y="151"/>
                    <a:pt x="130" y="118"/>
                  </a:cubicBezTo>
                  <a:cubicBezTo>
                    <a:pt x="141" y="67"/>
                    <a:pt x="82" y="0"/>
                    <a:pt x="8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4" name="Freeform 8">
              <a:extLst>
                <a:ext uri="{FF2B5EF4-FFF2-40B4-BE49-F238E27FC236}">
                  <a16:creationId xmlns:a16="http://schemas.microsoft.com/office/drawing/2014/main" id="{B029F42D-7625-27DA-0D47-21F88FF29E62}"/>
                </a:ext>
              </a:extLst>
            </p:cNvPr>
            <p:cNvSpPr>
              <a:spLocks/>
            </p:cNvSpPr>
            <p:nvPr/>
          </p:nvSpPr>
          <p:spPr bwMode="auto">
            <a:xfrm>
              <a:off x="1436688" y="2116137"/>
              <a:ext cx="342900" cy="463550"/>
            </a:xfrm>
            <a:custGeom>
              <a:avLst/>
              <a:gdLst>
                <a:gd name="T0" fmla="*/ 52 w 127"/>
                <a:gd name="T1" fmla="*/ 0 h 172"/>
                <a:gd name="T2" fmla="*/ 46 w 127"/>
                <a:gd name="T3" fmla="*/ 44 h 172"/>
                <a:gd name="T4" fmla="*/ 2 w 127"/>
                <a:gd name="T5" fmla="*/ 108 h 172"/>
                <a:gd name="T6" fmla="*/ 47 w 127"/>
                <a:gd name="T7" fmla="*/ 170 h 172"/>
                <a:gd name="T8" fmla="*/ 48 w 127"/>
                <a:gd name="T9" fmla="*/ 167 h 172"/>
                <a:gd name="T10" fmla="*/ 54 w 127"/>
                <a:gd name="T11" fmla="*/ 151 h 172"/>
                <a:gd name="T12" fmla="*/ 62 w 127"/>
                <a:gd name="T13" fmla="*/ 137 h 172"/>
                <a:gd name="T14" fmla="*/ 67 w 127"/>
                <a:gd name="T15" fmla="*/ 124 h 172"/>
                <a:gd name="T16" fmla="*/ 70 w 127"/>
                <a:gd name="T17" fmla="*/ 94 h 172"/>
                <a:gd name="T18" fmla="*/ 67 w 127"/>
                <a:gd name="T19" fmla="*/ 63 h 172"/>
                <a:gd name="T20" fmla="*/ 76 w 127"/>
                <a:gd name="T21" fmla="*/ 93 h 172"/>
                <a:gd name="T22" fmla="*/ 79 w 127"/>
                <a:gd name="T23" fmla="*/ 126 h 172"/>
                <a:gd name="T24" fmla="*/ 76 w 127"/>
                <a:gd name="T25" fmla="*/ 143 h 172"/>
                <a:gd name="T26" fmla="*/ 71 w 127"/>
                <a:gd name="T27" fmla="*/ 158 h 172"/>
                <a:gd name="T28" fmla="*/ 68 w 127"/>
                <a:gd name="T29" fmla="*/ 172 h 172"/>
                <a:gd name="T30" fmla="*/ 126 w 127"/>
                <a:gd name="T31" fmla="*/ 104 h 172"/>
                <a:gd name="T32" fmla="*/ 52 w 127"/>
                <a:gd name="T3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2">
                  <a:moveTo>
                    <a:pt x="52" y="0"/>
                  </a:moveTo>
                  <a:cubicBezTo>
                    <a:pt x="52" y="0"/>
                    <a:pt x="60" y="19"/>
                    <a:pt x="46" y="44"/>
                  </a:cubicBezTo>
                  <a:cubicBezTo>
                    <a:pt x="29" y="73"/>
                    <a:pt x="4" y="79"/>
                    <a:pt x="2" y="108"/>
                  </a:cubicBezTo>
                  <a:cubicBezTo>
                    <a:pt x="0" y="135"/>
                    <a:pt x="30" y="159"/>
                    <a:pt x="47" y="170"/>
                  </a:cubicBezTo>
                  <a:cubicBezTo>
                    <a:pt x="47" y="169"/>
                    <a:pt x="47" y="168"/>
                    <a:pt x="48" y="167"/>
                  </a:cubicBezTo>
                  <a:cubicBezTo>
                    <a:pt x="49" y="161"/>
                    <a:pt x="52" y="156"/>
                    <a:pt x="54" y="151"/>
                  </a:cubicBezTo>
                  <a:cubicBezTo>
                    <a:pt x="57" y="146"/>
                    <a:pt x="59" y="142"/>
                    <a:pt x="62" y="137"/>
                  </a:cubicBezTo>
                  <a:cubicBezTo>
                    <a:pt x="64" y="133"/>
                    <a:pt x="66" y="129"/>
                    <a:pt x="67" y="124"/>
                  </a:cubicBezTo>
                  <a:cubicBezTo>
                    <a:pt x="70" y="114"/>
                    <a:pt x="70" y="104"/>
                    <a:pt x="70" y="94"/>
                  </a:cubicBezTo>
                  <a:cubicBezTo>
                    <a:pt x="70" y="84"/>
                    <a:pt x="69" y="73"/>
                    <a:pt x="67" y="63"/>
                  </a:cubicBezTo>
                  <a:cubicBezTo>
                    <a:pt x="71" y="73"/>
                    <a:pt x="74" y="83"/>
                    <a:pt x="76" y="93"/>
                  </a:cubicBezTo>
                  <a:cubicBezTo>
                    <a:pt x="79" y="104"/>
                    <a:pt x="80" y="115"/>
                    <a:pt x="79" y="126"/>
                  </a:cubicBezTo>
                  <a:cubicBezTo>
                    <a:pt x="78" y="132"/>
                    <a:pt x="77" y="137"/>
                    <a:pt x="76" y="143"/>
                  </a:cubicBezTo>
                  <a:cubicBezTo>
                    <a:pt x="74" y="148"/>
                    <a:pt x="73" y="153"/>
                    <a:pt x="71" y="158"/>
                  </a:cubicBezTo>
                  <a:cubicBezTo>
                    <a:pt x="70" y="163"/>
                    <a:pt x="69" y="167"/>
                    <a:pt x="68" y="172"/>
                  </a:cubicBezTo>
                  <a:cubicBezTo>
                    <a:pt x="87" y="162"/>
                    <a:pt x="127" y="137"/>
                    <a:pt x="126" y="104"/>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5" name="Freeform 9">
              <a:extLst>
                <a:ext uri="{FF2B5EF4-FFF2-40B4-BE49-F238E27FC236}">
                  <a16:creationId xmlns:a16="http://schemas.microsoft.com/office/drawing/2014/main" id="{80A990E8-5EC4-6C4A-800A-AB3141CDDE8C}"/>
                </a:ext>
              </a:extLst>
            </p:cNvPr>
            <p:cNvSpPr>
              <a:spLocks/>
            </p:cNvSpPr>
            <p:nvPr/>
          </p:nvSpPr>
          <p:spPr bwMode="auto">
            <a:xfrm>
              <a:off x="2022475" y="2795587"/>
              <a:ext cx="444500" cy="396875"/>
            </a:xfrm>
            <a:custGeom>
              <a:avLst/>
              <a:gdLst>
                <a:gd name="T0" fmla="*/ 0 w 165"/>
                <a:gd name="T1" fmla="*/ 48 h 147"/>
                <a:gd name="T2" fmla="*/ 38 w 165"/>
                <a:gd name="T3" fmla="*/ 71 h 147"/>
                <a:gd name="T4" fmla="*/ 81 w 165"/>
                <a:gd name="T5" fmla="*/ 135 h 147"/>
                <a:gd name="T6" fmla="*/ 156 w 165"/>
                <a:gd name="T7" fmla="*/ 115 h 147"/>
                <a:gd name="T8" fmla="*/ 154 w 165"/>
                <a:gd name="T9" fmla="*/ 114 h 147"/>
                <a:gd name="T10" fmla="*/ 141 w 165"/>
                <a:gd name="T11" fmla="*/ 102 h 147"/>
                <a:gd name="T12" fmla="*/ 131 w 165"/>
                <a:gd name="T13" fmla="*/ 90 h 147"/>
                <a:gd name="T14" fmla="*/ 121 w 165"/>
                <a:gd name="T15" fmla="*/ 80 h 147"/>
                <a:gd name="T16" fmla="*/ 94 w 165"/>
                <a:gd name="T17" fmla="*/ 66 h 147"/>
                <a:gd name="T18" fmla="*/ 64 w 165"/>
                <a:gd name="T19" fmla="*/ 58 h 147"/>
                <a:gd name="T20" fmla="*/ 96 w 165"/>
                <a:gd name="T21" fmla="*/ 60 h 147"/>
                <a:gd name="T22" fmla="*/ 127 w 165"/>
                <a:gd name="T23" fmla="*/ 70 h 147"/>
                <a:gd name="T24" fmla="*/ 141 w 165"/>
                <a:gd name="T25" fmla="*/ 79 h 147"/>
                <a:gd name="T26" fmla="*/ 154 w 165"/>
                <a:gd name="T27" fmla="*/ 89 h 147"/>
                <a:gd name="T28" fmla="*/ 165 w 165"/>
                <a:gd name="T29" fmla="*/ 96 h 147"/>
                <a:gd name="T30" fmla="*/ 123 w 165"/>
                <a:gd name="T31" fmla="*/ 18 h 147"/>
                <a:gd name="T32" fmla="*/ 0 w 165"/>
                <a:gd name="T33"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7">
                  <a:moveTo>
                    <a:pt x="0" y="48"/>
                  </a:moveTo>
                  <a:cubicBezTo>
                    <a:pt x="0" y="48"/>
                    <a:pt x="20" y="48"/>
                    <a:pt x="38" y="71"/>
                  </a:cubicBezTo>
                  <a:cubicBezTo>
                    <a:pt x="59" y="96"/>
                    <a:pt x="55" y="122"/>
                    <a:pt x="81" y="135"/>
                  </a:cubicBezTo>
                  <a:cubicBezTo>
                    <a:pt x="106" y="147"/>
                    <a:pt x="139" y="127"/>
                    <a:pt x="156" y="115"/>
                  </a:cubicBezTo>
                  <a:cubicBezTo>
                    <a:pt x="155" y="115"/>
                    <a:pt x="154" y="114"/>
                    <a:pt x="154" y="114"/>
                  </a:cubicBezTo>
                  <a:cubicBezTo>
                    <a:pt x="149" y="110"/>
                    <a:pt x="145" y="106"/>
                    <a:pt x="141" y="102"/>
                  </a:cubicBezTo>
                  <a:cubicBezTo>
                    <a:pt x="138" y="98"/>
                    <a:pt x="135" y="94"/>
                    <a:pt x="131" y="90"/>
                  </a:cubicBezTo>
                  <a:cubicBezTo>
                    <a:pt x="128" y="86"/>
                    <a:pt x="124" y="83"/>
                    <a:pt x="121" y="80"/>
                  </a:cubicBezTo>
                  <a:cubicBezTo>
                    <a:pt x="113" y="74"/>
                    <a:pt x="104" y="70"/>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9"/>
                  </a:cubicBezTo>
                  <a:cubicBezTo>
                    <a:pt x="158" y="92"/>
                    <a:pt x="162" y="94"/>
                    <a:pt x="165" y="96"/>
                  </a:cubicBezTo>
                  <a:cubicBezTo>
                    <a:pt x="163" y="75"/>
                    <a:pt x="155" y="30"/>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6" name="Freeform 10">
              <a:extLst>
                <a:ext uri="{FF2B5EF4-FFF2-40B4-BE49-F238E27FC236}">
                  <a16:creationId xmlns:a16="http://schemas.microsoft.com/office/drawing/2014/main" id="{D9AB0567-B978-3949-9D10-C1A7340B7E31}"/>
                </a:ext>
              </a:extLst>
            </p:cNvPr>
            <p:cNvSpPr>
              <a:spLocks/>
            </p:cNvSpPr>
            <p:nvPr/>
          </p:nvSpPr>
          <p:spPr bwMode="auto">
            <a:xfrm>
              <a:off x="3781425" y="2135187"/>
              <a:ext cx="396875" cy="444500"/>
            </a:xfrm>
            <a:custGeom>
              <a:avLst/>
              <a:gdLst>
                <a:gd name="T0" fmla="*/ 98 w 147"/>
                <a:gd name="T1" fmla="*/ 0 h 165"/>
                <a:gd name="T2" fmla="*/ 76 w 147"/>
                <a:gd name="T3" fmla="*/ 38 h 165"/>
                <a:gd name="T4" fmla="*/ 12 w 147"/>
                <a:gd name="T5" fmla="*/ 81 h 165"/>
                <a:gd name="T6" fmla="*/ 31 w 147"/>
                <a:gd name="T7" fmla="*/ 155 h 165"/>
                <a:gd name="T8" fmla="*/ 33 w 147"/>
                <a:gd name="T9" fmla="*/ 154 h 165"/>
                <a:gd name="T10" fmla="*/ 45 w 147"/>
                <a:gd name="T11" fmla="*/ 141 h 165"/>
                <a:gd name="T12" fmla="*/ 57 w 147"/>
                <a:gd name="T13" fmla="*/ 131 h 165"/>
                <a:gd name="T14" fmla="*/ 67 w 147"/>
                <a:gd name="T15" fmla="*/ 120 h 165"/>
                <a:gd name="T16" fmla="*/ 81 w 147"/>
                <a:gd name="T17" fmla="*/ 94 h 165"/>
                <a:gd name="T18" fmla="*/ 89 w 147"/>
                <a:gd name="T19" fmla="*/ 64 h 165"/>
                <a:gd name="T20" fmla="*/ 87 w 147"/>
                <a:gd name="T21" fmla="*/ 95 h 165"/>
                <a:gd name="T22" fmla="*/ 77 w 147"/>
                <a:gd name="T23" fmla="*/ 127 h 165"/>
                <a:gd name="T24" fmla="*/ 68 w 147"/>
                <a:gd name="T25" fmla="*/ 141 h 165"/>
                <a:gd name="T26" fmla="*/ 58 w 147"/>
                <a:gd name="T27" fmla="*/ 154 h 165"/>
                <a:gd name="T28" fmla="*/ 50 w 147"/>
                <a:gd name="T29" fmla="*/ 165 h 165"/>
                <a:gd name="T30" fmla="*/ 129 w 147"/>
                <a:gd name="T31" fmla="*/ 123 h 165"/>
                <a:gd name="T32" fmla="*/ 98 w 147"/>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65">
                  <a:moveTo>
                    <a:pt x="98" y="0"/>
                  </a:moveTo>
                  <a:cubicBezTo>
                    <a:pt x="98" y="0"/>
                    <a:pt x="99" y="20"/>
                    <a:pt x="76" y="38"/>
                  </a:cubicBezTo>
                  <a:cubicBezTo>
                    <a:pt x="50" y="59"/>
                    <a:pt x="24" y="55"/>
                    <a:pt x="12" y="81"/>
                  </a:cubicBezTo>
                  <a:cubicBezTo>
                    <a:pt x="0" y="106"/>
                    <a:pt x="19" y="139"/>
                    <a:pt x="31" y="155"/>
                  </a:cubicBezTo>
                  <a:cubicBezTo>
                    <a:pt x="32" y="155"/>
                    <a:pt x="32" y="154"/>
                    <a:pt x="33" y="154"/>
                  </a:cubicBezTo>
                  <a:cubicBezTo>
                    <a:pt x="37" y="149"/>
                    <a:pt x="41" y="145"/>
                    <a:pt x="45" y="141"/>
                  </a:cubicBezTo>
                  <a:cubicBezTo>
                    <a:pt x="49" y="138"/>
                    <a:pt x="53" y="134"/>
                    <a:pt x="57" y="131"/>
                  </a:cubicBezTo>
                  <a:cubicBezTo>
                    <a:pt x="60" y="128"/>
                    <a:pt x="64" y="124"/>
                    <a:pt x="67" y="120"/>
                  </a:cubicBezTo>
                  <a:cubicBezTo>
                    <a:pt x="73" y="113"/>
                    <a:pt x="77" y="103"/>
                    <a:pt x="81" y="94"/>
                  </a:cubicBezTo>
                  <a:cubicBezTo>
                    <a:pt x="84" y="84"/>
                    <a:pt x="87" y="74"/>
                    <a:pt x="89" y="64"/>
                  </a:cubicBezTo>
                  <a:cubicBezTo>
                    <a:pt x="89" y="74"/>
                    <a:pt x="88" y="85"/>
                    <a:pt x="87" y="95"/>
                  </a:cubicBezTo>
                  <a:cubicBezTo>
                    <a:pt x="85" y="106"/>
                    <a:pt x="82" y="116"/>
                    <a:pt x="77" y="127"/>
                  </a:cubicBezTo>
                  <a:cubicBezTo>
                    <a:pt x="74" y="132"/>
                    <a:pt x="71" y="137"/>
                    <a:pt x="68" y="141"/>
                  </a:cubicBezTo>
                  <a:cubicBezTo>
                    <a:pt x="65" y="145"/>
                    <a:pt x="61" y="150"/>
                    <a:pt x="58" y="154"/>
                  </a:cubicBezTo>
                  <a:cubicBezTo>
                    <a:pt x="55" y="157"/>
                    <a:pt x="52" y="161"/>
                    <a:pt x="50" y="165"/>
                  </a:cubicBezTo>
                  <a:cubicBezTo>
                    <a:pt x="72" y="163"/>
                    <a:pt x="117" y="155"/>
                    <a:pt x="129" y="123"/>
                  </a:cubicBezTo>
                  <a:cubicBezTo>
                    <a:pt x="147" y="74"/>
                    <a:pt x="98" y="0"/>
                    <a:pt x="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7" name="Freeform 11">
              <a:extLst>
                <a:ext uri="{FF2B5EF4-FFF2-40B4-BE49-F238E27FC236}">
                  <a16:creationId xmlns:a16="http://schemas.microsoft.com/office/drawing/2014/main" id="{FB453F24-3CB2-D608-F4C4-1901182D2C6B}"/>
                </a:ext>
              </a:extLst>
            </p:cNvPr>
            <p:cNvSpPr>
              <a:spLocks/>
            </p:cNvSpPr>
            <p:nvPr/>
          </p:nvSpPr>
          <p:spPr bwMode="auto">
            <a:xfrm>
              <a:off x="4257675" y="3289300"/>
              <a:ext cx="384175" cy="381000"/>
            </a:xfrm>
            <a:custGeom>
              <a:avLst/>
              <a:gdLst>
                <a:gd name="T0" fmla="*/ 140 w 142"/>
                <a:gd name="T1" fmla="*/ 0 h 141"/>
                <a:gd name="T2" fmla="*/ 101 w 142"/>
                <a:gd name="T3" fmla="*/ 21 h 141"/>
                <a:gd name="T4" fmla="*/ 24 w 142"/>
                <a:gd name="T5" fmla="*/ 24 h 141"/>
                <a:gd name="T6" fmla="*/ 1 w 142"/>
                <a:gd name="T7" fmla="*/ 97 h 141"/>
                <a:gd name="T8" fmla="*/ 3 w 142"/>
                <a:gd name="T9" fmla="*/ 96 h 141"/>
                <a:gd name="T10" fmla="*/ 20 w 142"/>
                <a:gd name="T11" fmla="*/ 92 h 141"/>
                <a:gd name="T12" fmla="*/ 36 w 142"/>
                <a:gd name="T13" fmla="*/ 90 h 141"/>
                <a:gd name="T14" fmla="*/ 50 w 142"/>
                <a:gd name="T15" fmla="*/ 86 h 141"/>
                <a:gd name="T16" fmla="*/ 76 w 142"/>
                <a:gd name="T17" fmla="*/ 71 h 141"/>
                <a:gd name="T18" fmla="*/ 99 w 142"/>
                <a:gd name="T19" fmla="*/ 49 h 141"/>
                <a:gd name="T20" fmla="*/ 80 w 142"/>
                <a:gd name="T21" fmla="*/ 75 h 141"/>
                <a:gd name="T22" fmla="*/ 55 w 142"/>
                <a:gd name="T23" fmla="*/ 97 h 141"/>
                <a:gd name="T24" fmla="*/ 40 w 142"/>
                <a:gd name="T25" fmla="*/ 104 h 141"/>
                <a:gd name="T26" fmla="*/ 25 w 142"/>
                <a:gd name="T27" fmla="*/ 110 h 141"/>
                <a:gd name="T28" fmla="*/ 13 w 142"/>
                <a:gd name="T29" fmla="*/ 116 h 141"/>
                <a:gd name="T30" fmla="*/ 101 w 142"/>
                <a:gd name="T31" fmla="*/ 121 h 141"/>
                <a:gd name="T32" fmla="*/ 140 w 142"/>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2" h="141">
                  <a:moveTo>
                    <a:pt x="140" y="0"/>
                  </a:moveTo>
                  <a:cubicBezTo>
                    <a:pt x="140" y="0"/>
                    <a:pt x="129" y="17"/>
                    <a:pt x="101" y="21"/>
                  </a:cubicBezTo>
                  <a:cubicBezTo>
                    <a:pt x="68" y="25"/>
                    <a:pt x="48" y="8"/>
                    <a:pt x="24" y="24"/>
                  </a:cubicBezTo>
                  <a:cubicBezTo>
                    <a:pt x="1" y="39"/>
                    <a:pt x="0" y="77"/>
                    <a:pt x="1" y="97"/>
                  </a:cubicBezTo>
                  <a:cubicBezTo>
                    <a:pt x="2" y="97"/>
                    <a:pt x="3" y="97"/>
                    <a:pt x="3" y="96"/>
                  </a:cubicBezTo>
                  <a:cubicBezTo>
                    <a:pt x="9" y="94"/>
                    <a:pt x="15" y="93"/>
                    <a:pt x="20" y="92"/>
                  </a:cubicBezTo>
                  <a:cubicBezTo>
                    <a:pt x="26" y="91"/>
                    <a:pt x="31" y="91"/>
                    <a:pt x="36" y="90"/>
                  </a:cubicBezTo>
                  <a:cubicBezTo>
                    <a:pt x="41" y="89"/>
                    <a:pt x="45" y="88"/>
                    <a:pt x="50" y="86"/>
                  </a:cubicBezTo>
                  <a:cubicBezTo>
                    <a:pt x="59" y="82"/>
                    <a:pt x="68" y="77"/>
                    <a:pt x="76" y="71"/>
                  </a:cubicBezTo>
                  <a:cubicBezTo>
                    <a:pt x="84" y="64"/>
                    <a:pt x="91" y="57"/>
                    <a:pt x="99" y="49"/>
                  </a:cubicBezTo>
                  <a:cubicBezTo>
                    <a:pt x="93" y="58"/>
                    <a:pt x="87" y="67"/>
                    <a:pt x="80" y="75"/>
                  </a:cubicBezTo>
                  <a:cubicBezTo>
                    <a:pt x="73" y="83"/>
                    <a:pt x="65" y="91"/>
                    <a:pt x="55" y="97"/>
                  </a:cubicBezTo>
                  <a:cubicBezTo>
                    <a:pt x="51" y="100"/>
                    <a:pt x="45" y="102"/>
                    <a:pt x="40" y="104"/>
                  </a:cubicBezTo>
                  <a:cubicBezTo>
                    <a:pt x="35" y="106"/>
                    <a:pt x="30" y="108"/>
                    <a:pt x="25" y="110"/>
                  </a:cubicBezTo>
                  <a:cubicBezTo>
                    <a:pt x="20" y="112"/>
                    <a:pt x="16" y="113"/>
                    <a:pt x="13" y="116"/>
                  </a:cubicBezTo>
                  <a:cubicBezTo>
                    <a:pt x="32" y="125"/>
                    <a:pt x="75" y="141"/>
                    <a:pt x="101" y="121"/>
                  </a:cubicBezTo>
                  <a:cubicBezTo>
                    <a:pt x="142" y="88"/>
                    <a:pt x="140" y="0"/>
                    <a:pt x="14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8" name="Freeform 12">
              <a:extLst>
                <a:ext uri="{FF2B5EF4-FFF2-40B4-BE49-F238E27FC236}">
                  <a16:creationId xmlns:a16="http://schemas.microsoft.com/office/drawing/2014/main" id="{53A7DBAB-F1A1-1C18-75A5-4EE83C6AD71D}"/>
                </a:ext>
              </a:extLst>
            </p:cNvPr>
            <p:cNvSpPr>
              <a:spLocks/>
            </p:cNvSpPr>
            <p:nvPr/>
          </p:nvSpPr>
          <p:spPr bwMode="auto">
            <a:xfrm>
              <a:off x="4205288" y="2270125"/>
              <a:ext cx="393700" cy="398462"/>
            </a:xfrm>
            <a:custGeom>
              <a:avLst/>
              <a:gdLst>
                <a:gd name="T0" fmla="*/ 134 w 146"/>
                <a:gd name="T1" fmla="*/ 0 h 148"/>
                <a:gd name="T2" fmla="*/ 97 w 146"/>
                <a:gd name="T3" fmla="*/ 25 h 148"/>
                <a:gd name="T4" fmla="*/ 21 w 146"/>
                <a:gd name="T5" fmla="*/ 37 h 148"/>
                <a:gd name="T6" fmla="*/ 8 w 146"/>
                <a:gd name="T7" fmla="*/ 113 h 148"/>
                <a:gd name="T8" fmla="*/ 10 w 146"/>
                <a:gd name="T9" fmla="*/ 112 h 148"/>
                <a:gd name="T10" fmla="*/ 26 w 146"/>
                <a:gd name="T11" fmla="*/ 106 h 148"/>
                <a:gd name="T12" fmla="*/ 41 w 146"/>
                <a:gd name="T13" fmla="*/ 101 h 148"/>
                <a:gd name="T14" fmla="*/ 54 w 146"/>
                <a:gd name="T15" fmla="*/ 96 h 148"/>
                <a:gd name="T16" fmla="*/ 78 w 146"/>
                <a:gd name="T17" fmla="*/ 78 h 148"/>
                <a:gd name="T18" fmla="*/ 98 w 146"/>
                <a:gd name="T19" fmla="*/ 54 h 148"/>
                <a:gd name="T20" fmla="*/ 83 w 146"/>
                <a:gd name="T21" fmla="*/ 81 h 148"/>
                <a:gd name="T22" fmla="*/ 61 w 146"/>
                <a:gd name="T23" fmla="*/ 106 h 148"/>
                <a:gd name="T24" fmla="*/ 47 w 146"/>
                <a:gd name="T25" fmla="*/ 115 h 148"/>
                <a:gd name="T26" fmla="*/ 33 w 146"/>
                <a:gd name="T27" fmla="*/ 122 h 148"/>
                <a:gd name="T28" fmla="*/ 21 w 146"/>
                <a:gd name="T29" fmla="*/ 130 h 148"/>
                <a:gd name="T30" fmla="*/ 110 w 146"/>
                <a:gd name="T31" fmla="*/ 124 h 148"/>
                <a:gd name="T32" fmla="*/ 134 w 14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8">
                  <a:moveTo>
                    <a:pt x="134" y="0"/>
                  </a:moveTo>
                  <a:cubicBezTo>
                    <a:pt x="134" y="0"/>
                    <a:pt x="125" y="18"/>
                    <a:pt x="97" y="25"/>
                  </a:cubicBezTo>
                  <a:cubicBezTo>
                    <a:pt x="65" y="33"/>
                    <a:pt x="43" y="19"/>
                    <a:pt x="21" y="37"/>
                  </a:cubicBezTo>
                  <a:cubicBezTo>
                    <a:pt x="0" y="55"/>
                    <a:pt x="4" y="93"/>
                    <a:pt x="8" y="113"/>
                  </a:cubicBezTo>
                  <a:cubicBezTo>
                    <a:pt x="8" y="113"/>
                    <a:pt x="9" y="112"/>
                    <a:pt x="10" y="112"/>
                  </a:cubicBezTo>
                  <a:cubicBezTo>
                    <a:pt x="15" y="109"/>
                    <a:pt x="21" y="107"/>
                    <a:pt x="26" y="106"/>
                  </a:cubicBezTo>
                  <a:cubicBezTo>
                    <a:pt x="31" y="104"/>
                    <a:pt x="36" y="103"/>
                    <a:pt x="41" y="101"/>
                  </a:cubicBezTo>
                  <a:cubicBezTo>
                    <a:pt x="46" y="100"/>
                    <a:pt x="50" y="98"/>
                    <a:pt x="54" y="96"/>
                  </a:cubicBezTo>
                  <a:cubicBezTo>
                    <a:pt x="63" y="91"/>
                    <a:pt x="71" y="85"/>
                    <a:pt x="78" y="78"/>
                  </a:cubicBezTo>
                  <a:cubicBezTo>
                    <a:pt x="86" y="70"/>
                    <a:pt x="92" y="62"/>
                    <a:pt x="98" y="54"/>
                  </a:cubicBezTo>
                  <a:cubicBezTo>
                    <a:pt x="94" y="63"/>
                    <a:pt x="89" y="72"/>
                    <a:pt x="83" y="81"/>
                  </a:cubicBezTo>
                  <a:cubicBezTo>
                    <a:pt x="77" y="90"/>
                    <a:pt x="70" y="99"/>
                    <a:pt x="61" y="106"/>
                  </a:cubicBezTo>
                  <a:cubicBezTo>
                    <a:pt x="57" y="109"/>
                    <a:pt x="52" y="113"/>
                    <a:pt x="47" y="115"/>
                  </a:cubicBezTo>
                  <a:cubicBezTo>
                    <a:pt x="42" y="118"/>
                    <a:pt x="37" y="120"/>
                    <a:pt x="33" y="122"/>
                  </a:cubicBezTo>
                  <a:cubicBezTo>
                    <a:pt x="28" y="125"/>
                    <a:pt x="24" y="127"/>
                    <a:pt x="21" y="130"/>
                  </a:cubicBezTo>
                  <a:cubicBezTo>
                    <a:pt x="41" y="137"/>
                    <a:pt x="86" y="148"/>
                    <a:pt x="110" y="124"/>
                  </a:cubicBezTo>
                  <a:cubicBezTo>
                    <a:pt x="146"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9" name="Freeform 13">
              <a:extLst>
                <a:ext uri="{FF2B5EF4-FFF2-40B4-BE49-F238E27FC236}">
                  <a16:creationId xmlns:a16="http://schemas.microsoft.com/office/drawing/2014/main" id="{322A94BD-6EE4-D8F6-4D96-92D39F4FB09D}"/>
                </a:ext>
              </a:extLst>
            </p:cNvPr>
            <p:cNvSpPr>
              <a:spLocks/>
            </p:cNvSpPr>
            <p:nvPr/>
          </p:nvSpPr>
          <p:spPr bwMode="auto">
            <a:xfrm>
              <a:off x="2778125" y="750887"/>
              <a:ext cx="366713" cy="425450"/>
            </a:xfrm>
            <a:custGeom>
              <a:avLst/>
              <a:gdLst>
                <a:gd name="T0" fmla="*/ 14 w 136"/>
                <a:gd name="T1" fmla="*/ 0 h 158"/>
                <a:gd name="T2" fmla="*/ 25 w 136"/>
                <a:gd name="T3" fmla="*/ 43 h 158"/>
                <a:gd name="T4" fmla="*/ 10 w 136"/>
                <a:gd name="T5" fmla="*/ 119 h 158"/>
                <a:gd name="T6" fmla="*/ 76 w 136"/>
                <a:gd name="T7" fmla="*/ 158 h 158"/>
                <a:gd name="T8" fmla="*/ 75 w 136"/>
                <a:gd name="T9" fmla="*/ 156 h 158"/>
                <a:gd name="T10" fmla="*/ 75 w 136"/>
                <a:gd name="T11" fmla="*/ 138 h 158"/>
                <a:gd name="T12" fmla="*/ 76 w 136"/>
                <a:gd name="T13" fmla="*/ 123 h 158"/>
                <a:gd name="T14" fmla="*/ 76 w 136"/>
                <a:gd name="T15" fmla="*/ 108 h 158"/>
                <a:gd name="T16" fmla="*/ 67 w 136"/>
                <a:gd name="T17" fmla="*/ 79 h 158"/>
                <a:gd name="T18" fmla="*/ 52 w 136"/>
                <a:gd name="T19" fmla="*/ 52 h 158"/>
                <a:gd name="T20" fmla="*/ 73 w 136"/>
                <a:gd name="T21" fmla="*/ 76 h 158"/>
                <a:gd name="T22" fmla="*/ 88 w 136"/>
                <a:gd name="T23" fmla="*/ 105 h 158"/>
                <a:gd name="T24" fmla="*/ 92 w 136"/>
                <a:gd name="T25" fmla="*/ 122 h 158"/>
                <a:gd name="T26" fmla="*/ 93 w 136"/>
                <a:gd name="T27" fmla="*/ 138 h 158"/>
                <a:gd name="T28" fmla="*/ 96 w 136"/>
                <a:gd name="T29" fmla="*/ 151 h 158"/>
                <a:gd name="T30" fmla="*/ 122 w 136"/>
                <a:gd name="T31" fmla="*/ 66 h 158"/>
                <a:gd name="T32" fmla="*/ 14 w 136"/>
                <a:gd name="T3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58">
                  <a:moveTo>
                    <a:pt x="14" y="0"/>
                  </a:moveTo>
                  <a:cubicBezTo>
                    <a:pt x="14" y="0"/>
                    <a:pt x="28" y="14"/>
                    <a:pt x="25" y="43"/>
                  </a:cubicBezTo>
                  <a:cubicBezTo>
                    <a:pt x="22" y="76"/>
                    <a:pt x="0" y="92"/>
                    <a:pt x="10" y="119"/>
                  </a:cubicBezTo>
                  <a:cubicBezTo>
                    <a:pt x="19" y="145"/>
                    <a:pt x="56" y="155"/>
                    <a:pt x="76" y="158"/>
                  </a:cubicBezTo>
                  <a:cubicBezTo>
                    <a:pt x="76" y="157"/>
                    <a:pt x="75" y="156"/>
                    <a:pt x="75" y="156"/>
                  </a:cubicBezTo>
                  <a:cubicBezTo>
                    <a:pt x="75" y="149"/>
                    <a:pt x="75" y="144"/>
                    <a:pt x="75" y="138"/>
                  </a:cubicBezTo>
                  <a:cubicBezTo>
                    <a:pt x="76" y="133"/>
                    <a:pt x="76" y="128"/>
                    <a:pt x="76" y="123"/>
                  </a:cubicBezTo>
                  <a:cubicBezTo>
                    <a:pt x="77" y="118"/>
                    <a:pt x="77" y="113"/>
                    <a:pt x="76" y="108"/>
                  </a:cubicBezTo>
                  <a:cubicBezTo>
                    <a:pt x="75" y="98"/>
                    <a:pt x="72" y="89"/>
                    <a:pt x="67" y="79"/>
                  </a:cubicBezTo>
                  <a:cubicBezTo>
                    <a:pt x="63" y="70"/>
                    <a:pt x="58" y="61"/>
                    <a:pt x="52" y="52"/>
                  </a:cubicBezTo>
                  <a:cubicBezTo>
                    <a:pt x="59" y="60"/>
                    <a:pt x="66" y="68"/>
                    <a:pt x="73" y="76"/>
                  </a:cubicBezTo>
                  <a:cubicBezTo>
                    <a:pt x="79" y="85"/>
                    <a:pt x="84" y="95"/>
                    <a:pt x="88" y="105"/>
                  </a:cubicBezTo>
                  <a:cubicBezTo>
                    <a:pt x="90" y="111"/>
                    <a:pt x="91" y="116"/>
                    <a:pt x="92" y="122"/>
                  </a:cubicBezTo>
                  <a:cubicBezTo>
                    <a:pt x="92" y="127"/>
                    <a:pt x="93" y="133"/>
                    <a:pt x="93" y="138"/>
                  </a:cubicBezTo>
                  <a:cubicBezTo>
                    <a:pt x="94" y="143"/>
                    <a:pt x="95" y="147"/>
                    <a:pt x="96" y="151"/>
                  </a:cubicBezTo>
                  <a:cubicBezTo>
                    <a:pt x="110" y="135"/>
                    <a:pt x="136" y="97"/>
                    <a:pt x="122" y="66"/>
                  </a:cubicBezTo>
                  <a:cubicBezTo>
                    <a:pt x="100" y="19"/>
                    <a:pt x="14" y="0"/>
                    <a:pt x="1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0" name="Freeform 14">
              <a:extLst>
                <a:ext uri="{FF2B5EF4-FFF2-40B4-BE49-F238E27FC236}">
                  <a16:creationId xmlns:a16="http://schemas.microsoft.com/office/drawing/2014/main" id="{2E45FFAD-2D3B-5E1A-0FD9-D9ADB8C685C6}"/>
                </a:ext>
              </a:extLst>
            </p:cNvPr>
            <p:cNvSpPr>
              <a:spLocks/>
            </p:cNvSpPr>
            <p:nvPr/>
          </p:nvSpPr>
          <p:spPr bwMode="auto">
            <a:xfrm>
              <a:off x="4194175" y="2782887"/>
              <a:ext cx="366713" cy="431800"/>
            </a:xfrm>
            <a:custGeom>
              <a:avLst/>
              <a:gdLst>
                <a:gd name="T0" fmla="*/ 119 w 136"/>
                <a:gd name="T1" fmla="*/ 160 h 160"/>
                <a:gd name="T2" fmla="*/ 109 w 136"/>
                <a:gd name="T3" fmla="*/ 117 h 160"/>
                <a:gd name="T4" fmla="*/ 128 w 136"/>
                <a:gd name="T5" fmla="*/ 42 h 160"/>
                <a:gd name="T6" fmla="*/ 63 w 136"/>
                <a:gd name="T7" fmla="*/ 0 h 160"/>
                <a:gd name="T8" fmla="*/ 63 w 136"/>
                <a:gd name="T9" fmla="*/ 2 h 160"/>
                <a:gd name="T10" fmla="*/ 63 w 136"/>
                <a:gd name="T11" fmla="*/ 20 h 160"/>
                <a:gd name="T12" fmla="*/ 61 w 136"/>
                <a:gd name="T13" fmla="*/ 35 h 160"/>
                <a:gd name="T14" fmla="*/ 61 w 136"/>
                <a:gd name="T15" fmla="*/ 50 h 160"/>
                <a:gd name="T16" fmla="*/ 68 w 136"/>
                <a:gd name="T17" fmla="*/ 79 h 160"/>
                <a:gd name="T18" fmla="*/ 83 w 136"/>
                <a:gd name="T19" fmla="*/ 107 h 160"/>
                <a:gd name="T20" fmla="*/ 63 w 136"/>
                <a:gd name="T21" fmla="*/ 82 h 160"/>
                <a:gd name="T22" fmla="*/ 49 w 136"/>
                <a:gd name="T23" fmla="*/ 52 h 160"/>
                <a:gd name="T24" fmla="*/ 46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5"/>
                    <a:pt x="109" y="117"/>
                  </a:cubicBezTo>
                  <a:cubicBezTo>
                    <a:pt x="114" y="84"/>
                    <a:pt x="136" y="69"/>
                    <a:pt x="128" y="42"/>
                  </a:cubicBezTo>
                  <a:cubicBezTo>
                    <a:pt x="119" y="15"/>
                    <a:pt x="83" y="4"/>
                    <a:pt x="63" y="0"/>
                  </a:cubicBezTo>
                  <a:cubicBezTo>
                    <a:pt x="63" y="1"/>
                    <a:pt x="63" y="2"/>
                    <a:pt x="63" y="2"/>
                  </a:cubicBezTo>
                  <a:cubicBezTo>
                    <a:pt x="64" y="9"/>
                    <a:pt x="63" y="14"/>
                    <a:pt x="63" y="20"/>
                  </a:cubicBezTo>
                  <a:cubicBezTo>
                    <a:pt x="62" y="25"/>
                    <a:pt x="61" y="30"/>
                    <a:pt x="61" y="35"/>
                  </a:cubicBezTo>
                  <a:cubicBezTo>
                    <a:pt x="60" y="40"/>
                    <a:pt x="60" y="45"/>
                    <a:pt x="61" y="50"/>
                  </a:cubicBezTo>
                  <a:cubicBezTo>
                    <a:pt x="62" y="60"/>
                    <a:pt x="65" y="69"/>
                    <a:pt x="68" y="79"/>
                  </a:cubicBezTo>
                  <a:cubicBezTo>
                    <a:pt x="72" y="88"/>
                    <a:pt x="77" y="98"/>
                    <a:pt x="83" y="107"/>
                  </a:cubicBezTo>
                  <a:cubicBezTo>
                    <a:pt x="76" y="99"/>
                    <a:pt x="69" y="91"/>
                    <a:pt x="63" y="82"/>
                  </a:cubicBezTo>
                  <a:cubicBezTo>
                    <a:pt x="57" y="73"/>
                    <a:pt x="52" y="63"/>
                    <a:pt x="49" y="52"/>
                  </a:cubicBezTo>
                  <a:cubicBezTo>
                    <a:pt x="47" y="47"/>
                    <a:pt x="46" y="41"/>
                    <a:pt x="46" y="36"/>
                  </a:cubicBezTo>
                  <a:cubicBezTo>
                    <a:pt x="45" y="30"/>
                    <a:pt x="45"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1" name="Freeform 15">
              <a:extLst>
                <a:ext uri="{FF2B5EF4-FFF2-40B4-BE49-F238E27FC236}">
                  <a16:creationId xmlns:a16="http://schemas.microsoft.com/office/drawing/2014/main" id="{3ED9A73D-753C-2586-AE7D-E1029E9C8912}"/>
                </a:ext>
              </a:extLst>
            </p:cNvPr>
            <p:cNvSpPr>
              <a:spLocks/>
            </p:cNvSpPr>
            <p:nvPr/>
          </p:nvSpPr>
          <p:spPr bwMode="auto">
            <a:xfrm>
              <a:off x="5067300" y="3322637"/>
              <a:ext cx="366713" cy="431800"/>
            </a:xfrm>
            <a:custGeom>
              <a:avLst/>
              <a:gdLst>
                <a:gd name="T0" fmla="*/ 119 w 136"/>
                <a:gd name="T1" fmla="*/ 160 h 160"/>
                <a:gd name="T2" fmla="*/ 109 w 136"/>
                <a:gd name="T3" fmla="*/ 117 h 160"/>
                <a:gd name="T4" fmla="*/ 127 w 136"/>
                <a:gd name="T5" fmla="*/ 42 h 160"/>
                <a:gd name="T6" fmla="*/ 63 w 136"/>
                <a:gd name="T7" fmla="*/ 0 h 160"/>
                <a:gd name="T8" fmla="*/ 63 w 136"/>
                <a:gd name="T9" fmla="*/ 2 h 160"/>
                <a:gd name="T10" fmla="*/ 62 w 136"/>
                <a:gd name="T11" fmla="*/ 20 h 160"/>
                <a:gd name="T12" fmla="*/ 61 w 136"/>
                <a:gd name="T13" fmla="*/ 35 h 160"/>
                <a:gd name="T14" fmla="*/ 60 w 136"/>
                <a:gd name="T15" fmla="*/ 50 h 160"/>
                <a:gd name="T16" fmla="*/ 68 w 136"/>
                <a:gd name="T17" fmla="*/ 79 h 160"/>
                <a:gd name="T18" fmla="*/ 82 w 136"/>
                <a:gd name="T19" fmla="*/ 107 h 160"/>
                <a:gd name="T20" fmla="*/ 63 w 136"/>
                <a:gd name="T21" fmla="*/ 82 h 160"/>
                <a:gd name="T22" fmla="*/ 49 w 136"/>
                <a:gd name="T23" fmla="*/ 52 h 160"/>
                <a:gd name="T24" fmla="*/ 45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5"/>
                    <a:pt x="109" y="117"/>
                  </a:cubicBezTo>
                  <a:cubicBezTo>
                    <a:pt x="114" y="84"/>
                    <a:pt x="136" y="69"/>
                    <a:pt x="127" y="42"/>
                  </a:cubicBezTo>
                  <a:cubicBezTo>
                    <a:pt x="119" y="15"/>
                    <a:pt x="83" y="4"/>
                    <a:pt x="63" y="0"/>
                  </a:cubicBezTo>
                  <a:cubicBezTo>
                    <a:pt x="63" y="1"/>
                    <a:pt x="63" y="2"/>
                    <a:pt x="63" y="2"/>
                  </a:cubicBezTo>
                  <a:cubicBezTo>
                    <a:pt x="63" y="9"/>
                    <a:pt x="63" y="14"/>
                    <a:pt x="62" y="20"/>
                  </a:cubicBezTo>
                  <a:cubicBezTo>
                    <a:pt x="62" y="25"/>
                    <a:pt x="61" y="30"/>
                    <a:pt x="61" y="35"/>
                  </a:cubicBezTo>
                  <a:cubicBezTo>
                    <a:pt x="60" y="40"/>
                    <a:pt x="60" y="45"/>
                    <a:pt x="60" y="50"/>
                  </a:cubicBezTo>
                  <a:cubicBezTo>
                    <a:pt x="61" y="60"/>
                    <a:pt x="64" y="70"/>
                    <a:pt x="68" y="79"/>
                  </a:cubicBezTo>
                  <a:cubicBezTo>
                    <a:pt x="72" y="89"/>
                    <a:pt x="77" y="98"/>
                    <a:pt x="82" y="107"/>
                  </a:cubicBezTo>
                  <a:cubicBezTo>
                    <a:pt x="75" y="99"/>
                    <a:pt x="69" y="91"/>
                    <a:pt x="63" y="82"/>
                  </a:cubicBezTo>
                  <a:cubicBezTo>
                    <a:pt x="57" y="73"/>
                    <a:pt x="52" y="63"/>
                    <a:pt x="49" y="52"/>
                  </a:cubicBezTo>
                  <a:cubicBezTo>
                    <a:pt x="47" y="47"/>
                    <a:pt x="46" y="41"/>
                    <a:pt x="45" y="36"/>
                  </a:cubicBezTo>
                  <a:cubicBezTo>
                    <a:pt x="45" y="30"/>
                    <a:pt x="45"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2" name="Freeform 16">
              <a:extLst>
                <a:ext uri="{FF2B5EF4-FFF2-40B4-BE49-F238E27FC236}">
                  <a16:creationId xmlns:a16="http://schemas.microsoft.com/office/drawing/2014/main" id="{E6BF1AE9-FB28-611A-59C0-D22BB721C457}"/>
                </a:ext>
              </a:extLst>
            </p:cNvPr>
            <p:cNvSpPr>
              <a:spLocks/>
            </p:cNvSpPr>
            <p:nvPr/>
          </p:nvSpPr>
          <p:spPr bwMode="auto">
            <a:xfrm>
              <a:off x="3713163" y="3114675"/>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4 w 146"/>
                <a:gd name="T21" fmla="*/ 66 h 147"/>
                <a:gd name="T22" fmla="*/ 86 w 146"/>
                <a:gd name="T23" fmla="*/ 42 h 147"/>
                <a:gd name="T24" fmla="*/ 100 w 146"/>
                <a:gd name="T25" fmla="*/ 33 h 147"/>
                <a:gd name="T26" fmla="*/ 114 w 146"/>
                <a:gd name="T27" fmla="*/ 26 h 147"/>
                <a:gd name="T28" fmla="*/ 126 w 146"/>
                <a:gd name="T29" fmla="*/ 19 h 147"/>
                <a:gd name="T30" fmla="*/ 37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1" y="115"/>
                    <a:pt x="102" y="129"/>
                    <a:pt x="125" y="111"/>
                  </a:cubicBezTo>
                  <a:cubicBezTo>
                    <a:pt x="146" y="94"/>
                    <a:pt x="143" y="56"/>
                    <a:pt x="139" y="36"/>
                  </a:cubicBezTo>
                  <a:cubicBezTo>
                    <a:pt x="139" y="36"/>
                    <a:pt x="138" y="37"/>
                    <a:pt x="137" y="37"/>
                  </a:cubicBezTo>
                  <a:cubicBezTo>
                    <a:pt x="132" y="40"/>
                    <a:pt x="126" y="41"/>
                    <a:pt x="121" y="43"/>
                  </a:cubicBezTo>
                  <a:cubicBezTo>
                    <a:pt x="116" y="44"/>
                    <a:pt x="111" y="46"/>
                    <a:pt x="106" y="47"/>
                  </a:cubicBezTo>
                  <a:cubicBezTo>
                    <a:pt x="101" y="49"/>
                    <a:pt x="97" y="50"/>
                    <a:pt x="92" y="52"/>
                  </a:cubicBezTo>
                  <a:cubicBezTo>
                    <a:pt x="84" y="57"/>
                    <a:pt x="76" y="63"/>
                    <a:pt x="68" y="70"/>
                  </a:cubicBezTo>
                  <a:cubicBezTo>
                    <a:pt x="61" y="78"/>
                    <a:pt x="54" y="86"/>
                    <a:pt x="48" y="94"/>
                  </a:cubicBezTo>
                  <a:cubicBezTo>
                    <a:pt x="52" y="85"/>
                    <a:pt x="58" y="75"/>
                    <a:pt x="64" y="66"/>
                  </a:cubicBezTo>
                  <a:cubicBezTo>
                    <a:pt x="70" y="58"/>
                    <a:pt x="77" y="49"/>
                    <a:pt x="86" y="42"/>
                  </a:cubicBezTo>
                  <a:cubicBezTo>
                    <a:pt x="90" y="39"/>
                    <a:pt x="95" y="36"/>
                    <a:pt x="100" y="33"/>
                  </a:cubicBezTo>
                  <a:cubicBezTo>
                    <a:pt x="105" y="31"/>
                    <a:pt x="110" y="28"/>
                    <a:pt x="114" y="26"/>
                  </a:cubicBezTo>
                  <a:cubicBezTo>
                    <a:pt x="119" y="24"/>
                    <a:pt x="123" y="21"/>
                    <a:pt x="126" y="19"/>
                  </a:cubicBezTo>
                  <a:cubicBezTo>
                    <a:pt x="106" y="12"/>
                    <a:pt x="62" y="0"/>
                    <a:pt x="37"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3" name="Freeform 17">
              <a:extLst>
                <a:ext uri="{FF2B5EF4-FFF2-40B4-BE49-F238E27FC236}">
                  <a16:creationId xmlns:a16="http://schemas.microsoft.com/office/drawing/2014/main" id="{6A6F8E95-F4EE-309D-AF63-EA7B4E585431}"/>
                </a:ext>
              </a:extLst>
            </p:cNvPr>
            <p:cNvSpPr>
              <a:spLocks/>
            </p:cNvSpPr>
            <p:nvPr/>
          </p:nvSpPr>
          <p:spPr bwMode="auto">
            <a:xfrm>
              <a:off x="1595438" y="2563812"/>
              <a:ext cx="396875" cy="400050"/>
            </a:xfrm>
            <a:custGeom>
              <a:avLst/>
              <a:gdLst>
                <a:gd name="T0" fmla="*/ 134 w 147"/>
                <a:gd name="T1" fmla="*/ 0 h 148"/>
                <a:gd name="T2" fmla="*/ 98 w 147"/>
                <a:gd name="T3" fmla="*/ 25 h 148"/>
                <a:gd name="T4" fmla="*/ 21 w 147"/>
                <a:gd name="T5" fmla="*/ 38 h 148"/>
                <a:gd name="T6" fmla="*/ 8 w 147"/>
                <a:gd name="T7" fmla="*/ 113 h 148"/>
                <a:gd name="T8" fmla="*/ 10 w 147"/>
                <a:gd name="T9" fmla="*/ 112 h 148"/>
                <a:gd name="T10" fmla="*/ 26 w 147"/>
                <a:gd name="T11" fmla="*/ 106 h 148"/>
                <a:gd name="T12" fmla="*/ 41 w 147"/>
                <a:gd name="T13" fmla="*/ 101 h 148"/>
                <a:gd name="T14" fmla="*/ 55 w 147"/>
                <a:gd name="T15" fmla="*/ 96 h 148"/>
                <a:gd name="T16" fmla="*/ 78 w 147"/>
                <a:gd name="T17" fmla="*/ 78 h 148"/>
                <a:gd name="T18" fmla="*/ 99 w 147"/>
                <a:gd name="T19" fmla="*/ 54 h 148"/>
                <a:gd name="T20" fmla="*/ 83 w 147"/>
                <a:gd name="T21" fmla="*/ 81 h 148"/>
                <a:gd name="T22" fmla="*/ 61 w 147"/>
                <a:gd name="T23" fmla="*/ 106 h 148"/>
                <a:gd name="T24" fmla="*/ 47 w 147"/>
                <a:gd name="T25" fmla="*/ 115 h 148"/>
                <a:gd name="T26" fmla="*/ 33 w 147"/>
                <a:gd name="T27" fmla="*/ 123 h 148"/>
                <a:gd name="T28" fmla="*/ 21 w 147"/>
                <a:gd name="T29" fmla="*/ 130 h 148"/>
                <a:gd name="T30" fmla="*/ 110 w 147"/>
                <a:gd name="T31" fmla="*/ 124 h 148"/>
                <a:gd name="T32" fmla="*/ 134 w 147"/>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8">
                  <a:moveTo>
                    <a:pt x="134" y="0"/>
                  </a:moveTo>
                  <a:cubicBezTo>
                    <a:pt x="134" y="0"/>
                    <a:pt x="125" y="18"/>
                    <a:pt x="98" y="25"/>
                  </a:cubicBezTo>
                  <a:cubicBezTo>
                    <a:pt x="65" y="34"/>
                    <a:pt x="43" y="19"/>
                    <a:pt x="21" y="38"/>
                  </a:cubicBezTo>
                  <a:cubicBezTo>
                    <a:pt x="0" y="55"/>
                    <a:pt x="4" y="93"/>
                    <a:pt x="8" y="113"/>
                  </a:cubicBezTo>
                  <a:cubicBezTo>
                    <a:pt x="9" y="113"/>
                    <a:pt x="9" y="112"/>
                    <a:pt x="10" y="112"/>
                  </a:cubicBezTo>
                  <a:cubicBezTo>
                    <a:pt x="15" y="109"/>
                    <a:pt x="21" y="107"/>
                    <a:pt x="26" y="106"/>
                  </a:cubicBezTo>
                  <a:cubicBezTo>
                    <a:pt x="31" y="104"/>
                    <a:pt x="36" y="103"/>
                    <a:pt x="41" y="101"/>
                  </a:cubicBezTo>
                  <a:cubicBezTo>
                    <a:pt x="46" y="100"/>
                    <a:pt x="50" y="98"/>
                    <a:pt x="55" y="96"/>
                  </a:cubicBezTo>
                  <a:cubicBezTo>
                    <a:pt x="63" y="91"/>
                    <a:pt x="71" y="85"/>
                    <a:pt x="78" y="78"/>
                  </a:cubicBezTo>
                  <a:cubicBezTo>
                    <a:pt x="86" y="70"/>
                    <a:pt x="92" y="62"/>
                    <a:pt x="99" y="54"/>
                  </a:cubicBezTo>
                  <a:cubicBezTo>
                    <a:pt x="94" y="63"/>
                    <a:pt x="89" y="73"/>
                    <a:pt x="83" y="81"/>
                  </a:cubicBezTo>
                  <a:cubicBezTo>
                    <a:pt x="77" y="90"/>
                    <a:pt x="70" y="99"/>
                    <a:pt x="61" y="106"/>
                  </a:cubicBezTo>
                  <a:cubicBezTo>
                    <a:pt x="57" y="110"/>
                    <a:pt x="52" y="113"/>
                    <a:pt x="47" y="115"/>
                  </a:cubicBezTo>
                  <a:cubicBezTo>
                    <a:pt x="42" y="118"/>
                    <a:pt x="38" y="120"/>
                    <a:pt x="33" y="123"/>
                  </a:cubicBezTo>
                  <a:cubicBezTo>
                    <a:pt x="29" y="125"/>
                    <a:pt x="25" y="127"/>
                    <a:pt x="21" y="130"/>
                  </a:cubicBezTo>
                  <a:cubicBezTo>
                    <a:pt x="41" y="137"/>
                    <a:pt x="86" y="148"/>
                    <a:pt x="110" y="124"/>
                  </a:cubicBezTo>
                  <a:cubicBezTo>
                    <a:pt x="147"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4" name="Freeform 18">
              <a:extLst>
                <a:ext uri="{FF2B5EF4-FFF2-40B4-BE49-F238E27FC236}">
                  <a16:creationId xmlns:a16="http://schemas.microsoft.com/office/drawing/2014/main" id="{D6C1A39B-AE53-9F4B-1736-B447A490C8DF}"/>
                </a:ext>
              </a:extLst>
            </p:cNvPr>
            <p:cNvSpPr>
              <a:spLocks/>
            </p:cNvSpPr>
            <p:nvPr/>
          </p:nvSpPr>
          <p:spPr bwMode="auto">
            <a:xfrm>
              <a:off x="2257425" y="1789112"/>
              <a:ext cx="342900" cy="461962"/>
            </a:xfrm>
            <a:custGeom>
              <a:avLst/>
              <a:gdLst>
                <a:gd name="T0" fmla="*/ 52 w 127"/>
                <a:gd name="T1" fmla="*/ 0 h 171"/>
                <a:gd name="T2" fmla="*/ 46 w 127"/>
                <a:gd name="T3" fmla="*/ 44 h 171"/>
                <a:gd name="T4" fmla="*/ 2 w 127"/>
                <a:gd name="T5" fmla="*/ 107 h 171"/>
                <a:gd name="T6" fmla="*/ 47 w 127"/>
                <a:gd name="T7" fmla="*/ 169 h 171"/>
                <a:gd name="T8" fmla="*/ 48 w 127"/>
                <a:gd name="T9" fmla="*/ 167 h 171"/>
                <a:gd name="T10" fmla="*/ 55 w 127"/>
                <a:gd name="T11" fmla="*/ 151 h 171"/>
                <a:gd name="T12" fmla="*/ 62 w 127"/>
                <a:gd name="T13" fmla="*/ 137 h 171"/>
                <a:gd name="T14" fmla="*/ 67 w 127"/>
                <a:gd name="T15" fmla="*/ 124 h 171"/>
                <a:gd name="T16" fmla="*/ 70 w 127"/>
                <a:gd name="T17" fmla="*/ 94 h 171"/>
                <a:gd name="T18" fmla="*/ 67 w 127"/>
                <a:gd name="T19" fmla="*/ 63 h 171"/>
                <a:gd name="T20" fmla="*/ 76 w 127"/>
                <a:gd name="T21" fmla="*/ 93 h 171"/>
                <a:gd name="T22" fmla="*/ 79 w 127"/>
                <a:gd name="T23" fmla="*/ 126 h 171"/>
                <a:gd name="T24" fmla="*/ 76 w 127"/>
                <a:gd name="T25" fmla="*/ 142 h 171"/>
                <a:gd name="T26" fmla="*/ 72 w 127"/>
                <a:gd name="T27" fmla="*/ 158 h 171"/>
                <a:gd name="T28" fmla="*/ 69 w 127"/>
                <a:gd name="T29" fmla="*/ 171 h 171"/>
                <a:gd name="T30" fmla="*/ 126 w 127"/>
                <a:gd name="T31" fmla="*/ 103 h 171"/>
                <a:gd name="T32" fmla="*/ 52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2" y="0"/>
                  </a:moveTo>
                  <a:cubicBezTo>
                    <a:pt x="52" y="0"/>
                    <a:pt x="60" y="19"/>
                    <a:pt x="46" y="44"/>
                  </a:cubicBezTo>
                  <a:cubicBezTo>
                    <a:pt x="30" y="73"/>
                    <a:pt x="4" y="79"/>
                    <a:pt x="2" y="107"/>
                  </a:cubicBezTo>
                  <a:cubicBezTo>
                    <a:pt x="0" y="135"/>
                    <a:pt x="30" y="158"/>
                    <a:pt x="47" y="169"/>
                  </a:cubicBezTo>
                  <a:cubicBezTo>
                    <a:pt x="47" y="169"/>
                    <a:pt x="48" y="168"/>
                    <a:pt x="48" y="167"/>
                  </a:cubicBezTo>
                  <a:cubicBezTo>
                    <a:pt x="50" y="161"/>
                    <a:pt x="52" y="156"/>
                    <a:pt x="55" y="151"/>
                  </a:cubicBezTo>
                  <a:cubicBezTo>
                    <a:pt x="57" y="146"/>
                    <a:pt x="60" y="142"/>
                    <a:pt x="62" y="137"/>
                  </a:cubicBezTo>
                  <a:cubicBezTo>
                    <a:pt x="64" y="133"/>
                    <a:pt x="66" y="128"/>
                    <a:pt x="67" y="124"/>
                  </a:cubicBezTo>
                  <a:cubicBezTo>
                    <a:pt x="70" y="114"/>
                    <a:pt x="71" y="104"/>
                    <a:pt x="70" y="94"/>
                  </a:cubicBezTo>
                  <a:cubicBezTo>
                    <a:pt x="70" y="83"/>
                    <a:pt x="69" y="73"/>
                    <a:pt x="67" y="63"/>
                  </a:cubicBezTo>
                  <a:cubicBezTo>
                    <a:pt x="71" y="73"/>
                    <a:pt x="74" y="83"/>
                    <a:pt x="76" y="93"/>
                  </a:cubicBezTo>
                  <a:cubicBezTo>
                    <a:pt x="79" y="103"/>
                    <a:pt x="80" y="114"/>
                    <a:pt x="79" y="126"/>
                  </a:cubicBezTo>
                  <a:cubicBezTo>
                    <a:pt x="79" y="131"/>
                    <a:pt x="77" y="137"/>
                    <a:pt x="76" y="142"/>
                  </a:cubicBezTo>
                  <a:cubicBezTo>
                    <a:pt x="75" y="148"/>
                    <a:pt x="73" y="153"/>
                    <a:pt x="72" y="158"/>
                  </a:cubicBezTo>
                  <a:cubicBezTo>
                    <a:pt x="70" y="162"/>
                    <a:pt x="69" y="167"/>
                    <a:pt x="69" y="171"/>
                  </a:cubicBezTo>
                  <a:cubicBezTo>
                    <a:pt x="88" y="161"/>
                    <a:pt x="127" y="137"/>
                    <a:pt x="126" y="103"/>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5" name="Freeform 19">
              <a:extLst>
                <a:ext uri="{FF2B5EF4-FFF2-40B4-BE49-F238E27FC236}">
                  <a16:creationId xmlns:a16="http://schemas.microsoft.com/office/drawing/2014/main" id="{3CA4F224-7999-1B24-0250-141512540782}"/>
                </a:ext>
              </a:extLst>
            </p:cNvPr>
            <p:cNvSpPr>
              <a:spLocks/>
            </p:cNvSpPr>
            <p:nvPr/>
          </p:nvSpPr>
          <p:spPr bwMode="auto">
            <a:xfrm>
              <a:off x="1965325" y="2317750"/>
              <a:ext cx="447675" cy="396875"/>
            </a:xfrm>
            <a:custGeom>
              <a:avLst/>
              <a:gdLst>
                <a:gd name="T0" fmla="*/ 0 w 166"/>
                <a:gd name="T1" fmla="*/ 49 h 147"/>
                <a:gd name="T2" fmla="*/ 38 w 166"/>
                <a:gd name="T3" fmla="*/ 71 h 147"/>
                <a:gd name="T4" fmla="*/ 81 w 166"/>
                <a:gd name="T5" fmla="*/ 135 h 147"/>
                <a:gd name="T6" fmla="*/ 156 w 166"/>
                <a:gd name="T7" fmla="*/ 116 h 147"/>
                <a:gd name="T8" fmla="*/ 154 w 166"/>
                <a:gd name="T9" fmla="*/ 114 h 147"/>
                <a:gd name="T10" fmla="*/ 142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0 h 147"/>
                <a:gd name="T22" fmla="*/ 127 w 166"/>
                <a:gd name="T23" fmla="*/ 70 h 147"/>
                <a:gd name="T24" fmla="*/ 141 w 166"/>
                <a:gd name="T25" fmla="*/ 79 h 147"/>
                <a:gd name="T26" fmla="*/ 154 w 166"/>
                <a:gd name="T27" fmla="*/ 89 h 147"/>
                <a:gd name="T28" fmla="*/ 166 w 166"/>
                <a:gd name="T29" fmla="*/ 96 h 147"/>
                <a:gd name="T30" fmla="*/ 123 w 166"/>
                <a:gd name="T31" fmla="*/ 18 h 147"/>
                <a:gd name="T32" fmla="*/ 0 w 166"/>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9"/>
                  </a:moveTo>
                  <a:cubicBezTo>
                    <a:pt x="0" y="49"/>
                    <a:pt x="20" y="48"/>
                    <a:pt x="38" y="71"/>
                  </a:cubicBezTo>
                  <a:cubicBezTo>
                    <a:pt x="59" y="96"/>
                    <a:pt x="56" y="122"/>
                    <a:pt x="81" y="135"/>
                  </a:cubicBezTo>
                  <a:cubicBezTo>
                    <a:pt x="106" y="147"/>
                    <a:pt x="139" y="127"/>
                    <a:pt x="156" y="116"/>
                  </a:cubicBezTo>
                  <a:cubicBezTo>
                    <a:pt x="155" y="115"/>
                    <a:pt x="155" y="115"/>
                    <a:pt x="154" y="114"/>
                  </a:cubicBezTo>
                  <a:cubicBezTo>
                    <a:pt x="149" y="110"/>
                    <a:pt x="145" y="106"/>
                    <a:pt x="142" y="102"/>
                  </a:cubicBezTo>
                  <a:cubicBezTo>
                    <a:pt x="138" y="98"/>
                    <a:pt x="135" y="94"/>
                    <a:pt x="131" y="90"/>
                  </a:cubicBezTo>
                  <a:cubicBezTo>
                    <a:pt x="128" y="86"/>
                    <a:pt x="125" y="83"/>
                    <a:pt x="121" y="80"/>
                  </a:cubicBezTo>
                  <a:cubicBezTo>
                    <a:pt x="113" y="74"/>
                    <a:pt x="104" y="70"/>
                    <a:pt x="94" y="66"/>
                  </a:cubicBezTo>
                  <a:cubicBezTo>
                    <a:pt x="84" y="63"/>
                    <a:pt x="74" y="60"/>
                    <a:pt x="64" y="58"/>
                  </a:cubicBezTo>
                  <a:cubicBezTo>
                    <a:pt x="74" y="58"/>
                    <a:pt x="85" y="59"/>
                    <a:pt x="96" y="60"/>
                  </a:cubicBezTo>
                  <a:cubicBezTo>
                    <a:pt x="106" y="62"/>
                    <a:pt x="117" y="65"/>
                    <a:pt x="127" y="70"/>
                  </a:cubicBezTo>
                  <a:cubicBezTo>
                    <a:pt x="132" y="72"/>
                    <a:pt x="137" y="76"/>
                    <a:pt x="141" y="79"/>
                  </a:cubicBezTo>
                  <a:cubicBezTo>
                    <a:pt x="146" y="82"/>
                    <a:pt x="150" y="86"/>
                    <a:pt x="154" y="89"/>
                  </a:cubicBezTo>
                  <a:cubicBezTo>
                    <a:pt x="158" y="92"/>
                    <a:pt x="162" y="94"/>
                    <a:pt x="166" y="96"/>
                  </a:cubicBezTo>
                  <a:cubicBezTo>
                    <a:pt x="163" y="75"/>
                    <a:pt x="155"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6" name="Freeform 20">
              <a:extLst>
                <a:ext uri="{FF2B5EF4-FFF2-40B4-BE49-F238E27FC236}">
                  <a16:creationId xmlns:a16="http://schemas.microsoft.com/office/drawing/2014/main" id="{5A16F0B2-D4BB-032D-5A90-73715C98EB13}"/>
                </a:ext>
              </a:extLst>
            </p:cNvPr>
            <p:cNvSpPr>
              <a:spLocks/>
            </p:cNvSpPr>
            <p:nvPr/>
          </p:nvSpPr>
          <p:spPr bwMode="auto">
            <a:xfrm>
              <a:off x="2349500" y="4340224"/>
              <a:ext cx="447675" cy="396875"/>
            </a:xfrm>
            <a:custGeom>
              <a:avLst/>
              <a:gdLst>
                <a:gd name="T0" fmla="*/ 0 w 166"/>
                <a:gd name="T1" fmla="*/ 48 h 147"/>
                <a:gd name="T2" fmla="*/ 38 w 166"/>
                <a:gd name="T3" fmla="*/ 70 h 147"/>
                <a:gd name="T4" fmla="*/ 81 w 166"/>
                <a:gd name="T5" fmla="*/ 135 h 147"/>
                <a:gd name="T6" fmla="*/ 156 w 166"/>
                <a:gd name="T7" fmla="*/ 115 h 147"/>
                <a:gd name="T8" fmla="*/ 154 w 166"/>
                <a:gd name="T9" fmla="*/ 114 h 147"/>
                <a:gd name="T10" fmla="*/ 141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0 h 147"/>
                <a:gd name="T22" fmla="*/ 127 w 166"/>
                <a:gd name="T23" fmla="*/ 70 h 147"/>
                <a:gd name="T24" fmla="*/ 141 w 166"/>
                <a:gd name="T25" fmla="*/ 79 h 147"/>
                <a:gd name="T26" fmla="*/ 154 w 166"/>
                <a:gd name="T27" fmla="*/ 88 h 147"/>
                <a:gd name="T28" fmla="*/ 166 w 166"/>
                <a:gd name="T29" fmla="*/ 96 h 147"/>
                <a:gd name="T30" fmla="*/ 123 w 166"/>
                <a:gd name="T31" fmla="*/ 18 h 147"/>
                <a:gd name="T32" fmla="*/ 0 w 166"/>
                <a:gd name="T33"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8"/>
                  </a:moveTo>
                  <a:cubicBezTo>
                    <a:pt x="0" y="48"/>
                    <a:pt x="20" y="48"/>
                    <a:pt x="38" y="70"/>
                  </a:cubicBezTo>
                  <a:cubicBezTo>
                    <a:pt x="59" y="96"/>
                    <a:pt x="56" y="122"/>
                    <a:pt x="81" y="135"/>
                  </a:cubicBezTo>
                  <a:cubicBezTo>
                    <a:pt x="106" y="147"/>
                    <a:pt x="139" y="127"/>
                    <a:pt x="156" y="115"/>
                  </a:cubicBezTo>
                  <a:cubicBezTo>
                    <a:pt x="155" y="115"/>
                    <a:pt x="155" y="114"/>
                    <a:pt x="154" y="114"/>
                  </a:cubicBezTo>
                  <a:cubicBezTo>
                    <a:pt x="149" y="110"/>
                    <a:pt x="145" y="106"/>
                    <a:pt x="141" y="102"/>
                  </a:cubicBezTo>
                  <a:cubicBezTo>
                    <a:pt x="138" y="98"/>
                    <a:pt x="135" y="94"/>
                    <a:pt x="131" y="90"/>
                  </a:cubicBezTo>
                  <a:cubicBezTo>
                    <a:pt x="128" y="86"/>
                    <a:pt x="125" y="83"/>
                    <a:pt x="121" y="80"/>
                  </a:cubicBezTo>
                  <a:cubicBezTo>
                    <a:pt x="113" y="74"/>
                    <a:pt x="104" y="70"/>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8"/>
                  </a:cubicBezTo>
                  <a:cubicBezTo>
                    <a:pt x="158" y="92"/>
                    <a:pt x="162" y="94"/>
                    <a:pt x="166" y="96"/>
                  </a:cubicBezTo>
                  <a:cubicBezTo>
                    <a:pt x="163" y="75"/>
                    <a:pt x="155" y="30"/>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7" name="Freeform 21">
              <a:extLst>
                <a:ext uri="{FF2B5EF4-FFF2-40B4-BE49-F238E27FC236}">
                  <a16:creationId xmlns:a16="http://schemas.microsoft.com/office/drawing/2014/main" id="{EB32AABD-4B4B-B503-0ABA-49FD709E1F46}"/>
                </a:ext>
              </a:extLst>
            </p:cNvPr>
            <p:cNvSpPr>
              <a:spLocks/>
            </p:cNvSpPr>
            <p:nvPr/>
          </p:nvSpPr>
          <p:spPr bwMode="auto">
            <a:xfrm>
              <a:off x="2593975" y="1295400"/>
              <a:ext cx="415925" cy="365125"/>
            </a:xfrm>
            <a:custGeom>
              <a:avLst/>
              <a:gdLst>
                <a:gd name="T0" fmla="*/ 154 w 154"/>
                <a:gd name="T1" fmla="*/ 9 h 135"/>
                <a:gd name="T2" fmla="*/ 112 w 154"/>
                <a:gd name="T3" fmla="*/ 22 h 135"/>
                <a:gd name="T4" fmla="*/ 36 w 154"/>
                <a:gd name="T5" fmla="*/ 10 h 135"/>
                <a:gd name="T6" fmla="*/ 0 w 154"/>
                <a:gd name="T7" fmla="*/ 78 h 135"/>
                <a:gd name="T8" fmla="*/ 2 w 154"/>
                <a:gd name="T9" fmla="*/ 78 h 135"/>
                <a:gd name="T10" fmla="*/ 19 w 154"/>
                <a:gd name="T11" fmla="*/ 77 h 135"/>
                <a:gd name="T12" fmla="*/ 35 w 154"/>
                <a:gd name="T13" fmla="*/ 77 h 135"/>
                <a:gd name="T14" fmla="*/ 49 w 154"/>
                <a:gd name="T15" fmla="*/ 76 h 135"/>
                <a:gd name="T16" fmla="*/ 78 w 154"/>
                <a:gd name="T17" fmla="*/ 66 h 135"/>
                <a:gd name="T18" fmla="*/ 104 w 154"/>
                <a:gd name="T19" fmla="*/ 49 h 135"/>
                <a:gd name="T20" fmla="*/ 81 w 154"/>
                <a:gd name="T21" fmla="*/ 71 h 135"/>
                <a:gd name="T22" fmla="*/ 53 w 154"/>
                <a:gd name="T23" fmla="*/ 88 h 135"/>
                <a:gd name="T24" fmla="*/ 36 w 154"/>
                <a:gd name="T25" fmla="*/ 92 h 135"/>
                <a:gd name="T26" fmla="*/ 21 w 154"/>
                <a:gd name="T27" fmla="*/ 95 h 135"/>
                <a:gd name="T28" fmla="*/ 7 w 154"/>
                <a:gd name="T29" fmla="*/ 98 h 135"/>
                <a:gd name="T30" fmla="*/ 93 w 154"/>
                <a:gd name="T31" fmla="*/ 120 h 135"/>
                <a:gd name="T32" fmla="*/ 154 w 154"/>
                <a:gd name="T33" fmla="*/ 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35">
                  <a:moveTo>
                    <a:pt x="154" y="9"/>
                  </a:moveTo>
                  <a:cubicBezTo>
                    <a:pt x="154" y="9"/>
                    <a:pt x="141" y="24"/>
                    <a:pt x="112" y="22"/>
                  </a:cubicBezTo>
                  <a:cubicBezTo>
                    <a:pt x="79" y="20"/>
                    <a:pt x="62" y="0"/>
                    <a:pt x="36" y="10"/>
                  </a:cubicBezTo>
                  <a:cubicBezTo>
                    <a:pt x="10" y="20"/>
                    <a:pt x="2" y="58"/>
                    <a:pt x="0" y="78"/>
                  </a:cubicBezTo>
                  <a:cubicBezTo>
                    <a:pt x="0" y="78"/>
                    <a:pt x="1" y="78"/>
                    <a:pt x="2" y="78"/>
                  </a:cubicBezTo>
                  <a:cubicBezTo>
                    <a:pt x="8" y="77"/>
                    <a:pt x="14" y="77"/>
                    <a:pt x="19" y="77"/>
                  </a:cubicBezTo>
                  <a:cubicBezTo>
                    <a:pt x="25" y="77"/>
                    <a:pt x="30" y="77"/>
                    <a:pt x="35" y="77"/>
                  </a:cubicBezTo>
                  <a:cubicBezTo>
                    <a:pt x="40" y="77"/>
                    <a:pt x="45" y="77"/>
                    <a:pt x="49" y="76"/>
                  </a:cubicBezTo>
                  <a:cubicBezTo>
                    <a:pt x="59" y="74"/>
                    <a:pt x="69" y="71"/>
                    <a:pt x="78" y="66"/>
                  </a:cubicBezTo>
                  <a:cubicBezTo>
                    <a:pt x="87" y="61"/>
                    <a:pt x="96" y="56"/>
                    <a:pt x="104" y="49"/>
                  </a:cubicBezTo>
                  <a:cubicBezTo>
                    <a:pt x="97" y="57"/>
                    <a:pt x="89" y="64"/>
                    <a:pt x="81" y="71"/>
                  </a:cubicBezTo>
                  <a:cubicBezTo>
                    <a:pt x="73" y="78"/>
                    <a:pt x="63" y="84"/>
                    <a:pt x="53" y="88"/>
                  </a:cubicBezTo>
                  <a:cubicBezTo>
                    <a:pt x="47" y="90"/>
                    <a:pt x="42" y="91"/>
                    <a:pt x="36" y="92"/>
                  </a:cubicBezTo>
                  <a:cubicBezTo>
                    <a:pt x="31" y="93"/>
                    <a:pt x="26" y="94"/>
                    <a:pt x="21" y="95"/>
                  </a:cubicBezTo>
                  <a:cubicBezTo>
                    <a:pt x="16" y="96"/>
                    <a:pt x="11" y="97"/>
                    <a:pt x="7" y="98"/>
                  </a:cubicBezTo>
                  <a:cubicBezTo>
                    <a:pt x="24" y="111"/>
                    <a:pt x="63" y="135"/>
                    <a:pt x="93" y="120"/>
                  </a:cubicBezTo>
                  <a:cubicBezTo>
                    <a:pt x="140" y="96"/>
                    <a:pt x="154" y="9"/>
                    <a:pt x="154"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8" name="Freeform 22">
              <a:extLst>
                <a:ext uri="{FF2B5EF4-FFF2-40B4-BE49-F238E27FC236}">
                  <a16:creationId xmlns:a16="http://schemas.microsoft.com/office/drawing/2014/main" id="{48A504E7-4E94-A015-F9E0-CE08C963F990}"/>
                </a:ext>
              </a:extLst>
            </p:cNvPr>
            <p:cNvSpPr>
              <a:spLocks/>
            </p:cNvSpPr>
            <p:nvPr/>
          </p:nvSpPr>
          <p:spPr bwMode="auto">
            <a:xfrm>
              <a:off x="3406775" y="744537"/>
              <a:ext cx="393700" cy="400050"/>
            </a:xfrm>
            <a:custGeom>
              <a:avLst/>
              <a:gdLst>
                <a:gd name="T0" fmla="*/ 133 w 146"/>
                <a:gd name="T1" fmla="*/ 0 h 148"/>
                <a:gd name="T2" fmla="*/ 97 w 146"/>
                <a:gd name="T3" fmla="*/ 25 h 148"/>
                <a:gd name="T4" fmla="*/ 21 w 146"/>
                <a:gd name="T5" fmla="*/ 38 h 148"/>
                <a:gd name="T6" fmla="*/ 7 w 146"/>
                <a:gd name="T7" fmla="*/ 113 h 148"/>
                <a:gd name="T8" fmla="*/ 9 w 146"/>
                <a:gd name="T9" fmla="*/ 112 h 148"/>
                <a:gd name="T10" fmla="*/ 26 w 146"/>
                <a:gd name="T11" fmla="*/ 106 h 148"/>
                <a:gd name="T12" fmla="*/ 41 w 146"/>
                <a:gd name="T13" fmla="*/ 102 h 148"/>
                <a:gd name="T14" fmla="*/ 54 w 146"/>
                <a:gd name="T15" fmla="*/ 96 h 148"/>
                <a:gd name="T16" fmla="*/ 78 w 146"/>
                <a:gd name="T17" fmla="*/ 78 h 148"/>
                <a:gd name="T18" fmla="*/ 98 w 146"/>
                <a:gd name="T19" fmla="*/ 54 h 148"/>
                <a:gd name="T20" fmla="*/ 83 w 146"/>
                <a:gd name="T21" fmla="*/ 82 h 148"/>
                <a:gd name="T22" fmla="*/ 61 w 146"/>
                <a:gd name="T23" fmla="*/ 106 h 148"/>
                <a:gd name="T24" fmla="*/ 47 w 146"/>
                <a:gd name="T25" fmla="*/ 115 h 148"/>
                <a:gd name="T26" fmla="*/ 33 w 146"/>
                <a:gd name="T27" fmla="*/ 123 h 148"/>
                <a:gd name="T28" fmla="*/ 21 w 146"/>
                <a:gd name="T29" fmla="*/ 130 h 148"/>
                <a:gd name="T30" fmla="*/ 109 w 146"/>
                <a:gd name="T31" fmla="*/ 125 h 148"/>
                <a:gd name="T32" fmla="*/ 133 w 14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8">
                  <a:moveTo>
                    <a:pt x="133" y="0"/>
                  </a:moveTo>
                  <a:cubicBezTo>
                    <a:pt x="133" y="0"/>
                    <a:pt x="125" y="18"/>
                    <a:pt x="97" y="25"/>
                  </a:cubicBezTo>
                  <a:cubicBezTo>
                    <a:pt x="65" y="34"/>
                    <a:pt x="43" y="19"/>
                    <a:pt x="21" y="38"/>
                  </a:cubicBezTo>
                  <a:cubicBezTo>
                    <a:pt x="0" y="55"/>
                    <a:pt x="4" y="93"/>
                    <a:pt x="7" y="113"/>
                  </a:cubicBezTo>
                  <a:cubicBezTo>
                    <a:pt x="8" y="113"/>
                    <a:pt x="9" y="112"/>
                    <a:pt x="9" y="112"/>
                  </a:cubicBezTo>
                  <a:cubicBezTo>
                    <a:pt x="15" y="109"/>
                    <a:pt x="21" y="108"/>
                    <a:pt x="26" y="106"/>
                  </a:cubicBezTo>
                  <a:cubicBezTo>
                    <a:pt x="31" y="104"/>
                    <a:pt x="36" y="103"/>
                    <a:pt x="41" y="102"/>
                  </a:cubicBezTo>
                  <a:cubicBezTo>
                    <a:pt x="46" y="100"/>
                    <a:pt x="50" y="98"/>
                    <a:pt x="54" y="96"/>
                  </a:cubicBezTo>
                  <a:cubicBezTo>
                    <a:pt x="63" y="92"/>
                    <a:pt x="71" y="85"/>
                    <a:pt x="78" y="78"/>
                  </a:cubicBezTo>
                  <a:cubicBezTo>
                    <a:pt x="85" y="71"/>
                    <a:pt x="92" y="62"/>
                    <a:pt x="98" y="54"/>
                  </a:cubicBezTo>
                  <a:cubicBezTo>
                    <a:pt x="94" y="63"/>
                    <a:pt x="89" y="73"/>
                    <a:pt x="83" y="82"/>
                  </a:cubicBezTo>
                  <a:cubicBezTo>
                    <a:pt x="77" y="91"/>
                    <a:pt x="70" y="99"/>
                    <a:pt x="61" y="106"/>
                  </a:cubicBezTo>
                  <a:cubicBezTo>
                    <a:pt x="57" y="110"/>
                    <a:pt x="52" y="113"/>
                    <a:pt x="47" y="115"/>
                  </a:cubicBezTo>
                  <a:cubicBezTo>
                    <a:pt x="42" y="118"/>
                    <a:pt x="37" y="120"/>
                    <a:pt x="33" y="123"/>
                  </a:cubicBezTo>
                  <a:cubicBezTo>
                    <a:pt x="28" y="125"/>
                    <a:pt x="24" y="127"/>
                    <a:pt x="21" y="130"/>
                  </a:cubicBezTo>
                  <a:cubicBezTo>
                    <a:pt x="41" y="137"/>
                    <a:pt x="86" y="148"/>
                    <a:pt x="109" y="125"/>
                  </a:cubicBezTo>
                  <a:cubicBezTo>
                    <a:pt x="146" y="87"/>
                    <a:pt x="133" y="0"/>
                    <a:pt x="1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9" name="Freeform 23">
              <a:extLst>
                <a:ext uri="{FF2B5EF4-FFF2-40B4-BE49-F238E27FC236}">
                  <a16:creationId xmlns:a16="http://schemas.microsoft.com/office/drawing/2014/main" id="{DE576218-919F-F67F-7483-57128BC6E694}"/>
                </a:ext>
              </a:extLst>
            </p:cNvPr>
            <p:cNvSpPr>
              <a:spLocks/>
            </p:cNvSpPr>
            <p:nvPr/>
          </p:nvSpPr>
          <p:spPr bwMode="auto">
            <a:xfrm>
              <a:off x="3944938" y="1670050"/>
              <a:ext cx="365125" cy="431800"/>
            </a:xfrm>
            <a:custGeom>
              <a:avLst/>
              <a:gdLst>
                <a:gd name="T0" fmla="*/ 118 w 135"/>
                <a:gd name="T1" fmla="*/ 160 h 160"/>
                <a:gd name="T2" fmla="*/ 109 w 135"/>
                <a:gd name="T3" fmla="*/ 117 h 160"/>
                <a:gd name="T4" fmla="*/ 127 w 135"/>
                <a:gd name="T5" fmla="*/ 41 h 160"/>
                <a:gd name="T6" fmla="*/ 62 w 135"/>
                <a:gd name="T7" fmla="*/ 0 h 160"/>
                <a:gd name="T8" fmla="*/ 62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6 h 160"/>
                <a:gd name="T20" fmla="*/ 62 w 135"/>
                <a:gd name="T21" fmla="*/ 82 h 160"/>
                <a:gd name="T22" fmla="*/ 48 w 135"/>
                <a:gd name="T23" fmla="*/ 52 h 160"/>
                <a:gd name="T24" fmla="*/ 45 w 135"/>
                <a:gd name="T25" fmla="*/ 35 h 160"/>
                <a:gd name="T26" fmla="*/ 44 w 135"/>
                <a:gd name="T27" fmla="*/ 19 h 160"/>
                <a:gd name="T28" fmla="*/ 42 w 135"/>
                <a:gd name="T29" fmla="*/ 6 h 160"/>
                <a:gd name="T30" fmla="*/ 13 w 135"/>
                <a:gd name="T31" fmla="*/ 90 h 160"/>
                <a:gd name="T32" fmla="*/ 118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8" y="160"/>
                  </a:moveTo>
                  <a:cubicBezTo>
                    <a:pt x="118" y="160"/>
                    <a:pt x="105" y="145"/>
                    <a:pt x="109" y="117"/>
                  </a:cubicBezTo>
                  <a:cubicBezTo>
                    <a:pt x="113" y="84"/>
                    <a:pt x="135" y="69"/>
                    <a:pt x="127" y="41"/>
                  </a:cubicBezTo>
                  <a:cubicBezTo>
                    <a:pt x="119" y="15"/>
                    <a:pt x="82" y="4"/>
                    <a:pt x="62" y="0"/>
                  </a:cubicBezTo>
                  <a:cubicBezTo>
                    <a:pt x="62" y="1"/>
                    <a:pt x="62" y="1"/>
                    <a:pt x="62" y="2"/>
                  </a:cubicBezTo>
                  <a:cubicBezTo>
                    <a:pt x="63" y="8"/>
                    <a:pt x="63" y="14"/>
                    <a:pt x="62" y="20"/>
                  </a:cubicBezTo>
                  <a:cubicBezTo>
                    <a:pt x="61" y="25"/>
                    <a:pt x="61" y="30"/>
                    <a:pt x="60" y="35"/>
                  </a:cubicBezTo>
                  <a:cubicBezTo>
                    <a:pt x="60" y="40"/>
                    <a:pt x="60" y="45"/>
                    <a:pt x="60" y="50"/>
                  </a:cubicBezTo>
                  <a:cubicBezTo>
                    <a:pt x="61" y="59"/>
                    <a:pt x="64" y="69"/>
                    <a:pt x="68" y="79"/>
                  </a:cubicBezTo>
                  <a:cubicBezTo>
                    <a:pt x="72" y="88"/>
                    <a:pt x="77" y="97"/>
                    <a:pt x="82" y="106"/>
                  </a:cubicBezTo>
                  <a:cubicBezTo>
                    <a:pt x="75" y="99"/>
                    <a:pt x="68" y="90"/>
                    <a:pt x="62" y="82"/>
                  </a:cubicBezTo>
                  <a:cubicBezTo>
                    <a:pt x="57" y="73"/>
                    <a:pt x="51" y="63"/>
                    <a:pt x="48" y="52"/>
                  </a:cubicBezTo>
                  <a:cubicBezTo>
                    <a:pt x="47" y="47"/>
                    <a:pt x="46" y="41"/>
                    <a:pt x="45" y="35"/>
                  </a:cubicBezTo>
                  <a:cubicBezTo>
                    <a:pt x="45" y="30"/>
                    <a:pt x="44" y="24"/>
                    <a:pt x="44" y="19"/>
                  </a:cubicBezTo>
                  <a:cubicBezTo>
                    <a:pt x="43" y="14"/>
                    <a:pt x="43" y="10"/>
                    <a:pt x="42" y="6"/>
                  </a:cubicBezTo>
                  <a:cubicBezTo>
                    <a:pt x="27" y="22"/>
                    <a:pt x="0" y="59"/>
                    <a:pt x="13" y="90"/>
                  </a:cubicBezTo>
                  <a:cubicBezTo>
                    <a:pt x="33" y="138"/>
                    <a:pt x="118" y="160"/>
                    <a:pt x="118"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0" name="Freeform 24">
              <a:extLst>
                <a:ext uri="{FF2B5EF4-FFF2-40B4-BE49-F238E27FC236}">
                  <a16:creationId xmlns:a16="http://schemas.microsoft.com/office/drawing/2014/main" id="{09ACDAFC-61E6-2779-23A8-D6A03ED60883}"/>
                </a:ext>
              </a:extLst>
            </p:cNvPr>
            <p:cNvSpPr>
              <a:spLocks/>
            </p:cNvSpPr>
            <p:nvPr/>
          </p:nvSpPr>
          <p:spPr bwMode="auto">
            <a:xfrm>
              <a:off x="3411538" y="2305050"/>
              <a:ext cx="366713" cy="431800"/>
            </a:xfrm>
            <a:custGeom>
              <a:avLst/>
              <a:gdLst>
                <a:gd name="T0" fmla="*/ 119 w 136"/>
                <a:gd name="T1" fmla="*/ 160 h 160"/>
                <a:gd name="T2" fmla="*/ 109 w 136"/>
                <a:gd name="T3" fmla="*/ 117 h 160"/>
                <a:gd name="T4" fmla="*/ 127 w 136"/>
                <a:gd name="T5" fmla="*/ 42 h 160"/>
                <a:gd name="T6" fmla="*/ 63 w 136"/>
                <a:gd name="T7" fmla="*/ 0 h 160"/>
                <a:gd name="T8" fmla="*/ 63 w 136"/>
                <a:gd name="T9" fmla="*/ 3 h 160"/>
                <a:gd name="T10" fmla="*/ 63 w 136"/>
                <a:gd name="T11" fmla="*/ 20 h 160"/>
                <a:gd name="T12" fmla="*/ 61 w 136"/>
                <a:gd name="T13" fmla="*/ 36 h 160"/>
                <a:gd name="T14" fmla="*/ 61 w 136"/>
                <a:gd name="T15" fmla="*/ 50 h 160"/>
                <a:gd name="T16" fmla="*/ 68 w 136"/>
                <a:gd name="T17" fmla="*/ 79 h 160"/>
                <a:gd name="T18" fmla="*/ 83 w 136"/>
                <a:gd name="T19" fmla="*/ 107 h 160"/>
                <a:gd name="T20" fmla="*/ 63 w 136"/>
                <a:gd name="T21" fmla="*/ 82 h 160"/>
                <a:gd name="T22" fmla="*/ 49 w 136"/>
                <a:gd name="T23" fmla="*/ 53 h 160"/>
                <a:gd name="T24" fmla="*/ 46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6"/>
                    <a:pt x="109" y="117"/>
                  </a:cubicBezTo>
                  <a:cubicBezTo>
                    <a:pt x="114" y="84"/>
                    <a:pt x="136" y="69"/>
                    <a:pt x="127" y="42"/>
                  </a:cubicBezTo>
                  <a:cubicBezTo>
                    <a:pt x="119" y="16"/>
                    <a:pt x="83" y="5"/>
                    <a:pt x="63" y="0"/>
                  </a:cubicBezTo>
                  <a:cubicBezTo>
                    <a:pt x="63" y="1"/>
                    <a:pt x="63" y="2"/>
                    <a:pt x="63" y="3"/>
                  </a:cubicBezTo>
                  <a:cubicBezTo>
                    <a:pt x="64" y="9"/>
                    <a:pt x="63" y="15"/>
                    <a:pt x="63" y="20"/>
                  </a:cubicBezTo>
                  <a:cubicBezTo>
                    <a:pt x="62" y="26"/>
                    <a:pt x="61" y="31"/>
                    <a:pt x="61" y="36"/>
                  </a:cubicBezTo>
                  <a:cubicBezTo>
                    <a:pt x="60" y="41"/>
                    <a:pt x="60" y="45"/>
                    <a:pt x="61" y="50"/>
                  </a:cubicBezTo>
                  <a:cubicBezTo>
                    <a:pt x="62" y="60"/>
                    <a:pt x="64" y="70"/>
                    <a:pt x="68" y="79"/>
                  </a:cubicBezTo>
                  <a:cubicBezTo>
                    <a:pt x="72" y="89"/>
                    <a:pt x="77" y="98"/>
                    <a:pt x="83" y="107"/>
                  </a:cubicBezTo>
                  <a:cubicBezTo>
                    <a:pt x="76" y="99"/>
                    <a:pt x="69" y="91"/>
                    <a:pt x="63" y="82"/>
                  </a:cubicBezTo>
                  <a:cubicBezTo>
                    <a:pt x="57" y="73"/>
                    <a:pt x="52" y="63"/>
                    <a:pt x="49" y="53"/>
                  </a:cubicBezTo>
                  <a:cubicBezTo>
                    <a:pt x="47" y="47"/>
                    <a:pt x="46" y="41"/>
                    <a:pt x="46" y="36"/>
                  </a:cubicBezTo>
                  <a:cubicBezTo>
                    <a:pt x="45" y="30"/>
                    <a:pt x="45" y="25"/>
                    <a:pt x="44" y="20"/>
                  </a:cubicBezTo>
                  <a:cubicBezTo>
                    <a:pt x="44" y="15"/>
                    <a:pt x="43" y="10"/>
                    <a:pt x="42" y="6"/>
                  </a:cubicBezTo>
                  <a:cubicBezTo>
                    <a:pt x="28" y="22"/>
                    <a:pt x="0" y="59"/>
                    <a:pt x="13" y="90"/>
                  </a:cubicBezTo>
                  <a:cubicBezTo>
                    <a:pt x="33" y="139"/>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1" name="Freeform 25">
              <a:extLst>
                <a:ext uri="{FF2B5EF4-FFF2-40B4-BE49-F238E27FC236}">
                  <a16:creationId xmlns:a16="http://schemas.microsoft.com/office/drawing/2014/main" id="{31474403-3A60-40A5-BEFB-ECADCE675EC9}"/>
                </a:ext>
              </a:extLst>
            </p:cNvPr>
            <p:cNvSpPr>
              <a:spLocks/>
            </p:cNvSpPr>
            <p:nvPr/>
          </p:nvSpPr>
          <p:spPr bwMode="auto">
            <a:xfrm>
              <a:off x="2709863" y="1714500"/>
              <a:ext cx="366713" cy="425450"/>
            </a:xfrm>
            <a:custGeom>
              <a:avLst/>
              <a:gdLst>
                <a:gd name="T0" fmla="*/ 121 w 136"/>
                <a:gd name="T1" fmla="*/ 158 h 158"/>
                <a:gd name="T2" fmla="*/ 110 w 136"/>
                <a:gd name="T3" fmla="*/ 115 h 158"/>
                <a:gd name="T4" fmla="*/ 126 w 136"/>
                <a:gd name="T5" fmla="*/ 39 h 158"/>
                <a:gd name="T6" fmla="*/ 61 w 136"/>
                <a:gd name="T7" fmla="*/ 0 h 158"/>
                <a:gd name="T8" fmla="*/ 61 w 136"/>
                <a:gd name="T9" fmla="*/ 2 h 158"/>
                <a:gd name="T10" fmla="*/ 61 w 136"/>
                <a:gd name="T11" fmla="*/ 19 h 158"/>
                <a:gd name="T12" fmla="*/ 60 w 136"/>
                <a:gd name="T13" fmla="*/ 35 h 158"/>
                <a:gd name="T14" fmla="*/ 60 w 136"/>
                <a:gd name="T15" fmla="*/ 50 h 158"/>
                <a:gd name="T16" fmla="*/ 68 w 136"/>
                <a:gd name="T17" fmla="*/ 78 h 158"/>
                <a:gd name="T18" fmla="*/ 84 w 136"/>
                <a:gd name="T19" fmla="*/ 106 h 158"/>
                <a:gd name="T20" fmla="*/ 63 w 136"/>
                <a:gd name="T21" fmla="*/ 81 h 158"/>
                <a:gd name="T22" fmla="*/ 48 w 136"/>
                <a:gd name="T23" fmla="*/ 52 h 158"/>
                <a:gd name="T24" fmla="*/ 44 w 136"/>
                <a:gd name="T25" fmla="*/ 36 h 158"/>
                <a:gd name="T26" fmla="*/ 43 w 136"/>
                <a:gd name="T27" fmla="*/ 20 h 158"/>
                <a:gd name="T28" fmla="*/ 40 w 136"/>
                <a:gd name="T29" fmla="*/ 6 h 158"/>
                <a:gd name="T30" fmla="*/ 14 w 136"/>
                <a:gd name="T31" fmla="*/ 91 h 158"/>
                <a:gd name="T32" fmla="*/ 121 w 136"/>
                <a:gd name="T33"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58">
                  <a:moveTo>
                    <a:pt x="121" y="158"/>
                  </a:moveTo>
                  <a:cubicBezTo>
                    <a:pt x="121" y="158"/>
                    <a:pt x="107" y="144"/>
                    <a:pt x="110" y="115"/>
                  </a:cubicBezTo>
                  <a:cubicBezTo>
                    <a:pt x="114" y="82"/>
                    <a:pt x="136" y="67"/>
                    <a:pt x="126" y="39"/>
                  </a:cubicBezTo>
                  <a:cubicBezTo>
                    <a:pt x="117" y="13"/>
                    <a:pt x="81" y="3"/>
                    <a:pt x="61" y="0"/>
                  </a:cubicBezTo>
                  <a:cubicBezTo>
                    <a:pt x="61" y="0"/>
                    <a:pt x="61" y="1"/>
                    <a:pt x="61" y="2"/>
                  </a:cubicBezTo>
                  <a:cubicBezTo>
                    <a:pt x="62" y="8"/>
                    <a:pt x="61" y="14"/>
                    <a:pt x="61" y="19"/>
                  </a:cubicBezTo>
                  <a:cubicBezTo>
                    <a:pt x="60" y="25"/>
                    <a:pt x="60" y="30"/>
                    <a:pt x="60" y="35"/>
                  </a:cubicBezTo>
                  <a:cubicBezTo>
                    <a:pt x="59" y="40"/>
                    <a:pt x="59" y="45"/>
                    <a:pt x="60" y="50"/>
                  </a:cubicBezTo>
                  <a:cubicBezTo>
                    <a:pt x="61" y="59"/>
                    <a:pt x="64" y="69"/>
                    <a:pt x="68" y="78"/>
                  </a:cubicBezTo>
                  <a:cubicBezTo>
                    <a:pt x="73" y="88"/>
                    <a:pt x="78" y="97"/>
                    <a:pt x="84" y="106"/>
                  </a:cubicBezTo>
                  <a:cubicBezTo>
                    <a:pt x="76" y="98"/>
                    <a:pt x="69" y="90"/>
                    <a:pt x="63" y="81"/>
                  </a:cubicBezTo>
                  <a:cubicBezTo>
                    <a:pt x="57" y="73"/>
                    <a:pt x="52" y="63"/>
                    <a:pt x="48" y="52"/>
                  </a:cubicBezTo>
                  <a:cubicBezTo>
                    <a:pt x="46" y="47"/>
                    <a:pt x="45" y="41"/>
                    <a:pt x="44" y="36"/>
                  </a:cubicBezTo>
                  <a:cubicBezTo>
                    <a:pt x="44" y="30"/>
                    <a:pt x="43" y="25"/>
                    <a:pt x="43" y="20"/>
                  </a:cubicBezTo>
                  <a:cubicBezTo>
                    <a:pt x="42" y="15"/>
                    <a:pt x="41" y="10"/>
                    <a:pt x="40" y="6"/>
                  </a:cubicBezTo>
                  <a:cubicBezTo>
                    <a:pt x="26" y="23"/>
                    <a:pt x="0" y="60"/>
                    <a:pt x="14" y="91"/>
                  </a:cubicBezTo>
                  <a:cubicBezTo>
                    <a:pt x="35" y="139"/>
                    <a:pt x="121" y="158"/>
                    <a:pt x="121" y="15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2" name="Freeform 26">
              <a:extLst>
                <a:ext uri="{FF2B5EF4-FFF2-40B4-BE49-F238E27FC236}">
                  <a16:creationId xmlns:a16="http://schemas.microsoft.com/office/drawing/2014/main" id="{C8696505-1577-54B2-6F70-D7F455EE30EB}"/>
                </a:ext>
              </a:extLst>
            </p:cNvPr>
            <p:cNvSpPr>
              <a:spLocks/>
            </p:cNvSpPr>
            <p:nvPr/>
          </p:nvSpPr>
          <p:spPr bwMode="auto">
            <a:xfrm>
              <a:off x="2311400" y="877887"/>
              <a:ext cx="404813" cy="417512"/>
            </a:xfrm>
            <a:custGeom>
              <a:avLst/>
              <a:gdLst>
                <a:gd name="T0" fmla="*/ 118 w 150"/>
                <a:gd name="T1" fmla="*/ 0 h 155"/>
                <a:gd name="T2" fmla="*/ 89 w 150"/>
                <a:gd name="T3" fmla="*/ 33 h 155"/>
                <a:gd name="T4" fmla="*/ 17 w 150"/>
                <a:gd name="T5" fmla="*/ 61 h 155"/>
                <a:gd name="T6" fmla="*/ 19 w 150"/>
                <a:gd name="T7" fmla="*/ 137 h 155"/>
                <a:gd name="T8" fmla="*/ 21 w 150"/>
                <a:gd name="T9" fmla="*/ 136 h 155"/>
                <a:gd name="T10" fmla="*/ 36 w 150"/>
                <a:gd name="T11" fmla="*/ 126 h 155"/>
                <a:gd name="T12" fmla="*/ 49 w 150"/>
                <a:gd name="T13" fmla="*/ 119 h 155"/>
                <a:gd name="T14" fmla="*/ 61 w 150"/>
                <a:gd name="T15" fmla="*/ 111 h 155"/>
                <a:gd name="T16" fmla="*/ 81 w 150"/>
                <a:gd name="T17" fmla="*/ 88 h 155"/>
                <a:gd name="T18" fmla="*/ 95 w 150"/>
                <a:gd name="T19" fmla="*/ 60 h 155"/>
                <a:gd name="T20" fmla="*/ 86 w 150"/>
                <a:gd name="T21" fmla="*/ 91 h 155"/>
                <a:gd name="T22" fmla="*/ 70 w 150"/>
                <a:gd name="T23" fmla="*/ 119 h 155"/>
                <a:gd name="T24" fmla="*/ 58 w 150"/>
                <a:gd name="T25" fmla="*/ 131 h 155"/>
                <a:gd name="T26" fmla="*/ 46 w 150"/>
                <a:gd name="T27" fmla="*/ 141 h 155"/>
                <a:gd name="T28" fmla="*/ 36 w 150"/>
                <a:gd name="T29" fmla="*/ 151 h 155"/>
                <a:gd name="T30" fmla="*/ 121 w 150"/>
                <a:gd name="T31" fmla="*/ 127 h 155"/>
                <a:gd name="T32" fmla="*/ 118 w 150"/>
                <a:gd name="T3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5">
                  <a:moveTo>
                    <a:pt x="118" y="0"/>
                  </a:moveTo>
                  <a:cubicBezTo>
                    <a:pt x="118" y="0"/>
                    <a:pt x="114" y="20"/>
                    <a:pt x="89" y="33"/>
                  </a:cubicBezTo>
                  <a:cubicBezTo>
                    <a:pt x="59" y="48"/>
                    <a:pt x="34" y="38"/>
                    <a:pt x="17" y="61"/>
                  </a:cubicBezTo>
                  <a:cubicBezTo>
                    <a:pt x="0" y="82"/>
                    <a:pt x="11" y="119"/>
                    <a:pt x="19" y="137"/>
                  </a:cubicBezTo>
                  <a:cubicBezTo>
                    <a:pt x="20" y="137"/>
                    <a:pt x="20" y="136"/>
                    <a:pt x="21" y="136"/>
                  </a:cubicBezTo>
                  <a:cubicBezTo>
                    <a:pt x="26" y="132"/>
                    <a:pt x="31" y="129"/>
                    <a:pt x="36" y="126"/>
                  </a:cubicBezTo>
                  <a:cubicBezTo>
                    <a:pt x="40" y="124"/>
                    <a:pt x="45" y="121"/>
                    <a:pt x="49" y="119"/>
                  </a:cubicBezTo>
                  <a:cubicBezTo>
                    <a:pt x="54" y="117"/>
                    <a:pt x="58" y="114"/>
                    <a:pt x="61" y="111"/>
                  </a:cubicBezTo>
                  <a:cubicBezTo>
                    <a:pt x="69" y="105"/>
                    <a:pt x="75" y="97"/>
                    <a:pt x="81" y="88"/>
                  </a:cubicBezTo>
                  <a:cubicBezTo>
                    <a:pt x="86" y="79"/>
                    <a:pt x="91" y="70"/>
                    <a:pt x="95" y="60"/>
                  </a:cubicBezTo>
                  <a:cubicBezTo>
                    <a:pt x="93" y="71"/>
                    <a:pt x="90" y="81"/>
                    <a:pt x="86" y="91"/>
                  </a:cubicBezTo>
                  <a:cubicBezTo>
                    <a:pt x="82" y="101"/>
                    <a:pt x="77" y="110"/>
                    <a:pt x="70" y="119"/>
                  </a:cubicBezTo>
                  <a:cubicBezTo>
                    <a:pt x="67" y="124"/>
                    <a:pt x="62" y="128"/>
                    <a:pt x="58" y="131"/>
                  </a:cubicBezTo>
                  <a:cubicBezTo>
                    <a:pt x="54" y="135"/>
                    <a:pt x="50" y="138"/>
                    <a:pt x="46" y="141"/>
                  </a:cubicBezTo>
                  <a:cubicBezTo>
                    <a:pt x="42" y="145"/>
                    <a:pt x="38" y="148"/>
                    <a:pt x="36" y="151"/>
                  </a:cubicBezTo>
                  <a:cubicBezTo>
                    <a:pt x="57" y="154"/>
                    <a:pt x="103" y="155"/>
                    <a:pt x="121" y="127"/>
                  </a:cubicBezTo>
                  <a:cubicBezTo>
                    <a:pt x="150" y="83"/>
                    <a:pt x="118" y="0"/>
                    <a:pt x="1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3" name="Freeform 27">
              <a:extLst>
                <a:ext uri="{FF2B5EF4-FFF2-40B4-BE49-F238E27FC236}">
                  <a16:creationId xmlns:a16="http://schemas.microsoft.com/office/drawing/2014/main" id="{70064E85-E016-5D5A-8741-4D2155502995}"/>
                </a:ext>
              </a:extLst>
            </p:cNvPr>
            <p:cNvSpPr>
              <a:spLocks/>
            </p:cNvSpPr>
            <p:nvPr/>
          </p:nvSpPr>
          <p:spPr bwMode="auto">
            <a:xfrm>
              <a:off x="2520950" y="2401887"/>
              <a:ext cx="342900" cy="465137"/>
            </a:xfrm>
            <a:custGeom>
              <a:avLst/>
              <a:gdLst>
                <a:gd name="T0" fmla="*/ 52 w 127"/>
                <a:gd name="T1" fmla="*/ 0 h 172"/>
                <a:gd name="T2" fmla="*/ 46 w 127"/>
                <a:gd name="T3" fmla="*/ 44 h 172"/>
                <a:gd name="T4" fmla="*/ 2 w 127"/>
                <a:gd name="T5" fmla="*/ 108 h 172"/>
                <a:gd name="T6" fmla="*/ 47 w 127"/>
                <a:gd name="T7" fmla="*/ 170 h 172"/>
                <a:gd name="T8" fmla="*/ 48 w 127"/>
                <a:gd name="T9" fmla="*/ 167 h 172"/>
                <a:gd name="T10" fmla="*/ 55 w 127"/>
                <a:gd name="T11" fmla="*/ 151 h 172"/>
                <a:gd name="T12" fmla="*/ 62 w 127"/>
                <a:gd name="T13" fmla="*/ 138 h 172"/>
                <a:gd name="T14" fmla="*/ 67 w 127"/>
                <a:gd name="T15" fmla="*/ 124 h 172"/>
                <a:gd name="T16" fmla="*/ 70 w 127"/>
                <a:gd name="T17" fmla="*/ 94 h 172"/>
                <a:gd name="T18" fmla="*/ 67 w 127"/>
                <a:gd name="T19" fmla="*/ 63 h 172"/>
                <a:gd name="T20" fmla="*/ 76 w 127"/>
                <a:gd name="T21" fmla="*/ 93 h 172"/>
                <a:gd name="T22" fmla="*/ 79 w 127"/>
                <a:gd name="T23" fmla="*/ 126 h 172"/>
                <a:gd name="T24" fmla="*/ 76 w 127"/>
                <a:gd name="T25" fmla="*/ 143 h 172"/>
                <a:gd name="T26" fmla="*/ 71 w 127"/>
                <a:gd name="T27" fmla="*/ 158 h 172"/>
                <a:gd name="T28" fmla="*/ 69 w 127"/>
                <a:gd name="T29" fmla="*/ 172 h 172"/>
                <a:gd name="T30" fmla="*/ 126 w 127"/>
                <a:gd name="T31" fmla="*/ 104 h 172"/>
                <a:gd name="T32" fmla="*/ 52 w 127"/>
                <a:gd name="T3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2">
                  <a:moveTo>
                    <a:pt x="52" y="0"/>
                  </a:moveTo>
                  <a:cubicBezTo>
                    <a:pt x="52" y="0"/>
                    <a:pt x="60" y="19"/>
                    <a:pt x="46" y="44"/>
                  </a:cubicBezTo>
                  <a:cubicBezTo>
                    <a:pt x="30" y="73"/>
                    <a:pt x="4" y="79"/>
                    <a:pt x="2" y="108"/>
                  </a:cubicBezTo>
                  <a:cubicBezTo>
                    <a:pt x="0" y="135"/>
                    <a:pt x="30" y="159"/>
                    <a:pt x="47" y="170"/>
                  </a:cubicBezTo>
                  <a:cubicBezTo>
                    <a:pt x="47" y="169"/>
                    <a:pt x="48" y="168"/>
                    <a:pt x="48" y="167"/>
                  </a:cubicBezTo>
                  <a:cubicBezTo>
                    <a:pt x="50" y="161"/>
                    <a:pt x="52" y="156"/>
                    <a:pt x="55" y="151"/>
                  </a:cubicBezTo>
                  <a:cubicBezTo>
                    <a:pt x="57" y="147"/>
                    <a:pt x="60" y="142"/>
                    <a:pt x="62" y="138"/>
                  </a:cubicBezTo>
                  <a:cubicBezTo>
                    <a:pt x="64" y="133"/>
                    <a:pt x="66" y="129"/>
                    <a:pt x="67" y="124"/>
                  </a:cubicBezTo>
                  <a:cubicBezTo>
                    <a:pt x="70" y="115"/>
                    <a:pt x="71" y="104"/>
                    <a:pt x="70" y="94"/>
                  </a:cubicBezTo>
                  <a:cubicBezTo>
                    <a:pt x="70" y="84"/>
                    <a:pt x="69" y="73"/>
                    <a:pt x="67" y="63"/>
                  </a:cubicBezTo>
                  <a:cubicBezTo>
                    <a:pt x="71" y="73"/>
                    <a:pt x="74" y="83"/>
                    <a:pt x="76" y="93"/>
                  </a:cubicBezTo>
                  <a:cubicBezTo>
                    <a:pt x="79" y="104"/>
                    <a:pt x="80" y="115"/>
                    <a:pt x="79" y="126"/>
                  </a:cubicBezTo>
                  <a:cubicBezTo>
                    <a:pt x="79" y="132"/>
                    <a:pt x="77" y="137"/>
                    <a:pt x="76" y="143"/>
                  </a:cubicBezTo>
                  <a:cubicBezTo>
                    <a:pt x="75" y="148"/>
                    <a:pt x="73" y="153"/>
                    <a:pt x="71" y="158"/>
                  </a:cubicBezTo>
                  <a:cubicBezTo>
                    <a:pt x="70" y="163"/>
                    <a:pt x="69" y="167"/>
                    <a:pt x="69" y="172"/>
                  </a:cubicBezTo>
                  <a:cubicBezTo>
                    <a:pt x="88" y="162"/>
                    <a:pt x="127" y="137"/>
                    <a:pt x="126" y="104"/>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4" name="Freeform 28">
              <a:extLst>
                <a:ext uri="{FF2B5EF4-FFF2-40B4-BE49-F238E27FC236}">
                  <a16:creationId xmlns:a16="http://schemas.microsoft.com/office/drawing/2014/main" id="{33D5365E-5D8C-E9F9-1E2F-195A8D514068}"/>
                </a:ext>
              </a:extLst>
            </p:cNvPr>
            <p:cNvSpPr>
              <a:spLocks/>
            </p:cNvSpPr>
            <p:nvPr/>
          </p:nvSpPr>
          <p:spPr bwMode="auto">
            <a:xfrm>
              <a:off x="1022350" y="2586037"/>
              <a:ext cx="444500" cy="393700"/>
            </a:xfrm>
            <a:custGeom>
              <a:avLst/>
              <a:gdLst>
                <a:gd name="T0" fmla="*/ 0 w 165"/>
                <a:gd name="T1" fmla="*/ 48 h 146"/>
                <a:gd name="T2" fmla="*/ 38 w 165"/>
                <a:gd name="T3" fmla="*/ 70 h 146"/>
                <a:gd name="T4" fmla="*/ 81 w 165"/>
                <a:gd name="T5" fmla="*/ 134 h 146"/>
                <a:gd name="T6" fmla="*/ 156 w 165"/>
                <a:gd name="T7" fmla="*/ 115 h 146"/>
                <a:gd name="T8" fmla="*/ 154 w 165"/>
                <a:gd name="T9" fmla="*/ 114 h 146"/>
                <a:gd name="T10" fmla="*/ 141 w 165"/>
                <a:gd name="T11" fmla="*/ 102 h 146"/>
                <a:gd name="T12" fmla="*/ 131 w 165"/>
                <a:gd name="T13" fmla="*/ 90 h 146"/>
                <a:gd name="T14" fmla="*/ 121 w 165"/>
                <a:gd name="T15" fmla="*/ 80 h 146"/>
                <a:gd name="T16" fmla="*/ 94 w 165"/>
                <a:gd name="T17" fmla="*/ 66 h 146"/>
                <a:gd name="T18" fmla="*/ 64 w 165"/>
                <a:gd name="T19" fmla="*/ 58 h 146"/>
                <a:gd name="T20" fmla="*/ 96 w 165"/>
                <a:gd name="T21" fmla="*/ 60 h 146"/>
                <a:gd name="T22" fmla="*/ 127 w 165"/>
                <a:gd name="T23" fmla="*/ 70 h 146"/>
                <a:gd name="T24" fmla="*/ 141 w 165"/>
                <a:gd name="T25" fmla="*/ 79 h 146"/>
                <a:gd name="T26" fmla="*/ 154 w 165"/>
                <a:gd name="T27" fmla="*/ 88 h 146"/>
                <a:gd name="T28" fmla="*/ 165 w 165"/>
                <a:gd name="T29" fmla="*/ 96 h 146"/>
                <a:gd name="T30" fmla="*/ 123 w 165"/>
                <a:gd name="T31" fmla="*/ 18 h 146"/>
                <a:gd name="T32" fmla="*/ 0 w 165"/>
                <a:gd name="T33" fmla="*/ 4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6">
                  <a:moveTo>
                    <a:pt x="0" y="48"/>
                  </a:moveTo>
                  <a:cubicBezTo>
                    <a:pt x="0" y="48"/>
                    <a:pt x="20" y="48"/>
                    <a:pt x="38" y="70"/>
                  </a:cubicBezTo>
                  <a:cubicBezTo>
                    <a:pt x="59" y="96"/>
                    <a:pt x="55" y="122"/>
                    <a:pt x="81" y="134"/>
                  </a:cubicBezTo>
                  <a:cubicBezTo>
                    <a:pt x="106" y="146"/>
                    <a:pt x="139" y="127"/>
                    <a:pt x="156" y="115"/>
                  </a:cubicBezTo>
                  <a:cubicBezTo>
                    <a:pt x="155" y="115"/>
                    <a:pt x="154" y="114"/>
                    <a:pt x="154" y="114"/>
                  </a:cubicBezTo>
                  <a:cubicBezTo>
                    <a:pt x="149" y="110"/>
                    <a:pt x="145" y="106"/>
                    <a:pt x="141" y="102"/>
                  </a:cubicBezTo>
                  <a:cubicBezTo>
                    <a:pt x="138" y="98"/>
                    <a:pt x="135" y="94"/>
                    <a:pt x="131" y="90"/>
                  </a:cubicBezTo>
                  <a:cubicBezTo>
                    <a:pt x="128" y="86"/>
                    <a:pt x="124" y="83"/>
                    <a:pt x="121" y="80"/>
                  </a:cubicBezTo>
                  <a:cubicBezTo>
                    <a:pt x="113" y="74"/>
                    <a:pt x="104" y="69"/>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8"/>
                  </a:cubicBezTo>
                  <a:cubicBezTo>
                    <a:pt x="158" y="91"/>
                    <a:pt x="162" y="94"/>
                    <a:pt x="165" y="96"/>
                  </a:cubicBezTo>
                  <a:cubicBezTo>
                    <a:pt x="163" y="75"/>
                    <a:pt x="155" y="29"/>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5" name="Freeform 29">
              <a:extLst>
                <a:ext uri="{FF2B5EF4-FFF2-40B4-BE49-F238E27FC236}">
                  <a16:creationId xmlns:a16="http://schemas.microsoft.com/office/drawing/2014/main" id="{9E1E7E33-8420-2ACC-79B6-D6D77770A1E1}"/>
                </a:ext>
              </a:extLst>
            </p:cNvPr>
            <p:cNvSpPr>
              <a:spLocks/>
            </p:cNvSpPr>
            <p:nvPr/>
          </p:nvSpPr>
          <p:spPr bwMode="auto">
            <a:xfrm>
              <a:off x="1139825" y="1905000"/>
              <a:ext cx="358775" cy="465137"/>
            </a:xfrm>
            <a:custGeom>
              <a:avLst/>
              <a:gdLst>
                <a:gd name="T0" fmla="*/ 65 w 133"/>
                <a:gd name="T1" fmla="*/ 172 h 172"/>
                <a:gd name="T2" fmla="*/ 77 w 133"/>
                <a:gd name="T3" fmla="*/ 129 h 172"/>
                <a:gd name="T4" fmla="*/ 128 w 133"/>
                <a:gd name="T5" fmla="*/ 71 h 172"/>
                <a:gd name="T6" fmla="*/ 90 w 133"/>
                <a:gd name="T7" fmla="*/ 4 h 172"/>
                <a:gd name="T8" fmla="*/ 89 w 133"/>
                <a:gd name="T9" fmla="*/ 7 h 172"/>
                <a:gd name="T10" fmla="*/ 80 w 133"/>
                <a:gd name="T11" fmla="*/ 22 h 172"/>
                <a:gd name="T12" fmla="*/ 71 w 133"/>
                <a:gd name="T13" fmla="*/ 35 h 172"/>
                <a:gd name="T14" fmla="*/ 65 w 133"/>
                <a:gd name="T15" fmla="*/ 48 h 172"/>
                <a:gd name="T16" fmla="*/ 58 w 133"/>
                <a:gd name="T17" fmla="*/ 77 h 172"/>
                <a:gd name="T18" fmla="*/ 58 w 133"/>
                <a:gd name="T19" fmla="*/ 108 h 172"/>
                <a:gd name="T20" fmla="*/ 52 w 133"/>
                <a:gd name="T21" fmla="*/ 77 h 172"/>
                <a:gd name="T22" fmla="*/ 53 w 133"/>
                <a:gd name="T23" fmla="*/ 44 h 172"/>
                <a:gd name="T24" fmla="*/ 58 w 133"/>
                <a:gd name="T25" fmla="*/ 28 h 172"/>
                <a:gd name="T26" fmla="*/ 64 w 133"/>
                <a:gd name="T27" fmla="*/ 13 h 172"/>
                <a:gd name="T28" fmla="*/ 69 w 133"/>
                <a:gd name="T29" fmla="*/ 0 h 172"/>
                <a:gd name="T30" fmla="*/ 4 w 133"/>
                <a:gd name="T31" fmla="*/ 61 h 172"/>
                <a:gd name="T32" fmla="*/ 65 w 133"/>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72">
                  <a:moveTo>
                    <a:pt x="65" y="172"/>
                  </a:moveTo>
                  <a:cubicBezTo>
                    <a:pt x="65" y="172"/>
                    <a:pt x="60" y="153"/>
                    <a:pt x="77" y="129"/>
                  </a:cubicBezTo>
                  <a:cubicBezTo>
                    <a:pt x="96" y="102"/>
                    <a:pt x="122" y="99"/>
                    <a:pt x="128" y="71"/>
                  </a:cubicBezTo>
                  <a:cubicBezTo>
                    <a:pt x="133" y="44"/>
                    <a:pt x="105" y="17"/>
                    <a:pt x="90" y="4"/>
                  </a:cubicBezTo>
                  <a:cubicBezTo>
                    <a:pt x="89" y="5"/>
                    <a:pt x="89" y="6"/>
                    <a:pt x="89" y="7"/>
                  </a:cubicBezTo>
                  <a:cubicBezTo>
                    <a:pt x="86" y="12"/>
                    <a:pt x="83" y="17"/>
                    <a:pt x="80" y="22"/>
                  </a:cubicBezTo>
                  <a:cubicBezTo>
                    <a:pt x="77" y="26"/>
                    <a:pt x="74" y="30"/>
                    <a:pt x="71" y="35"/>
                  </a:cubicBezTo>
                  <a:cubicBezTo>
                    <a:pt x="69" y="39"/>
                    <a:pt x="66" y="43"/>
                    <a:pt x="65" y="48"/>
                  </a:cubicBezTo>
                  <a:cubicBezTo>
                    <a:pt x="61" y="57"/>
                    <a:pt x="59" y="67"/>
                    <a:pt x="58" y="77"/>
                  </a:cubicBezTo>
                  <a:cubicBezTo>
                    <a:pt x="57" y="87"/>
                    <a:pt x="57" y="98"/>
                    <a:pt x="58" y="108"/>
                  </a:cubicBezTo>
                  <a:cubicBezTo>
                    <a:pt x="55" y="98"/>
                    <a:pt x="53" y="88"/>
                    <a:pt x="52" y="77"/>
                  </a:cubicBezTo>
                  <a:cubicBezTo>
                    <a:pt x="51" y="66"/>
                    <a:pt x="51" y="55"/>
                    <a:pt x="53" y="44"/>
                  </a:cubicBezTo>
                  <a:cubicBezTo>
                    <a:pt x="54" y="39"/>
                    <a:pt x="56" y="33"/>
                    <a:pt x="58" y="28"/>
                  </a:cubicBezTo>
                  <a:cubicBezTo>
                    <a:pt x="60" y="23"/>
                    <a:pt x="62" y="18"/>
                    <a:pt x="64" y="13"/>
                  </a:cubicBezTo>
                  <a:cubicBezTo>
                    <a:pt x="66" y="9"/>
                    <a:pt x="68" y="4"/>
                    <a:pt x="69" y="0"/>
                  </a:cubicBezTo>
                  <a:cubicBezTo>
                    <a:pt x="49" y="8"/>
                    <a:pt x="7" y="28"/>
                    <a:pt x="4" y="61"/>
                  </a:cubicBezTo>
                  <a:cubicBezTo>
                    <a:pt x="0" y="113"/>
                    <a:pt x="65" y="172"/>
                    <a:pt x="65" y="17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6" name="Freeform 30">
              <a:extLst>
                <a:ext uri="{FF2B5EF4-FFF2-40B4-BE49-F238E27FC236}">
                  <a16:creationId xmlns:a16="http://schemas.microsoft.com/office/drawing/2014/main" id="{DDA2F9BE-F682-6D5C-D13C-A9907653EB13}"/>
                </a:ext>
              </a:extLst>
            </p:cNvPr>
            <p:cNvSpPr>
              <a:spLocks/>
            </p:cNvSpPr>
            <p:nvPr/>
          </p:nvSpPr>
          <p:spPr bwMode="auto">
            <a:xfrm>
              <a:off x="1571625" y="1295400"/>
              <a:ext cx="342900" cy="461962"/>
            </a:xfrm>
            <a:custGeom>
              <a:avLst/>
              <a:gdLst>
                <a:gd name="T0" fmla="*/ 52 w 127"/>
                <a:gd name="T1" fmla="*/ 0 h 171"/>
                <a:gd name="T2" fmla="*/ 46 w 127"/>
                <a:gd name="T3" fmla="*/ 43 h 171"/>
                <a:gd name="T4" fmla="*/ 2 w 127"/>
                <a:gd name="T5" fmla="*/ 107 h 171"/>
                <a:gd name="T6" fmla="*/ 47 w 127"/>
                <a:gd name="T7" fmla="*/ 169 h 171"/>
                <a:gd name="T8" fmla="*/ 48 w 127"/>
                <a:gd name="T9" fmla="*/ 167 h 171"/>
                <a:gd name="T10" fmla="*/ 55 w 127"/>
                <a:gd name="T11" fmla="*/ 151 h 171"/>
                <a:gd name="T12" fmla="*/ 62 w 127"/>
                <a:gd name="T13" fmla="*/ 137 h 171"/>
                <a:gd name="T14" fmla="*/ 67 w 127"/>
                <a:gd name="T15" fmla="*/ 123 h 171"/>
                <a:gd name="T16" fmla="*/ 71 w 127"/>
                <a:gd name="T17" fmla="*/ 93 h 171"/>
                <a:gd name="T18" fmla="*/ 67 w 127"/>
                <a:gd name="T19" fmla="*/ 62 h 171"/>
                <a:gd name="T20" fmla="*/ 77 w 127"/>
                <a:gd name="T21" fmla="*/ 93 h 171"/>
                <a:gd name="T22" fmla="*/ 79 w 127"/>
                <a:gd name="T23" fmla="*/ 125 h 171"/>
                <a:gd name="T24" fmla="*/ 76 w 127"/>
                <a:gd name="T25" fmla="*/ 142 h 171"/>
                <a:gd name="T26" fmla="*/ 72 w 127"/>
                <a:gd name="T27" fmla="*/ 157 h 171"/>
                <a:gd name="T28" fmla="*/ 69 w 127"/>
                <a:gd name="T29" fmla="*/ 171 h 171"/>
                <a:gd name="T30" fmla="*/ 126 w 127"/>
                <a:gd name="T31" fmla="*/ 103 h 171"/>
                <a:gd name="T32" fmla="*/ 52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2" y="0"/>
                  </a:moveTo>
                  <a:cubicBezTo>
                    <a:pt x="52" y="0"/>
                    <a:pt x="60" y="18"/>
                    <a:pt x="46" y="43"/>
                  </a:cubicBezTo>
                  <a:cubicBezTo>
                    <a:pt x="30" y="72"/>
                    <a:pt x="4" y="78"/>
                    <a:pt x="2" y="107"/>
                  </a:cubicBezTo>
                  <a:cubicBezTo>
                    <a:pt x="0" y="134"/>
                    <a:pt x="30" y="158"/>
                    <a:pt x="47" y="169"/>
                  </a:cubicBezTo>
                  <a:cubicBezTo>
                    <a:pt x="48" y="168"/>
                    <a:pt x="48" y="168"/>
                    <a:pt x="48" y="167"/>
                  </a:cubicBezTo>
                  <a:cubicBezTo>
                    <a:pt x="50" y="161"/>
                    <a:pt x="52" y="156"/>
                    <a:pt x="55" y="151"/>
                  </a:cubicBezTo>
                  <a:cubicBezTo>
                    <a:pt x="57" y="146"/>
                    <a:pt x="60" y="141"/>
                    <a:pt x="62" y="137"/>
                  </a:cubicBezTo>
                  <a:cubicBezTo>
                    <a:pt x="64" y="132"/>
                    <a:pt x="66" y="128"/>
                    <a:pt x="67" y="123"/>
                  </a:cubicBezTo>
                  <a:cubicBezTo>
                    <a:pt x="70" y="114"/>
                    <a:pt x="71" y="104"/>
                    <a:pt x="71" y="93"/>
                  </a:cubicBezTo>
                  <a:cubicBezTo>
                    <a:pt x="70" y="83"/>
                    <a:pt x="69" y="73"/>
                    <a:pt x="67" y="62"/>
                  </a:cubicBezTo>
                  <a:cubicBezTo>
                    <a:pt x="71" y="72"/>
                    <a:pt x="74" y="82"/>
                    <a:pt x="77" y="93"/>
                  </a:cubicBezTo>
                  <a:cubicBezTo>
                    <a:pt x="79" y="103"/>
                    <a:pt x="80" y="114"/>
                    <a:pt x="79" y="125"/>
                  </a:cubicBezTo>
                  <a:cubicBezTo>
                    <a:pt x="79" y="131"/>
                    <a:pt x="78" y="137"/>
                    <a:pt x="76" y="142"/>
                  </a:cubicBezTo>
                  <a:cubicBezTo>
                    <a:pt x="75" y="147"/>
                    <a:pt x="73" y="153"/>
                    <a:pt x="72" y="157"/>
                  </a:cubicBezTo>
                  <a:cubicBezTo>
                    <a:pt x="70" y="162"/>
                    <a:pt x="69" y="167"/>
                    <a:pt x="69" y="171"/>
                  </a:cubicBezTo>
                  <a:cubicBezTo>
                    <a:pt x="88" y="161"/>
                    <a:pt x="127" y="137"/>
                    <a:pt x="126" y="103"/>
                  </a:cubicBezTo>
                  <a:cubicBezTo>
                    <a:pt x="125"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7" name="Freeform 31">
              <a:extLst>
                <a:ext uri="{FF2B5EF4-FFF2-40B4-BE49-F238E27FC236}">
                  <a16:creationId xmlns:a16="http://schemas.microsoft.com/office/drawing/2014/main" id="{D9ABD78E-A25D-611C-58DD-D91F7F0E2F17}"/>
                </a:ext>
              </a:extLst>
            </p:cNvPr>
            <p:cNvSpPr>
              <a:spLocks/>
            </p:cNvSpPr>
            <p:nvPr/>
          </p:nvSpPr>
          <p:spPr bwMode="auto">
            <a:xfrm>
              <a:off x="1712913" y="1751012"/>
              <a:ext cx="444500" cy="396875"/>
            </a:xfrm>
            <a:custGeom>
              <a:avLst/>
              <a:gdLst>
                <a:gd name="T0" fmla="*/ 0 w 165"/>
                <a:gd name="T1" fmla="*/ 49 h 147"/>
                <a:gd name="T2" fmla="*/ 38 w 165"/>
                <a:gd name="T3" fmla="*/ 71 h 147"/>
                <a:gd name="T4" fmla="*/ 81 w 165"/>
                <a:gd name="T5" fmla="*/ 135 h 147"/>
                <a:gd name="T6" fmla="*/ 155 w 165"/>
                <a:gd name="T7" fmla="*/ 116 h 147"/>
                <a:gd name="T8" fmla="*/ 153 w 165"/>
                <a:gd name="T9" fmla="*/ 114 h 147"/>
                <a:gd name="T10" fmla="*/ 141 w 165"/>
                <a:gd name="T11" fmla="*/ 102 h 147"/>
                <a:gd name="T12" fmla="*/ 131 w 165"/>
                <a:gd name="T13" fmla="*/ 90 h 147"/>
                <a:gd name="T14" fmla="*/ 120 w 165"/>
                <a:gd name="T15" fmla="*/ 80 h 147"/>
                <a:gd name="T16" fmla="*/ 94 w 165"/>
                <a:gd name="T17" fmla="*/ 66 h 147"/>
                <a:gd name="T18" fmla="*/ 63 w 165"/>
                <a:gd name="T19" fmla="*/ 58 h 147"/>
                <a:gd name="T20" fmla="*/ 95 w 165"/>
                <a:gd name="T21" fmla="*/ 60 h 147"/>
                <a:gd name="T22" fmla="*/ 126 w 165"/>
                <a:gd name="T23" fmla="*/ 70 h 147"/>
                <a:gd name="T24" fmla="*/ 141 w 165"/>
                <a:gd name="T25" fmla="*/ 79 h 147"/>
                <a:gd name="T26" fmla="*/ 153 w 165"/>
                <a:gd name="T27" fmla="*/ 89 h 147"/>
                <a:gd name="T28" fmla="*/ 165 w 165"/>
                <a:gd name="T29" fmla="*/ 97 h 147"/>
                <a:gd name="T30" fmla="*/ 123 w 165"/>
                <a:gd name="T31" fmla="*/ 18 h 147"/>
                <a:gd name="T32" fmla="*/ 0 w 165"/>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7">
                  <a:moveTo>
                    <a:pt x="0" y="49"/>
                  </a:moveTo>
                  <a:cubicBezTo>
                    <a:pt x="0" y="49"/>
                    <a:pt x="20" y="49"/>
                    <a:pt x="38" y="71"/>
                  </a:cubicBezTo>
                  <a:cubicBezTo>
                    <a:pt x="59" y="97"/>
                    <a:pt x="55" y="123"/>
                    <a:pt x="81" y="135"/>
                  </a:cubicBezTo>
                  <a:cubicBezTo>
                    <a:pt x="106" y="147"/>
                    <a:pt x="139" y="128"/>
                    <a:pt x="155" y="116"/>
                  </a:cubicBezTo>
                  <a:cubicBezTo>
                    <a:pt x="155" y="115"/>
                    <a:pt x="154" y="115"/>
                    <a:pt x="153" y="114"/>
                  </a:cubicBezTo>
                  <a:cubicBezTo>
                    <a:pt x="149" y="110"/>
                    <a:pt x="145" y="106"/>
                    <a:pt x="141" y="102"/>
                  </a:cubicBezTo>
                  <a:cubicBezTo>
                    <a:pt x="137" y="98"/>
                    <a:pt x="134" y="94"/>
                    <a:pt x="131" y="90"/>
                  </a:cubicBezTo>
                  <a:cubicBezTo>
                    <a:pt x="127" y="87"/>
                    <a:pt x="124" y="83"/>
                    <a:pt x="120" y="80"/>
                  </a:cubicBezTo>
                  <a:cubicBezTo>
                    <a:pt x="112" y="74"/>
                    <a:pt x="103" y="70"/>
                    <a:pt x="94" y="66"/>
                  </a:cubicBezTo>
                  <a:cubicBezTo>
                    <a:pt x="84" y="63"/>
                    <a:pt x="74" y="60"/>
                    <a:pt x="63" y="58"/>
                  </a:cubicBezTo>
                  <a:cubicBezTo>
                    <a:pt x="74" y="58"/>
                    <a:pt x="84" y="59"/>
                    <a:pt x="95" y="60"/>
                  </a:cubicBezTo>
                  <a:cubicBezTo>
                    <a:pt x="106" y="62"/>
                    <a:pt x="116" y="65"/>
                    <a:pt x="126" y="70"/>
                  </a:cubicBezTo>
                  <a:cubicBezTo>
                    <a:pt x="131" y="72"/>
                    <a:pt x="136" y="76"/>
                    <a:pt x="141" y="79"/>
                  </a:cubicBezTo>
                  <a:cubicBezTo>
                    <a:pt x="145" y="82"/>
                    <a:pt x="149" y="86"/>
                    <a:pt x="153" y="89"/>
                  </a:cubicBezTo>
                  <a:cubicBezTo>
                    <a:pt x="157" y="92"/>
                    <a:pt x="161" y="95"/>
                    <a:pt x="165" y="97"/>
                  </a:cubicBezTo>
                  <a:cubicBezTo>
                    <a:pt x="163" y="75"/>
                    <a:pt x="154"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8" name="Freeform 32">
              <a:extLst>
                <a:ext uri="{FF2B5EF4-FFF2-40B4-BE49-F238E27FC236}">
                  <a16:creationId xmlns:a16="http://schemas.microsoft.com/office/drawing/2014/main" id="{F34B9324-D884-27DB-6BEF-B2BD8A643DF9}"/>
                </a:ext>
              </a:extLst>
            </p:cNvPr>
            <p:cNvSpPr>
              <a:spLocks/>
            </p:cNvSpPr>
            <p:nvPr/>
          </p:nvSpPr>
          <p:spPr bwMode="auto">
            <a:xfrm>
              <a:off x="4306888" y="1192212"/>
              <a:ext cx="396875" cy="446087"/>
            </a:xfrm>
            <a:custGeom>
              <a:avLst/>
              <a:gdLst>
                <a:gd name="T0" fmla="*/ 99 w 147"/>
                <a:gd name="T1" fmla="*/ 0 h 165"/>
                <a:gd name="T2" fmla="*/ 77 w 147"/>
                <a:gd name="T3" fmla="*/ 38 h 165"/>
                <a:gd name="T4" fmla="*/ 12 w 147"/>
                <a:gd name="T5" fmla="*/ 81 h 165"/>
                <a:gd name="T6" fmla="*/ 32 w 147"/>
                <a:gd name="T7" fmla="*/ 155 h 165"/>
                <a:gd name="T8" fmla="*/ 33 w 147"/>
                <a:gd name="T9" fmla="*/ 153 h 165"/>
                <a:gd name="T10" fmla="*/ 45 w 147"/>
                <a:gd name="T11" fmla="*/ 141 h 165"/>
                <a:gd name="T12" fmla="*/ 57 w 147"/>
                <a:gd name="T13" fmla="*/ 131 h 165"/>
                <a:gd name="T14" fmla="*/ 67 w 147"/>
                <a:gd name="T15" fmla="*/ 120 h 165"/>
                <a:gd name="T16" fmla="*/ 81 w 147"/>
                <a:gd name="T17" fmla="*/ 94 h 165"/>
                <a:gd name="T18" fmla="*/ 89 w 147"/>
                <a:gd name="T19" fmla="*/ 63 h 165"/>
                <a:gd name="T20" fmla="*/ 87 w 147"/>
                <a:gd name="T21" fmla="*/ 95 h 165"/>
                <a:gd name="T22" fmla="*/ 77 w 147"/>
                <a:gd name="T23" fmla="*/ 126 h 165"/>
                <a:gd name="T24" fmla="*/ 68 w 147"/>
                <a:gd name="T25" fmla="*/ 141 h 165"/>
                <a:gd name="T26" fmla="*/ 58 w 147"/>
                <a:gd name="T27" fmla="*/ 153 h 165"/>
                <a:gd name="T28" fmla="*/ 51 w 147"/>
                <a:gd name="T29" fmla="*/ 165 h 165"/>
                <a:gd name="T30" fmla="*/ 129 w 147"/>
                <a:gd name="T31" fmla="*/ 123 h 165"/>
                <a:gd name="T32" fmla="*/ 99 w 147"/>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65">
                  <a:moveTo>
                    <a:pt x="99" y="0"/>
                  </a:moveTo>
                  <a:cubicBezTo>
                    <a:pt x="99" y="0"/>
                    <a:pt x="99" y="20"/>
                    <a:pt x="77" y="38"/>
                  </a:cubicBezTo>
                  <a:cubicBezTo>
                    <a:pt x="51" y="59"/>
                    <a:pt x="25" y="55"/>
                    <a:pt x="12" y="81"/>
                  </a:cubicBezTo>
                  <a:cubicBezTo>
                    <a:pt x="0" y="106"/>
                    <a:pt x="20" y="139"/>
                    <a:pt x="32" y="155"/>
                  </a:cubicBezTo>
                  <a:cubicBezTo>
                    <a:pt x="32" y="155"/>
                    <a:pt x="33" y="154"/>
                    <a:pt x="33" y="153"/>
                  </a:cubicBezTo>
                  <a:cubicBezTo>
                    <a:pt x="37" y="149"/>
                    <a:pt x="41" y="145"/>
                    <a:pt x="45" y="141"/>
                  </a:cubicBezTo>
                  <a:cubicBezTo>
                    <a:pt x="49" y="137"/>
                    <a:pt x="53" y="134"/>
                    <a:pt x="57" y="131"/>
                  </a:cubicBezTo>
                  <a:cubicBezTo>
                    <a:pt x="61" y="127"/>
                    <a:pt x="64" y="124"/>
                    <a:pt x="67" y="120"/>
                  </a:cubicBezTo>
                  <a:cubicBezTo>
                    <a:pt x="73" y="112"/>
                    <a:pt x="77" y="103"/>
                    <a:pt x="81" y="94"/>
                  </a:cubicBezTo>
                  <a:cubicBezTo>
                    <a:pt x="85" y="84"/>
                    <a:pt x="87" y="74"/>
                    <a:pt x="89" y="63"/>
                  </a:cubicBezTo>
                  <a:cubicBezTo>
                    <a:pt x="89" y="74"/>
                    <a:pt x="89" y="85"/>
                    <a:pt x="87" y="95"/>
                  </a:cubicBezTo>
                  <a:cubicBezTo>
                    <a:pt x="85" y="106"/>
                    <a:pt x="82" y="116"/>
                    <a:pt x="77" y="126"/>
                  </a:cubicBezTo>
                  <a:cubicBezTo>
                    <a:pt x="75" y="131"/>
                    <a:pt x="72" y="136"/>
                    <a:pt x="68" y="141"/>
                  </a:cubicBezTo>
                  <a:cubicBezTo>
                    <a:pt x="65" y="145"/>
                    <a:pt x="62" y="149"/>
                    <a:pt x="58" y="153"/>
                  </a:cubicBezTo>
                  <a:cubicBezTo>
                    <a:pt x="55" y="157"/>
                    <a:pt x="53" y="161"/>
                    <a:pt x="51" y="165"/>
                  </a:cubicBezTo>
                  <a:cubicBezTo>
                    <a:pt x="72" y="163"/>
                    <a:pt x="117" y="154"/>
                    <a:pt x="129" y="123"/>
                  </a:cubicBezTo>
                  <a:cubicBezTo>
                    <a:pt x="147" y="74"/>
                    <a:pt x="99" y="0"/>
                    <a:pt x="99"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9" name="Freeform 33">
              <a:extLst>
                <a:ext uri="{FF2B5EF4-FFF2-40B4-BE49-F238E27FC236}">
                  <a16:creationId xmlns:a16="http://schemas.microsoft.com/office/drawing/2014/main" id="{61C8A495-3BA8-3EAA-706D-B07637B85BCE}"/>
                </a:ext>
              </a:extLst>
            </p:cNvPr>
            <p:cNvSpPr>
              <a:spLocks/>
            </p:cNvSpPr>
            <p:nvPr/>
          </p:nvSpPr>
          <p:spPr bwMode="auto">
            <a:xfrm>
              <a:off x="3473450" y="1708150"/>
              <a:ext cx="396875" cy="403225"/>
            </a:xfrm>
            <a:custGeom>
              <a:avLst/>
              <a:gdLst>
                <a:gd name="T0" fmla="*/ 134 w 147"/>
                <a:gd name="T1" fmla="*/ 0 h 149"/>
                <a:gd name="T2" fmla="*/ 98 w 147"/>
                <a:gd name="T3" fmla="*/ 26 h 149"/>
                <a:gd name="T4" fmla="*/ 22 w 147"/>
                <a:gd name="T5" fmla="*/ 38 h 149"/>
                <a:gd name="T6" fmla="*/ 8 w 147"/>
                <a:gd name="T7" fmla="*/ 113 h 149"/>
                <a:gd name="T8" fmla="*/ 10 w 147"/>
                <a:gd name="T9" fmla="*/ 112 h 149"/>
                <a:gd name="T10" fmla="*/ 26 w 147"/>
                <a:gd name="T11" fmla="*/ 106 h 149"/>
                <a:gd name="T12" fmla="*/ 41 w 147"/>
                <a:gd name="T13" fmla="*/ 102 h 149"/>
                <a:gd name="T14" fmla="*/ 55 w 147"/>
                <a:gd name="T15" fmla="*/ 96 h 149"/>
                <a:gd name="T16" fmla="*/ 79 w 147"/>
                <a:gd name="T17" fmla="*/ 78 h 149"/>
                <a:gd name="T18" fmla="*/ 99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0 h 149"/>
                <a:gd name="T30" fmla="*/ 110 w 147"/>
                <a:gd name="T31" fmla="*/ 125 h 149"/>
                <a:gd name="T32" fmla="*/ 134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4" y="0"/>
                  </a:moveTo>
                  <a:cubicBezTo>
                    <a:pt x="134" y="0"/>
                    <a:pt x="126" y="19"/>
                    <a:pt x="98" y="26"/>
                  </a:cubicBezTo>
                  <a:cubicBezTo>
                    <a:pt x="66" y="34"/>
                    <a:pt x="44" y="19"/>
                    <a:pt x="22" y="38"/>
                  </a:cubicBezTo>
                  <a:cubicBezTo>
                    <a:pt x="0" y="55"/>
                    <a:pt x="4" y="93"/>
                    <a:pt x="8" y="113"/>
                  </a:cubicBezTo>
                  <a:cubicBezTo>
                    <a:pt x="9" y="113"/>
                    <a:pt x="9" y="113"/>
                    <a:pt x="10" y="112"/>
                  </a:cubicBezTo>
                  <a:cubicBezTo>
                    <a:pt x="16" y="110"/>
                    <a:pt x="21" y="108"/>
                    <a:pt x="26" y="106"/>
                  </a:cubicBezTo>
                  <a:cubicBezTo>
                    <a:pt x="31" y="105"/>
                    <a:pt x="36" y="103"/>
                    <a:pt x="41" y="102"/>
                  </a:cubicBezTo>
                  <a:cubicBezTo>
                    <a:pt x="46" y="100"/>
                    <a:pt x="50" y="99"/>
                    <a:pt x="55" y="96"/>
                  </a:cubicBezTo>
                  <a:cubicBezTo>
                    <a:pt x="63" y="92"/>
                    <a:pt x="71" y="85"/>
                    <a:pt x="79" y="78"/>
                  </a:cubicBezTo>
                  <a:cubicBezTo>
                    <a:pt x="86" y="71"/>
                    <a:pt x="93" y="63"/>
                    <a:pt x="99" y="54"/>
                  </a:cubicBezTo>
                  <a:cubicBezTo>
                    <a:pt x="94" y="64"/>
                    <a:pt x="89" y="73"/>
                    <a:pt x="83" y="82"/>
                  </a:cubicBezTo>
                  <a:cubicBezTo>
                    <a:pt x="77" y="91"/>
                    <a:pt x="70" y="99"/>
                    <a:pt x="61" y="106"/>
                  </a:cubicBezTo>
                  <a:cubicBezTo>
                    <a:pt x="57" y="110"/>
                    <a:pt x="52" y="113"/>
                    <a:pt x="47" y="116"/>
                  </a:cubicBezTo>
                  <a:cubicBezTo>
                    <a:pt x="42" y="118"/>
                    <a:pt x="38" y="121"/>
                    <a:pt x="33" y="123"/>
                  </a:cubicBezTo>
                  <a:cubicBezTo>
                    <a:pt x="29" y="125"/>
                    <a:pt x="25" y="128"/>
                    <a:pt x="21" y="130"/>
                  </a:cubicBezTo>
                  <a:cubicBezTo>
                    <a:pt x="41" y="137"/>
                    <a:pt x="86" y="149"/>
                    <a:pt x="110" y="125"/>
                  </a:cubicBezTo>
                  <a:cubicBezTo>
                    <a:pt x="147" y="88"/>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0" name="Freeform 34">
              <a:extLst>
                <a:ext uri="{FF2B5EF4-FFF2-40B4-BE49-F238E27FC236}">
                  <a16:creationId xmlns:a16="http://schemas.microsoft.com/office/drawing/2014/main" id="{BB9EE00D-73C0-1992-B874-C59065BAC67B}"/>
                </a:ext>
              </a:extLst>
            </p:cNvPr>
            <p:cNvSpPr>
              <a:spLocks/>
            </p:cNvSpPr>
            <p:nvPr/>
          </p:nvSpPr>
          <p:spPr bwMode="auto">
            <a:xfrm>
              <a:off x="3873500" y="952500"/>
              <a:ext cx="363538" cy="431800"/>
            </a:xfrm>
            <a:custGeom>
              <a:avLst/>
              <a:gdLst>
                <a:gd name="T0" fmla="*/ 119 w 135"/>
                <a:gd name="T1" fmla="*/ 160 h 160"/>
                <a:gd name="T2" fmla="*/ 109 w 135"/>
                <a:gd name="T3" fmla="*/ 117 h 160"/>
                <a:gd name="T4" fmla="*/ 127 w 135"/>
                <a:gd name="T5" fmla="*/ 42 h 160"/>
                <a:gd name="T6" fmla="*/ 62 w 135"/>
                <a:gd name="T7" fmla="*/ 0 h 160"/>
                <a:gd name="T8" fmla="*/ 63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7 h 160"/>
                <a:gd name="T20" fmla="*/ 63 w 135"/>
                <a:gd name="T21" fmla="*/ 82 h 160"/>
                <a:gd name="T22" fmla="*/ 48 w 135"/>
                <a:gd name="T23" fmla="*/ 52 h 160"/>
                <a:gd name="T24" fmla="*/ 45 w 135"/>
                <a:gd name="T25" fmla="*/ 35 h 160"/>
                <a:gd name="T26" fmla="*/ 44 w 135"/>
                <a:gd name="T27" fmla="*/ 20 h 160"/>
                <a:gd name="T28" fmla="*/ 42 w 135"/>
                <a:gd name="T29" fmla="*/ 6 h 160"/>
                <a:gd name="T30" fmla="*/ 13 w 135"/>
                <a:gd name="T31" fmla="*/ 90 h 160"/>
                <a:gd name="T32" fmla="*/ 119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9" y="160"/>
                  </a:moveTo>
                  <a:cubicBezTo>
                    <a:pt x="119" y="160"/>
                    <a:pt x="105" y="145"/>
                    <a:pt x="109" y="117"/>
                  </a:cubicBezTo>
                  <a:cubicBezTo>
                    <a:pt x="114" y="84"/>
                    <a:pt x="135" y="69"/>
                    <a:pt x="127" y="42"/>
                  </a:cubicBezTo>
                  <a:cubicBezTo>
                    <a:pt x="119" y="15"/>
                    <a:pt x="82" y="4"/>
                    <a:pt x="62" y="0"/>
                  </a:cubicBezTo>
                  <a:cubicBezTo>
                    <a:pt x="63" y="1"/>
                    <a:pt x="63" y="1"/>
                    <a:pt x="63" y="2"/>
                  </a:cubicBezTo>
                  <a:cubicBezTo>
                    <a:pt x="63" y="8"/>
                    <a:pt x="63" y="14"/>
                    <a:pt x="62" y="20"/>
                  </a:cubicBezTo>
                  <a:cubicBezTo>
                    <a:pt x="62" y="25"/>
                    <a:pt x="61" y="30"/>
                    <a:pt x="60" y="35"/>
                  </a:cubicBezTo>
                  <a:cubicBezTo>
                    <a:pt x="60" y="40"/>
                    <a:pt x="60" y="45"/>
                    <a:pt x="60" y="50"/>
                  </a:cubicBezTo>
                  <a:cubicBezTo>
                    <a:pt x="61" y="59"/>
                    <a:pt x="64" y="69"/>
                    <a:pt x="68" y="79"/>
                  </a:cubicBezTo>
                  <a:cubicBezTo>
                    <a:pt x="72" y="88"/>
                    <a:pt x="77" y="98"/>
                    <a:pt x="82" y="107"/>
                  </a:cubicBezTo>
                  <a:cubicBezTo>
                    <a:pt x="75" y="99"/>
                    <a:pt x="69" y="91"/>
                    <a:pt x="63" y="82"/>
                  </a:cubicBezTo>
                  <a:cubicBezTo>
                    <a:pt x="57" y="73"/>
                    <a:pt x="52" y="63"/>
                    <a:pt x="48" y="52"/>
                  </a:cubicBezTo>
                  <a:cubicBezTo>
                    <a:pt x="47" y="47"/>
                    <a:pt x="46" y="41"/>
                    <a:pt x="45" y="35"/>
                  </a:cubicBezTo>
                  <a:cubicBezTo>
                    <a:pt x="45" y="30"/>
                    <a:pt x="44"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1" name="Freeform 35">
              <a:extLst>
                <a:ext uri="{FF2B5EF4-FFF2-40B4-BE49-F238E27FC236}">
                  <a16:creationId xmlns:a16="http://schemas.microsoft.com/office/drawing/2014/main" id="{74E039BD-AE49-FA1B-E168-8C6F01106458}"/>
                </a:ext>
              </a:extLst>
            </p:cNvPr>
            <p:cNvSpPr>
              <a:spLocks/>
            </p:cNvSpPr>
            <p:nvPr/>
          </p:nvSpPr>
          <p:spPr bwMode="auto">
            <a:xfrm>
              <a:off x="3546475" y="1257300"/>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3 w 146"/>
                <a:gd name="T21" fmla="*/ 66 h 147"/>
                <a:gd name="T22" fmla="*/ 85 w 146"/>
                <a:gd name="T23" fmla="*/ 42 h 147"/>
                <a:gd name="T24" fmla="*/ 100 w 146"/>
                <a:gd name="T25" fmla="*/ 33 h 147"/>
                <a:gd name="T26" fmla="*/ 114 w 146"/>
                <a:gd name="T27" fmla="*/ 26 h 147"/>
                <a:gd name="T28" fmla="*/ 126 w 146"/>
                <a:gd name="T29" fmla="*/ 19 h 147"/>
                <a:gd name="T30" fmla="*/ 37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0" y="115"/>
                    <a:pt x="102" y="129"/>
                    <a:pt x="125" y="111"/>
                  </a:cubicBezTo>
                  <a:cubicBezTo>
                    <a:pt x="146" y="94"/>
                    <a:pt x="143" y="56"/>
                    <a:pt x="139" y="36"/>
                  </a:cubicBezTo>
                  <a:cubicBezTo>
                    <a:pt x="138" y="36"/>
                    <a:pt x="138" y="37"/>
                    <a:pt x="137" y="37"/>
                  </a:cubicBezTo>
                  <a:cubicBezTo>
                    <a:pt x="131" y="40"/>
                    <a:pt x="126" y="41"/>
                    <a:pt x="121" y="43"/>
                  </a:cubicBezTo>
                  <a:cubicBezTo>
                    <a:pt x="115" y="44"/>
                    <a:pt x="110" y="46"/>
                    <a:pt x="106" y="47"/>
                  </a:cubicBezTo>
                  <a:cubicBezTo>
                    <a:pt x="101" y="48"/>
                    <a:pt x="96" y="50"/>
                    <a:pt x="92" y="52"/>
                  </a:cubicBezTo>
                  <a:cubicBezTo>
                    <a:pt x="83" y="57"/>
                    <a:pt x="75" y="63"/>
                    <a:pt x="68" y="70"/>
                  </a:cubicBezTo>
                  <a:cubicBezTo>
                    <a:pt x="61" y="77"/>
                    <a:pt x="54" y="86"/>
                    <a:pt x="48" y="94"/>
                  </a:cubicBezTo>
                  <a:cubicBezTo>
                    <a:pt x="52" y="84"/>
                    <a:pt x="57" y="75"/>
                    <a:pt x="63" y="66"/>
                  </a:cubicBezTo>
                  <a:cubicBezTo>
                    <a:pt x="69" y="58"/>
                    <a:pt x="77" y="49"/>
                    <a:pt x="85" y="42"/>
                  </a:cubicBezTo>
                  <a:cubicBezTo>
                    <a:pt x="90" y="39"/>
                    <a:pt x="95" y="36"/>
                    <a:pt x="100" y="33"/>
                  </a:cubicBezTo>
                  <a:cubicBezTo>
                    <a:pt x="105" y="31"/>
                    <a:pt x="110" y="28"/>
                    <a:pt x="114" y="26"/>
                  </a:cubicBezTo>
                  <a:cubicBezTo>
                    <a:pt x="119" y="24"/>
                    <a:pt x="123" y="21"/>
                    <a:pt x="126" y="19"/>
                  </a:cubicBezTo>
                  <a:cubicBezTo>
                    <a:pt x="106" y="12"/>
                    <a:pt x="61" y="0"/>
                    <a:pt x="37"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2" name="Freeform 36">
              <a:extLst>
                <a:ext uri="{FF2B5EF4-FFF2-40B4-BE49-F238E27FC236}">
                  <a16:creationId xmlns:a16="http://schemas.microsoft.com/office/drawing/2014/main" id="{02C5E6CE-7191-B93A-3912-323E458B230B}"/>
                </a:ext>
              </a:extLst>
            </p:cNvPr>
            <p:cNvSpPr>
              <a:spLocks/>
            </p:cNvSpPr>
            <p:nvPr/>
          </p:nvSpPr>
          <p:spPr bwMode="auto">
            <a:xfrm>
              <a:off x="4468813" y="3924299"/>
              <a:ext cx="363538" cy="431800"/>
            </a:xfrm>
            <a:custGeom>
              <a:avLst/>
              <a:gdLst>
                <a:gd name="T0" fmla="*/ 118 w 135"/>
                <a:gd name="T1" fmla="*/ 160 h 160"/>
                <a:gd name="T2" fmla="*/ 109 w 135"/>
                <a:gd name="T3" fmla="*/ 117 h 160"/>
                <a:gd name="T4" fmla="*/ 127 w 135"/>
                <a:gd name="T5" fmla="*/ 42 h 160"/>
                <a:gd name="T6" fmla="*/ 62 w 135"/>
                <a:gd name="T7" fmla="*/ 0 h 160"/>
                <a:gd name="T8" fmla="*/ 62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7 h 160"/>
                <a:gd name="T20" fmla="*/ 62 w 135"/>
                <a:gd name="T21" fmla="*/ 82 h 160"/>
                <a:gd name="T22" fmla="*/ 48 w 135"/>
                <a:gd name="T23" fmla="*/ 52 h 160"/>
                <a:gd name="T24" fmla="*/ 45 w 135"/>
                <a:gd name="T25" fmla="*/ 36 h 160"/>
                <a:gd name="T26" fmla="*/ 44 w 135"/>
                <a:gd name="T27" fmla="*/ 20 h 160"/>
                <a:gd name="T28" fmla="*/ 42 w 135"/>
                <a:gd name="T29" fmla="*/ 6 h 160"/>
                <a:gd name="T30" fmla="*/ 13 w 135"/>
                <a:gd name="T31" fmla="*/ 90 h 160"/>
                <a:gd name="T32" fmla="*/ 118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8" y="160"/>
                  </a:moveTo>
                  <a:cubicBezTo>
                    <a:pt x="118" y="160"/>
                    <a:pt x="105" y="145"/>
                    <a:pt x="109" y="117"/>
                  </a:cubicBezTo>
                  <a:cubicBezTo>
                    <a:pt x="113" y="84"/>
                    <a:pt x="135" y="69"/>
                    <a:pt x="127" y="42"/>
                  </a:cubicBezTo>
                  <a:cubicBezTo>
                    <a:pt x="119" y="15"/>
                    <a:pt x="82" y="4"/>
                    <a:pt x="62" y="0"/>
                  </a:cubicBezTo>
                  <a:cubicBezTo>
                    <a:pt x="62" y="1"/>
                    <a:pt x="62" y="2"/>
                    <a:pt x="62" y="2"/>
                  </a:cubicBezTo>
                  <a:cubicBezTo>
                    <a:pt x="63" y="9"/>
                    <a:pt x="62" y="14"/>
                    <a:pt x="62" y="20"/>
                  </a:cubicBezTo>
                  <a:cubicBezTo>
                    <a:pt x="61" y="25"/>
                    <a:pt x="61" y="30"/>
                    <a:pt x="60" y="35"/>
                  </a:cubicBezTo>
                  <a:cubicBezTo>
                    <a:pt x="60" y="40"/>
                    <a:pt x="60" y="45"/>
                    <a:pt x="60" y="50"/>
                  </a:cubicBezTo>
                  <a:cubicBezTo>
                    <a:pt x="61" y="60"/>
                    <a:pt x="64" y="69"/>
                    <a:pt x="68" y="79"/>
                  </a:cubicBezTo>
                  <a:cubicBezTo>
                    <a:pt x="72" y="88"/>
                    <a:pt x="77" y="98"/>
                    <a:pt x="82" y="107"/>
                  </a:cubicBezTo>
                  <a:cubicBezTo>
                    <a:pt x="75" y="99"/>
                    <a:pt x="68" y="91"/>
                    <a:pt x="62" y="82"/>
                  </a:cubicBezTo>
                  <a:cubicBezTo>
                    <a:pt x="56" y="73"/>
                    <a:pt x="51" y="63"/>
                    <a:pt x="48" y="52"/>
                  </a:cubicBezTo>
                  <a:cubicBezTo>
                    <a:pt x="47" y="47"/>
                    <a:pt x="46" y="41"/>
                    <a:pt x="45" y="36"/>
                  </a:cubicBezTo>
                  <a:cubicBezTo>
                    <a:pt x="44" y="30"/>
                    <a:pt x="44" y="25"/>
                    <a:pt x="44" y="20"/>
                  </a:cubicBezTo>
                  <a:cubicBezTo>
                    <a:pt x="43" y="15"/>
                    <a:pt x="43" y="10"/>
                    <a:pt x="42" y="6"/>
                  </a:cubicBezTo>
                  <a:cubicBezTo>
                    <a:pt x="27" y="22"/>
                    <a:pt x="0" y="59"/>
                    <a:pt x="13" y="90"/>
                  </a:cubicBezTo>
                  <a:cubicBezTo>
                    <a:pt x="33" y="138"/>
                    <a:pt x="118" y="160"/>
                    <a:pt x="118"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3" name="Freeform 37">
              <a:extLst>
                <a:ext uri="{FF2B5EF4-FFF2-40B4-BE49-F238E27FC236}">
                  <a16:creationId xmlns:a16="http://schemas.microsoft.com/office/drawing/2014/main" id="{7EB945BE-60AB-5DE7-56E0-1B209F4A677A}"/>
                </a:ext>
              </a:extLst>
            </p:cNvPr>
            <p:cNvSpPr>
              <a:spLocks/>
            </p:cNvSpPr>
            <p:nvPr/>
          </p:nvSpPr>
          <p:spPr bwMode="auto">
            <a:xfrm>
              <a:off x="4867275" y="3721099"/>
              <a:ext cx="395288" cy="446087"/>
            </a:xfrm>
            <a:custGeom>
              <a:avLst/>
              <a:gdLst>
                <a:gd name="T0" fmla="*/ 98 w 146"/>
                <a:gd name="T1" fmla="*/ 0 h 165"/>
                <a:gd name="T2" fmla="*/ 76 w 146"/>
                <a:gd name="T3" fmla="*/ 38 h 165"/>
                <a:gd name="T4" fmla="*/ 12 w 146"/>
                <a:gd name="T5" fmla="*/ 81 h 165"/>
                <a:gd name="T6" fmla="*/ 31 w 146"/>
                <a:gd name="T7" fmla="*/ 156 h 165"/>
                <a:gd name="T8" fmla="*/ 32 w 146"/>
                <a:gd name="T9" fmla="*/ 154 h 165"/>
                <a:gd name="T10" fmla="*/ 45 w 146"/>
                <a:gd name="T11" fmla="*/ 141 h 165"/>
                <a:gd name="T12" fmla="*/ 56 w 146"/>
                <a:gd name="T13" fmla="*/ 131 h 165"/>
                <a:gd name="T14" fmla="*/ 66 w 146"/>
                <a:gd name="T15" fmla="*/ 120 h 165"/>
                <a:gd name="T16" fmla="*/ 80 w 146"/>
                <a:gd name="T17" fmla="*/ 94 h 165"/>
                <a:gd name="T18" fmla="*/ 89 w 146"/>
                <a:gd name="T19" fmla="*/ 64 h 165"/>
                <a:gd name="T20" fmla="*/ 86 w 146"/>
                <a:gd name="T21" fmla="*/ 95 h 165"/>
                <a:gd name="T22" fmla="*/ 77 w 146"/>
                <a:gd name="T23" fmla="*/ 127 h 165"/>
                <a:gd name="T24" fmla="*/ 68 w 146"/>
                <a:gd name="T25" fmla="*/ 141 h 165"/>
                <a:gd name="T26" fmla="*/ 58 w 146"/>
                <a:gd name="T27" fmla="*/ 154 h 165"/>
                <a:gd name="T28" fmla="*/ 50 w 146"/>
                <a:gd name="T29" fmla="*/ 165 h 165"/>
                <a:gd name="T30" fmla="*/ 128 w 146"/>
                <a:gd name="T31" fmla="*/ 123 h 165"/>
                <a:gd name="T32" fmla="*/ 98 w 146"/>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65">
                  <a:moveTo>
                    <a:pt x="98" y="0"/>
                  </a:moveTo>
                  <a:cubicBezTo>
                    <a:pt x="98" y="0"/>
                    <a:pt x="98" y="20"/>
                    <a:pt x="76" y="38"/>
                  </a:cubicBezTo>
                  <a:cubicBezTo>
                    <a:pt x="50" y="59"/>
                    <a:pt x="24" y="55"/>
                    <a:pt x="12" y="81"/>
                  </a:cubicBezTo>
                  <a:cubicBezTo>
                    <a:pt x="0" y="106"/>
                    <a:pt x="19" y="139"/>
                    <a:pt x="31" y="156"/>
                  </a:cubicBezTo>
                  <a:cubicBezTo>
                    <a:pt x="31" y="155"/>
                    <a:pt x="32" y="154"/>
                    <a:pt x="32" y="154"/>
                  </a:cubicBezTo>
                  <a:cubicBezTo>
                    <a:pt x="36" y="149"/>
                    <a:pt x="40" y="145"/>
                    <a:pt x="45" y="141"/>
                  </a:cubicBezTo>
                  <a:cubicBezTo>
                    <a:pt x="49" y="138"/>
                    <a:pt x="53" y="134"/>
                    <a:pt x="56" y="131"/>
                  </a:cubicBezTo>
                  <a:cubicBezTo>
                    <a:pt x="60" y="128"/>
                    <a:pt x="63" y="124"/>
                    <a:pt x="66" y="120"/>
                  </a:cubicBezTo>
                  <a:cubicBezTo>
                    <a:pt x="72" y="113"/>
                    <a:pt x="77" y="104"/>
                    <a:pt x="80" y="94"/>
                  </a:cubicBezTo>
                  <a:cubicBezTo>
                    <a:pt x="84" y="84"/>
                    <a:pt x="87" y="74"/>
                    <a:pt x="89" y="64"/>
                  </a:cubicBezTo>
                  <a:cubicBezTo>
                    <a:pt x="89" y="74"/>
                    <a:pt x="88" y="85"/>
                    <a:pt x="86" y="95"/>
                  </a:cubicBezTo>
                  <a:cubicBezTo>
                    <a:pt x="85" y="106"/>
                    <a:pt x="82" y="117"/>
                    <a:pt x="77" y="127"/>
                  </a:cubicBezTo>
                  <a:cubicBezTo>
                    <a:pt x="74" y="132"/>
                    <a:pt x="71" y="137"/>
                    <a:pt x="68" y="141"/>
                  </a:cubicBezTo>
                  <a:cubicBezTo>
                    <a:pt x="64" y="146"/>
                    <a:pt x="61" y="150"/>
                    <a:pt x="58" y="154"/>
                  </a:cubicBezTo>
                  <a:cubicBezTo>
                    <a:pt x="55" y="158"/>
                    <a:pt x="52" y="162"/>
                    <a:pt x="50" y="165"/>
                  </a:cubicBezTo>
                  <a:cubicBezTo>
                    <a:pt x="71" y="163"/>
                    <a:pt x="117" y="155"/>
                    <a:pt x="128" y="123"/>
                  </a:cubicBezTo>
                  <a:cubicBezTo>
                    <a:pt x="146" y="74"/>
                    <a:pt x="98" y="0"/>
                    <a:pt x="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4" name="Freeform 38">
              <a:extLst>
                <a:ext uri="{FF2B5EF4-FFF2-40B4-BE49-F238E27FC236}">
                  <a16:creationId xmlns:a16="http://schemas.microsoft.com/office/drawing/2014/main" id="{77DA1EC8-185E-DC2A-5B37-C4695933DB12}"/>
                </a:ext>
              </a:extLst>
            </p:cNvPr>
            <p:cNvSpPr>
              <a:spLocks/>
            </p:cNvSpPr>
            <p:nvPr/>
          </p:nvSpPr>
          <p:spPr bwMode="auto">
            <a:xfrm>
              <a:off x="4402138" y="4398962"/>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4 w 146"/>
                <a:gd name="T21" fmla="*/ 66 h 147"/>
                <a:gd name="T22" fmla="*/ 86 w 146"/>
                <a:gd name="T23" fmla="*/ 42 h 147"/>
                <a:gd name="T24" fmla="*/ 100 w 146"/>
                <a:gd name="T25" fmla="*/ 33 h 147"/>
                <a:gd name="T26" fmla="*/ 114 w 146"/>
                <a:gd name="T27" fmla="*/ 26 h 147"/>
                <a:gd name="T28" fmla="*/ 126 w 146"/>
                <a:gd name="T29" fmla="*/ 19 h 147"/>
                <a:gd name="T30" fmla="*/ 38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1" y="115"/>
                    <a:pt x="102" y="129"/>
                    <a:pt x="125" y="111"/>
                  </a:cubicBezTo>
                  <a:cubicBezTo>
                    <a:pt x="146" y="94"/>
                    <a:pt x="143" y="56"/>
                    <a:pt x="139" y="36"/>
                  </a:cubicBezTo>
                  <a:cubicBezTo>
                    <a:pt x="139" y="36"/>
                    <a:pt x="138" y="37"/>
                    <a:pt x="137" y="37"/>
                  </a:cubicBezTo>
                  <a:cubicBezTo>
                    <a:pt x="132" y="40"/>
                    <a:pt x="126" y="41"/>
                    <a:pt x="121" y="43"/>
                  </a:cubicBezTo>
                  <a:cubicBezTo>
                    <a:pt x="116" y="44"/>
                    <a:pt x="111" y="46"/>
                    <a:pt x="106" y="47"/>
                  </a:cubicBezTo>
                  <a:cubicBezTo>
                    <a:pt x="101" y="49"/>
                    <a:pt x="97" y="50"/>
                    <a:pt x="92" y="52"/>
                  </a:cubicBezTo>
                  <a:cubicBezTo>
                    <a:pt x="84" y="57"/>
                    <a:pt x="76" y="63"/>
                    <a:pt x="68" y="70"/>
                  </a:cubicBezTo>
                  <a:cubicBezTo>
                    <a:pt x="61" y="78"/>
                    <a:pt x="54" y="86"/>
                    <a:pt x="48" y="94"/>
                  </a:cubicBezTo>
                  <a:cubicBezTo>
                    <a:pt x="52" y="85"/>
                    <a:pt x="58" y="75"/>
                    <a:pt x="64" y="66"/>
                  </a:cubicBezTo>
                  <a:cubicBezTo>
                    <a:pt x="70" y="58"/>
                    <a:pt x="77" y="49"/>
                    <a:pt x="86" y="42"/>
                  </a:cubicBezTo>
                  <a:cubicBezTo>
                    <a:pt x="90" y="39"/>
                    <a:pt x="95" y="36"/>
                    <a:pt x="100" y="33"/>
                  </a:cubicBezTo>
                  <a:cubicBezTo>
                    <a:pt x="105" y="31"/>
                    <a:pt x="110" y="28"/>
                    <a:pt x="114" y="26"/>
                  </a:cubicBezTo>
                  <a:cubicBezTo>
                    <a:pt x="119" y="24"/>
                    <a:pt x="123" y="21"/>
                    <a:pt x="126" y="19"/>
                  </a:cubicBezTo>
                  <a:cubicBezTo>
                    <a:pt x="106" y="12"/>
                    <a:pt x="62" y="0"/>
                    <a:pt x="38"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5" name="Freeform 39">
              <a:extLst>
                <a:ext uri="{FF2B5EF4-FFF2-40B4-BE49-F238E27FC236}">
                  <a16:creationId xmlns:a16="http://schemas.microsoft.com/office/drawing/2014/main" id="{FEE26AC0-7559-59A0-9ECE-68F7ECD2B7A0}"/>
                </a:ext>
              </a:extLst>
            </p:cNvPr>
            <p:cNvSpPr>
              <a:spLocks/>
            </p:cNvSpPr>
            <p:nvPr/>
          </p:nvSpPr>
          <p:spPr bwMode="auto">
            <a:xfrm>
              <a:off x="2044700" y="1363662"/>
              <a:ext cx="395288" cy="401637"/>
            </a:xfrm>
            <a:custGeom>
              <a:avLst/>
              <a:gdLst>
                <a:gd name="T0" fmla="*/ 133 w 147"/>
                <a:gd name="T1" fmla="*/ 0 h 149"/>
                <a:gd name="T2" fmla="*/ 97 w 147"/>
                <a:gd name="T3" fmla="*/ 26 h 149"/>
                <a:gd name="T4" fmla="*/ 21 w 147"/>
                <a:gd name="T5" fmla="*/ 38 h 149"/>
                <a:gd name="T6" fmla="*/ 8 w 147"/>
                <a:gd name="T7" fmla="*/ 114 h 149"/>
                <a:gd name="T8" fmla="*/ 10 w 147"/>
                <a:gd name="T9" fmla="*/ 113 h 149"/>
                <a:gd name="T10" fmla="*/ 26 w 147"/>
                <a:gd name="T11" fmla="*/ 106 h 149"/>
                <a:gd name="T12" fmla="*/ 41 w 147"/>
                <a:gd name="T13" fmla="*/ 102 h 149"/>
                <a:gd name="T14" fmla="*/ 54 w 147"/>
                <a:gd name="T15" fmla="*/ 96 h 149"/>
                <a:gd name="T16" fmla="*/ 78 w 147"/>
                <a:gd name="T17" fmla="*/ 78 h 149"/>
                <a:gd name="T18" fmla="*/ 98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1 h 149"/>
                <a:gd name="T30" fmla="*/ 110 w 147"/>
                <a:gd name="T31" fmla="*/ 125 h 149"/>
                <a:gd name="T32" fmla="*/ 133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3" y="0"/>
                  </a:moveTo>
                  <a:cubicBezTo>
                    <a:pt x="133" y="0"/>
                    <a:pt x="125" y="18"/>
                    <a:pt x="97" y="26"/>
                  </a:cubicBezTo>
                  <a:cubicBezTo>
                    <a:pt x="65" y="34"/>
                    <a:pt x="43" y="20"/>
                    <a:pt x="21" y="38"/>
                  </a:cubicBezTo>
                  <a:cubicBezTo>
                    <a:pt x="0" y="56"/>
                    <a:pt x="4" y="94"/>
                    <a:pt x="8" y="114"/>
                  </a:cubicBezTo>
                  <a:cubicBezTo>
                    <a:pt x="8" y="113"/>
                    <a:pt x="9" y="113"/>
                    <a:pt x="10" y="113"/>
                  </a:cubicBezTo>
                  <a:cubicBezTo>
                    <a:pt x="15" y="110"/>
                    <a:pt x="21" y="108"/>
                    <a:pt x="26" y="106"/>
                  </a:cubicBezTo>
                  <a:cubicBezTo>
                    <a:pt x="31" y="105"/>
                    <a:pt x="36" y="103"/>
                    <a:pt x="41" y="102"/>
                  </a:cubicBezTo>
                  <a:cubicBezTo>
                    <a:pt x="46" y="100"/>
                    <a:pt x="50" y="99"/>
                    <a:pt x="54" y="96"/>
                  </a:cubicBezTo>
                  <a:cubicBezTo>
                    <a:pt x="63" y="92"/>
                    <a:pt x="71" y="85"/>
                    <a:pt x="78" y="78"/>
                  </a:cubicBezTo>
                  <a:cubicBezTo>
                    <a:pt x="86" y="71"/>
                    <a:pt x="92" y="63"/>
                    <a:pt x="98" y="54"/>
                  </a:cubicBezTo>
                  <a:cubicBezTo>
                    <a:pt x="94" y="64"/>
                    <a:pt x="89" y="73"/>
                    <a:pt x="83" y="82"/>
                  </a:cubicBezTo>
                  <a:cubicBezTo>
                    <a:pt x="77" y="91"/>
                    <a:pt x="70" y="99"/>
                    <a:pt x="61" y="106"/>
                  </a:cubicBezTo>
                  <a:cubicBezTo>
                    <a:pt x="57" y="110"/>
                    <a:pt x="52" y="113"/>
                    <a:pt x="47" y="116"/>
                  </a:cubicBezTo>
                  <a:cubicBezTo>
                    <a:pt x="42" y="118"/>
                    <a:pt x="37" y="121"/>
                    <a:pt x="33" y="123"/>
                  </a:cubicBezTo>
                  <a:cubicBezTo>
                    <a:pt x="28" y="125"/>
                    <a:pt x="24" y="128"/>
                    <a:pt x="21" y="131"/>
                  </a:cubicBezTo>
                  <a:cubicBezTo>
                    <a:pt x="41" y="137"/>
                    <a:pt x="86" y="149"/>
                    <a:pt x="110" y="125"/>
                  </a:cubicBezTo>
                  <a:cubicBezTo>
                    <a:pt x="147" y="87"/>
                    <a:pt x="133" y="0"/>
                    <a:pt x="1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6" name="Freeform 40">
              <a:extLst>
                <a:ext uri="{FF2B5EF4-FFF2-40B4-BE49-F238E27FC236}">
                  <a16:creationId xmlns:a16="http://schemas.microsoft.com/office/drawing/2014/main" id="{FE91937C-474E-BEE5-1B10-014B860FD84F}"/>
                </a:ext>
              </a:extLst>
            </p:cNvPr>
            <p:cNvSpPr>
              <a:spLocks/>
            </p:cNvSpPr>
            <p:nvPr/>
          </p:nvSpPr>
          <p:spPr bwMode="auto">
            <a:xfrm>
              <a:off x="4711700" y="2882900"/>
              <a:ext cx="447675" cy="396875"/>
            </a:xfrm>
            <a:custGeom>
              <a:avLst/>
              <a:gdLst>
                <a:gd name="T0" fmla="*/ 0 w 166"/>
                <a:gd name="T1" fmla="*/ 49 h 147"/>
                <a:gd name="T2" fmla="*/ 39 w 166"/>
                <a:gd name="T3" fmla="*/ 71 h 147"/>
                <a:gd name="T4" fmla="*/ 82 w 166"/>
                <a:gd name="T5" fmla="*/ 135 h 147"/>
                <a:gd name="T6" fmla="*/ 156 w 166"/>
                <a:gd name="T7" fmla="*/ 116 h 147"/>
                <a:gd name="T8" fmla="*/ 154 w 166"/>
                <a:gd name="T9" fmla="*/ 114 h 147"/>
                <a:gd name="T10" fmla="*/ 142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1 h 147"/>
                <a:gd name="T22" fmla="*/ 127 w 166"/>
                <a:gd name="T23" fmla="*/ 70 h 147"/>
                <a:gd name="T24" fmla="*/ 141 w 166"/>
                <a:gd name="T25" fmla="*/ 79 h 147"/>
                <a:gd name="T26" fmla="*/ 154 w 166"/>
                <a:gd name="T27" fmla="*/ 89 h 147"/>
                <a:gd name="T28" fmla="*/ 166 w 166"/>
                <a:gd name="T29" fmla="*/ 97 h 147"/>
                <a:gd name="T30" fmla="*/ 123 w 166"/>
                <a:gd name="T31" fmla="*/ 18 h 147"/>
                <a:gd name="T32" fmla="*/ 0 w 166"/>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9"/>
                  </a:moveTo>
                  <a:cubicBezTo>
                    <a:pt x="0" y="49"/>
                    <a:pt x="20" y="49"/>
                    <a:pt x="39" y="71"/>
                  </a:cubicBezTo>
                  <a:cubicBezTo>
                    <a:pt x="60" y="97"/>
                    <a:pt x="56" y="123"/>
                    <a:pt x="82" y="135"/>
                  </a:cubicBezTo>
                  <a:cubicBezTo>
                    <a:pt x="106" y="147"/>
                    <a:pt x="139" y="128"/>
                    <a:pt x="156" y="116"/>
                  </a:cubicBezTo>
                  <a:cubicBezTo>
                    <a:pt x="155" y="115"/>
                    <a:pt x="155" y="115"/>
                    <a:pt x="154" y="114"/>
                  </a:cubicBezTo>
                  <a:cubicBezTo>
                    <a:pt x="149" y="111"/>
                    <a:pt x="145" y="106"/>
                    <a:pt x="142" y="102"/>
                  </a:cubicBezTo>
                  <a:cubicBezTo>
                    <a:pt x="138" y="98"/>
                    <a:pt x="135" y="94"/>
                    <a:pt x="131" y="90"/>
                  </a:cubicBezTo>
                  <a:cubicBezTo>
                    <a:pt x="128" y="87"/>
                    <a:pt x="125" y="83"/>
                    <a:pt x="121" y="80"/>
                  </a:cubicBezTo>
                  <a:cubicBezTo>
                    <a:pt x="113" y="75"/>
                    <a:pt x="104" y="70"/>
                    <a:pt x="94" y="66"/>
                  </a:cubicBezTo>
                  <a:cubicBezTo>
                    <a:pt x="84" y="63"/>
                    <a:pt x="74" y="60"/>
                    <a:pt x="64" y="58"/>
                  </a:cubicBezTo>
                  <a:cubicBezTo>
                    <a:pt x="75" y="58"/>
                    <a:pt x="85" y="59"/>
                    <a:pt x="96" y="61"/>
                  </a:cubicBezTo>
                  <a:cubicBezTo>
                    <a:pt x="106" y="62"/>
                    <a:pt x="117" y="65"/>
                    <a:pt x="127" y="70"/>
                  </a:cubicBezTo>
                  <a:cubicBezTo>
                    <a:pt x="132" y="73"/>
                    <a:pt x="137" y="76"/>
                    <a:pt x="141" y="79"/>
                  </a:cubicBezTo>
                  <a:cubicBezTo>
                    <a:pt x="146" y="82"/>
                    <a:pt x="150" y="86"/>
                    <a:pt x="154" y="89"/>
                  </a:cubicBezTo>
                  <a:cubicBezTo>
                    <a:pt x="158" y="92"/>
                    <a:pt x="162" y="95"/>
                    <a:pt x="166" y="97"/>
                  </a:cubicBezTo>
                  <a:cubicBezTo>
                    <a:pt x="163" y="75"/>
                    <a:pt x="155"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7" name="Freeform 41">
              <a:extLst>
                <a:ext uri="{FF2B5EF4-FFF2-40B4-BE49-F238E27FC236}">
                  <a16:creationId xmlns:a16="http://schemas.microsoft.com/office/drawing/2014/main" id="{CA43916B-3398-211B-A946-2957318174BA}"/>
                </a:ext>
              </a:extLst>
            </p:cNvPr>
            <p:cNvSpPr>
              <a:spLocks/>
            </p:cNvSpPr>
            <p:nvPr/>
          </p:nvSpPr>
          <p:spPr bwMode="auto">
            <a:xfrm>
              <a:off x="4932363" y="1892300"/>
              <a:ext cx="342900" cy="461962"/>
            </a:xfrm>
            <a:custGeom>
              <a:avLst/>
              <a:gdLst>
                <a:gd name="T0" fmla="*/ 53 w 127"/>
                <a:gd name="T1" fmla="*/ 0 h 171"/>
                <a:gd name="T2" fmla="*/ 46 w 127"/>
                <a:gd name="T3" fmla="*/ 44 h 171"/>
                <a:gd name="T4" fmla="*/ 2 w 127"/>
                <a:gd name="T5" fmla="*/ 107 h 171"/>
                <a:gd name="T6" fmla="*/ 48 w 127"/>
                <a:gd name="T7" fmla="*/ 169 h 171"/>
                <a:gd name="T8" fmla="*/ 48 w 127"/>
                <a:gd name="T9" fmla="*/ 167 h 171"/>
                <a:gd name="T10" fmla="*/ 55 w 127"/>
                <a:gd name="T11" fmla="*/ 151 h 171"/>
                <a:gd name="T12" fmla="*/ 62 w 127"/>
                <a:gd name="T13" fmla="*/ 137 h 171"/>
                <a:gd name="T14" fmla="*/ 68 w 127"/>
                <a:gd name="T15" fmla="*/ 124 h 171"/>
                <a:gd name="T16" fmla="*/ 71 w 127"/>
                <a:gd name="T17" fmla="*/ 94 h 171"/>
                <a:gd name="T18" fmla="*/ 67 w 127"/>
                <a:gd name="T19" fmla="*/ 63 h 171"/>
                <a:gd name="T20" fmla="*/ 77 w 127"/>
                <a:gd name="T21" fmla="*/ 93 h 171"/>
                <a:gd name="T22" fmla="*/ 79 w 127"/>
                <a:gd name="T23" fmla="*/ 126 h 171"/>
                <a:gd name="T24" fmla="*/ 76 w 127"/>
                <a:gd name="T25" fmla="*/ 143 h 171"/>
                <a:gd name="T26" fmla="*/ 72 w 127"/>
                <a:gd name="T27" fmla="*/ 158 h 171"/>
                <a:gd name="T28" fmla="*/ 69 w 127"/>
                <a:gd name="T29" fmla="*/ 171 h 171"/>
                <a:gd name="T30" fmla="*/ 126 w 127"/>
                <a:gd name="T31" fmla="*/ 103 h 171"/>
                <a:gd name="T32" fmla="*/ 53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3" y="0"/>
                  </a:moveTo>
                  <a:cubicBezTo>
                    <a:pt x="53" y="0"/>
                    <a:pt x="60" y="19"/>
                    <a:pt x="46" y="44"/>
                  </a:cubicBezTo>
                  <a:cubicBezTo>
                    <a:pt x="30" y="73"/>
                    <a:pt x="4" y="79"/>
                    <a:pt x="2" y="107"/>
                  </a:cubicBezTo>
                  <a:cubicBezTo>
                    <a:pt x="0" y="135"/>
                    <a:pt x="31" y="158"/>
                    <a:pt x="48" y="169"/>
                  </a:cubicBezTo>
                  <a:cubicBezTo>
                    <a:pt x="48" y="169"/>
                    <a:pt x="48" y="168"/>
                    <a:pt x="48" y="167"/>
                  </a:cubicBezTo>
                  <a:cubicBezTo>
                    <a:pt x="50" y="161"/>
                    <a:pt x="53" y="156"/>
                    <a:pt x="55" y="151"/>
                  </a:cubicBezTo>
                  <a:cubicBezTo>
                    <a:pt x="57" y="146"/>
                    <a:pt x="60" y="142"/>
                    <a:pt x="62" y="137"/>
                  </a:cubicBezTo>
                  <a:cubicBezTo>
                    <a:pt x="64" y="133"/>
                    <a:pt x="66" y="128"/>
                    <a:pt x="68" y="124"/>
                  </a:cubicBezTo>
                  <a:cubicBezTo>
                    <a:pt x="70" y="114"/>
                    <a:pt x="71" y="104"/>
                    <a:pt x="71" y="94"/>
                  </a:cubicBezTo>
                  <a:cubicBezTo>
                    <a:pt x="71" y="84"/>
                    <a:pt x="69" y="73"/>
                    <a:pt x="67" y="63"/>
                  </a:cubicBezTo>
                  <a:cubicBezTo>
                    <a:pt x="71" y="73"/>
                    <a:pt x="75" y="83"/>
                    <a:pt x="77" y="93"/>
                  </a:cubicBezTo>
                  <a:cubicBezTo>
                    <a:pt x="79" y="104"/>
                    <a:pt x="80" y="115"/>
                    <a:pt x="79" y="126"/>
                  </a:cubicBezTo>
                  <a:cubicBezTo>
                    <a:pt x="79" y="131"/>
                    <a:pt x="78" y="137"/>
                    <a:pt x="76" y="143"/>
                  </a:cubicBezTo>
                  <a:cubicBezTo>
                    <a:pt x="75" y="148"/>
                    <a:pt x="73" y="153"/>
                    <a:pt x="72" y="158"/>
                  </a:cubicBezTo>
                  <a:cubicBezTo>
                    <a:pt x="71" y="163"/>
                    <a:pt x="69" y="167"/>
                    <a:pt x="69" y="171"/>
                  </a:cubicBezTo>
                  <a:cubicBezTo>
                    <a:pt x="88" y="162"/>
                    <a:pt x="127" y="137"/>
                    <a:pt x="126" y="103"/>
                  </a:cubicBezTo>
                  <a:cubicBezTo>
                    <a:pt x="125" y="51"/>
                    <a:pt x="53" y="0"/>
                    <a:pt x="5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8" name="Freeform 42">
              <a:extLst>
                <a:ext uri="{FF2B5EF4-FFF2-40B4-BE49-F238E27FC236}">
                  <a16:creationId xmlns:a16="http://schemas.microsoft.com/office/drawing/2014/main" id="{C9DB22CC-8144-6317-ECB0-F4A458E6D135}"/>
                </a:ext>
              </a:extLst>
            </p:cNvPr>
            <p:cNvSpPr>
              <a:spLocks/>
            </p:cNvSpPr>
            <p:nvPr/>
          </p:nvSpPr>
          <p:spPr bwMode="auto">
            <a:xfrm>
              <a:off x="4641850" y="2389187"/>
              <a:ext cx="444500" cy="393700"/>
            </a:xfrm>
            <a:custGeom>
              <a:avLst/>
              <a:gdLst>
                <a:gd name="T0" fmla="*/ 0 w 165"/>
                <a:gd name="T1" fmla="*/ 48 h 146"/>
                <a:gd name="T2" fmla="*/ 38 w 165"/>
                <a:gd name="T3" fmla="*/ 70 h 146"/>
                <a:gd name="T4" fmla="*/ 81 w 165"/>
                <a:gd name="T5" fmla="*/ 134 h 146"/>
                <a:gd name="T6" fmla="*/ 155 w 165"/>
                <a:gd name="T7" fmla="*/ 115 h 146"/>
                <a:gd name="T8" fmla="*/ 153 w 165"/>
                <a:gd name="T9" fmla="*/ 114 h 146"/>
                <a:gd name="T10" fmla="*/ 141 w 165"/>
                <a:gd name="T11" fmla="*/ 101 h 146"/>
                <a:gd name="T12" fmla="*/ 131 w 165"/>
                <a:gd name="T13" fmla="*/ 90 h 146"/>
                <a:gd name="T14" fmla="*/ 120 w 165"/>
                <a:gd name="T15" fmla="*/ 80 h 146"/>
                <a:gd name="T16" fmla="*/ 93 w 165"/>
                <a:gd name="T17" fmla="*/ 66 h 146"/>
                <a:gd name="T18" fmla="*/ 63 w 165"/>
                <a:gd name="T19" fmla="*/ 57 h 146"/>
                <a:gd name="T20" fmla="*/ 95 w 165"/>
                <a:gd name="T21" fmla="*/ 60 h 146"/>
                <a:gd name="T22" fmla="*/ 126 w 165"/>
                <a:gd name="T23" fmla="*/ 69 h 146"/>
                <a:gd name="T24" fmla="*/ 141 w 165"/>
                <a:gd name="T25" fmla="*/ 78 h 146"/>
                <a:gd name="T26" fmla="*/ 153 w 165"/>
                <a:gd name="T27" fmla="*/ 88 h 146"/>
                <a:gd name="T28" fmla="*/ 165 w 165"/>
                <a:gd name="T29" fmla="*/ 96 h 146"/>
                <a:gd name="T30" fmla="*/ 123 w 165"/>
                <a:gd name="T31" fmla="*/ 18 h 146"/>
                <a:gd name="T32" fmla="*/ 0 w 165"/>
                <a:gd name="T33" fmla="*/ 4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6">
                  <a:moveTo>
                    <a:pt x="0" y="48"/>
                  </a:moveTo>
                  <a:cubicBezTo>
                    <a:pt x="0" y="48"/>
                    <a:pt x="20" y="48"/>
                    <a:pt x="38" y="70"/>
                  </a:cubicBezTo>
                  <a:cubicBezTo>
                    <a:pt x="59" y="96"/>
                    <a:pt x="55" y="122"/>
                    <a:pt x="81" y="134"/>
                  </a:cubicBezTo>
                  <a:cubicBezTo>
                    <a:pt x="106" y="146"/>
                    <a:pt x="139" y="127"/>
                    <a:pt x="155" y="115"/>
                  </a:cubicBezTo>
                  <a:cubicBezTo>
                    <a:pt x="155" y="115"/>
                    <a:pt x="154" y="114"/>
                    <a:pt x="153" y="114"/>
                  </a:cubicBezTo>
                  <a:cubicBezTo>
                    <a:pt x="148" y="110"/>
                    <a:pt x="144" y="106"/>
                    <a:pt x="141" y="101"/>
                  </a:cubicBezTo>
                  <a:cubicBezTo>
                    <a:pt x="137" y="97"/>
                    <a:pt x="134" y="93"/>
                    <a:pt x="131" y="90"/>
                  </a:cubicBezTo>
                  <a:cubicBezTo>
                    <a:pt x="127" y="86"/>
                    <a:pt x="124" y="83"/>
                    <a:pt x="120" y="80"/>
                  </a:cubicBezTo>
                  <a:cubicBezTo>
                    <a:pt x="112" y="74"/>
                    <a:pt x="103" y="69"/>
                    <a:pt x="93" y="66"/>
                  </a:cubicBezTo>
                  <a:cubicBezTo>
                    <a:pt x="84" y="62"/>
                    <a:pt x="74" y="60"/>
                    <a:pt x="63" y="57"/>
                  </a:cubicBezTo>
                  <a:cubicBezTo>
                    <a:pt x="74" y="58"/>
                    <a:pt x="84" y="58"/>
                    <a:pt x="95" y="60"/>
                  </a:cubicBezTo>
                  <a:cubicBezTo>
                    <a:pt x="106" y="61"/>
                    <a:pt x="116" y="64"/>
                    <a:pt x="126" y="69"/>
                  </a:cubicBezTo>
                  <a:cubicBezTo>
                    <a:pt x="131" y="72"/>
                    <a:pt x="136" y="75"/>
                    <a:pt x="141" y="78"/>
                  </a:cubicBezTo>
                  <a:cubicBezTo>
                    <a:pt x="145" y="82"/>
                    <a:pt x="149" y="85"/>
                    <a:pt x="153" y="88"/>
                  </a:cubicBezTo>
                  <a:cubicBezTo>
                    <a:pt x="157" y="91"/>
                    <a:pt x="161" y="94"/>
                    <a:pt x="165" y="96"/>
                  </a:cubicBezTo>
                  <a:cubicBezTo>
                    <a:pt x="163" y="75"/>
                    <a:pt x="154" y="29"/>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9" name="Freeform 43">
              <a:extLst>
                <a:ext uri="{FF2B5EF4-FFF2-40B4-BE49-F238E27FC236}">
                  <a16:creationId xmlns:a16="http://schemas.microsoft.com/office/drawing/2014/main" id="{49EFF2DD-C5AC-296C-A2F5-1540B7666C19}"/>
                </a:ext>
              </a:extLst>
            </p:cNvPr>
            <p:cNvSpPr>
              <a:spLocks/>
            </p:cNvSpPr>
            <p:nvPr/>
          </p:nvSpPr>
          <p:spPr bwMode="auto">
            <a:xfrm>
              <a:off x="3662363" y="3541712"/>
              <a:ext cx="401638" cy="431800"/>
            </a:xfrm>
            <a:custGeom>
              <a:avLst/>
              <a:gdLst>
                <a:gd name="T0" fmla="*/ 109 w 149"/>
                <a:gd name="T1" fmla="*/ 0 h 160"/>
                <a:gd name="T2" fmla="*/ 83 w 149"/>
                <a:gd name="T3" fmla="*/ 36 h 160"/>
                <a:gd name="T4" fmla="*/ 14 w 149"/>
                <a:gd name="T5" fmla="*/ 72 h 160"/>
                <a:gd name="T6" fmla="*/ 26 w 149"/>
                <a:gd name="T7" fmla="*/ 148 h 160"/>
                <a:gd name="T8" fmla="*/ 27 w 149"/>
                <a:gd name="T9" fmla="*/ 147 h 160"/>
                <a:gd name="T10" fmla="*/ 41 w 149"/>
                <a:gd name="T11" fmla="*/ 135 h 160"/>
                <a:gd name="T12" fmla="*/ 54 w 149"/>
                <a:gd name="T13" fmla="*/ 126 h 160"/>
                <a:gd name="T14" fmla="*/ 65 w 149"/>
                <a:gd name="T15" fmla="*/ 117 h 160"/>
                <a:gd name="T16" fmla="*/ 81 w 149"/>
                <a:gd name="T17" fmla="*/ 92 h 160"/>
                <a:gd name="T18" fmla="*/ 93 w 149"/>
                <a:gd name="T19" fmla="*/ 63 h 160"/>
                <a:gd name="T20" fmla="*/ 87 w 149"/>
                <a:gd name="T21" fmla="*/ 94 h 160"/>
                <a:gd name="T22" fmla="*/ 74 w 149"/>
                <a:gd name="T23" fmla="*/ 124 h 160"/>
                <a:gd name="T24" fmla="*/ 64 w 149"/>
                <a:gd name="T25" fmla="*/ 138 h 160"/>
                <a:gd name="T26" fmla="*/ 53 w 149"/>
                <a:gd name="T27" fmla="*/ 149 h 160"/>
                <a:gd name="T28" fmla="*/ 44 w 149"/>
                <a:gd name="T29" fmla="*/ 160 h 160"/>
                <a:gd name="T30" fmla="*/ 126 w 149"/>
                <a:gd name="T31" fmla="*/ 126 h 160"/>
                <a:gd name="T32" fmla="*/ 109 w 149"/>
                <a:gd name="T3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60">
                  <a:moveTo>
                    <a:pt x="109" y="0"/>
                  </a:moveTo>
                  <a:cubicBezTo>
                    <a:pt x="109" y="0"/>
                    <a:pt x="107" y="20"/>
                    <a:pt x="83" y="36"/>
                  </a:cubicBezTo>
                  <a:cubicBezTo>
                    <a:pt x="55" y="54"/>
                    <a:pt x="29" y="48"/>
                    <a:pt x="14" y="72"/>
                  </a:cubicBezTo>
                  <a:cubicBezTo>
                    <a:pt x="0" y="96"/>
                    <a:pt x="16" y="131"/>
                    <a:pt x="26" y="148"/>
                  </a:cubicBezTo>
                  <a:cubicBezTo>
                    <a:pt x="26" y="148"/>
                    <a:pt x="27" y="147"/>
                    <a:pt x="27" y="147"/>
                  </a:cubicBezTo>
                  <a:cubicBezTo>
                    <a:pt x="32" y="142"/>
                    <a:pt x="36" y="139"/>
                    <a:pt x="41" y="135"/>
                  </a:cubicBezTo>
                  <a:cubicBezTo>
                    <a:pt x="45" y="132"/>
                    <a:pt x="50" y="129"/>
                    <a:pt x="54" y="126"/>
                  </a:cubicBezTo>
                  <a:cubicBezTo>
                    <a:pt x="58" y="123"/>
                    <a:pt x="61" y="120"/>
                    <a:pt x="65" y="117"/>
                  </a:cubicBezTo>
                  <a:cubicBezTo>
                    <a:pt x="71" y="110"/>
                    <a:pt x="77" y="101"/>
                    <a:pt x="81" y="92"/>
                  </a:cubicBezTo>
                  <a:cubicBezTo>
                    <a:pt x="86" y="83"/>
                    <a:pt x="89" y="73"/>
                    <a:pt x="93" y="63"/>
                  </a:cubicBezTo>
                  <a:cubicBezTo>
                    <a:pt x="91" y="73"/>
                    <a:pt x="90" y="84"/>
                    <a:pt x="87" y="94"/>
                  </a:cubicBezTo>
                  <a:cubicBezTo>
                    <a:pt x="84" y="104"/>
                    <a:pt x="80" y="115"/>
                    <a:pt x="74" y="124"/>
                  </a:cubicBezTo>
                  <a:cubicBezTo>
                    <a:pt x="71" y="129"/>
                    <a:pt x="68" y="134"/>
                    <a:pt x="64" y="138"/>
                  </a:cubicBezTo>
                  <a:cubicBezTo>
                    <a:pt x="60" y="142"/>
                    <a:pt x="56" y="145"/>
                    <a:pt x="53" y="149"/>
                  </a:cubicBezTo>
                  <a:cubicBezTo>
                    <a:pt x="49" y="153"/>
                    <a:pt x="46" y="156"/>
                    <a:pt x="44" y="160"/>
                  </a:cubicBezTo>
                  <a:cubicBezTo>
                    <a:pt x="65" y="160"/>
                    <a:pt x="111" y="156"/>
                    <a:pt x="126" y="126"/>
                  </a:cubicBezTo>
                  <a:cubicBezTo>
                    <a:pt x="149" y="79"/>
                    <a:pt x="109" y="0"/>
                    <a:pt x="109"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0" name="Freeform 44">
              <a:extLst>
                <a:ext uri="{FF2B5EF4-FFF2-40B4-BE49-F238E27FC236}">
                  <a16:creationId xmlns:a16="http://schemas.microsoft.com/office/drawing/2014/main" id="{D18CE32E-9A7D-D39B-A775-84E92F211322}"/>
                </a:ext>
              </a:extLst>
            </p:cNvPr>
            <p:cNvSpPr>
              <a:spLocks/>
            </p:cNvSpPr>
            <p:nvPr/>
          </p:nvSpPr>
          <p:spPr bwMode="auto">
            <a:xfrm>
              <a:off x="5164138" y="2543175"/>
              <a:ext cx="404813" cy="428625"/>
            </a:xfrm>
            <a:custGeom>
              <a:avLst/>
              <a:gdLst>
                <a:gd name="T0" fmla="*/ 110 w 150"/>
                <a:gd name="T1" fmla="*/ 0 h 159"/>
                <a:gd name="T2" fmla="*/ 84 w 150"/>
                <a:gd name="T3" fmla="*/ 35 h 159"/>
                <a:gd name="T4" fmla="*/ 15 w 150"/>
                <a:gd name="T5" fmla="*/ 71 h 159"/>
                <a:gd name="T6" fmla="*/ 26 w 150"/>
                <a:gd name="T7" fmla="*/ 147 h 159"/>
                <a:gd name="T8" fmla="*/ 27 w 150"/>
                <a:gd name="T9" fmla="*/ 145 h 159"/>
                <a:gd name="T10" fmla="*/ 41 w 150"/>
                <a:gd name="T11" fmla="*/ 134 h 159"/>
                <a:gd name="T12" fmla="*/ 54 w 150"/>
                <a:gd name="T13" fmla="*/ 125 h 159"/>
                <a:gd name="T14" fmla="*/ 65 w 150"/>
                <a:gd name="T15" fmla="*/ 116 h 159"/>
                <a:gd name="T16" fmla="*/ 82 w 150"/>
                <a:gd name="T17" fmla="*/ 91 h 159"/>
                <a:gd name="T18" fmla="*/ 93 w 150"/>
                <a:gd name="T19" fmla="*/ 62 h 159"/>
                <a:gd name="T20" fmla="*/ 87 w 150"/>
                <a:gd name="T21" fmla="*/ 93 h 159"/>
                <a:gd name="T22" fmla="*/ 74 w 150"/>
                <a:gd name="T23" fmla="*/ 123 h 159"/>
                <a:gd name="T24" fmla="*/ 64 w 150"/>
                <a:gd name="T25" fmla="*/ 136 h 159"/>
                <a:gd name="T26" fmla="*/ 53 w 150"/>
                <a:gd name="T27" fmla="*/ 148 h 159"/>
                <a:gd name="T28" fmla="*/ 44 w 150"/>
                <a:gd name="T29" fmla="*/ 159 h 159"/>
                <a:gd name="T30" fmla="*/ 126 w 150"/>
                <a:gd name="T31" fmla="*/ 125 h 159"/>
                <a:gd name="T32" fmla="*/ 110 w 150"/>
                <a:gd name="T33"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9">
                  <a:moveTo>
                    <a:pt x="110" y="0"/>
                  </a:moveTo>
                  <a:cubicBezTo>
                    <a:pt x="110" y="0"/>
                    <a:pt x="108" y="20"/>
                    <a:pt x="84" y="35"/>
                  </a:cubicBezTo>
                  <a:cubicBezTo>
                    <a:pt x="56" y="53"/>
                    <a:pt x="30" y="46"/>
                    <a:pt x="15" y="71"/>
                  </a:cubicBezTo>
                  <a:cubicBezTo>
                    <a:pt x="0" y="94"/>
                    <a:pt x="16" y="129"/>
                    <a:pt x="26" y="147"/>
                  </a:cubicBezTo>
                  <a:cubicBezTo>
                    <a:pt x="26" y="146"/>
                    <a:pt x="27" y="146"/>
                    <a:pt x="27" y="145"/>
                  </a:cubicBezTo>
                  <a:cubicBezTo>
                    <a:pt x="32" y="141"/>
                    <a:pt x="36" y="137"/>
                    <a:pt x="41" y="134"/>
                  </a:cubicBezTo>
                  <a:cubicBezTo>
                    <a:pt x="45" y="131"/>
                    <a:pt x="50" y="128"/>
                    <a:pt x="54" y="125"/>
                  </a:cubicBezTo>
                  <a:cubicBezTo>
                    <a:pt x="58" y="122"/>
                    <a:pt x="61" y="119"/>
                    <a:pt x="65" y="116"/>
                  </a:cubicBezTo>
                  <a:cubicBezTo>
                    <a:pt x="72" y="109"/>
                    <a:pt x="77" y="100"/>
                    <a:pt x="82" y="91"/>
                  </a:cubicBezTo>
                  <a:cubicBezTo>
                    <a:pt x="86" y="82"/>
                    <a:pt x="90" y="72"/>
                    <a:pt x="93" y="62"/>
                  </a:cubicBezTo>
                  <a:cubicBezTo>
                    <a:pt x="92" y="72"/>
                    <a:pt x="90" y="83"/>
                    <a:pt x="87" y="93"/>
                  </a:cubicBezTo>
                  <a:cubicBezTo>
                    <a:pt x="85" y="103"/>
                    <a:pt x="80" y="114"/>
                    <a:pt x="74" y="123"/>
                  </a:cubicBezTo>
                  <a:cubicBezTo>
                    <a:pt x="71" y="128"/>
                    <a:pt x="68" y="132"/>
                    <a:pt x="64" y="136"/>
                  </a:cubicBezTo>
                  <a:cubicBezTo>
                    <a:pt x="60" y="140"/>
                    <a:pt x="56" y="144"/>
                    <a:pt x="53" y="148"/>
                  </a:cubicBezTo>
                  <a:cubicBezTo>
                    <a:pt x="49" y="151"/>
                    <a:pt x="46" y="155"/>
                    <a:pt x="44" y="159"/>
                  </a:cubicBezTo>
                  <a:cubicBezTo>
                    <a:pt x="65" y="159"/>
                    <a:pt x="111" y="156"/>
                    <a:pt x="126" y="125"/>
                  </a:cubicBezTo>
                  <a:cubicBezTo>
                    <a:pt x="150" y="79"/>
                    <a:pt x="110" y="0"/>
                    <a:pt x="11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1" name="Freeform 45">
              <a:extLst>
                <a:ext uri="{FF2B5EF4-FFF2-40B4-BE49-F238E27FC236}">
                  <a16:creationId xmlns:a16="http://schemas.microsoft.com/office/drawing/2014/main" id="{F27527AA-4082-69FF-0E29-8578481975A9}"/>
                </a:ext>
              </a:extLst>
            </p:cNvPr>
            <p:cNvSpPr>
              <a:spLocks/>
            </p:cNvSpPr>
            <p:nvPr/>
          </p:nvSpPr>
          <p:spPr bwMode="auto">
            <a:xfrm>
              <a:off x="4357688" y="1854200"/>
              <a:ext cx="439738" cy="396875"/>
            </a:xfrm>
            <a:custGeom>
              <a:avLst/>
              <a:gdLst>
                <a:gd name="T0" fmla="*/ 163 w 163"/>
                <a:gd name="T1" fmla="*/ 102 h 147"/>
                <a:gd name="T2" fmla="*/ 126 w 163"/>
                <a:gd name="T3" fmla="*/ 79 h 147"/>
                <a:gd name="T4" fmla="*/ 86 w 163"/>
                <a:gd name="T5" fmla="*/ 13 h 147"/>
                <a:gd name="T6" fmla="*/ 11 w 163"/>
                <a:gd name="T7" fmla="*/ 29 h 147"/>
                <a:gd name="T8" fmla="*/ 13 w 163"/>
                <a:gd name="T9" fmla="*/ 30 h 147"/>
                <a:gd name="T10" fmla="*/ 25 w 163"/>
                <a:gd name="T11" fmla="*/ 43 h 147"/>
                <a:gd name="T12" fmla="*/ 34 w 163"/>
                <a:gd name="T13" fmla="*/ 55 h 147"/>
                <a:gd name="T14" fmla="*/ 45 w 163"/>
                <a:gd name="T15" fmla="*/ 66 h 147"/>
                <a:gd name="T16" fmla="*/ 70 w 163"/>
                <a:gd name="T17" fmla="*/ 81 h 147"/>
                <a:gd name="T18" fmla="*/ 100 w 163"/>
                <a:gd name="T19" fmla="*/ 90 h 147"/>
                <a:gd name="T20" fmla="*/ 69 w 163"/>
                <a:gd name="T21" fmla="*/ 87 h 147"/>
                <a:gd name="T22" fmla="*/ 38 w 163"/>
                <a:gd name="T23" fmla="*/ 76 h 147"/>
                <a:gd name="T24" fmla="*/ 24 w 163"/>
                <a:gd name="T25" fmla="*/ 66 h 147"/>
                <a:gd name="T26" fmla="*/ 12 w 163"/>
                <a:gd name="T27" fmla="*/ 56 h 147"/>
                <a:gd name="T28" fmla="*/ 0 w 163"/>
                <a:gd name="T29" fmla="*/ 48 h 147"/>
                <a:gd name="T30" fmla="*/ 39 w 163"/>
                <a:gd name="T31" fmla="*/ 127 h 147"/>
                <a:gd name="T32" fmla="*/ 163 w 163"/>
                <a:gd name="T33" fmla="*/ 10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3" h="147">
                  <a:moveTo>
                    <a:pt x="163" y="102"/>
                  </a:moveTo>
                  <a:cubicBezTo>
                    <a:pt x="163" y="102"/>
                    <a:pt x="143" y="102"/>
                    <a:pt x="126" y="79"/>
                  </a:cubicBezTo>
                  <a:cubicBezTo>
                    <a:pt x="106" y="52"/>
                    <a:pt x="111" y="26"/>
                    <a:pt x="86" y="13"/>
                  </a:cubicBezTo>
                  <a:cubicBezTo>
                    <a:pt x="62" y="0"/>
                    <a:pt x="28" y="18"/>
                    <a:pt x="11" y="29"/>
                  </a:cubicBezTo>
                  <a:cubicBezTo>
                    <a:pt x="12" y="29"/>
                    <a:pt x="12" y="30"/>
                    <a:pt x="13" y="30"/>
                  </a:cubicBezTo>
                  <a:cubicBezTo>
                    <a:pt x="17" y="34"/>
                    <a:pt x="21" y="39"/>
                    <a:pt x="25" y="43"/>
                  </a:cubicBezTo>
                  <a:cubicBezTo>
                    <a:pt x="28" y="47"/>
                    <a:pt x="31" y="51"/>
                    <a:pt x="34" y="55"/>
                  </a:cubicBezTo>
                  <a:cubicBezTo>
                    <a:pt x="38" y="59"/>
                    <a:pt x="41" y="62"/>
                    <a:pt x="45" y="66"/>
                  </a:cubicBezTo>
                  <a:cubicBezTo>
                    <a:pt x="52" y="72"/>
                    <a:pt x="61" y="77"/>
                    <a:pt x="70" y="81"/>
                  </a:cubicBezTo>
                  <a:cubicBezTo>
                    <a:pt x="80" y="85"/>
                    <a:pt x="90" y="88"/>
                    <a:pt x="100" y="90"/>
                  </a:cubicBezTo>
                  <a:cubicBezTo>
                    <a:pt x="90" y="90"/>
                    <a:pt x="79" y="89"/>
                    <a:pt x="69" y="87"/>
                  </a:cubicBezTo>
                  <a:cubicBezTo>
                    <a:pt x="58" y="84"/>
                    <a:pt x="48" y="81"/>
                    <a:pt x="38" y="76"/>
                  </a:cubicBezTo>
                  <a:cubicBezTo>
                    <a:pt x="33" y="73"/>
                    <a:pt x="28" y="70"/>
                    <a:pt x="24" y="66"/>
                  </a:cubicBezTo>
                  <a:cubicBezTo>
                    <a:pt x="20" y="63"/>
                    <a:pt x="16" y="59"/>
                    <a:pt x="12" y="56"/>
                  </a:cubicBezTo>
                  <a:cubicBezTo>
                    <a:pt x="8" y="52"/>
                    <a:pt x="4" y="50"/>
                    <a:pt x="0" y="48"/>
                  </a:cubicBezTo>
                  <a:cubicBezTo>
                    <a:pt x="2" y="69"/>
                    <a:pt x="8" y="115"/>
                    <a:pt x="39" y="127"/>
                  </a:cubicBezTo>
                  <a:cubicBezTo>
                    <a:pt x="88" y="147"/>
                    <a:pt x="163" y="102"/>
                    <a:pt x="163" y="10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2" name="Freeform 46">
              <a:extLst>
                <a:ext uri="{FF2B5EF4-FFF2-40B4-BE49-F238E27FC236}">
                  <a16:creationId xmlns:a16="http://schemas.microsoft.com/office/drawing/2014/main" id="{8544FBB9-056C-1D43-7ABF-FAFFDED590D4}"/>
                </a:ext>
              </a:extLst>
            </p:cNvPr>
            <p:cNvSpPr>
              <a:spLocks/>
            </p:cNvSpPr>
            <p:nvPr/>
          </p:nvSpPr>
          <p:spPr bwMode="auto">
            <a:xfrm>
              <a:off x="977900" y="3044825"/>
              <a:ext cx="400050" cy="366712"/>
            </a:xfrm>
            <a:custGeom>
              <a:avLst/>
              <a:gdLst>
                <a:gd name="T0" fmla="*/ 148 w 148"/>
                <a:gd name="T1" fmla="*/ 1 h 136"/>
                <a:gd name="T2" fmla="*/ 107 w 148"/>
                <a:gd name="T3" fmla="*/ 18 h 136"/>
                <a:gd name="T4" fmla="*/ 30 w 148"/>
                <a:gd name="T5" fmla="*/ 13 h 136"/>
                <a:gd name="T6" fmla="*/ 0 w 148"/>
                <a:gd name="T7" fmla="*/ 84 h 136"/>
                <a:gd name="T8" fmla="*/ 2 w 148"/>
                <a:gd name="T9" fmla="*/ 83 h 136"/>
                <a:gd name="T10" fmla="*/ 20 w 148"/>
                <a:gd name="T11" fmla="*/ 81 h 136"/>
                <a:gd name="T12" fmla="*/ 35 w 148"/>
                <a:gd name="T13" fmla="*/ 80 h 136"/>
                <a:gd name="T14" fmla="*/ 50 w 148"/>
                <a:gd name="T15" fmla="*/ 78 h 136"/>
                <a:gd name="T16" fmla="*/ 77 w 148"/>
                <a:gd name="T17" fmla="*/ 65 h 136"/>
                <a:gd name="T18" fmla="*/ 102 w 148"/>
                <a:gd name="T19" fmla="*/ 46 h 136"/>
                <a:gd name="T20" fmla="*/ 81 w 148"/>
                <a:gd name="T21" fmla="*/ 70 h 136"/>
                <a:gd name="T22" fmla="*/ 54 w 148"/>
                <a:gd name="T23" fmla="*/ 89 h 136"/>
                <a:gd name="T24" fmla="*/ 38 w 148"/>
                <a:gd name="T25" fmla="*/ 95 h 136"/>
                <a:gd name="T26" fmla="*/ 23 w 148"/>
                <a:gd name="T27" fmla="*/ 99 h 136"/>
                <a:gd name="T28" fmla="*/ 10 w 148"/>
                <a:gd name="T29" fmla="*/ 103 h 136"/>
                <a:gd name="T30" fmla="*/ 97 w 148"/>
                <a:gd name="T31" fmla="*/ 117 h 136"/>
                <a:gd name="T32" fmla="*/ 148 w 148"/>
                <a:gd name="T33" fmla="*/ 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36">
                  <a:moveTo>
                    <a:pt x="148" y="1"/>
                  </a:moveTo>
                  <a:cubicBezTo>
                    <a:pt x="148" y="1"/>
                    <a:pt x="136" y="17"/>
                    <a:pt x="107" y="18"/>
                  </a:cubicBezTo>
                  <a:cubicBezTo>
                    <a:pt x="74" y="19"/>
                    <a:pt x="56" y="0"/>
                    <a:pt x="30" y="13"/>
                  </a:cubicBezTo>
                  <a:cubicBezTo>
                    <a:pt x="6" y="26"/>
                    <a:pt x="1" y="64"/>
                    <a:pt x="0" y="84"/>
                  </a:cubicBezTo>
                  <a:cubicBezTo>
                    <a:pt x="1" y="84"/>
                    <a:pt x="2" y="84"/>
                    <a:pt x="2" y="83"/>
                  </a:cubicBezTo>
                  <a:cubicBezTo>
                    <a:pt x="9" y="82"/>
                    <a:pt x="14" y="81"/>
                    <a:pt x="20" y="81"/>
                  </a:cubicBezTo>
                  <a:cubicBezTo>
                    <a:pt x="25" y="81"/>
                    <a:pt x="30" y="80"/>
                    <a:pt x="35" y="80"/>
                  </a:cubicBezTo>
                  <a:cubicBezTo>
                    <a:pt x="40" y="80"/>
                    <a:pt x="45" y="79"/>
                    <a:pt x="50" y="78"/>
                  </a:cubicBezTo>
                  <a:cubicBezTo>
                    <a:pt x="59" y="75"/>
                    <a:pt x="68" y="71"/>
                    <a:pt x="77" y="65"/>
                  </a:cubicBezTo>
                  <a:cubicBezTo>
                    <a:pt x="86" y="60"/>
                    <a:pt x="94" y="53"/>
                    <a:pt x="102" y="46"/>
                  </a:cubicBezTo>
                  <a:cubicBezTo>
                    <a:pt x="95" y="54"/>
                    <a:pt x="88" y="63"/>
                    <a:pt x="81" y="70"/>
                  </a:cubicBezTo>
                  <a:cubicBezTo>
                    <a:pt x="73" y="77"/>
                    <a:pt x="64" y="84"/>
                    <a:pt x="54" y="89"/>
                  </a:cubicBezTo>
                  <a:cubicBezTo>
                    <a:pt x="49" y="91"/>
                    <a:pt x="43" y="93"/>
                    <a:pt x="38" y="95"/>
                  </a:cubicBezTo>
                  <a:cubicBezTo>
                    <a:pt x="33" y="96"/>
                    <a:pt x="28" y="98"/>
                    <a:pt x="23" y="99"/>
                  </a:cubicBezTo>
                  <a:cubicBezTo>
                    <a:pt x="18" y="100"/>
                    <a:pt x="13" y="102"/>
                    <a:pt x="10" y="103"/>
                  </a:cubicBezTo>
                  <a:cubicBezTo>
                    <a:pt x="28" y="115"/>
                    <a:pt x="69" y="136"/>
                    <a:pt x="97" y="117"/>
                  </a:cubicBezTo>
                  <a:cubicBezTo>
                    <a:pt x="141" y="89"/>
                    <a:pt x="148" y="1"/>
                    <a:pt x="148"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3" name="Freeform 47">
              <a:extLst>
                <a:ext uri="{FF2B5EF4-FFF2-40B4-BE49-F238E27FC236}">
                  <a16:creationId xmlns:a16="http://schemas.microsoft.com/office/drawing/2014/main" id="{D97D4A60-E773-EA7F-02EC-0027AEFAE9DC}"/>
                </a:ext>
              </a:extLst>
            </p:cNvPr>
            <p:cNvSpPr>
              <a:spLocks/>
            </p:cNvSpPr>
            <p:nvPr/>
          </p:nvSpPr>
          <p:spPr bwMode="auto">
            <a:xfrm>
              <a:off x="1177925" y="3532187"/>
              <a:ext cx="455613" cy="346075"/>
            </a:xfrm>
            <a:custGeom>
              <a:avLst/>
              <a:gdLst>
                <a:gd name="T0" fmla="*/ 169 w 169"/>
                <a:gd name="T1" fmla="*/ 39 h 128"/>
                <a:gd name="T2" fmla="*/ 125 w 169"/>
                <a:gd name="T3" fmla="*/ 37 h 128"/>
                <a:gd name="T4" fmla="*/ 57 w 169"/>
                <a:gd name="T5" fmla="*/ 1 h 128"/>
                <a:gd name="T6" fmla="*/ 0 w 169"/>
                <a:gd name="T7" fmla="*/ 52 h 128"/>
                <a:gd name="T8" fmla="*/ 3 w 169"/>
                <a:gd name="T9" fmla="*/ 53 h 128"/>
                <a:gd name="T10" fmla="*/ 19 w 169"/>
                <a:gd name="T11" fmla="*/ 58 h 128"/>
                <a:gd name="T12" fmla="*/ 34 w 169"/>
                <a:gd name="T13" fmla="*/ 63 h 128"/>
                <a:gd name="T14" fmla="*/ 48 w 169"/>
                <a:gd name="T15" fmla="*/ 67 h 128"/>
                <a:gd name="T16" fmla="*/ 78 w 169"/>
                <a:gd name="T17" fmla="*/ 67 h 128"/>
                <a:gd name="T18" fmla="*/ 109 w 169"/>
                <a:gd name="T19" fmla="*/ 61 h 128"/>
                <a:gd name="T20" fmla="*/ 80 w 169"/>
                <a:gd name="T21" fmla="*/ 73 h 128"/>
                <a:gd name="T22" fmla="*/ 47 w 169"/>
                <a:gd name="T23" fmla="*/ 79 h 128"/>
                <a:gd name="T24" fmla="*/ 30 w 169"/>
                <a:gd name="T25" fmla="*/ 78 h 128"/>
                <a:gd name="T26" fmla="*/ 15 w 169"/>
                <a:gd name="T27" fmla="*/ 75 h 128"/>
                <a:gd name="T28" fmla="*/ 1 w 169"/>
                <a:gd name="T29" fmla="*/ 74 h 128"/>
                <a:gd name="T30" fmla="*/ 75 w 169"/>
                <a:gd name="T31" fmla="*/ 123 h 128"/>
                <a:gd name="T32" fmla="*/ 169 w 169"/>
                <a:gd name="T33" fmla="*/ 3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 h="128">
                  <a:moveTo>
                    <a:pt x="169" y="39"/>
                  </a:moveTo>
                  <a:cubicBezTo>
                    <a:pt x="169" y="39"/>
                    <a:pt x="152" y="49"/>
                    <a:pt x="125" y="37"/>
                  </a:cubicBezTo>
                  <a:cubicBezTo>
                    <a:pt x="95" y="24"/>
                    <a:pt x="86" y="0"/>
                    <a:pt x="57" y="1"/>
                  </a:cubicBezTo>
                  <a:cubicBezTo>
                    <a:pt x="30" y="2"/>
                    <a:pt x="10" y="34"/>
                    <a:pt x="0" y="52"/>
                  </a:cubicBezTo>
                  <a:cubicBezTo>
                    <a:pt x="1" y="53"/>
                    <a:pt x="2" y="53"/>
                    <a:pt x="3" y="53"/>
                  </a:cubicBezTo>
                  <a:cubicBezTo>
                    <a:pt x="9" y="54"/>
                    <a:pt x="14" y="56"/>
                    <a:pt x="19" y="58"/>
                  </a:cubicBezTo>
                  <a:cubicBezTo>
                    <a:pt x="25" y="60"/>
                    <a:pt x="29" y="62"/>
                    <a:pt x="34" y="63"/>
                  </a:cubicBezTo>
                  <a:cubicBezTo>
                    <a:pt x="39" y="65"/>
                    <a:pt x="43" y="66"/>
                    <a:pt x="48" y="67"/>
                  </a:cubicBezTo>
                  <a:cubicBezTo>
                    <a:pt x="58" y="69"/>
                    <a:pt x="68" y="69"/>
                    <a:pt x="78" y="67"/>
                  </a:cubicBezTo>
                  <a:cubicBezTo>
                    <a:pt x="88" y="66"/>
                    <a:pt x="99" y="63"/>
                    <a:pt x="109" y="61"/>
                  </a:cubicBezTo>
                  <a:cubicBezTo>
                    <a:pt x="99" y="65"/>
                    <a:pt x="90" y="70"/>
                    <a:pt x="80" y="73"/>
                  </a:cubicBezTo>
                  <a:cubicBezTo>
                    <a:pt x="69" y="77"/>
                    <a:pt x="59" y="79"/>
                    <a:pt x="47" y="79"/>
                  </a:cubicBezTo>
                  <a:cubicBezTo>
                    <a:pt x="42" y="80"/>
                    <a:pt x="36" y="79"/>
                    <a:pt x="30" y="78"/>
                  </a:cubicBezTo>
                  <a:cubicBezTo>
                    <a:pt x="25" y="77"/>
                    <a:pt x="20" y="76"/>
                    <a:pt x="15" y="75"/>
                  </a:cubicBezTo>
                  <a:cubicBezTo>
                    <a:pt x="10" y="74"/>
                    <a:pt x="5" y="74"/>
                    <a:pt x="1" y="74"/>
                  </a:cubicBezTo>
                  <a:cubicBezTo>
                    <a:pt x="13" y="92"/>
                    <a:pt x="41" y="128"/>
                    <a:pt x="75" y="123"/>
                  </a:cubicBezTo>
                  <a:cubicBezTo>
                    <a:pt x="127" y="116"/>
                    <a:pt x="169" y="39"/>
                    <a:pt x="169" y="3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4" name="Freeform 48">
              <a:extLst>
                <a:ext uri="{FF2B5EF4-FFF2-40B4-BE49-F238E27FC236}">
                  <a16:creationId xmlns:a16="http://schemas.microsoft.com/office/drawing/2014/main" id="{B9D419D9-AAA4-E0B5-C769-F1B42A284A6B}"/>
                </a:ext>
              </a:extLst>
            </p:cNvPr>
            <p:cNvSpPr>
              <a:spLocks/>
            </p:cNvSpPr>
            <p:nvPr/>
          </p:nvSpPr>
          <p:spPr bwMode="auto">
            <a:xfrm>
              <a:off x="1374775" y="2984500"/>
              <a:ext cx="385763" cy="457200"/>
            </a:xfrm>
            <a:custGeom>
              <a:avLst/>
              <a:gdLst>
                <a:gd name="T0" fmla="*/ 55 w 143"/>
                <a:gd name="T1" fmla="*/ 169 h 169"/>
                <a:gd name="T2" fmla="*/ 74 w 143"/>
                <a:gd name="T3" fmla="*/ 129 h 169"/>
                <a:gd name="T4" fmla="*/ 134 w 143"/>
                <a:gd name="T5" fmla="*/ 80 h 169"/>
                <a:gd name="T6" fmla="*/ 108 w 143"/>
                <a:gd name="T7" fmla="*/ 8 h 169"/>
                <a:gd name="T8" fmla="*/ 106 w 143"/>
                <a:gd name="T9" fmla="*/ 10 h 169"/>
                <a:gd name="T10" fmla="*/ 95 w 143"/>
                <a:gd name="T11" fmla="*/ 23 h 169"/>
                <a:gd name="T12" fmla="*/ 85 w 143"/>
                <a:gd name="T13" fmla="*/ 35 h 169"/>
                <a:gd name="T14" fmla="*/ 76 w 143"/>
                <a:gd name="T15" fmla="*/ 46 h 169"/>
                <a:gd name="T16" fmla="*/ 64 w 143"/>
                <a:gd name="T17" fmla="*/ 74 h 169"/>
                <a:gd name="T18" fmla="*/ 59 w 143"/>
                <a:gd name="T19" fmla="*/ 105 h 169"/>
                <a:gd name="T20" fmla="*/ 58 w 143"/>
                <a:gd name="T21" fmla="*/ 73 h 169"/>
                <a:gd name="T22" fmla="*/ 65 w 143"/>
                <a:gd name="T23" fmla="*/ 41 h 169"/>
                <a:gd name="T24" fmla="*/ 73 w 143"/>
                <a:gd name="T25" fmla="*/ 26 h 169"/>
                <a:gd name="T26" fmla="*/ 81 w 143"/>
                <a:gd name="T27" fmla="*/ 12 h 169"/>
                <a:gd name="T28" fmla="*/ 88 w 143"/>
                <a:gd name="T29" fmla="*/ 0 h 169"/>
                <a:gd name="T30" fmla="*/ 14 w 143"/>
                <a:gd name="T31" fmla="*/ 49 h 169"/>
                <a:gd name="T32" fmla="*/ 55 w 143"/>
                <a:gd name="T33"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169">
                  <a:moveTo>
                    <a:pt x="55" y="169"/>
                  </a:moveTo>
                  <a:cubicBezTo>
                    <a:pt x="55" y="169"/>
                    <a:pt x="53" y="149"/>
                    <a:pt x="74" y="129"/>
                  </a:cubicBezTo>
                  <a:cubicBezTo>
                    <a:pt x="97" y="105"/>
                    <a:pt x="124" y="107"/>
                    <a:pt x="134" y="80"/>
                  </a:cubicBezTo>
                  <a:cubicBezTo>
                    <a:pt x="143" y="54"/>
                    <a:pt x="121" y="23"/>
                    <a:pt x="108" y="8"/>
                  </a:cubicBezTo>
                  <a:cubicBezTo>
                    <a:pt x="107" y="8"/>
                    <a:pt x="107" y="9"/>
                    <a:pt x="106" y="10"/>
                  </a:cubicBezTo>
                  <a:cubicBezTo>
                    <a:pt x="103" y="15"/>
                    <a:pt x="99" y="19"/>
                    <a:pt x="95" y="23"/>
                  </a:cubicBezTo>
                  <a:cubicBezTo>
                    <a:pt x="92" y="27"/>
                    <a:pt x="88" y="31"/>
                    <a:pt x="85" y="35"/>
                  </a:cubicBezTo>
                  <a:cubicBezTo>
                    <a:pt x="81" y="38"/>
                    <a:pt x="78" y="42"/>
                    <a:pt x="76" y="46"/>
                  </a:cubicBezTo>
                  <a:cubicBezTo>
                    <a:pt x="71" y="54"/>
                    <a:pt x="67" y="64"/>
                    <a:pt x="64" y="74"/>
                  </a:cubicBezTo>
                  <a:cubicBezTo>
                    <a:pt x="62" y="84"/>
                    <a:pt x="60" y="94"/>
                    <a:pt x="59" y="105"/>
                  </a:cubicBezTo>
                  <a:cubicBezTo>
                    <a:pt x="58" y="94"/>
                    <a:pt x="57" y="83"/>
                    <a:pt x="58" y="73"/>
                  </a:cubicBezTo>
                  <a:cubicBezTo>
                    <a:pt x="59" y="62"/>
                    <a:pt x="61" y="51"/>
                    <a:pt x="65" y="41"/>
                  </a:cubicBezTo>
                  <a:cubicBezTo>
                    <a:pt x="67" y="35"/>
                    <a:pt x="70" y="30"/>
                    <a:pt x="73" y="26"/>
                  </a:cubicBezTo>
                  <a:cubicBezTo>
                    <a:pt x="75" y="21"/>
                    <a:pt x="78" y="16"/>
                    <a:pt x="81" y="12"/>
                  </a:cubicBezTo>
                  <a:cubicBezTo>
                    <a:pt x="84" y="8"/>
                    <a:pt x="86" y="4"/>
                    <a:pt x="88" y="0"/>
                  </a:cubicBezTo>
                  <a:cubicBezTo>
                    <a:pt x="67" y="4"/>
                    <a:pt x="22" y="16"/>
                    <a:pt x="14" y="49"/>
                  </a:cubicBezTo>
                  <a:cubicBezTo>
                    <a:pt x="0" y="100"/>
                    <a:pt x="55" y="169"/>
                    <a:pt x="55" y="16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5" name="Freeform 49">
              <a:extLst>
                <a:ext uri="{FF2B5EF4-FFF2-40B4-BE49-F238E27FC236}">
                  <a16:creationId xmlns:a16="http://schemas.microsoft.com/office/drawing/2014/main" id="{1D15E6B7-7661-5E8F-AF7A-CA19FC3F5030}"/>
                </a:ext>
              </a:extLst>
            </p:cNvPr>
            <p:cNvSpPr>
              <a:spLocks/>
            </p:cNvSpPr>
            <p:nvPr/>
          </p:nvSpPr>
          <p:spPr bwMode="auto">
            <a:xfrm>
              <a:off x="1954213" y="3757612"/>
              <a:ext cx="404813" cy="414337"/>
            </a:xfrm>
            <a:custGeom>
              <a:avLst/>
              <a:gdLst>
                <a:gd name="T0" fmla="*/ 123 w 150"/>
                <a:gd name="T1" fmla="*/ 0 h 154"/>
                <a:gd name="T2" fmla="*/ 92 w 150"/>
                <a:gd name="T3" fmla="*/ 31 h 154"/>
                <a:gd name="T4" fmla="*/ 18 w 150"/>
                <a:gd name="T5" fmla="*/ 55 h 154"/>
                <a:gd name="T6" fmla="*/ 17 w 150"/>
                <a:gd name="T7" fmla="*/ 132 h 154"/>
                <a:gd name="T8" fmla="*/ 19 w 150"/>
                <a:gd name="T9" fmla="*/ 130 h 154"/>
                <a:gd name="T10" fmla="*/ 34 w 150"/>
                <a:gd name="T11" fmla="*/ 122 h 154"/>
                <a:gd name="T12" fmla="*/ 48 w 150"/>
                <a:gd name="T13" fmla="*/ 115 h 154"/>
                <a:gd name="T14" fmla="*/ 60 w 150"/>
                <a:gd name="T15" fmla="*/ 107 h 154"/>
                <a:gd name="T16" fmla="*/ 81 w 150"/>
                <a:gd name="T17" fmla="*/ 86 h 154"/>
                <a:gd name="T18" fmla="*/ 97 w 150"/>
                <a:gd name="T19" fmla="*/ 59 h 154"/>
                <a:gd name="T20" fmla="*/ 86 w 150"/>
                <a:gd name="T21" fmla="*/ 89 h 154"/>
                <a:gd name="T22" fmla="*/ 68 w 150"/>
                <a:gd name="T23" fmla="*/ 116 h 154"/>
                <a:gd name="T24" fmla="*/ 56 w 150"/>
                <a:gd name="T25" fmla="*/ 128 h 154"/>
                <a:gd name="T26" fmla="*/ 43 w 150"/>
                <a:gd name="T27" fmla="*/ 137 h 154"/>
                <a:gd name="T28" fmla="*/ 32 w 150"/>
                <a:gd name="T29" fmla="*/ 146 h 154"/>
                <a:gd name="T30" fmla="*/ 119 w 150"/>
                <a:gd name="T31" fmla="*/ 127 h 154"/>
                <a:gd name="T32" fmla="*/ 123 w 150"/>
                <a:gd name="T3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4">
                  <a:moveTo>
                    <a:pt x="123" y="0"/>
                  </a:moveTo>
                  <a:cubicBezTo>
                    <a:pt x="123" y="0"/>
                    <a:pt x="118" y="20"/>
                    <a:pt x="92" y="31"/>
                  </a:cubicBezTo>
                  <a:cubicBezTo>
                    <a:pt x="61" y="44"/>
                    <a:pt x="37" y="33"/>
                    <a:pt x="18" y="55"/>
                  </a:cubicBezTo>
                  <a:cubicBezTo>
                    <a:pt x="0" y="75"/>
                    <a:pt x="10" y="112"/>
                    <a:pt x="17" y="132"/>
                  </a:cubicBezTo>
                  <a:cubicBezTo>
                    <a:pt x="17" y="131"/>
                    <a:pt x="18" y="131"/>
                    <a:pt x="19" y="130"/>
                  </a:cubicBezTo>
                  <a:cubicBezTo>
                    <a:pt x="24" y="127"/>
                    <a:pt x="29" y="124"/>
                    <a:pt x="34" y="122"/>
                  </a:cubicBezTo>
                  <a:cubicBezTo>
                    <a:pt x="39" y="119"/>
                    <a:pt x="43" y="117"/>
                    <a:pt x="48" y="115"/>
                  </a:cubicBezTo>
                  <a:cubicBezTo>
                    <a:pt x="52" y="113"/>
                    <a:pt x="56" y="110"/>
                    <a:pt x="60" y="107"/>
                  </a:cubicBezTo>
                  <a:cubicBezTo>
                    <a:pt x="68" y="102"/>
                    <a:pt x="75" y="94"/>
                    <a:pt x="81" y="86"/>
                  </a:cubicBezTo>
                  <a:cubicBezTo>
                    <a:pt x="87" y="77"/>
                    <a:pt x="92" y="68"/>
                    <a:pt x="97" y="59"/>
                  </a:cubicBezTo>
                  <a:cubicBezTo>
                    <a:pt x="94" y="69"/>
                    <a:pt x="91" y="79"/>
                    <a:pt x="86" y="89"/>
                  </a:cubicBezTo>
                  <a:cubicBezTo>
                    <a:pt x="82" y="98"/>
                    <a:pt x="76" y="108"/>
                    <a:pt x="68" y="116"/>
                  </a:cubicBezTo>
                  <a:cubicBezTo>
                    <a:pt x="65" y="120"/>
                    <a:pt x="60" y="124"/>
                    <a:pt x="56" y="128"/>
                  </a:cubicBezTo>
                  <a:cubicBezTo>
                    <a:pt x="51" y="131"/>
                    <a:pt x="47" y="134"/>
                    <a:pt x="43" y="137"/>
                  </a:cubicBezTo>
                  <a:cubicBezTo>
                    <a:pt x="39" y="140"/>
                    <a:pt x="35" y="143"/>
                    <a:pt x="32" y="146"/>
                  </a:cubicBezTo>
                  <a:cubicBezTo>
                    <a:pt x="53" y="150"/>
                    <a:pt x="99" y="154"/>
                    <a:pt x="119" y="127"/>
                  </a:cubicBezTo>
                  <a:cubicBezTo>
                    <a:pt x="150" y="85"/>
                    <a:pt x="123" y="0"/>
                    <a:pt x="12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6" name="Freeform 50">
              <a:extLst>
                <a:ext uri="{FF2B5EF4-FFF2-40B4-BE49-F238E27FC236}">
                  <a16:creationId xmlns:a16="http://schemas.microsoft.com/office/drawing/2014/main" id="{57AA5564-8CF0-3A30-FD22-55D631D26F2C}"/>
                </a:ext>
              </a:extLst>
            </p:cNvPr>
            <p:cNvSpPr>
              <a:spLocks/>
            </p:cNvSpPr>
            <p:nvPr/>
          </p:nvSpPr>
          <p:spPr bwMode="auto">
            <a:xfrm>
              <a:off x="1444625" y="3959224"/>
              <a:ext cx="366713" cy="400050"/>
            </a:xfrm>
            <a:custGeom>
              <a:avLst/>
              <a:gdLst>
                <a:gd name="T0" fmla="*/ 1 w 136"/>
                <a:gd name="T1" fmla="*/ 0 h 148"/>
                <a:gd name="T2" fmla="*/ 18 w 136"/>
                <a:gd name="T3" fmla="*/ 41 h 148"/>
                <a:gd name="T4" fmla="*/ 13 w 136"/>
                <a:gd name="T5" fmla="*/ 118 h 148"/>
                <a:gd name="T6" fmla="*/ 84 w 136"/>
                <a:gd name="T7" fmla="*/ 148 h 148"/>
                <a:gd name="T8" fmla="*/ 83 w 136"/>
                <a:gd name="T9" fmla="*/ 146 h 148"/>
                <a:gd name="T10" fmla="*/ 81 w 136"/>
                <a:gd name="T11" fmla="*/ 128 h 148"/>
                <a:gd name="T12" fmla="*/ 80 w 136"/>
                <a:gd name="T13" fmla="*/ 113 h 148"/>
                <a:gd name="T14" fmla="*/ 78 w 136"/>
                <a:gd name="T15" fmla="*/ 98 h 148"/>
                <a:gd name="T16" fmla="*/ 65 w 136"/>
                <a:gd name="T17" fmla="*/ 71 h 148"/>
                <a:gd name="T18" fmla="*/ 46 w 136"/>
                <a:gd name="T19" fmla="*/ 46 h 148"/>
                <a:gd name="T20" fmla="*/ 70 w 136"/>
                <a:gd name="T21" fmla="*/ 67 h 148"/>
                <a:gd name="T22" fmla="*/ 89 w 136"/>
                <a:gd name="T23" fmla="*/ 94 h 148"/>
                <a:gd name="T24" fmla="*/ 95 w 136"/>
                <a:gd name="T25" fmla="*/ 110 h 148"/>
                <a:gd name="T26" fmla="*/ 99 w 136"/>
                <a:gd name="T27" fmla="*/ 125 h 148"/>
                <a:gd name="T28" fmla="*/ 103 w 136"/>
                <a:gd name="T29" fmla="*/ 138 h 148"/>
                <a:gd name="T30" fmla="*/ 117 w 136"/>
                <a:gd name="T31" fmla="*/ 51 h 148"/>
                <a:gd name="T32" fmla="*/ 1 w 13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48">
                  <a:moveTo>
                    <a:pt x="1" y="0"/>
                  </a:moveTo>
                  <a:cubicBezTo>
                    <a:pt x="1" y="0"/>
                    <a:pt x="17" y="12"/>
                    <a:pt x="18" y="41"/>
                  </a:cubicBezTo>
                  <a:cubicBezTo>
                    <a:pt x="19" y="74"/>
                    <a:pt x="0" y="92"/>
                    <a:pt x="13" y="118"/>
                  </a:cubicBezTo>
                  <a:cubicBezTo>
                    <a:pt x="26" y="142"/>
                    <a:pt x="64" y="147"/>
                    <a:pt x="84" y="148"/>
                  </a:cubicBezTo>
                  <a:cubicBezTo>
                    <a:pt x="84" y="147"/>
                    <a:pt x="84" y="146"/>
                    <a:pt x="83" y="146"/>
                  </a:cubicBezTo>
                  <a:cubicBezTo>
                    <a:pt x="82" y="139"/>
                    <a:pt x="81" y="134"/>
                    <a:pt x="81" y="128"/>
                  </a:cubicBezTo>
                  <a:cubicBezTo>
                    <a:pt x="81" y="123"/>
                    <a:pt x="80" y="118"/>
                    <a:pt x="80" y="113"/>
                  </a:cubicBezTo>
                  <a:cubicBezTo>
                    <a:pt x="80" y="108"/>
                    <a:pt x="79" y="103"/>
                    <a:pt x="78" y="98"/>
                  </a:cubicBezTo>
                  <a:cubicBezTo>
                    <a:pt x="75" y="89"/>
                    <a:pt x="71" y="80"/>
                    <a:pt x="65" y="71"/>
                  </a:cubicBezTo>
                  <a:cubicBezTo>
                    <a:pt x="60" y="62"/>
                    <a:pt x="53" y="54"/>
                    <a:pt x="46" y="46"/>
                  </a:cubicBezTo>
                  <a:cubicBezTo>
                    <a:pt x="54" y="53"/>
                    <a:pt x="62" y="60"/>
                    <a:pt x="70" y="67"/>
                  </a:cubicBezTo>
                  <a:cubicBezTo>
                    <a:pt x="77" y="75"/>
                    <a:pt x="84" y="84"/>
                    <a:pt x="89" y="94"/>
                  </a:cubicBezTo>
                  <a:cubicBezTo>
                    <a:pt x="91" y="99"/>
                    <a:pt x="93" y="105"/>
                    <a:pt x="95" y="110"/>
                  </a:cubicBezTo>
                  <a:cubicBezTo>
                    <a:pt x="96" y="115"/>
                    <a:pt x="98" y="120"/>
                    <a:pt x="99" y="125"/>
                  </a:cubicBezTo>
                  <a:cubicBezTo>
                    <a:pt x="100" y="130"/>
                    <a:pt x="102" y="135"/>
                    <a:pt x="103" y="138"/>
                  </a:cubicBezTo>
                  <a:cubicBezTo>
                    <a:pt x="115" y="120"/>
                    <a:pt x="136" y="79"/>
                    <a:pt x="117" y="51"/>
                  </a:cubicBezTo>
                  <a:cubicBezTo>
                    <a:pt x="89" y="7"/>
                    <a:pt x="1" y="0"/>
                    <a:pt x="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7" name="Freeform 51">
              <a:extLst>
                <a:ext uri="{FF2B5EF4-FFF2-40B4-BE49-F238E27FC236}">
                  <a16:creationId xmlns:a16="http://schemas.microsoft.com/office/drawing/2014/main" id="{CF7B0270-DDFF-6ED7-B519-0DB2B5FEFF3A}"/>
                </a:ext>
              </a:extLst>
            </p:cNvPr>
            <p:cNvSpPr>
              <a:spLocks/>
            </p:cNvSpPr>
            <p:nvPr/>
          </p:nvSpPr>
          <p:spPr bwMode="auto">
            <a:xfrm>
              <a:off x="1868488" y="4306887"/>
              <a:ext cx="404813" cy="415925"/>
            </a:xfrm>
            <a:custGeom>
              <a:avLst/>
              <a:gdLst>
                <a:gd name="T0" fmla="*/ 123 w 150"/>
                <a:gd name="T1" fmla="*/ 0 h 154"/>
                <a:gd name="T2" fmla="*/ 92 w 150"/>
                <a:gd name="T3" fmla="*/ 31 h 154"/>
                <a:gd name="T4" fmla="*/ 18 w 150"/>
                <a:gd name="T5" fmla="*/ 55 h 154"/>
                <a:gd name="T6" fmla="*/ 16 w 150"/>
                <a:gd name="T7" fmla="*/ 132 h 154"/>
                <a:gd name="T8" fmla="*/ 18 w 150"/>
                <a:gd name="T9" fmla="*/ 130 h 154"/>
                <a:gd name="T10" fmla="*/ 33 w 150"/>
                <a:gd name="T11" fmla="*/ 122 h 154"/>
                <a:gd name="T12" fmla="*/ 47 w 150"/>
                <a:gd name="T13" fmla="*/ 115 h 154"/>
                <a:gd name="T14" fmla="*/ 60 w 150"/>
                <a:gd name="T15" fmla="*/ 107 h 154"/>
                <a:gd name="T16" fmla="*/ 81 w 150"/>
                <a:gd name="T17" fmla="*/ 86 h 154"/>
                <a:gd name="T18" fmla="*/ 97 w 150"/>
                <a:gd name="T19" fmla="*/ 59 h 154"/>
                <a:gd name="T20" fmla="*/ 86 w 150"/>
                <a:gd name="T21" fmla="*/ 89 h 154"/>
                <a:gd name="T22" fmla="*/ 68 w 150"/>
                <a:gd name="T23" fmla="*/ 116 h 154"/>
                <a:gd name="T24" fmla="*/ 56 w 150"/>
                <a:gd name="T25" fmla="*/ 128 h 154"/>
                <a:gd name="T26" fmla="*/ 43 w 150"/>
                <a:gd name="T27" fmla="*/ 137 h 154"/>
                <a:gd name="T28" fmla="*/ 32 w 150"/>
                <a:gd name="T29" fmla="*/ 146 h 154"/>
                <a:gd name="T30" fmla="*/ 119 w 150"/>
                <a:gd name="T31" fmla="*/ 127 h 154"/>
                <a:gd name="T32" fmla="*/ 123 w 150"/>
                <a:gd name="T3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4">
                  <a:moveTo>
                    <a:pt x="123" y="0"/>
                  </a:moveTo>
                  <a:cubicBezTo>
                    <a:pt x="123" y="0"/>
                    <a:pt x="118" y="20"/>
                    <a:pt x="92" y="31"/>
                  </a:cubicBezTo>
                  <a:cubicBezTo>
                    <a:pt x="61" y="44"/>
                    <a:pt x="37" y="33"/>
                    <a:pt x="18" y="55"/>
                  </a:cubicBezTo>
                  <a:cubicBezTo>
                    <a:pt x="0" y="75"/>
                    <a:pt x="9" y="112"/>
                    <a:pt x="16" y="132"/>
                  </a:cubicBezTo>
                  <a:cubicBezTo>
                    <a:pt x="17" y="131"/>
                    <a:pt x="18" y="131"/>
                    <a:pt x="18" y="130"/>
                  </a:cubicBezTo>
                  <a:cubicBezTo>
                    <a:pt x="23" y="127"/>
                    <a:pt x="28" y="124"/>
                    <a:pt x="33" y="122"/>
                  </a:cubicBezTo>
                  <a:cubicBezTo>
                    <a:pt x="38" y="119"/>
                    <a:pt x="43" y="117"/>
                    <a:pt x="47" y="115"/>
                  </a:cubicBezTo>
                  <a:cubicBezTo>
                    <a:pt x="52" y="113"/>
                    <a:pt x="56" y="110"/>
                    <a:pt x="60" y="107"/>
                  </a:cubicBezTo>
                  <a:cubicBezTo>
                    <a:pt x="68" y="102"/>
                    <a:pt x="75" y="94"/>
                    <a:pt x="81" y="86"/>
                  </a:cubicBezTo>
                  <a:cubicBezTo>
                    <a:pt x="87" y="77"/>
                    <a:pt x="92" y="68"/>
                    <a:pt x="97" y="59"/>
                  </a:cubicBezTo>
                  <a:cubicBezTo>
                    <a:pt x="94" y="69"/>
                    <a:pt x="90" y="79"/>
                    <a:pt x="86" y="89"/>
                  </a:cubicBezTo>
                  <a:cubicBezTo>
                    <a:pt x="81" y="98"/>
                    <a:pt x="76" y="108"/>
                    <a:pt x="68" y="116"/>
                  </a:cubicBezTo>
                  <a:cubicBezTo>
                    <a:pt x="64" y="121"/>
                    <a:pt x="60" y="124"/>
                    <a:pt x="56" y="128"/>
                  </a:cubicBezTo>
                  <a:cubicBezTo>
                    <a:pt x="51" y="131"/>
                    <a:pt x="47" y="134"/>
                    <a:pt x="43" y="137"/>
                  </a:cubicBezTo>
                  <a:cubicBezTo>
                    <a:pt x="39" y="140"/>
                    <a:pt x="35" y="143"/>
                    <a:pt x="32" y="146"/>
                  </a:cubicBezTo>
                  <a:cubicBezTo>
                    <a:pt x="53" y="150"/>
                    <a:pt x="99" y="154"/>
                    <a:pt x="119" y="127"/>
                  </a:cubicBezTo>
                  <a:cubicBezTo>
                    <a:pt x="150" y="85"/>
                    <a:pt x="123" y="0"/>
                    <a:pt x="12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8" name="Freeform 52">
              <a:extLst>
                <a:ext uri="{FF2B5EF4-FFF2-40B4-BE49-F238E27FC236}">
                  <a16:creationId xmlns:a16="http://schemas.microsoft.com/office/drawing/2014/main" id="{C9A103B0-2ADB-961D-D4D5-522BD5BBE410}"/>
                </a:ext>
              </a:extLst>
            </p:cNvPr>
            <p:cNvSpPr>
              <a:spLocks/>
            </p:cNvSpPr>
            <p:nvPr/>
          </p:nvSpPr>
          <p:spPr bwMode="auto">
            <a:xfrm>
              <a:off x="1725613" y="3438524"/>
              <a:ext cx="363538" cy="400050"/>
            </a:xfrm>
            <a:custGeom>
              <a:avLst/>
              <a:gdLst>
                <a:gd name="T0" fmla="*/ 1 w 135"/>
                <a:gd name="T1" fmla="*/ 0 h 148"/>
                <a:gd name="T2" fmla="*/ 18 w 135"/>
                <a:gd name="T3" fmla="*/ 41 h 148"/>
                <a:gd name="T4" fmla="*/ 13 w 135"/>
                <a:gd name="T5" fmla="*/ 118 h 148"/>
                <a:gd name="T6" fmla="*/ 84 w 135"/>
                <a:gd name="T7" fmla="*/ 148 h 148"/>
                <a:gd name="T8" fmla="*/ 83 w 135"/>
                <a:gd name="T9" fmla="*/ 146 h 148"/>
                <a:gd name="T10" fmla="*/ 81 w 135"/>
                <a:gd name="T11" fmla="*/ 128 h 148"/>
                <a:gd name="T12" fmla="*/ 80 w 135"/>
                <a:gd name="T13" fmla="*/ 113 h 148"/>
                <a:gd name="T14" fmla="*/ 78 w 135"/>
                <a:gd name="T15" fmla="*/ 98 h 148"/>
                <a:gd name="T16" fmla="*/ 65 w 135"/>
                <a:gd name="T17" fmla="*/ 71 h 148"/>
                <a:gd name="T18" fmla="*/ 46 w 135"/>
                <a:gd name="T19" fmla="*/ 46 h 148"/>
                <a:gd name="T20" fmla="*/ 70 w 135"/>
                <a:gd name="T21" fmla="*/ 67 h 148"/>
                <a:gd name="T22" fmla="*/ 89 w 135"/>
                <a:gd name="T23" fmla="*/ 94 h 148"/>
                <a:gd name="T24" fmla="*/ 95 w 135"/>
                <a:gd name="T25" fmla="*/ 110 h 148"/>
                <a:gd name="T26" fmla="*/ 99 w 135"/>
                <a:gd name="T27" fmla="*/ 125 h 148"/>
                <a:gd name="T28" fmla="*/ 103 w 135"/>
                <a:gd name="T29" fmla="*/ 139 h 148"/>
                <a:gd name="T30" fmla="*/ 117 w 135"/>
                <a:gd name="T31" fmla="*/ 51 h 148"/>
                <a:gd name="T32" fmla="*/ 1 w 135"/>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48">
                  <a:moveTo>
                    <a:pt x="1" y="0"/>
                  </a:moveTo>
                  <a:cubicBezTo>
                    <a:pt x="1" y="0"/>
                    <a:pt x="17" y="12"/>
                    <a:pt x="18" y="41"/>
                  </a:cubicBezTo>
                  <a:cubicBezTo>
                    <a:pt x="19" y="74"/>
                    <a:pt x="0" y="92"/>
                    <a:pt x="13" y="118"/>
                  </a:cubicBezTo>
                  <a:cubicBezTo>
                    <a:pt x="26" y="143"/>
                    <a:pt x="64" y="147"/>
                    <a:pt x="84" y="148"/>
                  </a:cubicBezTo>
                  <a:cubicBezTo>
                    <a:pt x="84" y="147"/>
                    <a:pt x="84" y="146"/>
                    <a:pt x="83" y="146"/>
                  </a:cubicBezTo>
                  <a:cubicBezTo>
                    <a:pt x="82" y="140"/>
                    <a:pt x="81" y="134"/>
                    <a:pt x="81" y="128"/>
                  </a:cubicBezTo>
                  <a:cubicBezTo>
                    <a:pt x="81" y="123"/>
                    <a:pt x="80" y="118"/>
                    <a:pt x="80" y="113"/>
                  </a:cubicBezTo>
                  <a:cubicBezTo>
                    <a:pt x="80" y="108"/>
                    <a:pt x="79" y="103"/>
                    <a:pt x="78" y="98"/>
                  </a:cubicBezTo>
                  <a:cubicBezTo>
                    <a:pt x="75" y="89"/>
                    <a:pt x="71" y="80"/>
                    <a:pt x="65" y="71"/>
                  </a:cubicBezTo>
                  <a:cubicBezTo>
                    <a:pt x="59" y="62"/>
                    <a:pt x="53" y="54"/>
                    <a:pt x="46" y="46"/>
                  </a:cubicBezTo>
                  <a:cubicBezTo>
                    <a:pt x="54" y="53"/>
                    <a:pt x="62" y="60"/>
                    <a:pt x="70" y="67"/>
                  </a:cubicBezTo>
                  <a:cubicBezTo>
                    <a:pt x="77" y="75"/>
                    <a:pt x="84" y="84"/>
                    <a:pt x="89" y="94"/>
                  </a:cubicBezTo>
                  <a:cubicBezTo>
                    <a:pt x="91" y="99"/>
                    <a:pt x="93" y="105"/>
                    <a:pt x="95" y="110"/>
                  </a:cubicBezTo>
                  <a:cubicBezTo>
                    <a:pt x="96" y="115"/>
                    <a:pt x="98" y="121"/>
                    <a:pt x="99" y="125"/>
                  </a:cubicBezTo>
                  <a:cubicBezTo>
                    <a:pt x="100" y="130"/>
                    <a:pt x="102" y="135"/>
                    <a:pt x="103" y="139"/>
                  </a:cubicBezTo>
                  <a:cubicBezTo>
                    <a:pt x="115" y="120"/>
                    <a:pt x="135" y="79"/>
                    <a:pt x="117" y="51"/>
                  </a:cubicBezTo>
                  <a:cubicBezTo>
                    <a:pt x="89" y="7"/>
                    <a:pt x="1" y="0"/>
                    <a:pt x="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9" name="Freeform 53">
              <a:extLst>
                <a:ext uri="{FF2B5EF4-FFF2-40B4-BE49-F238E27FC236}">
                  <a16:creationId xmlns:a16="http://schemas.microsoft.com/office/drawing/2014/main" id="{E2EBBF8F-5B70-8132-514E-EC9F798A7BE2}"/>
                </a:ext>
              </a:extLst>
            </p:cNvPr>
            <p:cNvSpPr>
              <a:spLocks/>
            </p:cNvSpPr>
            <p:nvPr/>
          </p:nvSpPr>
          <p:spPr bwMode="auto">
            <a:xfrm>
              <a:off x="4611688" y="1530350"/>
              <a:ext cx="396875" cy="401637"/>
            </a:xfrm>
            <a:custGeom>
              <a:avLst/>
              <a:gdLst>
                <a:gd name="T0" fmla="*/ 134 w 147"/>
                <a:gd name="T1" fmla="*/ 0 h 149"/>
                <a:gd name="T2" fmla="*/ 98 w 147"/>
                <a:gd name="T3" fmla="*/ 26 h 149"/>
                <a:gd name="T4" fmla="*/ 21 w 147"/>
                <a:gd name="T5" fmla="*/ 38 h 149"/>
                <a:gd name="T6" fmla="*/ 8 w 147"/>
                <a:gd name="T7" fmla="*/ 114 h 149"/>
                <a:gd name="T8" fmla="*/ 10 w 147"/>
                <a:gd name="T9" fmla="*/ 112 h 149"/>
                <a:gd name="T10" fmla="*/ 26 w 147"/>
                <a:gd name="T11" fmla="*/ 106 h 149"/>
                <a:gd name="T12" fmla="*/ 41 w 147"/>
                <a:gd name="T13" fmla="*/ 102 h 149"/>
                <a:gd name="T14" fmla="*/ 55 w 147"/>
                <a:gd name="T15" fmla="*/ 96 h 149"/>
                <a:gd name="T16" fmla="*/ 78 w 147"/>
                <a:gd name="T17" fmla="*/ 78 h 149"/>
                <a:gd name="T18" fmla="*/ 98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0 h 149"/>
                <a:gd name="T30" fmla="*/ 110 w 147"/>
                <a:gd name="T31" fmla="*/ 125 h 149"/>
                <a:gd name="T32" fmla="*/ 134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4" y="0"/>
                  </a:moveTo>
                  <a:cubicBezTo>
                    <a:pt x="134" y="0"/>
                    <a:pt x="125" y="18"/>
                    <a:pt x="98" y="26"/>
                  </a:cubicBezTo>
                  <a:cubicBezTo>
                    <a:pt x="65" y="34"/>
                    <a:pt x="43" y="20"/>
                    <a:pt x="21" y="38"/>
                  </a:cubicBezTo>
                  <a:cubicBezTo>
                    <a:pt x="0" y="56"/>
                    <a:pt x="4" y="94"/>
                    <a:pt x="8" y="114"/>
                  </a:cubicBezTo>
                  <a:cubicBezTo>
                    <a:pt x="8" y="113"/>
                    <a:pt x="9" y="113"/>
                    <a:pt x="10" y="112"/>
                  </a:cubicBezTo>
                  <a:cubicBezTo>
                    <a:pt x="15" y="110"/>
                    <a:pt x="21" y="108"/>
                    <a:pt x="26" y="106"/>
                  </a:cubicBezTo>
                  <a:cubicBezTo>
                    <a:pt x="31" y="105"/>
                    <a:pt x="36" y="103"/>
                    <a:pt x="41" y="102"/>
                  </a:cubicBezTo>
                  <a:cubicBezTo>
                    <a:pt x="46" y="100"/>
                    <a:pt x="50" y="99"/>
                    <a:pt x="55" y="96"/>
                  </a:cubicBezTo>
                  <a:cubicBezTo>
                    <a:pt x="63" y="92"/>
                    <a:pt x="71" y="85"/>
                    <a:pt x="78" y="78"/>
                  </a:cubicBezTo>
                  <a:cubicBezTo>
                    <a:pt x="86" y="71"/>
                    <a:pt x="92" y="63"/>
                    <a:pt x="98" y="54"/>
                  </a:cubicBezTo>
                  <a:cubicBezTo>
                    <a:pt x="94" y="64"/>
                    <a:pt x="89" y="73"/>
                    <a:pt x="83" y="82"/>
                  </a:cubicBezTo>
                  <a:cubicBezTo>
                    <a:pt x="77" y="91"/>
                    <a:pt x="70" y="99"/>
                    <a:pt x="61" y="106"/>
                  </a:cubicBezTo>
                  <a:cubicBezTo>
                    <a:pt x="57" y="110"/>
                    <a:pt x="52" y="113"/>
                    <a:pt x="47" y="116"/>
                  </a:cubicBezTo>
                  <a:cubicBezTo>
                    <a:pt x="42" y="118"/>
                    <a:pt x="37" y="121"/>
                    <a:pt x="33" y="123"/>
                  </a:cubicBezTo>
                  <a:cubicBezTo>
                    <a:pt x="29" y="125"/>
                    <a:pt x="24" y="128"/>
                    <a:pt x="21" y="130"/>
                  </a:cubicBezTo>
                  <a:cubicBezTo>
                    <a:pt x="41" y="137"/>
                    <a:pt x="86" y="149"/>
                    <a:pt x="110" y="125"/>
                  </a:cubicBezTo>
                  <a:cubicBezTo>
                    <a:pt x="147"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160" name="Freeform 5">
            <a:extLst>
              <a:ext uri="{FF2B5EF4-FFF2-40B4-BE49-F238E27FC236}">
                <a16:creationId xmlns:a16="http://schemas.microsoft.com/office/drawing/2014/main" id="{C1AB1580-6798-599C-7492-CBDA67CA90AC}"/>
              </a:ext>
            </a:extLst>
          </p:cNvPr>
          <p:cNvSpPr>
            <a:spLocks/>
          </p:cNvSpPr>
          <p:nvPr/>
        </p:nvSpPr>
        <p:spPr bwMode="auto">
          <a:xfrm>
            <a:off x="462473" y="900683"/>
            <a:ext cx="1292115" cy="1963294"/>
          </a:xfrm>
          <a:custGeom>
            <a:avLst/>
            <a:gdLst>
              <a:gd name="T0" fmla="*/ 1133 w 1144"/>
              <a:gd name="T1" fmla="*/ 1016 h 1981"/>
              <a:gd name="T2" fmla="*/ 828 w 1144"/>
              <a:gd name="T3" fmla="*/ 1186 h 1981"/>
              <a:gd name="T4" fmla="*/ 606 w 1144"/>
              <a:gd name="T5" fmla="*/ 1309 h 1981"/>
              <a:gd name="T6" fmla="*/ 580 w 1144"/>
              <a:gd name="T7" fmla="*/ 957 h 1981"/>
              <a:gd name="T8" fmla="*/ 706 w 1144"/>
              <a:gd name="T9" fmla="*/ 850 h 1981"/>
              <a:gd name="T10" fmla="*/ 868 w 1144"/>
              <a:gd name="T11" fmla="*/ 714 h 1981"/>
              <a:gd name="T12" fmla="*/ 864 w 1144"/>
              <a:gd name="T13" fmla="*/ 707 h 1981"/>
              <a:gd name="T14" fmla="*/ 672 w 1144"/>
              <a:gd name="T15" fmla="*/ 795 h 1981"/>
              <a:gd name="T16" fmla="*/ 571 w 1144"/>
              <a:gd name="T17" fmla="*/ 841 h 1981"/>
              <a:gd name="T18" fmla="*/ 508 w 1144"/>
              <a:gd name="T19" fmla="*/ 12 h 1981"/>
              <a:gd name="T20" fmla="*/ 490 w 1144"/>
              <a:gd name="T21" fmla="*/ 12 h 1981"/>
              <a:gd name="T22" fmla="*/ 443 w 1144"/>
              <a:gd name="T23" fmla="*/ 634 h 1981"/>
              <a:gd name="T24" fmla="*/ 393 w 1144"/>
              <a:gd name="T25" fmla="*/ 589 h 1981"/>
              <a:gd name="T26" fmla="*/ 280 w 1144"/>
              <a:gd name="T27" fmla="*/ 488 h 1981"/>
              <a:gd name="T28" fmla="*/ 275 w 1144"/>
              <a:gd name="T29" fmla="*/ 492 h 1981"/>
              <a:gd name="T30" fmla="*/ 355 w 1144"/>
              <a:gd name="T31" fmla="*/ 621 h 1981"/>
              <a:gd name="T32" fmla="*/ 434 w 1144"/>
              <a:gd name="T33" fmla="*/ 748 h 1981"/>
              <a:gd name="T34" fmla="*/ 420 w 1144"/>
              <a:gd name="T35" fmla="*/ 935 h 1981"/>
              <a:gd name="T36" fmla="*/ 404 w 1144"/>
              <a:gd name="T37" fmla="*/ 1149 h 1981"/>
              <a:gd name="T38" fmla="*/ 279 w 1144"/>
              <a:gd name="T39" fmla="*/ 1057 h 1981"/>
              <a:gd name="T40" fmla="*/ 12 w 1144"/>
              <a:gd name="T41" fmla="*/ 861 h 1981"/>
              <a:gd name="T42" fmla="*/ 2 w 1144"/>
              <a:gd name="T43" fmla="*/ 871 h 1981"/>
              <a:gd name="T44" fmla="*/ 194 w 1144"/>
              <a:gd name="T45" fmla="*/ 1140 h 1981"/>
              <a:gd name="T46" fmla="*/ 384 w 1144"/>
              <a:gd name="T47" fmla="*/ 1407 h 1981"/>
              <a:gd name="T48" fmla="*/ 345 w 1144"/>
              <a:gd name="T49" fmla="*/ 1923 h 1981"/>
              <a:gd name="T50" fmla="*/ 399 w 1144"/>
              <a:gd name="T51" fmla="*/ 1981 h 1981"/>
              <a:gd name="T52" fmla="*/ 499 w 1144"/>
              <a:gd name="T53" fmla="*/ 1981 h 1981"/>
              <a:gd name="T54" fmla="*/ 599 w 1144"/>
              <a:gd name="T55" fmla="*/ 1981 h 1981"/>
              <a:gd name="T56" fmla="*/ 653 w 1144"/>
              <a:gd name="T57" fmla="*/ 1923 h 1981"/>
              <a:gd name="T58" fmla="*/ 623 w 1144"/>
              <a:gd name="T59" fmla="*/ 1536 h 1981"/>
              <a:gd name="T60" fmla="*/ 627 w 1144"/>
              <a:gd name="T61" fmla="*/ 1534 h 1981"/>
              <a:gd name="T62" fmla="*/ 893 w 1144"/>
              <a:gd name="T63" fmla="*/ 1271 h 1981"/>
              <a:gd name="T64" fmla="*/ 1141 w 1144"/>
              <a:gd name="T65" fmla="*/ 1026 h 1981"/>
              <a:gd name="T66" fmla="*/ 1133 w 1144"/>
              <a:gd name="T67" fmla="*/ 1016 h 1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4" h="1981">
                <a:moveTo>
                  <a:pt x="1133" y="1016"/>
                </a:moveTo>
                <a:cubicBezTo>
                  <a:pt x="828" y="1186"/>
                  <a:pt x="828" y="1186"/>
                  <a:pt x="828" y="1186"/>
                </a:cubicBezTo>
                <a:cubicBezTo>
                  <a:pt x="606" y="1309"/>
                  <a:pt x="606" y="1309"/>
                  <a:pt x="606" y="1309"/>
                </a:cubicBezTo>
                <a:cubicBezTo>
                  <a:pt x="580" y="957"/>
                  <a:pt x="580" y="957"/>
                  <a:pt x="580" y="957"/>
                </a:cubicBezTo>
                <a:cubicBezTo>
                  <a:pt x="706" y="850"/>
                  <a:pt x="706" y="850"/>
                  <a:pt x="706" y="850"/>
                </a:cubicBezTo>
                <a:cubicBezTo>
                  <a:pt x="868" y="714"/>
                  <a:pt x="868" y="714"/>
                  <a:pt x="868" y="714"/>
                </a:cubicBezTo>
                <a:cubicBezTo>
                  <a:pt x="870" y="712"/>
                  <a:pt x="866" y="706"/>
                  <a:pt x="864" y="707"/>
                </a:cubicBezTo>
                <a:cubicBezTo>
                  <a:pt x="672" y="795"/>
                  <a:pt x="672" y="795"/>
                  <a:pt x="672" y="795"/>
                </a:cubicBezTo>
                <a:cubicBezTo>
                  <a:pt x="571" y="841"/>
                  <a:pt x="571" y="841"/>
                  <a:pt x="571" y="841"/>
                </a:cubicBezTo>
                <a:cubicBezTo>
                  <a:pt x="508" y="12"/>
                  <a:pt x="508" y="12"/>
                  <a:pt x="508" y="12"/>
                </a:cubicBezTo>
                <a:cubicBezTo>
                  <a:pt x="507" y="0"/>
                  <a:pt x="491" y="0"/>
                  <a:pt x="490" y="12"/>
                </a:cubicBezTo>
                <a:cubicBezTo>
                  <a:pt x="443" y="634"/>
                  <a:pt x="443" y="634"/>
                  <a:pt x="443" y="634"/>
                </a:cubicBezTo>
                <a:cubicBezTo>
                  <a:pt x="393" y="589"/>
                  <a:pt x="393" y="589"/>
                  <a:pt x="393" y="589"/>
                </a:cubicBezTo>
                <a:cubicBezTo>
                  <a:pt x="280" y="488"/>
                  <a:pt x="280" y="488"/>
                  <a:pt x="280" y="488"/>
                </a:cubicBezTo>
                <a:cubicBezTo>
                  <a:pt x="278" y="487"/>
                  <a:pt x="275" y="491"/>
                  <a:pt x="275" y="492"/>
                </a:cubicBezTo>
                <a:cubicBezTo>
                  <a:pt x="355" y="621"/>
                  <a:pt x="355" y="621"/>
                  <a:pt x="355" y="621"/>
                </a:cubicBezTo>
                <a:cubicBezTo>
                  <a:pt x="434" y="748"/>
                  <a:pt x="434" y="748"/>
                  <a:pt x="434" y="748"/>
                </a:cubicBezTo>
                <a:cubicBezTo>
                  <a:pt x="420" y="935"/>
                  <a:pt x="420" y="935"/>
                  <a:pt x="420" y="935"/>
                </a:cubicBezTo>
                <a:cubicBezTo>
                  <a:pt x="404" y="1149"/>
                  <a:pt x="404" y="1149"/>
                  <a:pt x="404" y="1149"/>
                </a:cubicBezTo>
                <a:cubicBezTo>
                  <a:pt x="279" y="1057"/>
                  <a:pt x="279" y="1057"/>
                  <a:pt x="279" y="1057"/>
                </a:cubicBezTo>
                <a:cubicBezTo>
                  <a:pt x="12" y="861"/>
                  <a:pt x="12" y="861"/>
                  <a:pt x="12" y="861"/>
                </a:cubicBezTo>
                <a:cubicBezTo>
                  <a:pt x="9" y="859"/>
                  <a:pt x="0" y="868"/>
                  <a:pt x="2" y="871"/>
                </a:cubicBezTo>
                <a:cubicBezTo>
                  <a:pt x="194" y="1140"/>
                  <a:pt x="194" y="1140"/>
                  <a:pt x="194" y="1140"/>
                </a:cubicBezTo>
                <a:cubicBezTo>
                  <a:pt x="384" y="1407"/>
                  <a:pt x="384" y="1407"/>
                  <a:pt x="384" y="1407"/>
                </a:cubicBezTo>
                <a:cubicBezTo>
                  <a:pt x="345" y="1923"/>
                  <a:pt x="345" y="1923"/>
                  <a:pt x="345" y="1923"/>
                </a:cubicBezTo>
                <a:cubicBezTo>
                  <a:pt x="343" y="1954"/>
                  <a:pt x="368" y="1981"/>
                  <a:pt x="399" y="1981"/>
                </a:cubicBezTo>
                <a:cubicBezTo>
                  <a:pt x="499" y="1981"/>
                  <a:pt x="499" y="1981"/>
                  <a:pt x="499" y="1981"/>
                </a:cubicBezTo>
                <a:cubicBezTo>
                  <a:pt x="599" y="1981"/>
                  <a:pt x="599" y="1981"/>
                  <a:pt x="599" y="1981"/>
                </a:cubicBezTo>
                <a:cubicBezTo>
                  <a:pt x="630" y="1981"/>
                  <a:pt x="655" y="1954"/>
                  <a:pt x="653" y="1923"/>
                </a:cubicBezTo>
                <a:cubicBezTo>
                  <a:pt x="623" y="1536"/>
                  <a:pt x="623" y="1536"/>
                  <a:pt x="623" y="1536"/>
                </a:cubicBezTo>
                <a:cubicBezTo>
                  <a:pt x="625" y="1536"/>
                  <a:pt x="626" y="1535"/>
                  <a:pt x="627" y="1534"/>
                </a:cubicBezTo>
                <a:cubicBezTo>
                  <a:pt x="893" y="1271"/>
                  <a:pt x="893" y="1271"/>
                  <a:pt x="893" y="1271"/>
                </a:cubicBezTo>
                <a:cubicBezTo>
                  <a:pt x="1141" y="1026"/>
                  <a:pt x="1141" y="1026"/>
                  <a:pt x="1141" y="1026"/>
                </a:cubicBezTo>
                <a:cubicBezTo>
                  <a:pt x="1144" y="1023"/>
                  <a:pt x="1137" y="1014"/>
                  <a:pt x="1133" y="101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1468430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31" presetClass="entr" presetSubtype="0" fill="hold" nodeType="withEffect">
                                  <p:stCondLst>
                                    <p:cond delay="0"/>
                                  </p:stCondLst>
                                  <p:childTnLst>
                                    <p:set>
                                      <p:cBhvr>
                                        <p:cTn id="15" dur="1" fill="hold">
                                          <p:stCondLst>
                                            <p:cond delay="0"/>
                                          </p:stCondLst>
                                        </p:cTn>
                                        <p:tgtEl>
                                          <p:spTgt spid="2111"/>
                                        </p:tgtEl>
                                        <p:attrNameLst>
                                          <p:attrName>style.visibility</p:attrName>
                                        </p:attrNameLst>
                                      </p:cBhvr>
                                      <p:to>
                                        <p:strVal val="visible"/>
                                      </p:to>
                                    </p:set>
                                    <p:anim calcmode="lin" valueType="num">
                                      <p:cBhvr>
                                        <p:cTn id="16" dur="1000" fill="hold"/>
                                        <p:tgtEl>
                                          <p:spTgt spid="2111"/>
                                        </p:tgtEl>
                                        <p:attrNameLst>
                                          <p:attrName>ppt_w</p:attrName>
                                        </p:attrNameLst>
                                      </p:cBhvr>
                                      <p:tavLst>
                                        <p:tav tm="0">
                                          <p:val>
                                            <p:fltVal val="0"/>
                                          </p:val>
                                        </p:tav>
                                        <p:tav tm="100000">
                                          <p:val>
                                            <p:strVal val="#ppt_w"/>
                                          </p:val>
                                        </p:tav>
                                      </p:tavLst>
                                    </p:anim>
                                    <p:anim calcmode="lin" valueType="num">
                                      <p:cBhvr>
                                        <p:cTn id="17" dur="1000" fill="hold"/>
                                        <p:tgtEl>
                                          <p:spTgt spid="2111"/>
                                        </p:tgtEl>
                                        <p:attrNameLst>
                                          <p:attrName>ppt_h</p:attrName>
                                        </p:attrNameLst>
                                      </p:cBhvr>
                                      <p:tavLst>
                                        <p:tav tm="0">
                                          <p:val>
                                            <p:fltVal val="0"/>
                                          </p:val>
                                        </p:tav>
                                        <p:tav tm="100000">
                                          <p:val>
                                            <p:strVal val="#ppt_h"/>
                                          </p:val>
                                        </p:tav>
                                      </p:tavLst>
                                    </p:anim>
                                    <p:anim calcmode="lin" valueType="num">
                                      <p:cBhvr>
                                        <p:cTn id="18" dur="1000" fill="hold"/>
                                        <p:tgtEl>
                                          <p:spTgt spid="2111"/>
                                        </p:tgtEl>
                                        <p:attrNameLst>
                                          <p:attrName>style.rotation</p:attrName>
                                        </p:attrNameLst>
                                      </p:cBhvr>
                                      <p:tavLst>
                                        <p:tav tm="0">
                                          <p:val>
                                            <p:fltVal val="90"/>
                                          </p:val>
                                        </p:tav>
                                        <p:tav tm="100000">
                                          <p:val>
                                            <p:fltVal val="0"/>
                                          </p:val>
                                        </p:tav>
                                      </p:tavLst>
                                    </p:anim>
                                    <p:animEffect transition="in" filter="fade">
                                      <p:cBhvr>
                                        <p:cTn id="19" dur="1000"/>
                                        <p:tgtEl>
                                          <p:spTgt spid="211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160"/>
                                        </p:tgtEl>
                                        <p:attrNameLst>
                                          <p:attrName>style.visibility</p:attrName>
                                        </p:attrNameLst>
                                      </p:cBhvr>
                                      <p:to>
                                        <p:strVal val="visible"/>
                                      </p:to>
                                    </p:set>
                                    <p:animEffect transition="in" filter="fade">
                                      <p:cBhvr>
                                        <p:cTn id="22" dur="1000"/>
                                        <p:tgtEl>
                                          <p:spTgt spid="2160"/>
                                        </p:tgtEl>
                                      </p:cBhvr>
                                    </p:animEffect>
                                    <p:anim calcmode="lin" valueType="num">
                                      <p:cBhvr>
                                        <p:cTn id="23" dur="1000" fill="hold"/>
                                        <p:tgtEl>
                                          <p:spTgt spid="2160"/>
                                        </p:tgtEl>
                                        <p:attrNameLst>
                                          <p:attrName>ppt_x</p:attrName>
                                        </p:attrNameLst>
                                      </p:cBhvr>
                                      <p:tavLst>
                                        <p:tav tm="0">
                                          <p:val>
                                            <p:strVal val="#ppt_x"/>
                                          </p:val>
                                        </p:tav>
                                        <p:tav tm="100000">
                                          <p:val>
                                            <p:strVal val="#ppt_x"/>
                                          </p:val>
                                        </p:tav>
                                      </p:tavLst>
                                    </p:anim>
                                    <p:anim calcmode="lin" valueType="num">
                                      <p:cBhvr>
                                        <p:cTn id="24" dur="1000" fill="hold"/>
                                        <p:tgtEl>
                                          <p:spTgt spid="21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6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B6746-CEA8-6BD0-FE13-579EFE21939A}"/>
              </a:ext>
            </a:extLst>
          </p:cNvPr>
          <p:cNvSpPr txBox="1"/>
          <p:nvPr/>
        </p:nvSpPr>
        <p:spPr>
          <a:xfrm>
            <a:off x="1893454" y="1625598"/>
            <a:ext cx="8405091" cy="4401205"/>
          </a:xfrm>
          <a:prstGeom prst="rect">
            <a:avLst/>
          </a:prstGeom>
          <a:noFill/>
        </p:spPr>
        <p:txBody>
          <a:bodyPr wrap="square" rtlCol="0">
            <a:spAutoFit/>
          </a:bodyPr>
          <a:lstStyle/>
          <a:p>
            <a:r>
              <a:rPr lang="en-US" sz="2000" dirty="0"/>
              <a:t>In conclusion, </a:t>
            </a:r>
            <a:r>
              <a:rPr lang="en-US" sz="2000" dirty="0" err="1"/>
              <a:t>ComicAddicts</a:t>
            </a:r>
            <a:r>
              <a:rPr lang="en-US" sz="2000" dirty="0"/>
              <a:t> redefines the comic book experience, offering a groundbreaking platform that stands out in the crowded landscape of online comic websites. Our commitment to providing a realistic reading experience, on-page admin capabilities, and avatar customization sets us apart, creating a unique and engaging space for comic enthusiasts. The flexibility of Silver and Gold memberships caters to diverse user preferences, while community engagement through reviews and ratings fosters a dynamic and interactive user community. </a:t>
            </a:r>
            <a:r>
              <a:rPr lang="en-US" sz="2000" dirty="0" err="1"/>
              <a:t>ComicAddicts</a:t>
            </a:r>
            <a:r>
              <a:rPr lang="en-US" sz="2000" dirty="0"/>
              <a:t> isn't just a platform; it's a journey through captivating stories, innovative features, and a sense of belonging. Join us on this extraordinary adventure as we continue to elevate the comic book experience to new heights. Your comic addiction finds its home at </a:t>
            </a:r>
            <a:r>
              <a:rPr lang="en-US" sz="2000" dirty="0" err="1"/>
              <a:t>ComicAddicts</a:t>
            </a:r>
            <a:r>
              <a:rPr lang="en-US" sz="2000" dirty="0"/>
              <a:t>!</a:t>
            </a:r>
            <a:endParaRPr lang="en-IN" sz="2000" dirty="0"/>
          </a:p>
        </p:txBody>
      </p:sp>
    </p:spTree>
    <p:extLst>
      <p:ext uri="{BB962C8B-B14F-4D97-AF65-F5344CB8AC3E}">
        <p14:creationId xmlns:p14="http://schemas.microsoft.com/office/powerpoint/2010/main" val="3594620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D17C547-074B-46CF-BA22-CFE786FB870F}"/>
              </a:ext>
            </a:extLst>
          </p:cNvPr>
          <p:cNvGrpSpPr>
            <a:grpSpLocks noChangeAspect="1"/>
          </p:cNvGrpSpPr>
          <p:nvPr/>
        </p:nvGrpSpPr>
        <p:grpSpPr bwMode="auto">
          <a:xfrm>
            <a:off x="2607123" y="445028"/>
            <a:ext cx="6714444" cy="6412972"/>
            <a:chOff x="1747" y="484"/>
            <a:chExt cx="3519" cy="3361"/>
          </a:xfrm>
        </p:grpSpPr>
        <p:sp>
          <p:nvSpPr>
            <p:cNvPr id="7" name="Freeform 5">
              <a:extLst>
                <a:ext uri="{FF2B5EF4-FFF2-40B4-BE49-F238E27FC236}">
                  <a16:creationId xmlns:a16="http://schemas.microsoft.com/office/drawing/2014/main" id="{D5C15ACE-7C11-4FE9-A0EC-22C718C0685A}"/>
                </a:ext>
              </a:extLst>
            </p:cNvPr>
            <p:cNvSpPr>
              <a:spLocks/>
            </p:cNvSpPr>
            <p:nvPr/>
          </p:nvSpPr>
          <p:spPr bwMode="auto">
            <a:xfrm>
              <a:off x="2347" y="648"/>
              <a:ext cx="501" cy="500"/>
            </a:xfrm>
            <a:custGeom>
              <a:avLst/>
              <a:gdLst>
                <a:gd name="T0" fmla="*/ 7 w 119"/>
                <a:gd name="T1" fmla="*/ 113 h 119"/>
                <a:gd name="T2" fmla="*/ 7 w 119"/>
                <a:gd name="T3" fmla="*/ 113 h 119"/>
                <a:gd name="T4" fmla="*/ 7 w 119"/>
                <a:gd name="T5" fmla="*/ 88 h 119"/>
                <a:gd name="T6" fmla="*/ 88 w 119"/>
                <a:gd name="T7" fmla="*/ 7 h 119"/>
                <a:gd name="T8" fmla="*/ 112 w 119"/>
                <a:gd name="T9" fmla="*/ 7 h 119"/>
                <a:gd name="T10" fmla="*/ 112 w 119"/>
                <a:gd name="T11" fmla="*/ 7 h 119"/>
                <a:gd name="T12" fmla="*/ 112 w 119"/>
                <a:gd name="T13" fmla="*/ 32 h 119"/>
                <a:gd name="T14" fmla="*/ 32 w 119"/>
                <a:gd name="T15" fmla="*/ 113 h 119"/>
                <a:gd name="T16" fmla="*/ 7 w 119"/>
                <a:gd name="T17" fmla="*/ 1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9">
                  <a:moveTo>
                    <a:pt x="7" y="113"/>
                  </a:moveTo>
                  <a:cubicBezTo>
                    <a:pt x="7" y="113"/>
                    <a:pt x="7" y="113"/>
                    <a:pt x="7" y="113"/>
                  </a:cubicBezTo>
                  <a:cubicBezTo>
                    <a:pt x="0" y="106"/>
                    <a:pt x="0" y="95"/>
                    <a:pt x="7" y="88"/>
                  </a:cubicBezTo>
                  <a:cubicBezTo>
                    <a:pt x="88" y="7"/>
                    <a:pt x="88" y="7"/>
                    <a:pt x="88" y="7"/>
                  </a:cubicBezTo>
                  <a:cubicBezTo>
                    <a:pt x="94" y="0"/>
                    <a:pt x="106" y="0"/>
                    <a:pt x="112" y="7"/>
                  </a:cubicBezTo>
                  <a:cubicBezTo>
                    <a:pt x="112" y="7"/>
                    <a:pt x="112" y="7"/>
                    <a:pt x="112" y="7"/>
                  </a:cubicBezTo>
                  <a:cubicBezTo>
                    <a:pt x="119" y="14"/>
                    <a:pt x="119" y="25"/>
                    <a:pt x="112" y="32"/>
                  </a:cubicBezTo>
                  <a:cubicBezTo>
                    <a:pt x="32" y="113"/>
                    <a:pt x="32" y="113"/>
                    <a:pt x="32" y="113"/>
                  </a:cubicBezTo>
                  <a:cubicBezTo>
                    <a:pt x="25" y="119"/>
                    <a:pt x="14" y="119"/>
                    <a:pt x="7" y="113"/>
                  </a:cubicBezTo>
                  <a:close/>
                </a:path>
              </a:pathLst>
            </a:custGeom>
            <a:solidFill>
              <a:srgbClr val="80C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248DCB58-E149-44E1-BABC-5D3E13C5063B}"/>
                </a:ext>
              </a:extLst>
            </p:cNvPr>
            <p:cNvSpPr>
              <a:spLocks/>
            </p:cNvSpPr>
            <p:nvPr/>
          </p:nvSpPr>
          <p:spPr bwMode="auto">
            <a:xfrm>
              <a:off x="2852" y="484"/>
              <a:ext cx="164" cy="164"/>
            </a:xfrm>
            <a:custGeom>
              <a:avLst/>
              <a:gdLst>
                <a:gd name="T0" fmla="*/ 32 w 39"/>
                <a:gd name="T1" fmla="*/ 7 h 39"/>
                <a:gd name="T2" fmla="*/ 32 w 39"/>
                <a:gd name="T3" fmla="*/ 32 h 39"/>
                <a:gd name="T4" fmla="*/ 7 w 39"/>
                <a:gd name="T5" fmla="*/ 32 h 39"/>
                <a:gd name="T6" fmla="*/ 7 w 39"/>
                <a:gd name="T7" fmla="*/ 7 h 39"/>
                <a:gd name="T8" fmla="*/ 32 w 39"/>
                <a:gd name="T9" fmla="*/ 7 h 39"/>
              </a:gdLst>
              <a:ahLst/>
              <a:cxnLst>
                <a:cxn ang="0">
                  <a:pos x="T0" y="T1"/>
                </a:cxn>
                <a:cxn ang="0">
                  <a:pos x="T2" y="T3"/>
                </a:cxn>
                <a:cxn ang="0">
                  <a:pos x="T4" y="T5"/>
                </a:cxn>
                <a:cxn ang="0">
                  <a:pos x="T6" y="T7"/>
                </a:cxn>
                <a:cxn ang="0">
                  <a:pos x="T8" y="T9"/>
                </a:cxn>
              </a:cxnLst>
              <a:rect l="0" t="0" r="r" b="b"/>
              <a:pathLst>
                <a:path w="39" h="39">
                  <a:moveTo>
                    <a:pt x="32" y="7"/>
                  </a:moveTo>
                  <a:cubicBezTo>
                    <a:pt x="39" y="14"/>
                    <a:pt x="39" y="25"/>
                    <a:pt x="32" y="32"/>
                  </a:cubicBezTo>
                  <a:cubicBezTo>
                    <a:pt x="25" y="39"/>
                    <a:pt x="14" y="39"/>
                    <a:pt x="7" y="32"/>
                  </a:cubicBezTo>
                  <a:cubicBezTo>
                    <a:pt x="0" y="25"/>
                    <a:pt x="0" y="14"/>
                    <a:pt x="7" y="7"/>
                  </a:cubicBezTo>
                  <a:cubicBezTo>
                    <a:pt x="14" y="0"/>
                    <a:pt x="25" y="0"/>
                    <a:pt x="32" y="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77915F4A-E034-4999-987A-D7D61AEDE59F}"/>
                </a:ext>
              </a:extLst>
            </p:cNvPr>
            <p:cNvSpPr>
              <a:spLocks/>
            </p:cNvSpPr>
            <p:nvPr/>
          </p:nvSpPr>
          <p:spPr bwMode="auto">
            <a:xfrm>
              <a:off x="4744" y="1136"/>
              <a:ext cx="501" cy="500"/>
            </a:xfrm>
            <a:custGeom>
              <a:avLst/>
              <a:gdLst>
                <a:gd name="T0" fmla="*/ 7 w 119"/>
                <a:gd name="T1" fmla="*/ 113 h 119"/>
                <a:gd name="T2" fmla="*/ 7 w 119"/>
                <a:gd name="T3" fmla="*/ 113 h 119"/>
                <a:gd name="T4" fmla="*/ 7 w 119"/>
                <a:gd name="T5" fmla="*/ 88 h 119"/>
                <a:gd name="T6" fmla="*/ 88 w 119"/>
                <a:gd name="T7" fmla="*/ 7 h 119"/>
                <a:gd name="T8" fmla="*/ 112 w 119"/>
                <a:gd name="T9" fmla="*/ 7 h 119"/>
                <a:gd name="T10" fmla="*/ 112 w 119"/>
                <a:gd name="T11" fmla="*/ 7 h 119"/>
                <a:gd name="T12" fmla="*/ 112 w 119"/>
                <a:gd name="T13" fmla="*/ 32 h 119"/>
                <a:gd name="T14" fmla="*/ 32 w 119"/>
                <a:gd name="T15" fmla="*/ 113 h 119"/>
                <a:gd name="T16" fmla="*/ 7 w 119"/>
                <a:gd name="T17" fmla="*/ 1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9">
                  <a:moveTo>
                    <a:pt x="7" y="113"/>
                  </a:moveTo>
                  <a:cubicBezTo>
                    <a:pt x="7" y="113"/>
                    <a:pt x="7" y="113"/>
                    <a:pt x="7" y="113"/>
                  </a:cubicBezTo>
                  <a:cubicBezTo>
                    <a:pt x="0" y="106"/>
                    <a:pt x="0" y="95"/>
                    <a:pt x="7" y="88"/>
                  </a:cubicBezTo>
                  <a:cubicBezTo>
                    <a:pt x="88" y="7"/>
                    <a:pt x="88" y="7"/>
                    <a:pt x="88" y="7"/>
                  </a:cubicBezTo>
                  <a:cubicBezTo>
                    <a:pt x="94" y="0"/>
                    <a:pt x="106" y="0"/>
                    <a:pt x="112" y="7"/>
                  </a:cubicBezTo>
                  <a:cubicBezTo>
                    <a:pt x="112" y="7"/>
                    <a:pt x="112" y="7"/>
                    <a:pt x="112" y="7"/>
                  </a:cubicBezTo>
                  <a:cubicBezTo>
                    <a:pt x="119" y="14"/>
                    <a:pt x="119" y="25"/>
                    <a:pt x="112" y="32"/>
                  </a:cubicBezTo>
                  <a:cubicBezTo>
                    <a:pt x="32" y="113"/>
                    <a:pt x="32" y="113"/>
                    <a:pt x="32" y="113"/>
                  </a:cubicBezTo>
                  <a:cubicBezTo>
                    <a:pt x="25" y="119"/>
                    <a:pt x="14" y="119"/>
                    <a:pt x="7" y="113"/>
                  </a:cubicBezTo>
                  <a:close/>
                </a:path>
              </a:pathLst>
            </a:custGeom>
            <a:solidFill>
              <a:srgbClr val="FFB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41C82B9B-2E57-43B5-833E-8B234F3DD323}"/>
                </a:ext>
              </a:extLst>
            </p:cNvPr>
            <p:cNvSpPr>
              <a:spLocks/>
            </p:cNvSpPr>
            <p:nvPr/>
          </p:nvSpPr>
          <p:spPr bwMode="auto">
            <a:xfrm>
              <a:off x="5030" y="568"/>
              <a:ext cx="165" cy="160"/>
            </a:xfrm>
            <a:custGeom>
              <a:avLst/>
              <a:gdLst>
                <a:gd name="T0" fmla="*/ 32 w 39"/>
                <a:gd name="T1" fmla="*/ 7 h 38"/>
                <a:gd name="T2" fmla="*/ 32 w 39"/>
                <a:gd name="T3" fmla="*/ 31 h 38"/>
                <a:gd name="T4" fmla="*/ 7 w 39"/>
                <a:gd name="T5" fmla="*/ 31 h 38"/>
                <a:gd name="T6" fmla="*/ 7 w 39"/>
                <a:gd name="T7" fmla="*/ 7 h 38"/>
                <a:gd name="T8" fmla="*/ 32 w 39"/>
                <a:gd name="T9" fmla="*/ 7 h 38"/>
              </a:gdLst>
              <a:ahLst/>
              <a:cxnLst>
                <a:cxn ang="0">
                  <a:pos x="T0" y="T1"/>
                </a:cxn>
                <a:cxn ang="0">
                  <a:pos x="T2" y="T3"/>
                </a:cxn>
                <a:cxn ang="0">
                  <a:pos x="T4" y="T5"/>
                </a:cxn>
                <a:cxn ang="0">
                  <a:pos x="T6" y="T7"/>
                </a:cxn>
                <a:cxn ang="0">
                  <a:pos x="T8" y="T9"/>
                </a:cxn>
              </a:cxnLst>
              <a:rect l="0" t="0" r="r" b="b"/>
              <a:pathLst>
                <a:path w="39" h="38">
                  <a:moveTo>
                    <a:pt x="32" y="7"/>
                  </a:moveTo>
                  <a:cubicBezTo>
                    <a:pt x="39" y="13"/>
                    <a:pt x="39" y="24"/>
                    <a:pt x="32" y="31"/>
                  </a:cubicBezTo>
                  <a:cubicBezTo>
                    <a:pt x="25" y="38"/>
                    <a:pt x="14" y="38"/>
                    <a:pt x="7" y="31"/>
                  </a:cubicBezTo>
                  <a:cubicBezTo>
                    <a:pt x="0" y="24"/>
                    <a:pt x="0" y="13"/>
                    <a:pt x="7" y="7"/>
                  </a:cubicBezTo>
                  <a:cubicBezTo>
                    <a:pt x="14" y="0"/>
                    <a:pt x="25" y="0"/>
                    <a:pt x="32" y="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71808AB0-BE2C-413B-8327-5A688E21F5F7}"/>
                </a:ext>
              </a:extLst>
            </p:cNvPr>
            <p:cNvSpPr>
              <a:spLocks/>
            </p:cNvSpPr>
            <p:nvPr/>
          </p:nvSpPr>
          <p:spPr bwMode="auto">
            <a:xfrm>
              <a:off x="1747" y="2599"/>
              <a:ext cx="164" cy="164"/>
            </a:xfrm>
            <a:custGeom>
              <a:avLst/>
              <a:gdLst>
                <a:gd name="T0" fmla="*/ 32 w 39"/>
                <a:gd name="T1" fmla="*/ 7 h 39"/>
                <a:gd name="T2" fmla="*/ 32 w 39"/>
                <a:gd name="T3" fmla="*/ 32 h 39"/>
                <a:gd name="T4" fmla="*/ 7 w 39"/>
                <a:gd name="T5" fmla="*/ 32 h 39"/>
                <a:gd name="T6" fmla="*/ 7 w 39"/>
                <a:gd name="T7" fmla="*/ 7 h 39"/>
                <a:gd name="T8" fmla="*/ 32 w 39"/>
                <a:gd name="T9" fmla="*/ 7 h 39"/>
              </a:gdLst>
              <a:ahLst/>
              <a:cxnLst>
                <a:cxn ang="0">
                  <a:pos x="T0" y="T1"/>
                </a:cxn>
                <a:cxn ang="0">
                  <a:pos x="T2" y="T3"/>
                </a:cxn>
                <a:cxn ang="0">
                  <a:pos x="T4" y="T5"/>
                </a:cxn>
                <a:cxn ang="0">
                  <a:pos x="T6" y="T7"/>
                </a:cxn>
                <a:cxn ang="0">
                  <a:pos x="T8" y="T9"/>
                </a:cxn>
              </a:cxnLst>
              <a:rect l="0" t="0" r="r" b="b"/>
              <a:pathLst>
                <a:path w="39" h="39">
                  <a:moveTo>
                    <a:pt x="32" y="7"/>
                  </a:moveTo>
                  <a:cubicBezTo>
                    <a:pt x="39" y="14"/>
                    <a:pt x="39" y="25"/>
                    <a:pt x="32" y="32"/>
                  </a:cubicBezTo>
                  <a:cubicBezTo>
                    <a:pt x="25" y="39"/>
                    <a:pt x="14" y="39"/>
                    <a:pt x="7" y="32"/>
                  </a:cubicBezTo>
                  <a:cubicBezTo>
                    <a:pt x="0" y="25"/>
                    <a:pt x="0" y="14"/>
                    <a:pt x="7" y="7"/>
                  </a:cubicBezTo>
                  <a:cubicBezTo>
                    <a:pt x="14" y="0"/>
                    <a:pt x="25" y="0"/>
                    <a:pt x="32" y="7"/>
                  </a:cubicBezTo>
                  <a:close/>
                </a:path>
              </a:pathLst>
            </a:custGeom>
            <a:solidFill>
              <a:srgbClr val="80C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
              <a:extLst>
                <a:ext uri="{FF2B5EF4-FFF2-40B4-BE49-F238E27FC236}">
                  <a16:creationId xmlns:a16="http://schemas.microsoft.com/office/drawing/2014/main" id="{6A93FE34-86E1-4718-9C0B-DE0917827F55}"/>
                </a:ext>
              </a:extLst>
            </p:cNvPr>
            <p:cNvSpPr>
              <a:spLocks/>
            </p:cNvSpPr>
            <p:nvPr/>
          </p:nvSpPr>
          <p:spPr bwMode="auto">
            <a:xfrm>
              <a:off x="1885" y="841"/>
              <a:ext cx="159" cy="160"/>
            </a:xfrm>
            <a:custGeom>
              <a:avLst/>
              <a:gdLst>
                <a:gd name="T0" fmla="*/ 32 w 38"/>
                <a:gd name="T1" fmla="*/ 7 h 38"/>
                <a:gd name="T2" fmla="*/ 32 w 38"/>
                <a:gd name="T3" fmla="*/ 32 h 38"/>
                <a:gd name="T4" fmla="*/ 7 w 38"/>
                <a:gd name="T5" fmla="*/ 32 h 38"/>
                <a:gd name="T6" fmla="*/ 7 w 38"/>
                <a:gd name="T7" fmla="*/ 7 h 38"/>
                <a:gd name="T8" fmla="*/ 32 w 38"/>
                <a:gd name="T9" fmla="*/ 7 h 38"/>
              </a:gdLst>
              <a:ahLst/>
              <a:cxnLst>
                <a:cxn ang="0">
                  <a:pos x="T0" y="T1"/>
                </a:cxn>
                <a:cxn ang="0">
                  <a:pos x="T2" y="T3"/>
                </a:cxn>
                <a:cxn ang="0">
                  <a:pos x="T4" y="T5"/>
                </a:cxn>
                <a:cxn ang="0">
                  <a:pos x="T6" y="T7"/>
                </a:cxn>
                <a:cxn ang="0">
                  <a:pos x="T8" y="T9"/>
                </a:cxn>
              </a:cxnLst>
              <a:rect l="0" t="0" r="r" b="b"/>
              <a:pathLst>
                <a:path w="38" h="38">
                  <a:moveTo>
                    <a:pt x="32" y="7"/>
                  </a:moveTo>
                  <a:cubicBezTo>
                    <a:pt x="38" y="14"/>
                    <a:pt x="38" y="25"/>
                    <a:pt x="32" y="32"/>
                  </a:cubicBezTo>
                  <a:cubicBezTo>
                    <a:pt x="25" y="38"/>
                    <a:pt x="14" y="38"/>
                    <a:pt x="7" y="32"/>
                  </a:cubicBezTo>
                  <a:cubicBezTo>
                    <a:pt x="0" y="25"/>
                    <a:pt x="0" y="14"/>
                    <a:pt x="7" y="7"/>
                  </a:cubicBezTo>
                  <a:cubicBezTo>
                    <a:pt x="14" y="0"/>
                    <a:pt x="25" y="0"/>
                    <a:pt x="32" y="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41A683EF-1A45-4D86-A592-387F1C8253E6}"/>
                </a:ext>
              </a:extLst>
            </p:cNvPr>
            <p:cNvSpPr>
              <a:spLocks/>
            </p:cNvSpPr>
            <p:nvPr/>
          </p:nvSpPr>
          <p:spPr bwMode="auto">
            <a:xfrm>
              <a:off x="3172" y="3680"/>
              <a:ext cx="159" cy="165"/>
            </a:xfrm>
            <a:custGeom>
              <a:avLst/>
              <a:gdLst>
                <a:gd name="T0" fmla="*/ 31 w 38"/>
                <a:gd name="T1" fmla="*/ 7 h 39"/>
                <a:gd name="T2" fmla="*/ 31 w 38"/>
                <a:gd name="T3" fmla="*/ 32 h 39"/>
                <a:gd name="T4" fmla="*/ 7 w 38"/>
                <a:gd name="T5" fmla="*/ 32 h 39"/>
                <a:gd name="T6" fmla="*/ 7 w 38"/>
                <a:gd name="T7" fmla="*/ 7 h 39"/>
                <a:gd name="T8" fmla="*/ 31 w 38"/>
                <a:gd name="T9" fmla="*/ 7 h 39"/>
              </a:gdLst>
              <a:ahLst/>
              <a:cxnLst>
                <a:cxn ang="0">
                  <a:pos x="T0" y="T1"/>
                </a:cxn>
                <a:cxn ang="0">
                  <a:pos x="T2" y="T3"/>
                </a:cxn>
                <a:cxn ang="0">
                  <a:pos x="T4" y="T5"/>
                </a:cxn>
                <a:cxn ang="0">
                  <a:pos x="T6" y="T7"/>
                </a:cxn>
                <a:cxn ang="0">
                  <a:pos x="T8" y="T9"/>
                </a:cxn>
              </a:cxnLst>
              <a:rect l="0" t="0" r="r" b="b"/>
              <a:pathLst>
                <a:path w="38" h="39">
                  <a:moveTo>
                    <a:pt x="31" y="7"/>
                  </a:moveTo>
                  <a:cubicBezTo>
                    <a:pt x="38" y="14"/>
                    <a:pt x="38" y="25"/>
                    <a:pt x="31" y="32"/>
                  </a:cubicBezTo>
                  <a:cubicBezTo>
                    <a:pt x="25" y="39"/>
                    <a:pt x="13" y="39"/>
                    <a:pt x="7" y="32"/>
                  </a:cubicBezTo>
                  <a:cubicBezTo>
                    <a:pt x="0" y="25"/>
                    <a:pt x="0" y="14"/>
                    <a:pt x="7" y="7"/>
                  </a:cubicBezTo>
                  <a:cubicBezTo>
                    <a:pt x="13" y="0"/>
                    <a:pt x="25" y="0"/>
                    <a:pt x="31" y="7"/>
                  </a:cubicBezTo>
                  <a:close/>
                </a:path>
              </a:pathLst>
            </a:custGeom>
            <a:solidFill>
              <a:srgbClr val="80C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336738B4-343C-42D2-8746-16FB0CFF8923}"/>
                </a:ext>
              </a:extLst>
            </p:cNvPr>
            <p:cNvSpPr>
              <a:spLocks noEditPoints="1"/>
            </p:cNvSpPr>
            <p:nvPr/>
          </p:nvSpPr>
          <p:spPr bwMode="auto">
            <a:xfrm>
              <a:off x="3710" y="1725"/>
              <a:ext cx="1556" cy="1556"/>
            </a:xfrm>
            <a:custGeom>
              <a:avLst/>
              <a:gdLst>
                <a:gd name="T0" fmla="*/ 54 w 370"/>
                <a:gd name="T1" fmla="*/ 316 h 370"/>
                <a:gd name="T2" fmla="*/ 146 w 370"/>
                <a:gd name="T3" fmla="*/ 366 h 370"/>
                <a:gd name="T4" fmla="*/ 4 w 370"/>
                <a:gd name="T5" fmla="*/ 224 h 370"/>
                <a:gd name="T6" fmla="*/ 54 w 370"/>
                <a:gd name="T7" fmla="*/ 316 h 370"/>
                <a:gd name="T8" fmla="*/ 0 w 370"/>
                <a:gd name="T9" fmla="*/ 182 h 370"/>
                <a:gd name="T10" fmla="*/ 188 w 370"/>
                <a:gd name="T11" fmla="*/ 370 h 370"/>
                <a:gd name="T12" fmla="*/ 226 w 370"/>
                <a:gd name="T13" fmla="*/ 366 h 370"/>
                <a:gd name="T14" fmla="*/ 4 w 370"/>
                <a:gd name="T15" fmla="*/ 144 h 370"/>
                <a:gd name="T16" fmla="*/ 0 w 370"/>
                <a:gd name="T17" fmla="*/ 182 h 370"/>
                <a:gd name="T18" fmla="*/ 14 w 370"/>
                <a:gd name="T19" fmla="*/ 115 h 370"/>
                <a:gd name="T20" fmla="*/ 255 w 370"/>
                <a:gd name="T21" fmla="*/ 357 h 370"/>
                <a:gd name="T22" fmla="*/ 283 w 370"/>
                <a:gd name="T23" fmla="*/ 342 h 370"/>
                <a:gd name="T24" fmla="*/ 28 w 370"/>
                <a:gd name="T25" fmla="*/ 88 h 370"/>
                <a:gd name="T26" fmla="*/ 14 w 370"/>
                <a:gd name="T27" fmla="*/ 115 h 370"/>
                <a:gd name="T28" fmla="*/ 54 w 370"/>
                <a:gd name="T29" fmla="*/ 55 h 370"/>
                <a:gd name="T30" fmla="*/ 44 w 370"/>
                <a:gd name="T31" fmla="*/ 66 h 370"/>
                <a:gd name="T32" fmla="*/ 305 w 370"/>
                <a:gd name="T33" fmla="*/ 326 h 370"/>
                <a:gd name="T34" fmla="*/ 316 w 370"/>
                <a:gd name="T35" fmla="*/ 316 h 370"/>
                <a:gd name="T36" fmla="*/ 326 w 370"/>
                <a:gd name="T37" fmla="*/ 305 h 370"/>
                <a:gd name="T38" fmla="*/ 65 w 370"/>
                <a:gd name="T39" fmla="*/ 45 h 370"/>
                <a:gd name="T40" fmla="*/ 54 w 370"/>
                <a:gd name="T41" fmla="*/ 55 h 370"/>
                <a:gd name="T42" fmla="*/ 87 w 370"/>
                <a:gd name="T43" fmla="*/ 28 h 370"/>
                <a:gd name="T44" fmla="*/ 342 w 370"/>
                <a:gd name="T45" fmla="*/ 283 h 370"/>
                <a:gd name="T46" fmla="*/ 356 w 370"/>
                <a:gd name="T47" fmla="*/ 255 h 370"/>
                <a:gd name="T48" fmla="*/ 115 w 370"/>
                <a:gd name="T49" fmla="*/ 14 h 370"/>
                <a:gd name="T50" fmla="*/ 87 w 370"/>
                <a:gd name="T51" fmla="*/ 28 h 370"/>
                <a:gd name="T52" fmla="*/ 144 w 370"/>
                <a:gd name="T53" fmla="*/ 5 h 370"/>
                <a:gd name="T54" fmla="*/ 365 w 370"/>
                <a:gd name="T55" fmla="*/ 226 h 370"/>
                <a:gd name="T56" fmla="*/ 370 w 370"/>
                <a:gd name="T57" fmla="*/ 189 h 370"/>
                <a:gd name="T58" fmla="*/ 181 w 370"/>
                <a:gd name="T59" fmla="*/ 0 h 370"/>
                <a:gd name="T60" fmla="*/ 144 w 370"/>
                <a:gd name="T61" fmla="*/ 5 h 370"/>
                <a:gd name="T62" fmla="*/ 223 w 370"/>
                <a:gd name="T63" fmla="*/ 4 h 370"/>
                <a:gd name="T64" fmla="*/ 366 w 370"/>
                <a:gd name="T65" fmla="*/ 147 h 370"/>
                <a:gd name="T66" fmla="*/ 316 w 370"/>
                <a:gd name="T67" fmla="*/ 55 h 370"/>
                <a:gd name="T68" fmla="*/ 223 w 370"/>
                <a:gd name="T69" fmla="*/ 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0" h="370">
                  <a:moveTo>
                    <a:pt x="54" y="316"/>
                  </a:moveTo>
                  <a:cubicBezTo>
                    <a:pt x="80" y="342"/>
                    <a:pt x="112" y="359"/>
                    <a:pt x="146" y="366"/>
                  </a:cubicBezTo>
                  <a:cubicBezTo>
                    <a:pt x="4" y="224"/>
                    <a:pt x="4" y="224"/>
                    <a:pt x="4" y="224"/>
                  </a:cubicBezTo>
                  <a:cubicBezTo>
                    <a:pt x="11" y="258"/>
                    <a:pt x="28" y="290"/>
                    <a:pt x="54" y="316"/>
                  </a:cubicBezTo>
                  <a:close/>
                  <a:moveTo>
                    <a:pt x="0" y="182"/>
                  </a:moveTo>
                  <a:cubicBezTo>
                    <a:pt x="188" y="370"/>
                    <a:pt x="188" y="370"/>
                    <a:pt x="188" y="370"/>
                  </a:cubicBezTo>
                  <a:cubicBezTo>
                    <a:pt x="201" y="370"/>
                    <a:pt x="214" y="368"/>
                    <a:pt x="226" y="366"/>
                  </a:cubicBezTo>
                  <a:cubicBezTo>
                    <a:pt x="4" y="144"/>
                    <a:pt x="4" y="144"/>
                    <a:pt x="4" y="144"/>
                  </a:cubicBezTo>
                  <a:cubicBezTo>
                    <a:pt x="2" y="157"/>
                    <a:pt x="0" y="169"/>
                    <a:pt x="0" y="182"/>
                  </a:cubicBezTo>
                  <a:close/>
                  <a:moveTo>
                    <a:pt x="14" y="115"/>
                  </a:moveTo>
                  <a:cubicBezTo>
                    <a:pt x="255" y="357"/>
                    <a:pt x="255" y="357"/>
                    <a:pt x="255" y="357"/>
                  </a:cubicBezTo>
                  <a:cubicBezTo>
                    <a:pt x="264" y="353"/>
                    <a:pt x="274" y="348"/>
                    <a:pt x="283" y="342"/>
                  </a:cubicBezTo>
                  <a:cubicBezTo>
                    <a:pt x="28" y="88"/>
                    <a:pt x="28" y="88"/>
                    <a:pt x="28" y="88"/>
                  </a:cubicBezTo>
                  <a:cubicBezTo>
                    <a:pt x="22" y="96"/>
                    <a:pt x="18" y="106"/>
                    <a:pt x="14" y="115"/>
                  </a:cubicBezTo>
                  <a:close/>
                  <a:moveTo>
                    <a:pt x="54" y="55"/>
                  </a:moveTo>
                  <a:cubicBezTo>
                    <a:pt x="51" y="58"/>
                    <a:pt x="47" y="62"/>
                    <a:pt x="44" y="66"/>
                  </a:cubicBezTo>
                  <a:cubicBezTo>
                    <a:pt x="305" y="326"/>
                    <a:pt x="305" y="326"/>
                    <a:pt x="305" y="326"/>
                  </a:cubicBezTo>
                  <a:cubicBezTo>
                    <a:pt x="308" y="323"/>
                    <a:pt x="312" y="320"/>
                    <a:pt x="316" y="316"/>
                  </a:cubicBezTo>
                  <a:cubicBezTo>
                    <a:pt x="319" y="313"/>
                    <a:pt x="322" y="309"/>
                    <a:pt x="326" y="305"/>
                  </a:cubicBezTo>
                  <a:cubicBezTo>
                    <a:pt x="65" y="45"/>
                    <a:pt x="65" y="45"/>
                    <a:pt x="65" y="45"/>
                  </a:cubicBezTo>
                  <a:cubicBezTo>
                    <a:pt x="61" y="48"/>
                    <a:pt x="58" y="51"/>
                    <a:pt x="54" y="55"/>
                  </a:cubicBezTo>
                  <a:close/>
                  <a:moveTo>
                    <a:pt x="87" y="28"/>
                  </a:moveTo>
                  <a:cubicBezTo>
                    <a:pt x="342" y="283"/>
                    <a:pt x="342" y="283"/>
                    <a:pt x="342" y="283"/>
                  </a:cubicBezTo>
                  <a:cubicBezTo>
                    <a:pt x="347" y="274"/>
                    <a:pt x="352" y="265"/>
                    <a:pt x="356" y="255"/>
                  </a:cubicBezTo>
                  <a:cubicBezTo>
                    <a:pt x="115" y="14"/>
                    <a:pt x="115" y="14"/>
                    <a:pt x="115" y="14"/>
                  </a:cubicBezTo>
                  <a:cubicBezTo>
                    <a:pt x="105" y="18"/>
                    <a:pt x="96" y="23"/>
                    <a:pt x="87" y="28"/>
                  </a:cubicBezTo>
                  <a:close/>
                  <a:moveTo>
                    <a:pt x="144" y="5"/>
                  </a:moveTo>
                  <a:cubicBezTo>
                    <a:pt x="365" y="226"/>
                    <a:pt x="365" y="226"/>
                    <a:pt x="365" y="226"/>
                  </a:cubicBezTo>
                  <a:cubicBezTo>
                    <a:pt x="368" y="214"/>
                    <a:pt x="369" y="201"/>
                    <a:pt x="370" y="189"/>
                  </a:cubicBezTo>
                  <a:cubicBezTo>
                    <a:pt x="181" y="0"/>
                    <a:pt x="181" y="0"/>
                    <a:pt x="181" y="0"/>
                  </a:cubicBezTo>
                  <a:cubicBezTo>
                    <a:pt x="169" y="1"/>
                    <a:pt x="156" y="2"/>
                    <a:pt x="144" y="5"/>
                  </a:cubicBezTo>
                  <a:close/>
                  <a:moveTo>
                    <a:pt x="223" y="4"/>
                  </a:moveTo>
                  <a:cubicBezTo>
                    <a:pt x="366" y="147"/>
                    <a:pt x="366" y="147"/>
                    <a:pt x="366" y="147"/>
                  </a:cubicBezTo>
                  <a:cubicBezTo>
                    <a:pt x="359" y="113"/>
                    <a:pt x="342" y="81"/>
                    <a:pt x="316" y="55"/>
                  </a:cubicBezTo>
                  <a:cubicBezTo>
                    <a:pt x="289" y="28"/>
                    <a:pt x="257" y="12"/>
                    <a:pt x="223" y="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13">
              <a:extLst>
                <a:ext uri="{FF2B5EF4-FFF2-40B4-BE49-F238E27FC236}">
                  <a16:creationId xmlns:a16="http://schemas.microsoft.com/office/drawing/2014/main" id="{7769FE68-4BAF-4174-AA23-0E25F8EE29B6}"/>
                </a:ext>
              </a:extLst>
            </p:cNvPr>
            <p:cNvSpPr>
              <a:spLocks noChangeArrowheads="1"/>
            </p:cNvSpPr>
            <p:nvPr/>
          </p:nvSpPr>
          <p:spPr bwMode="auto">
            <a:xfrm>
              <a:off x="1893" y="1506"/>
              <a:ext cx="1228" cy="1232"/>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ABCB7B33-4D36-4914-AA6C-34C1F0D99BD6}"/>
                </a:ext>
              </a:extLst>
            </p:cNvPr>
            <p:cNvSpPr>
              <a:spLocks/>
            </p:cNvSpPr>
            <p:nvPr/>
          </p:nvSpPr>
          <p:spPr bwMode="auto">
            <a:xfrm>
              <a:off x="2204" y="639"/>
              <a:ext cx="2124" cy="2503"/>
            </a:xfrm>
            <a:custGeom>
              <a:avLst/>
              <a:gdLst>
                <a:gd name="T0" fmla="*/ 466 w 505"/>
                <a:gd name="T1" fmla="*/ 8 h 595"/>
                <a:gd name="T2" fmla="*/ 71 w 505"/>
                <a:gd name="T3" fmla="*/ 403 h 595"/>
                <a:gd name="T4" fmla="*/ 71 w 505"/>
                <a:gd name="T5" fmla="*/ 434 h 595"/>
                <a:gd name="T6" fmla="*/ 83 w 505"/>
                <a:gd name="T7" fmla="*/ 440 h 595"/>
                <a:gd name="T8" fmla="*/ 17 w 505"/>
                <a:gd name="T9" fmla="*/ 506 h 595"/>
                <a:gd name="T10" fmla="*/ 17 w 505"/>
                <a:gd name="T11" fmla="*/ 537 h 595"/>
                <a:gd name="T12" fmla="*/ 17 w 505"/>
                <a:gd name="T13" fmla="*/ 537 h 595"/>
                <a:gd name="T14" fmla="*/ 23 w 505"/>
                <a:gd name="T15" fmla="*/ 542 h 595"/>
                <a:gd name="T16" fmla="*/ 8 w 505"/>
                <a:gd name="T17" fmla="*/ 556 h 595"/>
                <a:gd name="T18" fmla="*/ 8 w 505"/>
                <a:gd name="T19" fmla="*/ 587 h 595"/>
                <a:gd name="T20" fmla="*/ 39 w 505"/>
                <a:gd name="T21" fmla="*/ 587 h 595"/>
                <a:gd name="T22" fmla="*/ 423 w 505"/>
                <a:gd name="T23" fmla="*/ 203 h 595"/>
                <a:gd name="T24" fmla="*/ 423 w 505"/>
                <a:gd name="T25" fmla="*/ 172 h 595"/>
                <a:gd name="T26" fmla="*/ 393 w 505"/>
                <a:gd name="T27" fmla="*/ 172 h 595"/>
                <a:gd name="T28" fmla="*/ 341 w 505"/>
                <a:gd name="T29" fmla="*/ 223 h 595"/>
                <a:gd name="T30" fmla="*/ 337 w 505"/>
                <a:gd name="T31" fmla="*/ 217 h 595"/>
                <a:gd name="T32" fmla="*/ 337 w 505"/>
                <a:gd name="T33" fmla="*/ 217 h 595"/>
                <a:gd name="T34" fmla="*/ 324 w 505"/>
                <a:gd name="T35" fmla="*/ 211 h 595"/>
                <a:gd name="T36" fmla="*/ 496 w 505"/>
                <a:gd name="T37" fmla="*/ 39 h 595"/>
                <a:gd name="T38" fmla="*/ 496 w 505"/>
                <a:gd name="T39" fmla="*/ 8 h 595"/>
                <a:gd name="T40" fmla="*/ 466 w 505"/>
                <a:gd name="T41" fmla="*/ 8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5" h="595">
                  <a:moveTo>
                    <a:pt x="466" y="8"/>
                  </a:moveTo>
                  <a:cubicBezTo>
                    <a:pt x="71" y="403"/>
                    <a:pt x="71" y="403"/>
                    <a:pt x="71" y="403"/>
                  </a:cubicBezTo>
                  <a:cubicBezTo>
                    <a:pt x="62" y="411"/>
                    <a:pt x="62" y="425"/>
                    <a:pt x="71" y="434"/>
                  </a:cubicBezTo>
                  <a:cubicBezTo>
                    <a:pt x="74" y="437"/>
                    <a:pt x="79" y="439"/>
                    <a:pt x="83" y="440"/>
                  </a:cubicBezTo>
                  <a:cubicBezTo>
                    <a:pt x="17" y="506"/>
                    <a:pt x="17" y="506"/>
                    <a:pt x="17" y="506"/>
                  </a:cubicBezTo>
                  <a:cubicBezTo>
                    <a:pt x="8" y="515"/>
                    <a:pt x="8" y="529"/>
                    <a:pt x="17" y="537"/>
                  </a:cubicBezTo>
                  <a:cubicBezTo>
                    <a:pt x="17" y="537"/>
                    <a:pt x="17" y="537"/>
                    <a:pt x="17" y="537"/>
                  </a:cubicBezTo>
                  <a:cubicBezTo>
                    <a:pt x="19" y="539"/>
                    <a:pt x="21" y="540"/>
                    <a:pt x="23" y="542"/>
                  </a:cubicBezTo>
                  <a:cubicBezTo>
                    <a:pt x="8" y="556"/>
                    <a:pt x="8" y="556"/>
                    <a:pt x="8" y="556"/>
                  </a:cubicBezTo>
                  <a:cubicBezTo>
                    <a:pt x="0" y="565"/>
                    <a:pt x="0" y="579"/>
                    <a:pt x="8" y="587"/>
                  </a:cubicBezTo>
                  <a:cubicBezTo>
                    <a:pt x="17" y="595"/>
                    <a:pt x="30" y="595"/>
                    <a:pt x="39" y="587"/>
                  </a:cubicBezTo>
                  <a:cubicBezTo>
                    <a:pt x="423" y="203"/>
                    <a:pt x="423" y="203"/>
                    <a:pt x="423" y="203"/>
                  </a:cubicBezTo>
                  <a:cubicBezTo>
                    <a:pt x="432" y="194"/>
                    <a:pt x="432" y="181"/>
                    <a:pt x="423" y="172"/>
                  </a:cubicBezTo>
                  <a:cubicBezTo>
                    <a:pt x="415" y="164"/>
                    <a:pt x="401" y="164"/>
                    <a:pt x="393" y="172"/>
                  </a:cubicBezTo>
                  <a:cubicBezTo>
                    <a:pt x="341" y="223"/>
                    <a:pt x="341" y="223"/>
                    <a:pt x="341" y="223"/>
                  </a:cubicBezTo>
                  <a:cubicBezTo>
                    <a:pt x="340" y="221"/>
                    <a:pt x="339" y="219"/>
                    <a:pt x="337" y="217"/>
                  </a:cubicBezTo>
                  <a:cubicBezTo>
                    <a:pt x="337" y="217"/>
                    <a:pt x="337" y="217"/>
                    <a:pt x="337" y="217"/>
                  </a:cubicBezTo>
                  <a:cubicBezTo>
                    <a:pt x="333" y="213"/>
                    <a:pt x="329" y="211"/>
                    <a:pt x="324" y="211"/>
                  </a:cubicBezTo>
                  <a:cubicBezTo>
                    <a:pt x="496" y="39"/>
                    <a:pt x="496" y="39"/>
                    <a:pt x="496" y="39"/>
                  </a:cubicBezTo>
                  <a:cubicBezTo>
                    <a:pt x="505" y="30"/>
                    <a:pt x="505" y="17"/>
                    <a:pt x="496" y="8"/>
                  </a:cubicBezTo>
                  <a:cubicBezTo>
                    <a:pt x="488" y="0"/>
                    <a:pt x="474" y="0"/>
                    <a:pt x="466" y="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95DA094F-9373-46A3-8219-EBF837456F01}"/>
                </a:ext>
              </a:extLst>
            </p:cNvPr>
            <p:cNvSpPr>
              <a:spLocks/>
            </p:cNvSpPr>
            <p:nvPr/>
          </p:nvSpPr>
          <p:spPr bwMode="auto">
            <a:xfrm>
              <a:off x="2557" y="921"/>
              <a:ext cx="2330" cy="2776"/>
            </a:xfrm>
            <a:custGeom>
              <a:avLst/>
              <a:gdLst>
                <a:gd name="T0" fmla="*/ 509 w 554"/>
                <a:gd name="T1" fmla="*/ 10 h 660"/>
                <a:gd name="T2" fmla="*/ 75 w 554"/>
                <a:gd name="T3" fmla="*/ 444 h 660"/>
                <a:gd name="T4" fmla="*/ 76 w 554"/>
                <a:gd name="T5" fmla="*/ 478 h 660"/>
                <a:gd name="T6" fmla="*/ 91 w 554"/>
                <a:gd name="T7" fmla="*/ 486 h 660"/>
                <a:gd name="T8" fmla="*/ 17 w 554"/>
                <a:gd name="T9" fmla="*/ 559 h 660"/>
                <a:gd name="T10" fmla="*/ 18 w 554"/>
                <a:gd name="T11" fmla="*/ 594 h 660"/>
                <a:gd name="T12" fmla="*/ 18 w 554"/>
                <a:gd name="T13" fmla="*/ 594 h 660"/>
                <a:gd name="T14" fmla="*/ 26 w 554"/>
                <a:gd name="T15" fmla="*/ 599 h 660"/>
                <a:gd name="T16" fmla="*/ 9 w 554"/>
                <a:gd name="T17" fmla="*/ 615 h 660"/>
                <a:gd name="T18" fmla="*/ 10 w 554"/>
                <a:gd name="T19" fmla="*/ 650 h 660"/>
                <a:gd name="T20" fmla="*/ 45 w 554"/>
                <a:gd name="T21" fmla="*/ 651 h 660"/>
                <a:gd name="T22" fmla="*/ 468 w 554"/>
                <a:gd name="T23" fmla="*/ 228 h 660"/>
                <a:gd name="T24" fmla="*/ 467 w 554"/>
                <a:gd name="T25" fmla="*/ 194 h 660"/>
                <a:gd name="T26" fmla="*/ 432 w 554"/>
                <a:gd name="T27" fmla="*/ 193 h 660"/>
                <a:gd name="T28" fmla="*/ 376 w 554"/>
                <a:gd name="T29" fmla="*/ 249 h 660"/>
                <a:gd name="T30" fmla="*/ 370 w 554"/>
                <a:gd name="T31" fmla="*/ 242 h 660"/>
                <a:gd name="T32" fmla="*/ 370 w 554"/>
                <a:gd name="T33" fmla="*/ 242 h 660"/>
                <a:gd name="T34" fmla="*/ 356 w 554"/>
                <a:gd name="T35" fmla="*/ 234 h 660"/>
                <a:gd name="T36" fmla="*/ 545 w 554"/>
                <a:gd name="T37" fmla="*/ 45 h 660"/>
                <a:gd name="T38" fmla="*/ 544 w 554"/>
                <a:gd name="T39" fmla="*/ 11 h 660"/>
                <a:gd name="T40" fmla="*/ 509 w 554"/>
                <a:gd name="T41" fmla="*/ 1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4" h="660">
                  <a:moveTo>
                    <a:pt x="509" y="10"/>
                  </a:moveTo>
                  <a:cubicBezTo>
                    <a:pt x="75" y="444"/>
                    <a:pt x="75" y="444"/>
                    <a:pt x="75" y="444"/>
                  </a:cubicBezTo>
                  <a:cubicBezTo>
                    <a:pt x="66" y="453"/>
                    <a:pt x="67" y="469"/>
                    <a:pt x="76" y="478"/>
                  </a:cubicBezTo>
                  <a:cubicBezTo>
                    <a:pt x="80" y="482"/>
                    <a:pt x="86" y="485"/>
                    <a:pt x="91" y="486"/>
                  </a:cubicBezTo>
                  <a:cubicBezTo>
                    <a:pt x="17" y="559"/>
                    <a:pt x="17" y="559"/>
                    <a:pt x="17" y="559"/>
                  </a:cubicBezTo>
                  <a:cubicBezTo>
                    <a:pt x="8" y="568"/>
                    <a:pt x="8" y="584"/>
                    <a:pt x="18" y="594"/>
                  </a:cubicBezTo>
                  <a:cubicBezTo>
                    <a:pt x="18" y="594"/>
                    <a:pt x="18" y="594"/>
                    <a:pt x="18" y="594"/>
                  </a:cubicBezTo>
                  <a:cubicBezTo>
                    <a:pt x="21" y="596"/>
                    <a:pt x="23" y="598"/>
                    <a:pt x="26" y="599"/>
                  </a:cubicBezTo>
                  <a:cubicBezTo>
                    <a:pt x="9" y="615"/>
                    <a:pt x="9" y="615"/>
                    <a:pt x="9" y="615"/>
                  </a:cubicBezTo>
                  <a:cubicBezTo>
                    <a:pt x="0" y="625"/>
                    <a:pt x="1" y="640"/>
                    <a:pt x="10" y="650"/>
                  </a:cubicBezTo>
                  <a:cubicBezTo>
                    <a:pt x="20" y="660"/>
                    <a:pt x="36" y="660"/>
                    <a:pt x="45" y="651"/>
                  </a:cubicBezTo>
                  <a:cubicBezTo>
                    <a:pt x="468" y="228"/>
                    <a:pt x="468" y="228"/>
                    <a:pt x="468" y="228"/>
                  </a:cubicBezTo>
                  <a:cubicBezTo>
                    <a:pt x="477" y="219"/>
                    <a:pt x="477" y="204"/>
                    <a:pt x="467" y="194"/>
                  </a:cubicBezTo>
                  <a:cubicBezTo>
                    <a:pt x="457" y="184"/>
                    <a:pt x="441" y="183"/>
                    <a:pt x="432" y="193"/>
                  </a:cubicBezTo>
                  <a:cubicBezTo>
                    <a:pt x="376" y="249"/>
                    <a:pt x="376" y="249"/>
                    <a:pt x="376" y="249"/>
                  </a:cubicBezTo>
                  <a:cubicBezTo>
                    <a:pt x="374" y="246"/>
                    <a:pt x="373" y="244"/>
                    <a:pt x="370" y="242"/>
                  </a:cubicBezTo>
                  <a:cubicBezTo>
                    <a:pt x="370" y="242"/>
                    <a:pt x="370" y="242"/>
                    <a:pt x="370" y="242"/>
                  </a:cubicBezTo>
                  <a:cubicBezTo>
                    <a:pt x="366" y="238"/>
                    <a:pt x="361" y="235"/>
                    <a:pt x="356" y="234"/>
                  </a:cubicBezTo>
                  <a:cubicBezTo>
                    <a:pt x="545" y="45"/>
                    <a:pt x="545" y="45"/>
                    <a:pt x="545" y="45"/>
                  </a:cubicBezTo>
                  <a:cubicBezTo>
                    <a:pt x="554" y="36"/>
                    <a:pt x="554" y="20"/>
                    <a:pt x="544" y="11"/>
                  </a:cubicBezTo>
                  <a:cubicBezTo>
                    <a:pt x="534" y="1"/>
                    <a:pt x="519" y="0"/>
                    <a:pt x="509" y="1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E6F0FCC-DB9E-437A-A73A-7476C456090F}"/>
                </a:ext>
              </a:extLst>
            </p:cNvPr>
            <p:cNvSpPr>
              <a:spLocks/>
            </p:cNvSpPr>
            <p:nvPr/>
          </p:nvSpPr>
          <p:spPr bwMode="auto">
            <a:xfrm>
              <a:off x="2234" y="635"/>
              <a:ext cx="2473" cy="2919"/>
            </a:xfrm>
            <a:custGeom>
              <a:avLst/>
              <a:gdLst>
                <a:gd name="T0" fmla="*/ 46 w 588"/>
                <a:gd name="T1" fmla="*/ 684 h 694"/>
                <a:gd name="T2" fmla="*/ 505 w 588"/>
                <a:gd name="T3" fmla="*/ 225 h 694"/>
                <a:gd name="T4" fmla="*/ 505 w 588"/>
                <a:gd name="T5" fmla="*/ 189 h 694"/>
                <a:gd name="T6" fmla="*/ 491 w 588"/>
                <a:gd name="T7" fmla="*/ 182 h 694"/>
                <a:gd name="T8" fmla="*/ 569 w 588"/>
                <a:gd name="T9" fmla="*/ 104 h 694"/>
                <a:gd name="T10" fmla="*/ 569 w 588"/>
                <a:gd name="T11" fmla="*/ 68 h 694"/>
                <a:gd name="T12" fmla="*/ 569 w 588"/>
                <a:gd name="T13" fmla="*/ 68 h 694"/>
                <a:gd name="T14" fmla="*/ 561 w 588"/>
                <a:gd name="T15" fmla="*/ 63 h 694"/>
                <a:gd name="T16" fmla="*/ 578 w 588"/>
                <a:gd name="T17" fmla="*/ 46 h 694"/>
                <a:gd name="T18" fmla="*/ 578 w 588"/>
                <a:gd name="T19" fmla="*/ 10 h 694"/>
                <a:gd name="T20" fmla="*/ 543 w 588"/>
                <a:gd name="T21" fmla="*/ 10 h 694"/>
                <a:gd name="T22" fmla="*/ 95 w 588"/>
                <a:gd name="T23" fmla="*/ 458 h 694"/>
                <a:gd name="T24" fmla="*/ 95 w 588"/>
                <a:gd name="T25" fmla="*/ 494 h 694"/>
                <a:gd name="T26" fmla="*/ 131 w 588"/>
                <a:gd name="T27" fmla="*/ 494 h 694"/>
                <a:gd name="T28" fmla="*/ 190 w 588"/>
                <a:gd name="T29" fmla="*/ 434 h 694"/>
                <a:gd name="T30" fmla="*/ 196 w 588"/>
                <a:gd name="T31" fmla="*/ 441 h 694"/>
                <a:gd name="T32" fmla="*/ 196 w 588"/>
                <a:gd name="T33" fmla="*/ 441 h 694"/>
                <a:gd name="T34" fmla="*/ 210 w 588"/>
                <a:gd name="T35" fmla="*/ 449 h 694"/>
                <a:gd name="T36" fmla="*/ 10 w 588"/>
                <a:gd name="T37" fmla="*/ 649 h 694"/>
                <a:gd name="T38" fmla="*/ 10 w 588"/>
                <a:gd name="T39" fmla="*/ 684 h 694"/>
                <a:gd name="T40" fmla="*/ 46 w 588"/>
                <a:gd name="T41" fmla="*/ 68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8" h="694">
                  <a:moveTo>
                    <a:pt x="46" y="684"/>
                  </a:moveTo>
                  <a:cubicBezTo>
                    <a:pt x="505" y="225"/>
                    <a:pt x="505" y="225"/>
                    <a:pt x="505" y="225"/>
                  </a:cubicBezTo>
                  <a:cubicBezTo>
                    <a:pt x="515" y="215"/>
                    <a:pt x="515" y="199"/>
                    <a:pt x="505" y="189"/>
                  </a:cubicBezTo>
                  <a:cubicBezTo>
                    <a:pt x="501" y="185"/>
                    <a:pt x="496" y="183"/>
                    <a:pt x="491" y="182"/>
                  </a:cubicBezTo>
                  <a:cubicBezTo>
                    <a:pt x="569" y="104"/>
                    <a:pt x="569" y="104"/>
                    <a:pt x="569" y="104"/>
                  </a:cubicBezTo>
                  <a:cubicBezTo>
                    <a:pt x="578" y="94"/>
                    <a:pt x="578" y="78"/>
                    <a:pt x="569" y="68"/>
                  </a:cubicBezTo>
                  <a:cubicBezTo>
                    <a:pt x="569" y="68"/>
                    <a:pt x="569" y="68"/>
                    <a:pt x="569" y="68"/>
                  </a:cubicBezTo>
                  <a:cubicBezTo>
                    <a:pt x="566" y="66"/>
                    <a:pt x="564" y="64"/>
                    <a:pt x="561" y="63"/>
                  </a:cubicBezTo>
                  <a:cubicBezTo>
                    <a:pt x="578" y="46"/>
                    <a:pt x="578" y="46"/>
                    <a:pt x="578" y="46"/>
                  </a:cubicBezTo>
                  <a:cubicBezTo>
                    <a:pt x="588" y="36"/>
                    <a:pt x="588" y="20"/>
                    <a:pt x="578" y="10"/>
                  </a:cubicBezTo>
                  <a:cubicBezTo>
                    <a:pt x="568" y="0"/>
                    <a:pt x="552" y="0"/>
                    <a:pt x="543" y="10"/>
                  </a:cubicBezTo>
                  <a:cubicBezTo>
                    <a:pt x="95" y="458"/>
                    <a:pt x="95" y="458"/>
                    <a:pt x="95" y="458"/>
                  </a:cubicBezTo>
                  <a:cubicBezTo>
                    <a:pt x="85" y="468"/>
                    <a:pt x="85" y="484"/>
                    <a:pt x="95" y="494"/>
                  </a:cubicBezTo>
                  <a:cubicBezTo>
                    <a:pt x="105" y="503"/>
                    <a:pt x="121" y="503"/>
                    <a:pt x="131" y="494"/>
                  </a:cubicBezTo>
                  <a:cubicBezTo>
                    <a:pt x="190" y="434"/>
                    <a:pt x="190" y="434"/>
                    <a:pt x="190" y="434"/>
                  </a:cubicBezTo>
                  <a:cubicBezTo>
                    <a:pt x="192" y="437"/>
                    <a:pt x="193" y="439"/>
                    <a:pt x="196" y="441"/>
                  </a:cubicBezTo>
                  <a:cubicBezTo>
                    <a:pt x="196" y="441"/>
                    <a:pt x="196" y="441"/>
                    <a:pt x="196" y="441"/>
                  </a:cubicBezTo>
                  <a:cubicBezTo>
                    <a:pt x="200" y="445"/>
                    <a:pt x="205" y="448"/>
                    <a:pt x="210" y="449"/>
                  </a:cubicBezTo>
                  <a:cubicBezTo>
                    <a:pt x="10" y="649"/>
                    <a:pt x="10" y="649"/>
                    <a:pt x="10" y="649"/>
                  </a:cubicBezTo>
                  <a:cubicBezTo>
                    <a:pt x="0" y="659"/>
                    <a:pt x="0" y="675"/>
                    <a:pt x="10" y="684"/>
                  </a:cubicBezTo>
                  <a:cubicBezTo>
                    <a:pt x="20" y="694"/>
                    <a:pt x="36" y="694"/>
                    <a:pt x="46" y="68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EE6A6653-EAB4-45C3-9ABC-3246C152936B}"/>
              </a:ext>
            </a:extLst>
          </p:cNvPr>
          <p:cNvGrpSpPr>
            <a:grpSpLocks noChangeAspect="1"/>
          </p:cNvGrpSpPr>
          <p:nvPr/>
        </p:nvGrpSpPr>
        <p:grpSpPr bwMode="auto">
          <a:xfrm>
            <a:off x="216178" y="559064"/>
            <a:ext cx="11853863" cy="5616575"/>
            <a:chOff x="-50" y="212"/>
            <a:chExt cx="7467" cy="3538"/>
          </a:xfrm>
        </p:grpSpPr>
        <p:sp>
          <p:nvSpPr>
            <p:cNvPr id="22" name="Oval 20">
              <a:extLst>
                <a:ext uri="{FF2B5EF4-FFF2-40B4-BE49-F238E27FC236}">
                  <a16:creationId xmlns:a16="http://schemas.microsoft.com/office/drawing/2014/main" id="{F770EA64-AD58-46F5-814D-349726BF5838}"/>
                </a:ext>
              </a:extLst>
            </p:cNvPr>
            <p:cNvSpPr>
              <a:spLocks noChangeArrowheads="1"/>
            </p:cNvSpPr>
            <p:nvPr/>
          </p:nvSpPr>
          <p:spPr bwMode="auto">
            <a:xfrm>
              <a:off x="2246" y="556"/>
              <a:ext cx="2841" cy="283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F4856D49-6301-457F-8D07-40C649DFFAA3}"/>
                </a:ext>
              </a:extLst>
            </p:cNvPr>
            <p:cNvSpPr>
              <a:spLocks noEditPoints="1"/>
            </p:cNvSpPr>
            <p:nvPr/>
          </p:nvSpPr>
          <p:spPr bwMode="auto">
            <a:xfrm>
              <a:off x="2309" y="621"/>
              <a:ext cx="2716" cy="2709"/>
            </a:xfrm>
            <a:custGeom>
              <a:avLst/>
              <a:gdLst>
                <a:gd name="T0" fmla="*/ 282 w 564"/>
                <a:gd name="T1" fmla="*/ 563 h 563"/>
                <a:gd name="T2" fmla="*/ 0 w 564"/>
                <a:gd name="T3" fmla="*/ 281 h 563"/>
                <a:gd name="T4" fmla="*/ 282 w 564"/>
                <a:gd name="T5" fmla="*/ 0 h 563"/>
                <a:gd name="T6" fmla="*/ 564 w 564"/>
                <a:gd name="T7" fmla="*/ 281 h 563"/>
                <a:gd name="T8" fmla="*/ 282 w 564"/>
                <a:gd name="T9" fmla="*/ 563 h 563"/>
                <a:gd name="T10" fmla="*/ 282 w 564"/>
                <a:gd name="T11" fmla="*/ 4 h 563"/>
                <a:gd name="T12" fmla="*/ 4 w 564"/>
                <a:gd name="T13" fmla="*/ 281 h 563"/>
                <a:gd name="T14" fmla="*/ 282 w 564"/>
                <a:gd name="T15" fmla="*/ 559 h 563"/>
                <a:gd name="T16" fmla="*/ 560 w 564"/>
                <a:gd name="T17" fmla="*/ 281 h 563"/>
                <a:gd name="T18" fmla="*/ 282 w 564"/>
                <a:gd name="T19" fmla="*/ 4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4" h="563">
                  <a:moveTo>
                    <a:pt x="282" y="563"/>
                  </a:moveTo>
                  <a:cubicBezTo>
                    <a:pt x="127" y="563"/>
                    <a:pt x="0" y="437"/>
                    <a:pt x="0" y="281"/>
                  </a:cubicBezTo>
                  <a:cubicBezTo>
                    <a:pt x="0" y="126"/>
                    <a:pt x="127" y="0"/>
                    <a:pt x="282" y="0"/>
                  </a:cubicBezTo>
                  <a:cubicBezTo>
                    <a:pt x="437" y="0"/>
                    <a:pt x="564" y="126"/>
                    <a:pt x="564" y="281"/>
                  </a:cubicBezTo>
                  <a:cubicBezTo>
                    <a:pt x="564" y="437"/>
                    <a:pt x="437" y="563"/>
                    <a:pt x="282" y="563"/>
                  </a:cubicBezTo>
                  <a:close/>
                  <a:moveTo>
                    <a:pt x="282" y="4"/>
                  </a:moveTo>
                  <a:cubicBezTo>
                    <a:pt x="129" y="4"/>
                    <a:pt x="4" y="128"/>
                    <a:pt x="4" y="281"/>
                  </a:cubicBezTo>
                  <a:cubicBezTo>
                    <a:pt x="4" y="434"/>
                    <a:pt x="129" y="559"/>
                    <a:pt x="282" y="559"/>
                  </a:cubicBezTo>
                  <a:cubicBezTo>
                    <a:pt x="435" y="559"/>
                    <a:pt x="560" y="434"/>
                    <a:pt x="560" y="281"/>
                  </a:cubicBezTo>
                  <a:cubicBezTo>
                    <a:pt x="560" y="128"/>
                    <a:pt x="435" y="4"/>
                    <a:pt x="28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B1BD5311-343C-4F77-AE9F-56C72FD6D607}"/>
                </a:ext>
              </a:extLst>
            </p:cNvPr>
            <p:cNvSpPr>
              <a:spLocks/>
            </p:cNvSpPr>
            <p:nvPr/>
          </p:nvSpPr>
          <p:spPr bwMode="auto">
            <a:xfrm>
              <a:off x="5914" y="3394"/>
              <a:ext cx="1503" cy="356"/>
            </a:xfrm>
            <a:custGeom>
              <a:avLst/>
              <a:gdLst>
                <a:gd name="T0" fmla="*/ 0 w 312"/>
                <a:gd name="T1" fmla="*/ 37 h 74"/>
                <a:gd name="T2" fmla="*/ 0 w 312"/>
                <a:gd name="T3" fmla="*/ 37 h 74"/>
                <a:gd name="T4" fmla="*/ 37 w 312"/>
                <a:gd name="T5" fmla="*/ 0 h 74"/>
                <a:gd name="T6" fmla="*/ 276 w 312"/>
                <a:gd name="T7" fmla="*/ 0 h 74"/>
                <a:gd name="T8" fmla="*/ 312 w 312"/>
                <a:gd name="T9" fmla="*/ 37 h 74"/>
                <a:gd name="T10" fmla="*/ 312 w 312"/>
                <a:gd name="T11" fmla="*/ 37 h 74"/>
                <a:gd name="T12" fmla="*/ 276 w 312"/>
                <a:gd name="T13" fmla="*/ 74 h 74"/>
                <a:gd name="T14" fmla="*/ 37 w 312"/>
                <a:gd name="T15" fmla="*/ 74 h 74"/>
                <a:gd name="T16" fmla="*/ 0 w 312"/>
                <a:gd name="T17"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74">
                  <a:moveTo>
                    <a:pt x="0" y="37"/>
                  </a:moveTo>
                  <a:cubicBezTo>
                    <a:pt x="0" y="37"/>
                    <a:pt x="0" y="37"/>
                    <a:pt x="0" y="37"/>
                  </a:cubicBezTo>
                  <a:cubicBezTo>
                    <a:pt x="0" y="17"/>
                    <a:pt x="17" y="0"/>
                    <a:pt x="37" y="0"/>
                  </a:cubicBezTo>
                  <a:cubicBezTo>
                    <a:pt x="276" y="0"/>
                    <a:pt x="276" y="0"/>
                    <a:pt x="276" y="0"/>
                  </a:cubicBezTo>
                  <a:cubicBezTo>
                    <a:pt x="296" y="0"/>
                    <a:pt x="312" y="17"/>
                    <a:pt x="312" y="37"/>
                  </a:cubicBezTo>
                  <a:cubicBezTo>
                    <a:pt x="312" y="37"/>
                    <a:pt x="312" y="37"/>
                    <a:pt x="312" y="37"/>
                  </a:cubicBezTo>
                  <a:cubicBezTo>
                    <a:pt x="312" y="58"/>
                    <a:pt x="296" y="74"/>
                    <a:pt x="276" y="74"/>
                  </a:cubicBezTo>
                  <a:cubicBezTo>
                    <a:pt x="37" y="74"/>
                    <a:pt x="37" y="74"/>
                    <a:pt x="37" y="74"/>
                  </a:cubicBezTo>
                  <a:cubicBezTo>
                    <a:pt x="17" y="74"/>
                    <a:pt x="0" y="58"/>
                    <a:pt x="0" y="37"/>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1D8D1E16-DA0A-4A36-BD57-1FA69B20289A}"/>
                </a:ext>
              </a:extLst>
            </p:cNvPr>
            <p:cNvSpPr>
              <a:spLocks/>
            </p:cNvSpPr>
            <p:nvPr/>
          </p:nvSpPr>
          <p:spPr bwMode="auto">
            <a:xfrm>
              <a:off x="-50" y="212"/>
              <a:ext cx="1503" cy="356"/>
            </a:xfrm>
            <a:custGeom>
              <a:avLst/>
              <a:gdLst>
                <a:gd name="T0" fmla="*/ 0 w 312"/>
                <a:gd name="T1" fmla="*/ 37 h 74"/>
                <a:gd name="T2" fmla="*/ 0 w 312"/>
                <a:gd name="T3" fmla="*/ 37 h 74"/>
                <a:gd name="T4" fmla="*/ 37 w 312"/>
                <a:gd name="T5" fmla="*/ 0 h 74"/>
                <a:gd name="T6" fmla="*/ 276 w 312"/>
                <a:gd name="T7" fmla="*/ 0 h 74"/>
                <a:gd name="T8" fmla="*/ 312 w 312"/>
                <a:gd name="T9" fmla="*/ 37 h 74"/>
                <a:gd name="T10" fmla="*/ 312 w 312"/>
                <a:gd name="T11" fmla="*/ 37 h 74"/>
                <a:gd name="T12" fmla="*/ 276 w 312"/>
                <a:gd name="T13" fmla="*/ 74 h 74"/>
                <a:gd name="T14" fmla="*/ 37 w 312"/>
                <a:gd name="T15" fmla="*/ 74 h 74"/>
                <a:gd name="T16" fmla="*/ 0 w 312"/>
                <a:gd name="T17" fmla="*/ 3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74">
                  <a:moveTo>
                    <a:pt x="0" y="37"/>
                  </a:moveTo>
                  <a:cubicBezTo>
                    <a:pt x="0" y="37"/>
                    <a:pt x="0" y="37"/>
                    <a:pt x="0" y="37"/>
                  </a:cubicBezTo>
                  <a:cubicBezTo>
                    <a:pt x="0" y="17"/>
                    <a:pt x="17" y="0"/>
                    <a:pt x="37" y="0"/>
                  </a:cubicBezTo>
                  <a:cubicBezTo>
                    <a:pt x="276" y="0"/>
                    <a:pt x="276" y="0"/>
                    <a:pt x="276" y="0"/>
                  </a:cubicBezTo>
                  <a:cubicBezTo>
                    <a:pt x="296" y="0"/>
                    <a:pt x="312" y="17"/>
                    <a:pt x="312" y="37"/>
                  </a:cubicBezTo>
                  <a:cubicBezTo>
                    <a:pt x="312" y="37"/>
                    <a:pt x="312" y="37"/>
                    <a:pt x="312" y="37"/>
                  </a:cubicBezTo>
                  <a:cubicBezTo>
                    <a:pt x="312" y="58"/>
                    <a:pt x="296" y="74"/>
                    <a:pt x="276" y="74"/>
                  </a:cubicBezTo>
                  <a:cubicBezTo>
                    <a:pt x="37" y="74"/>
                    <a:pt x="37" y="74"/>
                    <a:pt x="37" y="74"/>
                  </a:cubicBezTo>
                  <a:cubicBezTo>
                    <a:pt x="17" y="74"/>
                    <a:pt x="0" y="58"/>
                    <a:pt x="0" y="37"/>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TextBox 25">
            <a:extLst>
              <a:ext uri="{FF2B5EF4-FFF2-40B4-BE49-F238E27FC236}">
                <a16:creationId xmlns:a16="http://schemas.microsoft.com/office/drawing/2014/main" id="{FABCDF7C-7DF8-4257-BE37-76796BF1323B}"/>
              </a:ext>
            </a:extLst>
          </p:cNvPr>
          <p:cNvSpPr txBox="1"/>
          <p:nvPr/>
        </p:nvSpPr>
        <p:spPr>
          <a:xfrm>
            <a:off x="3908269" y="2904595"/>
            <a:ext cx="4293874" cy="923330"/>
          </a:xfrm>
          <a:prstGeom prst="rect">
            <a:avLst/>
          </a:prstGeom>
          <a:noFill/>
        </p:spPr>
        <p:txBody>
          <a:bodyPr wrap="square" rtlCol="0">
            <a:spAutoFit/>
          </a:bodyPr>
          <a:lstStyle/>
          <a:p>
            <a:pPr algn="ctr"/>
            <a:r>
              <a:rPr lang="en-US" sz="5400" dirty="0">
                <a:solidFill>
                  <a:schemeClr val="accent2"/>
                </a:solidFill>
                <a:latin typeface="Lato" panose="020F0502020204030203" pitchFamily="34" charset="0"/>
              </a:rPr>
              <a:t>THANKS</a:t>
            </a:r>
            <a:endParaRPr lang="en-US" sz="6600" dirty="0">
              <a:solidFill>
                <a:schemeClr val="bg1"/>
              </a:solidFill>
              <a:latin typeface="Lato" panose="020F0502020204030203" pitchFamily="34" charset="0"/>
            </a:endParaRPr>
          </a:p>
        </p:txBody>
      </p:sp>
      <p:pic>
        <p:nvPicPr>
          <p:cNvPr id="2" name="Picture 26" descr="Doraemon Stickers 39 | สติกเกอร์, โดราเอมอน, เด็กยุค 90">
            <a:extLst>
              <a:ext uri="{FF2B5EF4-FFF2-40B4-BE49-F238E27FC236}">
                <a16:creationId xmlns:a16="http://schemas.microsoft.com/office/drawing/2014/main" id="{22C5CD69-7A8F-CE7C-78D5-109597204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06" y="2041575"/>
            <a:ext cx="2362200" cy="295275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Doraemon Stickers 39 | สติกเกอร์, โดราเอมอน, เด็กยุค 90">
            <a:extLst>
              <a:ext uri="{FF2B5EF4-FFF2-40B4-BE49-F238E27FC236}">
                <a16:creationId xmlns:a16="http://schemas.microsoft.com/office/drawing/2014/main" id="{7B6168B0-9A69-1B09-C9FB-8CD0FF226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4877" y="2041575"/>
            <a:ext cx="23622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45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C3886B16-67C3-B8EC-8376-0D9BCC056643}"/>
              </a:ext>
            </a:extLst>
          </p:cNvPr>
          <p:cNvGrpSpPr/>
          <p:nvPr/>
        </p:nvGrpSpPr>
        <p:grpSpPr>
          <a:xfrm>
            <a:off x="4760618" y="2072836"/>
            <a:ext cx="2670765" cy="2712329"/>
            <a:chOff x="5199578" y="1471027"/>
            <a:chExt cx="2670765" cy="2712329"/>
          </a:xfrm>
        </p:grpSpPr>
        <p:grpSp>
          <p:nvGrpSpPr>
            <p:cNvPr id="24" name="Group 23">
              <a:extLst>
                <a:ext uri="{FF2B5EF4-FFF2-40B4-BE49-F238E27FC236}">
                  <a16:creationId xmlns:a16="http://schemas.microsoft.com/office/drawing/2014/main" id="{1D6F29CC-1B1A-0404-1042-8B2F355C98E5}"/>
                </a:ext>
              </a:extLst>
            </p:cNvPr>
            <p:cNvGrpSpPr/>
            <p:nvPr/>
          </p:nvGrpSpPr>
          <p:grpSpPr>
            <a:xfrm rot="16200000">
              <a:off x="6571178" y="1471027"/>
              <a:ext cx="1278383" cy="1278383"/>
              <a:chOff x="6591960" y="2904973"/>
              <a:chExt cx="1278383" cy="1278383"/>
            </a:xfrm>
          </p:grpSpPr>
          <p:sp>
            <p:nvSpPr>
              <p:cNvPr id="25" name="Teardrop 24">
                <a:extLst>
                  <a:ext uri="{FF2B5EF4-FFF2-40B4-BE49-F238E27FC236}">
                    <a16:creationId xmlns:a16="http://schemas.microsoft.com/office/drawing/2014/main" id="{B13A2CD1-EBB6-F096-3A0E-EC01C2760423}"/>
                  </a:ext>
                </a:extLst>
              </p:cNvPr>
              <p:cNvSpPr/>
              <p:nvPr/>
            </p:nvSpPr>
            <p:spPr>
              <a:xfrm rot="13500000">
                <a:off x="6591960" y="2904973"/>
                <a:ext cx="1278383" cy="1278383"/>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nut 25">
                <a:extLst>
                  <a:ext uri="{FF2B5EF4-FFF2-40B4-BE49-F238E27FC236}">
                    <a16:creationId xmlns:a16="http://schemas.microsoft.com/office/drawing/2014/main" id="{7B8B5BEC-6D3E-AD12-81E2-60085BD981FA}"/>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1" name="Group 20">
              <a:extLst>
                <a:ext uri="{FF2B5EF4-FFF2-40B4-BE49-F238E27FC236}">
                  <a16:creationId xmlns:a16="http://schemas.microsoft.com/office/drawing/2014/main" id="{7A933C5A-0F33-BC74-3E26-6602FF42B74B}"/>
                </a:ext>
              </a:extLst>
            </p:cNvPr>
            <p:cNvGrpSpPr/>
            <p:nvPr/>
          </p:nvGrpSpPr>
          <p:grpSpPr>
            <a:xfrm rot="10800000">
              <a:off x="5199578" y="1471027"/>
              <a:ext cx="1278383" cy="1278383"/>
              <a:chOff x="6591960" y="2904973"/>
              <a:chExt cx="1278383" cy="1278383"/>
            </a:xfrm>
          </p:grpSpPr>
          <p:sp>
            <p:nvSpPr>
              <p:cNvPr id="22" name="Teardrop 21">
                <a:extLst>
                  <a:ext uri="{FF2B5EF4-FFF2-40B4-BE49-F238E27FC236}">
                    <a16:creationId xmlns:a16="http://schemas.microsoft.com/office/drawing/2014/main" id="{9E580F9F-B5A2-52C2-2F9A-8685AF4CCDAE}"/>
                  </a:ext>
                </a:extLst>
              </p:cNvPr>
              <p:cNvSpPr/>
              <p:nvPr/>
            </p:nvSpPr>
            <p:spPr>
              <a:xfrm rot="13500000">
                <a:off x="6591960" y="2904973"/>
                <a:ext cx="1278383" cy="1278383"/>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nut 22">
                <a:extLst>
                  <a:ext uri="{FF2B5EF4-FFF2-40B4-BE49-F238E27FC236}">
                    <a16:creationId xmlns:a16="http://schemas.microsoft.com/office/drawing/2014/main" id="{E5CAFC90-C425-4117-6553-76DC0EE619B5}"/>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Group 17">
              <a:extLst>
                <a:ext uri="{FF2B5EF4-FFF2-40B4-BE49-F238E27FC236}">
                  <a16:creationId xmlns:a16="http://schemas.microsoft.com/office/drawing/2014/main" id="{57B5DB5E-9BB5-D11A-4181-DE338D9C40BA}"/>
                </a:ext>
              </a:extLst>
            </p:cNvPr>
            <p:cNvGrpSpPr/>
            <p:nvPr/>
          </p:nvGrpSpPr>
          <p:grpSpPr>
            <a:xfrm rot="5400000">
              <a:off x="5199578" y="2904973"/>
              <a:ext cx="1278383" cy="1278383"/>
              <a:chOff x="6591960" y="2904973"/>
              <a:chExt cx="1278383" cy="1278383"/>
            </a:xfrm>
          </p:grpSpPr>
          <p:sp>
            <p:nvSpPr>
              <p:cNvPr id="19" name="Teardrop 18">
                <a:extLst>
                  <a:ext uri="{FF2B5EF4-FFF2-40B4-BE49-F238E27FC236}">
                    <a16:creationId xmlns:a16="http://schemas.microsoft.com/office/drawing/2014/main" id="{1B1409F9-FCBB-BFDB-592C-DEF89C05DA29}"/>
                  </a:ext>
                </a:extLst>
              </p:cNvPr>
              <p:cNvSpPr/>
              <p:nvPr/>
            </p:nvSpPr>
            <p:spPr>
              <a:xfrm rot="13500000">
                <a:off x="6591960" y="2904973"/>
                <a:ext cx="1278383" cy="127838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nut 19">
                <a:extLst>
                  <a:ext uri="{FF2B5EF4-FFF2-40B4-BE49-F238E27FC236}">
                    <a16:creationId xmlns:a16="http://schemas.microsoft.com/office/drawing/2014/main" id="{713C089B-7F0B-05E5-2250-D12B6D940B72}"/>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7" name="Group 16">
              <a:extLst>
                <a:ext uri="{FF2B5EF4-FFF2-40B4-BE49-F238E27FC236}">
                  <a16:creationId xmlns:a16="http://schemas.microsoft.com/office/drawing/2014/main" id="{9806C6DE-1551-00C5-8A07-815DB839A413}"/>
                </a:ext>
              </a:extLst>
            </p:cNvPr>
            <p:cNvGrpSpPr/>
            <p:nvPr/>
          </p:nvGrpSpPr>
          <p:grpSpPr>
            <a:xfrm>
              <a:off x="6591960" y="2904973"/>
              <a:ext cx="1278383" cy="1278383"/>
              <a:chOff x="6591960" y="2904973"/>
              <a:chExt cx="1278383" cy="1278383"/>
            </a:xfrm>
          </p:grpSpPr>
          <p:sp>
            <p:nvSpPr>
              <p:cNvPr id="15" name="Teardrop 14">
                <a:extLst>
                  <a:ext uri="{FF2B5EF4-FFF2-40B4-BE49-F238E27FC236}">
                    <a16:creationId xmlns:a16="http://schemas.microsoft.com/office/drawing/2014/main" id="{A8F1EB4A-37A1-529C-DCF1-374142D562CD}"/>
                  </a:ext>
                </a:extLst>
              </p:cNvPr>
              <p:cNvSpPr/>
              <p:nvPr/>
            </p:nvSpPr>
            <p:spPr>
              <a:xfrm rot="13500000">
                <a:off x="6591960" y="2904973"/>
                <a:ext cx="1278383" cy="12783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nut 15">
                <a:extLst>
                  <a:ext uri="{FF2B5EF4-FFF2-40B4-BE49-F238E27FC236}">
                    <a16:creationId xmlns:a16="http://schemas.microsoft.com/office/drawing/2014/main" id="{1BF53911-778B-2150-3943-BD9A74EFDFB9}"/>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53" name="Group 52">
            <a:extLst>
              <a:ext uri="{FF2B5EF4-FFF2-40B4-BE49-F238E27FC236}">
                <a16:creationId xmlns:a16="http://schemas.microsoft.com/office/drawing/2014/main" id="{9060AB78-9A69-85BD-0788-F12FD88A1362}"/>
              </a:ext>
            </a:extLst>
          </p:cNvPr>
          <p:cNvGrpSpPr/>
          <p:nvPr/>
        </p:nvGrpSpPr>
        <p:grpSpPr>
          <a:xfrm>
            <a:off x="3872401" y="1413898"/>
            <a:ext cx="4031673" cy="4030203"/>
            <a:chOff x="374445" y="1606131"/>
            <a:chExt cx="4031673" cy="4030203"/>
          </a:xfrm>
        </p:grpSpPr>
        <p:sp>
          <p:nvSpPr>
            <p:cNvPr id="41" name="Freeform 40">
              <a:extLst>
                <a:ext uri="{FF2B5EF4-FFF2-40B4-BE49-F238E27FC236}">
                  <a16:creationId xmlns:a16="http://schemas.microsoft.com/office/drawing/2014/main" id="{E5F271B3-C594-9E7B-A2D1-E566E9A761CE}"/>
                </a:ext>
              </a:extLst>
            </p:cNvPr>
            <p:cNvSpPr/>
            <p:nvPr/>
          </p:nvSpPr>
          <p:spPr>
            <a:xfrm rot="5400000">
              <a:off x="2422119" y="1588842"/>
              <a:ext cx="1964135" cy="1998714"/>
            </a:xfrm>
            <a:custGeom>
              <a:avLst/>
              <a:gdLst>
                <a:gd name="connsiteX0" fmla="*/ 0 w 1964135"/>
                <a:gd name="connsiteY0" fmla="*/ 1998714 h 1998714"/>
                <a:gd name="connsiteX1" fmla="*/ 9673 w 1964135"/>
                <a:gd name="connsiteY1" fmla="*/ 1807155 h 1998714"/>
                <a:gd name="connsiteX2" fmla="*/ 1808994 w 1964135"/>
                <a:gd name="connsiteY2" fmla="*/ 7834 h 1998714"/>
                <a:gd name="connsiteX3" fmla="*/ 1964135 w 1964135"/>
                <a:gd name="connsiteY3" fmla="*/ 0 h 1998714"/>
                <a:gd name="connsiteX4" fmla="*/ 1964135 w 1964135"/>
                <a:gd name="connsiteY4" fmla="*/ 238957 h 1998714"/>
                <a:gd name="connsiteX5" fmla="*/ 1833425 w 1964135"/>
                <a:gd name="connsiteY5" fmla="*/ 245557 h 1998714"/>
                <a:gd name="connsiteX6" fmla="*/ 247396 w 1964135"/>
                <a:gd name="connsiteY6" fmla="*/ 1831586 h 1998714"/>
                <a:gd name="connsiteX7" fmla="*/ 238957 w 1964135"/>
                <a:gd name="connsiteY7" fmla="*/ 1998714 h 1998714"/>
                <a:gd name="connsiteX8" fmla="*/ 0 w 1964135"/>
                <a:gd name="connsiteY8" fmla="*/ 1998714 h 199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4135" h="1998714">
                  <a:moveTo>
                    <a:pt x="0" y="1998714"/>
                  </a:moveTo>
                  <a:lnTo>
                    <a:pt x="9673" y="1807155"/>
                  </a:lnTo>
                  <a:cubicBezTo>
                    <a:pt x="106022" y="858424"/>
                    <a:pt x="860263" y="104182"/>
                    <a:pt x="1808994" y="7834"/>
                  </a:cubicBezTo>
                  <a:lnTo>
                    <a:pt x="1964135" y="0"/>
                  </a:lnTo>
                  <a:lnTo>
                    <a:pt x="1964135" y="238957"/>
                  </a:lnTo>
                  <a:lnTo>
                    <a:pt x="1833425" y="245557"/>
                  </a:lnTo>
                  <a:cubicBezTo>
                    <a:pt x="997157" y="330485"/>
                    <a:pt x="332324" y="995318"/>
                    <a:pt x="247396" y="1831586"/>
                  </a:cubicBezTo>
                  <a:lnTo>
                    <a:pt x="238957" y="1998714"/>
                  </a:lnTo>
                  <a:lnTo>
                    <a:pt x="0" y="19987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39">
              <a:extLst>
                <a:ext uri="{FF2B5EF4-FFF2-40B4-BE49-F238E27FC236}">
                  <a16:creationId xmlns:a16="http://schemas.microsoft.com/office/drawing/2014/main" id="{326E56BA-7169-BB61-F352-A617984FE152}"/>
                </a:ext>
              </a:extLst>
            </p:cNvPr>
            <p:cNvSpPr/>
            <p:nvPr/>
          </p:nvSpPr>
          <p:spPr>
            <a:xfrm rot="5400000">
              <a:off x="386417" y="1597573"/>
              <a:ext cx="1963294" cy="1982091"/>
            </a:xfrm>
            <a:custGeom>
              <a:avLst/>
              <a:gdLst>
                <a:gd name="connsiteX0" fmla="*/ 0 w 1963294"/>
                <a:gd name="connsiteY0" fmla="*/ 0 h 1982091"/>
                <a:gd name="connsiteX1" fmla="*/ 238956 w 1963294"/>
                <a:gd name="connsiteY1" fmla="*/ 0 h 1982091"/>
                <a:gd name="connsiteX2" fmla="*/ 246556 w 1963294"/>
                <a:gd name="connsiteY2" fmla="*/ 150505 h 1982091"/>
                <a:gd name="connsiteX3" fmla="*/ 1832585 w 1963294"/>
                <a:gd name="connsiteY3" fmla="*/ 1736534 h 1982091"/>
                <a:gd name="connsiteX4" fmla="*/ 1963294 w 1963294"/>
                <a:gd name="connsiteY4" fmla="*/ 1743134 h 1982091"/>
                <a:gd name="connsiteX5" fmla="*/ 1963294 w 1963294"/>
                <a:gd name="connsiteY5" fmla="*/ 1982091 h 1982091"/>
                <a:gd name="connsiteX6" fmla="*/ 1808154 w 1963294"/>
                <a:gd name="connsiteY6" fmla="*/ 1974257 h 1982091"/>
                <a:gd name="connsiteX7" fmla="*/ 8833 w 1963294"/>
                <a:gd name="connsiteY7" fmla="*/ 174936 h 1982091"/>
                <a:gd name="connsiteX8" fmla="*/ 0 w 1963294"/>
                <a:gd name="connsiteY8" fmla="*/ 0 h 198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3294" h="1982091">
                  <a:moveTo>
                    <a:pt x="0" y="0"/>
                  </a:moveTo>
                  <a:lnTo>
                    <a:pt x="238956" y="0"/>
                  </a:lnTo>
                  <a:lnTo>
                    <a:pt x="246556" y="150505"/>
                  </a:lnTo>
                  <a:cubicBezTo>
                    <a:pt x="331484" y="986773"/>
                    <a:pt x="996317" y="1651606"/>
                    <a:pt x="1832585" y="1736534"/>
                  </a:cubicBezTo>
                  <a:lnTo>
                    <a:pt x="1963294" y="1743134"/>
                  </a:lnTo>
                  <a:lnTo>
                    <a:pt x="1963294" y="1982091"/>
                  </a:lnTo>
                  <a:lnTo>
                    <a:pt x="1808154" y="1974257"/>
                  </a:lnTo>
                  <a:cubicBezTo>
                    <a:pt x="859423" y="1877908"/>
                    <a:pt x="105182" y="1123667"/>
                    <a:pt x="8833" y="174936"/>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A058303C-6B81-5B5C-D654-3CD9E07AE6E7}"/>
                </a:ext>
              </a:extLst>
            </p:cNvPr>
            <p:cNvSpPr/>
            <p:nvPr/>
          </p:nvSpPr>
          <p:spPr>
            <a:xfrm rot="5400000">
              <a:off x="357022" y="3633408"/>
              <a:ext cx="2019511" cy="1984665"/>
            </a:xfrm>
            <a:custGeom>
              <a:avLst/>
              <a:gdLst>
                <a:gd name="connsiteX0" fmla="*/ 0 w 2019511"/>
                <a:gd name="connsiteY0" fmla="*/ 1984400 h 1984665"/>
                <a:gd name="connsiteX1" fmla="*/ 0 w 2019511"/>
                <a:gd name="connsiteY1" fmla="*/ 1745443 h 1984665"/>
                <a:gd name="connsiteX2" fmla="*/ 5248 w 2019511"/>
                <a:gd name="connsiteY2" fmla="*/ 1745708 h 1984665"/>
                <a:gd name="connsiteX3" fmla="*/ 1772954 w 2019511"/>
                <a:gd name="connsiteY3" fmla="*/ 150505 h 1984665"/>
                <a:gd name="connsiteX4" fmla="*/ 1780554 w 2019511"/>
                <a:gd name="connsiteY4" fmla="*/ 0 h 1984665"/>
                <a:gd name="connsiteX5" fmla="*/ 2019511 w 2019511"/>
                <a:gd name="connsiteY5" fmla="*/ 0 h 1984665"/>
                <a:gd name="connsiteX6" fmla="*/ 2010677 w 2019511"/>
                <a:gd name="connsiteY6" fmla="*/ 174936 h 1984665"/>
                <a:gd name="connsiteX7" fmla="*/ 5248 w 2019511"/>
                <a:gd name="connsiteY7" fmla="*/ 1984665 h 1984665"/>
                <a:gd name="connsiteX8" fmla="*/ 0 w 2019511"/>
                <a:gd name="connsiteY8" fmla="*/ 1984400 h 1984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9511" h="1984665">
                  <a:moveTo>
                    <a:pt x="0" y="1984400"/>
                  </a:moveTo>
                  <a:lnTo>
                    <a:pt x="0" y="1745443"/>
                  </a:lnTo>
                  <a:lnTo>
                    <a:pt x="5248" y="1745708"/>
                  </a:lnTo>
                  <a:cubicBezTo>
                    <a:pt x="925258" y="1745708"/>
                    <a:pt x="1681960" y="1046506"/>
                    <a:pt x="1772954" y="150505"/>
                  </a:cubicBezTo>
                  <a:lnTo>
                    <a:pt x="1780554" y="0"/>
                  </a:lnTo>
                  <a:lnTo>
                    <a:pt x="2019511" y="0"/>
                  </a:lnTo>
                  <a:lnTo>
                    <a:pt x="2010677" y="174936"/>
                  </a:lnTo>
                  <a:cubicBezTo>
                    <a:pt x="1907446" y="1191434"/>
                    <a:pt x="1048982" y="1984665"/>
                    <a:pt x="5248" y="1984665"/>
                  </a:cubicBezTo>
                  <a:lnTo>
                    <a:pt x="0" y="198440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840C2274-8DFE-F52D-EB3D-F150ECC30EE6}"/>
                </a:ext>
              </a:extLst>
            </p:cNvPr>
            <p:cNvSpPr/>
            <p:nvPr/>
          </p:nvSpPr>
          <p:spPr>
            <a:xfrm rot="5400000">
              <a:off x="2395299" y="3625516"/>
              <a:ext cx="2020349" cy="2001288"/>
            </a:xfrm>
            <a:custGeom>
              <a:avLst/>
              <a:gdLst>
                <a:gd name="connsiteX0" fmla="*/ 0 w 2020349"/>
                <a:gd name="connsiteY0" fmla="*/ 239222 h 2001288"/>
                <a:gd name="connsiteX1" fmla="*/ 0 w 2020349"/>
                <a:gd name="connsiteY1" fmla="*/ 265 h 2001288"/>
                <a:gd name="connsiteX2" fmla="*/ 5248 w 2020349"/>
                <a:gd name="connsiteY2" fmla="*/ 0 h 2001288"/>
                <a:gd name="connsiteX3" fmla="*/ 2010676 w 2020349"/>
                <a:gd name="connsiteY3" fmla="*/ 1809729 h 2001288"/>
                <a:gd name="connsiteX4" fmla="*/ 2020349 w 2020349"/>
                <a:gd name="connsiteY4" fmla="*/ 2001288 h 2001288"/>
                <a:gd name="connsiteX5" fmla="*/ 1781392 w 2020349"/>
                <a:gd name="connsiteY5" fmla="*/ 2001288 h 2001288"/>
                <a:gd name="connsiteX6" fmla="*/ 1772953 w 2020349"/>
                <a:gd name="connsiteY6" fmla="*/ 1834160 h 2001288"/>
                <a:gd name="connsiteX7" fmla="*/ 5248 w 2020349"/>
                <a:gd name="connsiteY7" fmla="*/ 238957 h 2001288"/>
                <a:gd name="connsiteX8" fmla="*/ 0 w 2020349"/>
                <a:gd name="connsiteY8" fmla="*/ 239222 h 200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349" h="2001288">
                  <a:moveTo>
                    <a:pt x="0" y="239222"/>
                  </a:moveTo>
                  <a:lnTo>
                    <a:pt x="0" y="265"/>
                  </a:lnTo>
                  <a:lnTo>
                    <a:pt x="5248" y="0"/>
                  </a:lnTo>
                  <a:cubicBezTo>
                    <a:pt x="1048981" y="0"/>
                    <a:pt x="1907445" y="793231"/>
                    <a:pt x="2010676" y="1809729"/>
                  </a:cubicBezTo>
                  <a:lnTo>
                    <a:pt x="2020349" y="2001288"/>
                  </a:lnTo>
                  <a:lnTo>
                    <a:pt x="1781392" y="2001288"/>
                  </a:lnTo>
                  <a:lnTo>
                    <a:pt x="1772953" y="1834160"/>
                  </a:lnTo>
                  <a:cubicBezTo>
                    <a:pt x="1681959" y="938159"/>
                    <a:pt x="925257" y="238957"/>
                    <a:pt x="5248" y="238957"/>
                  </a:cubicBezTo>
                  <a:lnTo>
                    <a:pt x="0" y="239222"/>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Oval 51">
              <a:extLst>
                <a:ext uri="{FF2B5EF4-FFF2-40B4-BE49-F238E27FC236}">
                  <a16:creationId xmlns:a16="http://schemas.microsoft.com/office/drawing/2014/main" id="{3B431FBC-9A38-33FB-E652-35C7A49783D1}"/>
                </a:ext>
              </a:extLst>
            </p:cNvPr>
            <p:cNvSpPr/>
            <p:nvPr/>
          </p:nvSpPr>
          <p:spPr>
            <a:xfrm>
              <a:off x="565666" y="1776821"/>
              <a:ext cx="3678326" cy="3678326"/>
            </a:xfrm>
            <a:prstGeom prst="ellipse">
              <a:avLst/>
            </a:pr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7" name="TextBox 56">
            <a:extLst>
              <a:ext uri="{FF2B5EF4-FFF2-40B4-BE49-F238E27FC236}">
                <a16:creationId xmlns:a16="http://schemas.microsoft.com/office/drawing/2014/main" id="{9322B5C8-4134-33AE-0CA9-AC18D65A07EB}"/>
              </a:ext>
            </a:extLst>
          </p:cNvPr>
          <p:cNvSpPr txBox="1"/>
          <p:nvPr/>
        </p:nvSpPr>
        <p:spPr>
          <a:xfrm>
            <a:off x="3868937" y="3281179"/>
            <a:ext cx="4080856" cy="430887"/>
          </a:xfrm>
          <a:prstGeom prst="rect">
            <a:avLst/>
          </a:prstGeom>
          <a:noFill/>
        </p:spPr>
        <p:txBody>
          <a:bodyPr wrap="square" rtlCol="0">
            <a:spAutoFit/>
          </a:bodyPr>
          <a:lstStyle/>
          <a:p>
            <a:pPr algn="ctr"/>
            <a:r>
              <a:rPr lang="en-US" sz="2200" dirty="0">
                <a:solidFill>
                  <a:schemeClr val="tx2"/>
                </a:solidFill>
                <a:latin typeface="Montserrat ExtraBold" pitchFamily="2" charset="77"/>
              </a:rPr>
              <a:t>FLOW AND OVERVIEW</a:t>
            </a:r>
            <a:endParaRPr lang="en-US" sz="2200" b="1" dirty="0">
              <a:solidFill>
                <a:schemeClr val="tx2"/>
              </a:solidFill>
              <a:latin typeface="Montserrat ExtraBold" pitchFamily="2" charset="77"/>
            </a:endParaRPr>
          </a:p>
        </p:txBody>
      </p:sp>
      <p:pic>
        <p:nvPicPr>
          <p:cNvPr id="58" name="Graphic 57" descr="Bullseye">
            <a:extLst>
              <a:ext uri="{FF2B5EF4-FFF2-40B4-BE49-F238E27FC236}">
                <a16:creationId xmlns:a16="http://schemas.microsoft.com/office/drawing/2014/main" id="{206B89C7-EA48-D9A4-398C-3B39AC917D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6311" y="2361418"/>
            <a:ext cx="914400" cy="914400"/>
          </a:xfrm>
          <a:prstGeom prst="rect">
            <a:avLst/>
          </a:prstGeom>
        </p:spPr>
      </p:pic>
      <p:grpSp>
        <p:nvGrpSpPr>
          <p:cNvPr id="2" name="Grupo 1">
            <a:extLst>
              <a:ext uri="{FF2B5EF4-FFF2-40B4-BE49-F238E27FC236}">
                <a16:creationId xmlns:a16="http://schemas.microsoft.com/office/drawing/2014/main" id="{710FE541-6975-C31D-EBFE-ECDFAAB94FC9}"/>
              </a:ext>
            </a:extLst>
          </p:cNvPr>
          <p:cNvGrpSpPr/>
          <p:nvPr/>
        </p:nvGrpSpPr>
        <p:grpSpPr>
          <a:xfrm>
            <a:off x="1602531" y="4623955"/>
            <a:ext cx="1397750" cy="2005396"/>
            <a:chOff x="523875" y="4168392"/>
            <a:chExt cx="1397750" cy="2005396"/>
          </a:xfrm>
        </p:grpSpPr>
        <p:sp>
          <p:nvSpPr>
            <p:cNvPr id="3" name="Freeform 6">
              <a:extLst>
                <a:ext uri="{FF2B5EF4-FFF2-40B4-BE49-F238E27FC236}">
                  <a16:creationId xmlns:a16="http://schemas.microsoft.com/office/drawing/2014/main" id="{F9EC5041-380F-8D68-A4E3-1AEFA27B6C08}"/>
                </a:ext>
              </a:extLst>
            </p:cNvPr>
            <p:cNvSpPr>
              <a:spLocks/>
            </p:cNvSpPr>
            <p:nvPr/>
          </p:nvSpPr>
          <p:spPr bwMode="auto">
            <a:xfrm>
              <a:off x="1243928" y="4168392"/>
              <a:ext cx="677697" cy="700504"/>
            </a:xfrm>
            <a:custGeom>
              <a:avLst/>
              <a:gdLst>
                <a:gd name="T0" fmla="*/ 0 w 259"/>
                <a:gd name="T1" fmla="*/ 0 h 268"/>
                <a:gd name="T2" fmla="*/ 35 w 259"/>
                <a:gd name="T3" fmla="*/ 74 h 268"/>
                <a:gd name="T4" fmla="*/ 35 w 259"/>
                <a:gd name="T5" fmla="*/ 219 h 268"/>
                <a:gd name="T6" fmla="*/ 170 w 259"/>
                <a:gd name="T7" fmla="*/ 267 h 268"/>
                <a:gd name="T8" fmla="*/ 169 w 259"/>
                <a:gd name="T9" fmla="*/ 263 h 268"/>
                <a:gd name="T10" fmla="*/ 162 w 259"/>
                <a:gd name="T11" fmla="*/ 231 h 268"/>
                <a:gd name="T12" fmla="*/ 159 w 259"/>
                <a:gd name="T13" fmla="*/ 202 h 268"/>
                <a:gd name="T14" fmla="*/ 153 w 259"/>
                <a:gd name="T15" fmla="*/ 175 h 268"/>
                <a:gd name="T16" fmla="*/ 126 w 259"/>
                <a:gd name="T17" fmla="*/ 125 h 268"/>
                <a:gd name="T18" fmla="*/ 88 w 259"/>
                <a:gd name="T19" fmla="*/ 81 h 268"/>
                <a:gd name="T20" fmla="*/ 135 w 259"/>
                <a:gd name="T21" fmla="*/ 118 h 268"/>
                <a:gd name="T22" fmla="*/ 173 w 259"/>
                <a:gd name="T23" fmla="*/ 166 h 268"/>
                <a:gd name="T24" fmla="*/ 186 w 259"/>
                <a:gd name="T25" fmla="*/ 195 h 268"/>
                <a:gd name="T26" fmla="*/ 195 w 259"/>
                <a:gd name="T27" fmla="*/ 223 h 268"/>
                <a:gd name="T28" fmla="*/ 205 w 259"/>
                <a:gd name="T29" fmla="*/ 247 h 268"/>
                <a:gd name="T30" fmla="*/ 222 w 259"/>
                <a:gd name="T31" fmla="*/ 82 h 268"/>
                <a:gd name="T32" fmla="*/ 0 w 259"/>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9" h="268">
                  <a:moveTo>
                    <a:pt x="0" y="0"/>
                  </a:moveTo>
                  <a:cubicBezTo>
                    <a:pt x="0" y="0"/>
                    <a:pt x="31" y="20"/>
                    <a:pt x="35" y="74"/>
                  </a:cubicBezTo>
                  <a:cubicBezTo>
                    <a:pt x="41" y="136"/>
                    <a:pt x="8" y="172"/>
                    <a:pt x="35" y="219"/>
                  </a:cubicBezTo>
                  <a:cubicBezTo>
                    <a:pt x="61" y="263"/>
                    <a:pt x="132" y="268"/>
                    <a:pt x="170" y="267"/>
                  </a:cubicBezTo>
                  <a:cubicBezTo>
                    <a:pt x="170" y="265"/>
                    <a:pt x="169" y="264"/>
                    <a:pt x="169" y="263"/>
                  </a:cubicBezTo>
                  <a:cubicBezTo>
                    <a:pt x="165" y="252"/>
                    <a:pt x="164" y="241"/>
                    <a:pt x="162" y="231"/>
                  </a:cubicBezTo>
                  <a:cubicBezTo>
                    <a:pt x="161" y="221"/>
                    <a:pt x="160" y="211"/>
                    <a:pt x="159" y="202"/>
                  </a:cubicBezTo>
                  <a:cubicBezTo>
                    <a:pt x="157" y="192"/>
                    <a:pt x="156" y="184"/>
                    <a:pt x="153" y="175"/>
                  </a:cubicBezTo>
                  <a:cubicBezTo>
                    <a:pt x="147" y="158"/>
                    <a:pt x="138" y="141"/>
                    <a:pt x="126" y="125"/>
                  </a:cubicBezTo>
                  <a:cubicBezTo>
                    <a:pt x="115" y="110"/>
                    <a:pt x="102" y="95"/>
                    <a:pt x="88" y="81"/>
                  </a:cubicBezTo>
                  <a:cubicBezTo>
                    <a:pt x="105" y="92"/>
                    <a:pt x="120" y="104"/>
                    <a:pt x="135" y="118"/>
                  </a:cubicBezTo>
                  <a:cubicBezTo>
                    <a:pt x="150" y="132"/>
                    <a:pt x="163" y="147"/>
                    <a:pt x="173" y="166"/>
                  </a:cubicBezTo>
                  <a:cubicBezTo>
                    <a:pt x="179" y="175"/>
                    <a:pt x="183" y="185"/>
                    <a:pt x="186" y="195"/>
                  </a:cubicBezTo>
                  <a:cubicBezTo>
                    <a:pt x="190" y="205"/>
                    <a:pt x="192" y="214"/>
                    <a:pt x="195" y="223"/>
                  </a:cubicBezTo>
                  <a:cubicBezTo>
                    <a:pt x="198" y="232"/>
                    <a:pt x="202" y="240"/>
                    <a:pt x="205" y="247"/>
                  </a:cubicBezTo>
                  <a:cubicBezTo>
                    <a:pt x="224" y="212"/>
                    <a:pt x="259" y="133"/>
                    <a:pt x="222" y="82"/>
                  </a:cubicBezTo>
                  <a:cubicBezTo>
                    <a:pt x="165" y="2"/>
                    <a:pt x="0" y="0"/>
                    <a:pt x="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 name="Freeform 7">
              <a:extLst>
                <a:ext uri="{FF2B5EF4-FFF2-40B4-BE49-F238E27FC236}">
                  <a16:creationId xmlns:a16="http://schemas.microsoft.com/office/drawing/2014/main" id="{4CA8492D-2050-09B5-192B-332B65FB185D}"/>
                </a:ext>
              </a:extLst>
            </p:cNvPr>
            <p:cNvSpPr>
              <a:spLocks/>
            </p:cNvSpPr>
            <p:nvPr/>
          </p:nvSpPr>
          <p:spPr bwMode="auto">
            <a:xfrm>
              <a:off x="523875" y="4828169"/>
              <a:ext cx="837346" cy="619050"/>
            </a:xfrm>
            <a:custGeom>
              <a:avLst/>
              <a:gdLst>
                <a:gd name="T0" fmla="*/ 0 w 320"/>
                <a:gd name="T1" fmla="*/ 142 h 237"/>
                <a:gd name="T2" fmla="*/ 81 w 320"/>
                <a:gd name="T3" fmla="*/ 154 h 237"/>
                <a:gd name="T4" fmla="*/ 201 w 320"/>
                <a:gd name="T5" fmla="*/ 235 h 237"/>
                <a:gd name="T6" fmla="*/ 317 w 320"/>
                <a:gd name="T7" fmla="*/ 148 h 237"/>
                <a:gd name="T8" fmla="*/ 312 w 320"/>
                <a:gd name="T9" fmla="*/ 147 h 237"/>
                <a:gd name="T10" fmla="*/ 282 w 320"/>
                <a:gd name="T11" fmla="*/ 135 h 237"/>
                <a:gd name="T12" fmla="*/ 256 w 320"/>
                <a:gd name="T13" fmla="*/ 122 h 237"/>
                <a:gd name="T14" fmla="*/ 231 w 320"/>
                <a:gd name="T15" fmla="*/ 112 h 237"/>
                <a:gd name="T16" fmla="*/ 175 w 320"/>
                <a:gd name="T17" fmla="*/ 107 h 237"/>
                <a:gd name="T18" fmla="*/ 117 w 320"/>
                <a:gd name="T19" fmla="*/ 114 h 237"/>
                <a:gd name="T20" fmla="*/ 173 w 320"/>
                <a:gd name="T21" fmla="*/ 95 h 237"/>
                <a:gd name="T22" fmla="*/ 234 w 320"/>
                <a:gd name="T23" fmla="*/ 90 h 237"/>
                <a:gd name="T24" fmla="*/ 266 w 320"/>
                <a:gd name="T25" fmla="*/ 95 h 237"/>
                <a:gd name="T26" fmla="*/ 294 w 320"/>
                <a:gd name="T27" fmla="*/ 103 h 237"/>
                <a:gd name="T28" fmla="*/ 320 w 320"/>
                <a:gd name="T29" fmla="*/ 108 h 237"/>
                <a:gd name="T30" fmla="*/ 191 w 320"/>
                <a:gd name="T31" fmla="*/ 3 h 237"/>
                <a:gd name="T32" fmla="*/ 0 w 320"/>
                <a:gd name="T33" fmla="*/ 14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0" h="237">
                  <a:moveTo>
                    <a:pt x="0" y="142"/>
                  </a:moveTo>
                  <a:cubicBezTo>
                    <a:pt x="0" y="142"/>
                    <a:pt x="34" y="128"/>
                    <a:pt x="81" y="154"/>
                  </a:cubicBezTo>
                  <a:cubicBezTo>
                    <a:pt x="136" y="183"/>
                    <a:pt x="148" y="231"/>
                    <a:pt x="201" y="235"/>
                  </a:cubicBezTo>
                  <a:cubicBezTo>
                    <a:pt x="253" y="237"/>
                    <a:pt x="296" y="181"/>
                    <a:pt x="317" y="148"/>
                  </a:cubicBezTo>
                  <a:cubicBezTo>
                    <a:pt x="315" y="148"/>
                    <a:pt x="314" y="148"/>
                    <a:pt x="312" y="147"/>
                  </a:cubicBezTo>
                  <a:cubicBezTo>
                    <a:pt x="301" y="144"/>
                    <a:pt x="291" y="139"/>
                    <a:pt x="282" y="135"/>
                  </a:cubicBezTo>
                  <a:cubicBezTo>
                    <a:pt x="273" y="130"/>
                    <a:pt x="265" y="126"/>
                    <a:pt x="256" y="122"/>
                  </a:cubicBezTo>
                  <a:cubicBezTo>
                    <a:pt x="248" y="118"/>
                    <a:pt x="240" y="114"/>
                    <a:pt x="231" y="112"/>
                  </a:cubicBezTo>
                  <a:cubicBezTo>
                    <a:pt x="213" y="107"/>
                    <a:pt x="194" y="106"/>
                    <a:pt x="175" y="107"/>
                  </a:cubicBezTo>
                  <a:cubicBezTo>
                    <a:pt x="155" y="107"/>
                    <a:pt x="136" y="110"/>
                    <a:pt x="117" y="114"/>
                  </a:cubicBezTo>
                  <a:cubicBezTo>
                    <a:pt x="135" y="106"/>
                    <a:pt x="154" y="100"/>
                    <a:pt x="173" y="95"/>
                  </a:cubicBezTo>
                  <a:cubicBezTo>
                    <a:pt x="193" y="91"/>
                    <a:pt x="213" y="88"/>
                    <a:pt x="234" y="90"/>
                  </a:cubicBezTo>
                  <a:cubicBezTo>
                    <a:pt x="245" y="90"/>
                    <a:pt x="256" y="92"/>
                    <a:pt x="266" y="95"/>
                  </a:cubicBezTo>
                  <a:cubicBezTo>
                    <a:pt x="276" y="98"/>
                    <a:pt x="285" y="101"/>
                    <a:pt x="294" y="103"/>
                  </a:cubicBezTo>
                  <a:cubicBezTo>
                    <a:pt x="303" y="106"/>
                    <a:pt x="312" y="108"/>
                    <a:pt x="320" y="108"/>
                  </a:cubicBezTo>
                  <a:cubicBezTo>
                    <a:pt x="301" y="73"/>
                    <a:pt x="254" y="0"/>
                    <a:pt x="191" y="3"/>
                  </a:cubicBezTo>
                  <a:cubicBezTo>
                    <a:pt x="93" y="6"/>
                    <a:pt x="0" y="142"/>
                    <a:pt x="0" y="14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Freeform 8">
              <a:extLst>
                <a:ext uri="{FF2B5EF4-FFF2-40B4-BE49-F238E27FC236}">
                  <a16:creationId xmlns:a16="http://schemas.microsoft.com/office/drawing/2014/main" id="{9E27C6ED-9E20-205B-2BC0-F54977098A70}"/>
                </a:ext>
              </a:extLst>
            </p:cNvPr>
            <p:cNvSpPr>
              <a:spLocks/>
            </p:cNvSpPr>
            <p:nvPr/>
          </p:nvSpPr>
          <p:spPr bwMode="auto">
            <a:xfrm>
              <a:off x="1128263" y="5432557"/>
              <a:ext cx="724940" cy="741231"/>
            </a:xfrm>
            <a:custGeom>
              <a:avLst/>
              <a:gdLst>
                <a:gd name="T0" fmla="*/ 35 w 277"/>
                <a:gd name="T1" fmla="*/ 283 h 283"/>
                <a:gd name="T2" fmla="*/ 99 w 277"/>
                <a:gd name="T3" fmla="*/ 231 h 283"/>
                <a:gd name="T4" fmla="*/ 240 w 277"/>
                <a:gd name="T5" fmla="*/ 199 h 283"/>
                <a:gd name="T6" fmla="*/ 256 w 277"/>
                <a:gd name="T7" fmla="*/ 56 h 283"/>
                <a:gd name="T8" fmla="*/ 252 w 277"/>
                <a:gd name="T9" fmla="*/ 59 h 283"/>
                <a:gd name="T10" fmla="*/ 223 w 277"/>
                <a:gd name="T11" fmla="*/ 72 h 283"/>
                <a:gd name="T12" fmla="*/ 195 w 277"/>
                <a:gd name="T13" fmla="*/ 82 h 283"/>
                <a:gd name="T14" fmla="*/ 171 w 277"/>
                <a:gd name="T15" fmla="*/ 94 h 283"/>
                <a:gd name="T16" fmla="*/ 128 w 277"/>
                <a:gd name="T17" fmla="*/ 131 h 283"/>
                <a:gd name="T18" fmla="*/ 94 w 277"/>
                <a:gd name="T19" fmla="*/ 178 h 283"/>
                <a:gd name="T20" fmla="*/ 119 w 277"/>
                <a:gd name="T21" fmla="*/ 124 h 283"/>
                <a:gd name="T22" fmla="*/ 157 w 277"/>
                <a:gd name="T23" fmla="*/ 76 h 283"/>
                <a:gd name="T24" fmla="*/ 182 w 277"/>
                <a:gd name="T25" fmla="*/ 57 h 283"/>
                <a:gd name="T26" fmla="*/ 208 w 277"/>
                <a:gd name="T27" fmla="*/ 41 h 283"/>
                <a:gd name="T28" fmla="*/ 229 w 277"/>
                <a:gd name="T29" fmla="*/ 26 h 283"/>
                <a:gd name="T30" fmla="*/ 64 w 277"/>
                <a:gd name="T31" fmla="*/ 48 h 283"/>
                <a:gd name="T32" fmla="*/ 35 w 277"/>
                <a:gd name="T33"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83">
                  <a:moveTo>
                    <a:pt x="35" y="283"/>
                  </a:moveTo>
                  <a:cubicBezTo>
                    <a:pt x="35" y="283"/>
                    <a:pt x="48" y="248"/>
                    <a:pt x="99" y="231"/>
                  </a:cubicBezTo>
                  <a:cubicBezTo>
                    <a:pt x="158" y="212"/>
                    <a:pt x="201" y="236"/>
                    <a:pt x="240" y="199"/>
                  </a:cubicBezTo>
                  <a:cubicBezTo>
                    <a:pt x="277" y="164"/>
                    <a:pt x="266" y="93"/>
                    <a:pt x="256" y="56"/>
                  </a:cubicBezTo>
                  <a:cubicBezTo>
                    <a:pt x="255" y="57"/>
                    <a:pt x="254" y="58"/>
                    <a:pt x="252" y="59"/>
                  </a:cubicBezTo>
                  <a:cubicBezTo>
                    <a:pt x="242" y="64"/>
                    <a:pt x="232" y="68"/>
                    <a:pt x="223" y="72"/>
                  </a:cubicBezTo>
                  <a:cubicBezTo>
                    <a:pt x="213" y="76"/>
                    <a:pt x="204" y="79"/>
                    <a:pt x="195" y="82"/>
                  </a:cubicBezTo>
                  <a:cubicBezTo>
                    <a:pt x="187" y="85"/>
                    <a:pt x="179" y="89"/>
                    <a:pt x="171" y="94"/>
                  </a:cubicBezTo>
                  <a:cubicBezTo>
                    <a:pt x="155" y="104"/>
                    <a:pt x="141" y="116"/>
                    <a:pt x="128" y="131"/>
                  </a:cubicBezTo>
                  <a:cubicBezTo>
                    <a:pt x="116" y="145"/>
                    <a:pt x="104" y="162"/>
                    <a:pt x="94" y="178"/>
                  </a:cubicBezTo>
                  <a:cubicBezTo>
                    <a:pt x="101" y="160"/>
                    <a:pt x="109" y="142"/>
                    <a:pt x="119" y="124"/>
                  </a:cubicBezTo>
                  <a:cubicBezTo>
                    <a:pt x="129" y="107"/>
                    <a:pt x="141" y="90"/>
                    <a:pt x="157" y="76"/>
                  </a:cubicBezTo>
                  <a:cubicBezTo>
                    <a:pt x="165" y="69"/>
                    <a:pt x="174" y="62"/>
                    <a:pt x="182" y="57"/>
                  </a:cubicBezTo>
                  <a:cubicBezTo>
                    <a:pt x="191" y="51"/>
                    <a:pt x="200" y="46"/>
                    <a:pt x="208" y="41"/>
                  </a:cubicBezTo>
                  <a:cubicBezTo>
                    <a:pt x="216" y="37"/>
                    <a:pt x="223" y="32"/>
                    <a:pt x="229" y="26"/>
                  </a:cubicBezTo>
                  <a:cubicBezTo>
                    <a:pt x="191" y="16"/>
                    <a:pt x="106" y="0"/>
                    <a:pt x="64" y="48"/>
                  </a:cubicBezTo>
                  <a:cubicBezTo>
                    <a:pt x="0" y="121"/>
                    <a:pt x="35" y="283"/>
                    <a:pt x="35" y="28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6" name="Freeform 5">
            <a:extLst>
              <a:ext uri="{FF2B5EF4-FFF2-40B4-BE49-F238E27FC236}">
                <a16:creationId xmlns:a16="http://schemas.microsoft.com/office/drawing/2014/main" id="{005C16BD-6F5C-4BFB-862D-09814016FF11}"/>
              </a:ext>
            </a:extLst>
          </p:cNvPr>
          <p:cNvSpPr>
            <a:spLocks/>
          </p:cNvSpPr>
          <p:nvPr/>
        </p:nvSpPr>
        <p:spPr bwMode="auto">
          <a:xfrm>
            <a:off x="2520149" y="2712027"/>
            <a:ext cx="8546145" cy="3034973"/>
          </a:xfrm>
          <a:custGeom>
            <a:avLst/>
            <a:gdLst>
              <a:gd name="T0" fmla="*/ 2684 w 3266"/>
              <a:gd name="T1" fmla="*/ 1159 h 1159"/>
              <a:gd name="T2" fmla="*/ 26 w 3266"/>
              <a:gd name="T3" fmla="*/ 1159 h 1159"/>
              <a:gd name="T4" fmla="*/ 0 w 3266"/>
              <a:gd name="T5" fmla="*/ 1133 h 1159"/>
              <a:gd name="T6" fmla="*/ 26 w 3266"/>
              <a:gd name="T7" fmla="*/ 1107 h 1159"/>
              <a:gd name="T8" fmla="*/ 2684 w 3266"/>
              <a:gd name="T9" fmla="*/ 1107 h 1159"/>
              <a:gd name="T10" fmla="*/ 3213 w 3266"/>
              <a:gd name="T11" fmla="*/ 577 h 1159"/>
              <a:gd name="T12" fmla="*/ 3213 w 3266"/>
              <a:gd name="T13" fmla="*/ 26 h 1159"/>
              <a:gd name="T14" fmla="*/ 3239 w 3266"/>
              <a:gd name="T15" fmla="*/ 0 h 1159"/>
              <a:gd name="T16" fmla="*/ 3266 w 3266"/>
              <a:gd name="T17" fmla="*/ 26 h 1159"/>
              <a:gd name="T18" fmla="*/ 3266 w 3266"/>
              <a:gd name="T19" fmla="*/ 577 h 1159"/>
              <a:gd name="T20" fmla="*/ 2684 w 3266"/>
              <a:gd name="T21" fmla="*/ 1159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6" h="1159">
                <a:moveTo>
                  <a:pt x="2684" y="1159"/>
                </a:moveTo>
                <a:cubicBezTo>
                  <a:pt x="26" y="1159"/>
                  <a:pt x="26" y="1159"/>
                  <a:pt x="26" y="1159"/>
                </a:cubicBezTo>
                <a:cubicBezTo>
                  <a:pt x="12" y="1159"/>
                  <a:pt x="0" y="1147"/>
                  <a:pt x="0" y="1133"/>
                </a:cubicBezTo>
                <a:cubicBezTo>
                  <a:pt x="0" y="1119"/>
                  <a:pt x="12" y="1107"/>
                  <a:pt x="26" y="1107"/>
                </a:cubicBezTo>
                <a:cubicBezTo>
                  <a:pt x="2684" y="1107"/>
                  <a:pt x="2684" y="1107"/>
                  <a:pt x="2684" y="1107"/>
                </a:cubicBezTo>
                <a:cubicBezTo>
                  <a:pt x="2976" y="1107"/>
                  <a:pt x="3213" y="869"/>
                  <a:pt x="3213" y="577"/>
                </a:cubicBezTo>
                <a:cubicBezTo>
                  <a:pt x="3213" y="26"/>
                  <a:pt x="3213" y="26"/>
                  <a:pt x="3213" y="26"/>
                </a:cubicBezTo>
                <a:cubicBezTo>
                  <a:pt x="3213" y="11"/>
                  <a:pt x="3225" y="0"/>
                  <a:pt x="3239" y="0"/>
                </a:cubicBezTo>
                <a:cubicBezTo>
                  <a:pt x="3254" y="0"/>
                  <a:pt x="3266" y="11"/>
                  <a:pt x="3266" y="26"/>
                </a:cubicBezTo>
                <a:cubicBezTo>
                  <a:pt x="3266" y="577"/>
                  <a:pt x="3266" y="577"/>
                  <a:pt x="3266" y="577"/>
                </a:cubicBezTo>
                <a:cubicBezTo>
                  <a:pt x="3266" y="898"/>
                  <a:pt x="3004" y="1159"/>
                  <a:pt x="2684" y="115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nvGrpSpPr>
          <p:cNvPr id="7" name="Grupo 3">
            <a:extLst>
              <a:ext uri="{FF2B5EF4-FFF2-40B4-BE49-F238E27FC236}">
                <a16:creationId xmlns:a16="http://schemas.microsoft.com/office/drawing/2014/main" id="{8BC427F0-547E-FABF-0333-5F9E17F60058}"/>
              </a:ext>
            </a:extLst>
          </p:cNvPr>
          <p:cNvGrpSpPr/>
          <p:nvPr/>
        </p:nvGrpSpPr>
        <p:grpSpPr>
          <a:xfrm>
            <a:off x="10194524" y="885830"/>
            <a:ext cx="1630707" cy="1826197"/>
            <a:chOff x="9218267" y="447577"/>
            <a:chExt cx="1630707" cy="1826197"/>
          </a:xfrm>
        </p:grpSpPr>
        <p:sp>
          <p:nvSpPr>
            <p:cNvPr id="8" name="Freeform 9">
              <a:extLst>
                <a:ext uri="{FF2B5EF4-FFF2-40B4-BE49-F238E27FC236}">
                  <a16:creationId xmlns:a16="http://schemas.microsoft.com/office/drawing/2014/main" id="{1BC03343-F1A0-ABC1-B90A-F21C8A7F8D58}"/>
                </a:ext>
              </a:extLst>
            </p:cNvPr>
            <p:cNvSpPr>
              <a:spLocks/>
            </p:cNvSpPr>
            <p:nvPr/>
          </p:nvSpPr>
          <p:spPr bwMode="auto">
            <a:xfrm>
              <a:off x="9553857" y="447577"/>
              <a:ext cx="143359" cy="669551"/>
            </a:xfrm>
            <a:custGeom>
              <a:avLst/>
              <a:gdLst>
                <a:gd name="T0" fmla="*/ 27 w 55"/>
                <a:gd name="T1" fmla="*/ 256 h 256"/>
                <a:gd name="T2" fmla="*/ 0 w 55"/>
                <a:gd name="T3" fmla="*/ 228 h 256"/>
                <a:gd name="T4" fmla="*/ 0 w 55"/>
                <a:gd name="T5" fmla="*/ 28 h 256"/>
                <a:gd name="T6" fmla="*/ 27 w 55"/>
                <a:gd name="T7" fmla="*/ 0 h 256"/>
                <a:gd name="T8" fmla="*/ 55 w 55"/>
                <a:gd name="T9" fmla="*/ 28 h 256"/>
                <a:gd name="T10" fmla="*/ 55 w 55"/>
                <a:gd name="T11" fmla="*/ 228 h 256"/>
                <a:gd name="T12" fmla="*/ 27 w 55"/>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55" h="256">
                  <a:moveTo>
                    <a:pt x="27" y="256"/>
                  </a:moveTo>
                  <a:cubicBezTo>
                    <a:pt x="12" y="256"/>
                    <a:pt x="0" y="243"/>
                    <a:pt x="0" y="228"/>
                  </a:cubicBezTo>
                  <a:cubicBezTo>
                    <a:pt x="0" y="28"/>
                    <a:pt x="0" y="28"/>
                    <a:pt x="0" y="28"/>
                  </a:cubicBezTo>
                  <a:cubicBezTo>
                    <a:pt x="0" y="13"/>
                    <a:pt x="12" y="0"/>
                    <a:pt x="27" y="0"/>
                  </a:cubicBezTo>
                  <a:cubicBezTo>
                    <a:pt x="43" y="0"/>
                    <a:pt x="55" y="13"/>
                    <a:pt x="55" y="28"/>
                  </a:cubicBezTo>
                  <a:cubicBezTo>
                    <a:pt x="55" y="228"/>
                    <a:pt x="55" y="228"/>
                    <a:pt x="55" y="228"/>
                  </a:cubicBezTo>
                  <a:cubicBezTo>
                    <a:pt x="55" y="243"/>
                    <a:pt x="43" y="256"/>
                    <a:pt x="27" y="25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10">
              <a:extLst>
                <a:ext uri="{FF2B5EF4-FFF2-40B4-BE49-F238E27FC236}">
                  <a16:creationId xmlns:a16="http://schemas.microsoft.com/office/drawing/2014/main" id="{DB6B6602-8898-556B-FE20-5F6F6BBE00EB}"/>
                </a:ext>
              </a:extLst>
            </p:cNvPr>
            <p:cNvSpPr>
              <a:spLocks/>
            </p:cNvSpPr>
            <p:nvPr/>
          </p:nvSpPr>
          <p:spPr bwMode="auto">
            <a:xfrm>
              <a:off x="10370025" y="447577"/>
              <a:ext cx="143359" cy="669551"/>
            </a:xfrm>
            <a:custGeom>
              <a:avLst/>
              <a:gdLst>
                <a:gd name="T0" fmla="*/ 28 w 55"/>
                <a:gd name="T1" fmla="*/ 256 h 256"/>
                <a:gd name="T2" fmla="*/ 0 w 55"/>
                <a:gd name="T3" fmla="*/ 228 h 256"/>
                <a:gd name="T4" fmla="*/ 0 w 55"/>
                <a:gd name="T5" fmla="*/ 28 h 256"/>
                <a:gd name="T6" fmla="*/ 28 w 55"/>
                <a:gd name="T7" fmla="*/ 0 h 256"/>
                <a:gd name="T8" fmla="*/ 55 w 55"/>
                <a:gd name="T9" fmla="*/ 28 h 256"/>
                <a:gd name="T10" fmla="*/ 55 w 55"/>
                <a:gd name="T11" fmla="*/ 228 h 256"/>
                <a:gd name="T12" fmla="*/ 28 w 55"/>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55" h="256">
                  <a:moveTo>
                    <a:pt x="28" y="256"/>
                  </a:moveTo>
                  <a:cubicBezTo>
                    <a:pt x="12" y="256"/>
                    <a:pt x="0" y="243"/>
                    <a:pt x="0" y="228"/>
                  </a:cubicBezTo>
                  <a:cubicBezTo>
                    <a:pt x="0" y="28"/>
                    <a:pt x="0" y="28"/>
                    <a:pt x="0" y="28"/>
                  </a:cubicBezTo>
                  <a:cubicBezTo>
                    <a:pt x="0" y="13"/>
                    <a:pt x="12" y="0"/>
                    <a:pt x="28" y="0"/>
                  </a:cubicBezTo>
                  <a:cubicBezTo>
                    <a:pt x="43" y="0"/>
                    <a:pt x="55" y="13"/>
                    <a:pt x="55" y="28"/>
                  </a:cubicBezTo>
                  <a:cubicBezTo>
                    <a:pt x="55" y="228"/>
                    <a:pt x="55" y="228"/>
                    <a:pt x="55" y="228"/>
                  </a:cubicBezTo>
                  <a:cubicBezTo>
                    <a:pt x="55" y="243"/>
                    <a:pt x="43" y="256"/>
                    <a:pt x="28" y="25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11">
              <a:extLst>
                <a:ext uri="{FF2B5EF4-FFF2-40B4-BE49-F238E27FC236}">
                  <a16:creationId xmlns:a16="http://schemas.microsoft.com/office/drawing/2014/main" id="{5DD86BA8-8858-D558-05C9-BC02B7805885}"/>
                </a:ext>
              </a:extLst>
            </p:cNvPr>
            <p:cNvSpPr>
              <a:spLocks/>
            </p:cNvSpPr>
            <p:nvPr/>
          </p:nvSpPr>
          <p:spPr bwMode="auto">
            <a:xfrm>
              <a:off x="9218267" y="1043820"/>
              <a:ext cx="1630707" cy="1229954"/>
            </a:xfrm>
            <a:custGeom>
              <a:avLst/>
              <a:gdLst>
                <a:gd name="T0" fmla="*/ 623 w 623"/>
                <a:gd name="T1" fmla="*/ 229 h 470"/>
                <a:gd name="T2" fmla="*/ 623 w 623"/>
                <a:gd name="T3" fmla="*/ 25 h 470"/>
                <a:gd name="T4" fmla="*/ 598 w 623"/>
                <a:gd name="T5" fmla="*/ 0 h 470"/>
                <a:gd name="T6" fmla="*/ 25 w 623"/>
                <a:gd name="T7" fmla="*/ 0 h 470"/>
                <a:gd name="T8" fmla="*/ 0 w 623"/>
                <a:gd name="T9" fmla="*/ 25 h 470"/>
                <a:gd name="T10" fmla="*/ 0 w 623"/>
                <a:gd name="T11" fmla="*/ 229 h 470"/>
                <a:gd name="T12" fmla="*/ 23 w 623"/>
                <a:gd name="T13" fmla="*/ 254 h 470"/>
                <a:gd name="T14" fmla="*/ 217 w 623"/>
                <a:gd name="T15" fmla="*/ 447 h 470"/>
                <a:gd name="T16" fmla="*/ 242 w 623"/>
                <a:gd name="T17" fmla="*/ 470 h 470"/>
                <a:gd name="T18" fmla="*/ 381 w 623"/>
                <a:gd name="T19" fmla="*/ 470 h 470"/>
                <a:gd name="T20" fmla="*/ 406 w 623"/>
                <a:gd name="T21" fmla="*/ 447 h 470"/>
                <a:gd name="T22" fmla="*/ 600 w 623"/>
                <a:gd name="T23" fmla="*/ 254 h 470"/>
                <a:gd name="T24" fmla="*/ 623 w 623"/>
                <a:gd name="T25" fmla="*/ 22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3" h="470">
                  <a:moveTo>
                    <a:pt x="623" y="229"/>
                  </a:moveTo>
                  <a:cubicBezTo>
                    <a:pt x="623" y="25"/>
                    <a:pt x="623" y="25"/>
                    <a:pt x="623" y="25"/>
                  </a:cubicBezTo>
                  <a:cubicBezTo>
                    <a:pt x="623" y="11"/>
                    <a:pt x="611" y="0"/>
                    <a:pt x="598" y="0"/>
                  </a:cubicBezTo>
                  <a:cubicBezTo>
                    <a:pt x="25" y="0"/>
                    <a:pt x="25" y="0"/>
                    <a:pt x="25" y="0"/>
                  </a:cubicBezTo>
                  <a:cubicBezTo>
                    <a:pt x="12" y="0"/>
                    <a:pt x="0" y="11"/>
                    <a:pt x="0" y="25"/>
                  </a:cubicBezTo>
                  <a:cubicBezTo>
                    <a:pt x="0" y="229"/>
                    <a:pt x="0" y="229"/>
                    <a:pt x="0" y="229"/>
                  </a:cubicBezTo>
                  <a:cubicBezTo>
                    <a:pt x="0" y="242"/>
                    <a:pt x="10" y="252"/>
                    <a:pt x="23" y="254"/>
                  </a:cubicBezTo>
                  <a:cubicBezTo>
                    <a:pt x="125" y="264"/>
                    <a:pt x="206" y="345"/>
                    <a:pt x="217" y="447"/>
                  </a:cubicBezTo>
                  <a:cubicBezTo>
                    <a:pt x="218" y="460"/>
                    <a:pt x="229" y="470"/>
                    <a:pt x="242" y="470"/>
                  </a:cubicBezTo>
                  <a:cubicBezTo>
                    <a:pt x="381" y="470"/>
                    <a:pt x="381" y="470"/>
                    <a:pt x="381" y="470"/>
                  </a:cubicBezTo>
                  <a:cubicBezTo>
                    <a:pt x="394" y="470"/>
                    <a:pt x="405" y="460"/>
                    <a:pt x="406" y="447"/>
                  </a:cubicBezTo>
                  <a:cubicBezTo>
                    <a:pt x="417" y="345"/>
                    <a:pt x="498" y="264"/>
                    <a:pt x="600" y="254"/>
                  </a:cubicBezTo>
                  <a:cubicBezTo>
                    <a:pt x="613" y="252"/>
                    <a:pt x="623" y="242"/>
                    <a:pt x="623" y="22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111" name="Grupo 1">
            <a:extLst>
              <a:ext uri="{FF2B5EF4-FFF2-40B4-BE49-F238E27FC236}">
                <a16:creationId xmlns:a16="http://schemas.microsoft.com/office/drawing/2014/main" id="{95427B56-F899-96B9-D768-111DF6F6ABAA}"/>
              </a:ext>
            </a:extLst>
          </p:cNvPr>
          <p:cNvGrpSpPr/>
          <p:nvPr/>
        </p:nvGrpSpPr>
        <p:grpSpPr>
          <a:xfrm>
            <a:off x="194050" y="267855"/>
            <a:ext cx="1747154" cy="1614475"/>
            <a:chOff x="977900" y="744537"/>
            <a:chExt cx="4591051" cy="4124324"/>
          </a:xfrm>
        </p:grpSpPr>
        <p:sp>
          <p:nvSpPr>
            <p:cNvPr id="2112" name="Freeform 6">
              <a:extLst>
                <a:ext uri="{FF2B5EF4-FFF2-40B4-BE49-F238E27FC236}">
                  <a16:creationId xmlns:a16="http://schemas.microsoft.com/office/drawing/2014/main" id="{1098CA0A-8C2E-85A6-33D7-DF23B23B24B7}"/>
                </a:ext>
              </a:extLst>
            </p:cNvPr>
            <p:cNvSpPr>
              <a:spLocks/>
            </p:cNvSpPr>
            <p:nvPr/>
          </p:nvSpPr>
          <p:spPr bwMode="auto">
            <a:xfrm>
              <a:off x="2573338" y="3009900"/>
              <a:ext cx="339725" cy="460375"/>
            </a:xfrm>
            <a:custGeom>
              <a:avLst/>
              <a:gdLst>
                <a:gd name="T0" fmla="*/ 52 w 126"/>
                <a:gd name="T1" fmla="*/ 0 h 171"/>
                <a:gd name="T2" fmla="*/ 46 w 126"/>
                <a:gd name="T3" fmla="*/ 43 h 171"/>
                <a:gd name="T4" fmla="*/ 2 w 126"/>
                <a:gd name="T5" fmla="*/ 107 h 171"/>
                <a:gd name="T6" fmla="*/ 47 w 126"/>
                <a:gd name="T7" fmla="*/ 169 h 171"/>
                <a:gd name="T8" fmla="*/ 48 w 126"/>
                <a:gd name="T9" fmla="*/ 167 h 171"/>
                <a:gd name="T10" fmla="*/ 54 w 126"/>
                <a:gd name="T11" fmla="*/ 151 h 171"/>
                <a:gd name="T12" fmla="*/ 62 w 126"/>
                <a:gd name="T13" fmla="*/ 137 h 171"/>
                <a:gd name="T14" fmla="*/ 67 w 126"/>
                <a:gd name="T15" fmla="*/ 123 h 171"/>
                <a:gd name="T16" fmla="*/ 70 w 126"/>
                <a:gd name="T17" fmla="*/ 93 h 171"/>
                <a:gd name="T18" fmla="*/ 67 w 126"/>
                <a:gd name="T19" fmla="*/ 62 h 171"/>
                <a:gd name="T20" fmla="*/ 76 w 126"/>
                <a:gd name="T21" fmla="*/ 93 h 171"/>
                <a:gd name="T22" fmla="*/ 79 w 126"/>
                <a:gd name="T23" fmla="*/ 125 h 171"/>
                <a:gd name="T24" fmla="*/ 76 w 126"/>
                <a:gd name="T25" fmla="*/ 142 h 171"/>
                <a:gd name="T26" fmla="*/ 71 w 126"/>
                <a:gd name="T27" fmla="*/ 157 h 171"/>
                <a:gd name="T28" fmla="*/ 68 w 126"/>
                <a:gd name="T29" fmla="*/ 171 h 171"/>
                <a:gd name="T30" fmla="*/ 126 w 126"/>
                <a:gd name="T31" fmla="*/ 103 h 171"/>
                <a:gd name="T32" fmla="*/ 52 w 126"/>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171">
                  <a:moveTo>
                    <a:pt x="52" y="0"/>
                  </a:moveTo>
                  <a:cubicBezTo>
                    <a:pt x="52" y="0"/>
                    <a:pt x="60" y="18"/>
                    <a:pt x="46" y="43"/>
                  </a:cubicBezTo>
                  <a:cubicBezTo>
                    <a:pt x="29" y="72"/>
                    <a:pt x="4" y="78"/>
                    <a:pt x="2" y="107"/>
                  </a:cubicBezTo>
                  <a:cubicBezTo>
                    <a:pt x="0" y="134"/>
                    <a:pt x="30" y="158"/>
                    <a:pt x="47" y="169"/>
                  </a:cubicBezTo>
                  <a:cubicBezTo>
                    <a:pt x="47" y="168"/>
                    <a:pt x="47" y="167"/>
                    <a:pt x="48" y="167"/>
                  </a:cubicBezTo>
                  <a:cubicBezTo>
                    <a:pt x="49" y="161"/>
                    <a:pt x="52" y="155"/>
                    <a:pt x="54" y="151"/>
                  </a:cubicBezTo>
                  <a:cubicBezTo>
                    <a:pt x="57" y="146"/>
                    <a:pt x="59" y="141"/>
                    <a:pt x="62" y="137"/>
                  </a:cubicBezTo>
                  <a:cubicBezTo>
                    <a:pt x="64" y="132"/>
                    <a:pt x="66" y="128"/>
                    <a:pt x="67" y="123"/>
                  </a:cubicBezTo>
                  <a:cubicBezTo>
                    <a:pt x="70" y="114"/>
                    <a:pt x="70" y="104"/>
                    <a:pt x="70" y="93"/>
                  </a:cubicBezTo>
                  <a:cubicBezTo>
                    <a:pt x="70" y="83"/>
                    <a:pt x="69" y="73"/>
                    <a:pt x="67" y="62"/>
                  </a:cubicBezTo>
                  <a:cubicBezTo>
                    <a:pt x="71" y="72"/>
                    <a:pt x="74" y="82"/>
                    <a:pt x="76" y="93"/>
                  </a:cubicBezTo>
                  <a:cubicBezTo>
                    <a:pt x="79" y="103"/>
                    <a:pt x="80" y="114"/>
                    <a:pt x="79" y="125"/>
                  </a:cubicBezTo>
                  <a:cubicBezTo>
                    <a:pt x="78" y="131"/>
                    <a:pt x="77" y="137"/>
                    <a:pt x="76" y="142"/>
                  </a:cubicBezTo>
                  <a:cubicBezTo>
                    <a:pt x="74" y="147"/>
                    <a:pt x="73" y="152"/>
                    <a:pt x="71" y="157"/>
                  </a:cubicBezTo>
                  <a:cubicBezTo>
                    <a:pt x="70" y="162"/>
                    <a:pt x="69" y="167"/>
                    <a:pt x="68" y="171"/>
                  </a:cubicBezTo>
                  <a:cubicBezTo>
                    <a:pt x="87" y="161"/>
                    <a:pt x="126" y="137"/>
                    <a:pt x="126" y="103"/>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3" name="Freeform 7">
              <a:extLst>
                <a:ext uri="{FF2B5EF4-FFF2-40B4-BE49-F238E27FC236}">
                  <a16:creationId xmlns:a16="http://schemas.microsoft.com/office/drawing/2014/main" id="{88F50056-1BE2-79C6-201B-2BF4303F8E86}"/>
                </a:ext>
              </a:extLst>
            </p:cNvPr>
            <p:cNvSpPr>
              <a:spLocks/>
            </p:cNvSpPr>
            <p:nvPr/>
          </p:nvSpPr>
          <p:spPr bwMode="auto">
            <a:xfrm>
              <a:off x="3929063" y="4406899"/>
              <a:ext cx="381000" cy="461962"/>
            </a:xfrm>
            <a:custGeom>
              <a:avLst/>
              <a:gdLst>
                <a:gd name="T0" fmla="*/ 82 w 141"/>
                <a:gd name="T1" fmla="*/ 0 h 171"/>
                <a:gd name="T2" fmla="*/ 66 w 141"/>
                <a:gd name="T3" fmla="*/ 41 h 171"/>
                <a:gd name="T4" fmla="*/ 8 w 141"/>
                <a:gd name="T5" fmla="*/ 93 h 171"/>
                <a:gd name="T6" fmla="*/ 38 w 141"/>
                <a:gd name="T7" fmla="*/ 164 h 171"/>
                <a:gd name="T8" fmla="*/ 39 w 141"/>
                <a:gd name="T9" fmla="*/ 162 h 171"/>
                <a:gd name="T10" fmla="*/ 49 w 141"/>
                <a:gd name="T11" fmla="*/ 148 h 171"/>
                <a:gd name="T12" fmla="*/ 60 w 141"/>
                <a:gd name="T13" fmla="*/ 136 h 171"/>
                <a:gd name="T14" fmla="*/ 68 w 141"/>
                <a:gd name="T15" fmla="*/ 124 h 171"/>
                <a:gd name="T16" fmla="*/ 78 w 141"/>
                <a:gd name="T17" fmla="*/ 96 h 171"/>
                <a:gd name="T18" fmla="*/ 82 w 141"/>
                <a:gd name="T19" fmla="*/ 65 h 171"/>
                <a:gd name="T20" fmla="*/ 84 w 141"/>
                <a:gd name="T21" fmla="*/ 96 h 171"/>
                <a:gd name="T22" fmla="*/ 79 w 141"/>
                <a:gd name="T23" fmla="*/ 129 h 171"/>
                <a:gd name="T24" fmla="*/ 72 w 141"/>
                <a:gd name="T25" fmla="*/ 144 h 171"/>
                <a:gd name="T26" fmla="*/ 64 w 141"/>
                <a:gd name="T27" fmla="*/ 158 h 171"/>
                <a:gd name="T28" fmla="*/ 58 w 141"/>
                <a:gd name="T29" fmla="*/ 171 h 171"/>
                <a:gd name="T30" fmla="*/ 130 w 141"/>
                <a:gd name="T31" fmla="*/ 118 h 171"/>
                <a:gd name="T32" fmla="*/ 82 w 141"/>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171">
                  <a:moveTo>
                    <a:pt x="82" y="0"/>
                  </a:moveTo>
                  <a:cubicBezTo>
                    <a:pt x="82" y="0"/>
                    <a:pt x="85" y="20"/>
                    <a:pt x="66" y="41"/>
                  </a:cubicBezTo>
                  <a:cubicBezTo>
                    <a:pt x="43" y="66"/>
                    <a:pt x="17" y="66"/>
                    <a:pt x="8" y="93"/>
                  </a:cubicBezTo>
                  <a:cubicBezTo>
                    <a:pt x="0" y="119"/>
                    <a:pt x="24" y="149"/>
                    <a:pt x="38" y="164"/>
                  </a:cubicBezTo>
                  <a:cubicBezTo>
                    <a:pt x="38" y="163"/>
                    <a:pt x="39" y="162"/>
                    <a:pt x="39" y="162"/>
                  </a:cubicBezTo>
                  <a:cubicBezTo>
                    <a:pt x="42" y="156"/>
                    <a:pt x="46" y="152"/>
                    <a:pt x="49" y="148"/>
                  </a:cubicBezTo>
                  <a:cubicBezTo>
                    <a:pt x="53" y="144"/>
                    <a:pt x="56" y="140"/>
                    <a:pt x="60" y="136"/>
                  </a:cubicBezTo>
                  <a:cubicBezTo>
                    <a:pt x="63" y="132"/>
                    <a:pt x="65" y="128"/>
                    <a:pt x="68" y="124"/>
                  </a:cubicBezTo>
                  <a:cubicBezTo>
                    <a:pt x="73" y="116"/>
                    <a:pt x="76" y="106"/>
                    <a:pt x="78" y="96"/>
                  </a:cubicBezTo>
                  <a:cubicBezTo>
                    <a:pt x="80" y="86"/>
                    <a:pt x="81" y="75"/>
                    <a:pt x="82" y="65"/>
                  </a:cubicBezTo>
                  <a:cubicBezTo>
                    <a:pt x="83" y="75"/>
                    <a:pt x="84" y="86"/>
                    <a:pt x="84" y="96"/>
                  </a:cubicBezTo>
                  <a:cubicBezTo>
                    <a:pt x="84" y="107"/>
                    <a:pt x="83" y="118"/>
                    <a:pt x="79" y="129"/>
                  </a:cubicBezTo>
                  <a:cubicBezTo>
                    <a:pt x="77" y="134"/>
                    <a:pt x="75" y="140"/>
                    <a:pt x="72" y="144"/>
                  </a:cubicBezTo>
                  <a:cubicBezTo>
                    <a:pt x="69" y="149"/>
                    <a:pt x="67" y="154"/>
                    <a:pt x="64" y="158"/>
                  </a:cubicBezTo>
                  <a:cubicBezTo>
                    <a:pt x="62" y="163"/>
                    <a:pt x="60" y="167"/>
                    <a:pt x="58" y="171"/>
                  </a:cubicBezTo>
                  <a:cubicBezTo>
                    <a:pt x="79" y="166"/>
                    <a:pt x="123" y="151"/>
                    <a:pt x="130" y="118"/>
                  </a:cubicBezTo>
                  <a:cubicBezTo>
                    <a:pt x="141" y="67"/>
                    <a:pt x="82" y="0"/>
                    <a:pt x="8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4" name="Freeform 8">
              <a:extLst>
                <a:ext uri="{FF2B5EF4-FFF2-40B4-BE49-F238E27FC236}">
                  <a16:creationId xmlns:a16="http://schemas.microsoft.com/office/drawing/2014/main" id="{B029F42D-7625-27DA-0D47-21F88FF29E62}"/>
                </a:ext>
              </a:extLst>
            </p:cNvPr>
            <p:cNvSpPr>
              <a:spLocks/>
            </p:cNvSpPr>
            <p:nvPr/>
          </p:nvSpPr>
          <p:spPr bwMode="auto">
            <a:xfrm>
              <a:off x="1436688" y="2116137"/>
              <a:ext cx="342900" cy="463550"/>
            </a:xfrm>
            <a:custGeom>
              <a:avLst/>
              <a:gdLst>
                <a:gd name="T0" fmla="*/ 52 w 127"/>
                <a:gd name="T1" fmla="*/ 0 h 172"/>
                <a:gd name="T2" fmla="*/ 46 w 127"/>
                <a:gd name="T3" fmla="*/ 44 h 172"/>
                <a:gd name="T4" fmla="*/ 2 w 127"/>
                <a:gd name="T5" fmla="*/ 108 h 172"/>
                <a:gd name="T6" fmla="*/ 47 w 127"/>
                <a:gd name="T7" fmla="*/ 170 h 172"/>
                <a:gd name="T8" fmla="*/ 48 w 127"/>
                <a:gd name="T9" fmla="*/ 167 h 172"/>
                <a:gd name="T10" fmla="*/ 54 w 127"/>
                <a:gd name="T11" fmla="*/ 151 h 172"/>
                <a:gd name="T12" fmla="*/ 62 w 127"/>
                <a:gd name="T13" fmla="*/ 137 h 172"/>
                <a:gd name="T14" fmla="*/ 67 w 127"/>
                <a:gd name="T15" fmla="*/ 124 h 172"/>
                <a:gd name="T16" fmla="*/ 70 w 127"/>
                <a:gd name="T17" fmla="*/ 94 h 172"/>
                <a:gd name="T18" fmla="*/ 67 w 127"/>
                <a:gd name="T19" fmla="*/ 63 h 172"/>
                <a:gd name="T20" fmla="*/ 76 w 127"/>
                <a:gd name="T21" fmla="*/ 93 h 172"/>
                <a:gd name="T22" fmla="*/ 79 w 127"/>
                <a:gd name="T23" fmla="*/ 126 h 172"/>
                <a:gd name="T24" fmla="*/ 76 w 127"/>
                <a:gd name="T25" fmla="*/ 143 h 172"/>
                <a:gd name="T26" fmla="*/ 71 w 127"/>
                <a:gd name="T27" fmla="*/ 158 h 172"/>
                <a:gd name="T28" fmla="*/ 68 w 127"/>
                <a:gd name="T29" fmla="*/ 172 h 172"/>
                <a:gd name="T30" fmla="*/ 126 w 127"/>
                <a:gd name="T31" fmla="*/ 104 h 172"/>
                <a:gd name="T32" fmla="*/ 52 w 127"/>
                <a:gd name="T3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2">
                  <a:moveTo>
                    <a:pt x="52" y="0"/>
                  </a:moveTo>
                  <a:cubicBezTo>
                    <a:pt x="52" y="0"/>
                    <a:pt x="60" y="19"/>
                    <a:pt x="46" y="44"/>
                  </a:cubicBezTo>
                  <a:cubicBezTo>
                    <a:pt x="29" y="73"/>
                    <a:pt x="4" y="79"/>
                    <a:pt x="2" y="108"/>
                  </a:cubicBezTo>
                  <a:cubicBezTo>
                    <a:pt x="0" y="135"/>
                    <a:pt x="30" y="159"/>
                    <a:pt x="47" y="170"/>
                  </a:cubicBezTo>
                  <a:cubicBezTo>
                    <a:pt x="47" y="169"/>
                    <a:pt x="47" y="168"/>
                    <a:pt x="48" y="167"/>
                  </a:cubicBezTo>
                  <a:cubicBezTo>
                    <a:pt x="49" y="161"/>
                    <a:pt x="52" y="156"/>
                    <a:pt x="54" y="151"/>
                  </a:cubicBezTo>
                  <a:cubicBezTo>
                    <a:pt x="57" y="146"/>
                    <a:pt x="59" y="142"/>
                    <a:pt x="62" y="137"/>
                  </a:cubicBezTo>
                  <a:cubicBezTo>
                    <a:pt x="64" y="133"/>
                    <a:pt x="66" y="129"/>
                    <a:pt x="67" y="124"/>
                  </a:cubicBezTo>
                  <a:cubicBezTo>
                    <a:pt x="70" y="114"/>
                    <a:pt x="70" y="104"/>
                    <a:pt x="70" y="94"/>
                  </a:cubicBezTo>
                  <a:cubicBezTo>
                    <a:pt x="70" y="84"/>
                    <a:pt x="69" y="73"/>
                    <a:pt x="67" y="63"/>
                  </a:cubicBezTo>
                  <a:cubicBezTo>
                    <a:pt x="71" y="73"/>
                    <a:pt x="74" y="83"/>
                    <a:pt x="76" y="93"/>
                  </a:cubicBezTo>
                  <a:cubicBezTo>
                    <a:pt x="79" y="104"/>
                    <a:pt x="80" y="115"/>
                    <a:pt x="79" y="126"/>
                  </a:cubicBezTo>
                  <a:cubicBezTo>
                    <a:pt x="78" y="132"/>
                    <a:pt x="77" y="137"/>
                    <a:pt x="76" y="143"/>
                  </a:cubicBezTo>
                  <a:cubicBezTo>
                    <a:pt x="74" y="148"/>
                    <a:pt x="73" y="153"/>
                    <a:pt x="71" y="158"/>
                  </a:cubicBezTo>
                  <a:cubicBezTo>
                    <a:pt x="70" y="163"/>
                    <a:pt x="69" y="167"/>
                    <a:pt x="68" y="172"/>
                  </a:cubicBezTo>
                  <a:cubicBezTo>
                    <a:pt x="87" y="162"/>
                    <a:pt x="127" y="137"/>
                    <a:pt x="126" y="104"/>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5" name="Freeform 9">
              <a:extLst>
                <a:ext uri="{FF2B5EF4-FFF2-40B4-BE49-F238E27FC236}">
                  <a16:creationId xmlns:a16="http://schemas.microsoft.com/office/drawing/2014/main" id="{80A990E8-5EC4-6C4A-800A-AB3141CDDE8C}"/>
                </a:ext>
              </a:extLst>
            </p:cNvPr>
            <p:cNvSpPr>
              <a:spLocks/>
            </p:cNvSpPr>
            <p:nvPr/>
          </p:nvSpPr>
          <p:spPr bwMode="auto">
            <a:xfrm>
              <a:off x="2022475" y="2795587"/>
              <a:ext cx="444500" cy="396875"/>
            </a:xfrm>
            <a:custGeom>
              <a:avLst/>
              <a:gdLst>
                <a:gd name="T0" fmla="*/ 0 w 165"/>
                <a:gd name="T1" fmla="*/ 48 h 147"/>
                <a:gd name="T2" fmla="*/ 38 w 165"/>
                <a:gd name="T3" fmla="*/ 71 h 147"/>
                <a:gd name="T4" fmla="*/ 81 w 165"/>
                <a:gd name="T5" fmla="*/ 135 h 147"/>
                <a:gd name="T6" fmla="*/ 156 w 165"/>
                <a:gd name="T7" fmla="*/ 115 h 147"/>
                <a:gd name="T8" fmla="*/ 154 w 165"/>
                <a:gd name="T9" fmla="*/ 114 h 147"/>
                <a:gd name="T10" fmla="*/ 141 w 165"/>
                <a:gd name="T11" fmla="*/ 102 h 147"/>
                <a:gd name="T12" fmla="*/ 131 w 165"/>
                <a:gd name="T13" fmla="*/ 90 h 147"/>
                <a:gd name="T14" fmla="*/ 121 w 165"/>
                <a:gd name="T15" fmla="*/ 80 h 147"/>
                <a:gd name="T16" fmla="*/ 94 w 165"/>
                <a:gd name="T17" fmla="*/ 66 h 147"/>
                <a:gd name="T18" fmla="*/ 64 w 165"/>
                <a:gd name="T19" fmla="*/ 58 h 147"/>
                <a:gd name="T20" fmla="*/ 96 w 165"/>
                <a:gd name="T21" fmla="*/ 60 h 147"/>
                <a:gd name="T22" fmla="*/ 127 w 165"/>
                <a:gd name="T23" fmla="*/ 70 h 147"/>
                <a:gd name="T24" fmla="*/ 141 w 165"/>
                <a:gd name="T25" fmla="*/ 79 h 147"/>
                <a:gd name="T26" fmla="*/ 154 w 165"/>
                <a:gd name="T27" fmla="*/ 89 h 147"/>
                <a:gd name="T28" fmla="*/ 165 w 165"/>
                <a:gd name="T29" fmla="*/ 96 h 147"/>
                <a:gd name="T30" fmla="*/ 123 w 165"/>
                <a:gd name="T31" fmla="*/ 18 h 147"/>
                <a:gd name="T32" fmla="*/ 0 w 165"/>
                <a:gd name="T33"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7">
                  <a:moveTo>
                    <a:pt x="0" y="48"/>
                  </a:moveTo>
                  <a:cubicBezTo>
                    <a:pt x="0" y="48"/>
                    <a:pt x="20" y="48"/>
                    <a:pt x="38" y="71"/>
                  </a:cubicBezTo>
                  <a:cubicBezTo>
                    <a:pt x="59" y="96"/>
                    <a:pt x="55" y="122"/>
                    <a:pt x="81" y="135"/>
                  </a:cubicBezTo>
                  <a:cubicBezTo>
                    <a:pt x="106" y="147"/>
                    <a:pt x="139" y="127"/>
                    <a:pt x="156" y="115"/>
                  </a:cubicBezTo>
                  <a:cubicBezTo>
                    <a:pt x="155" y="115"/>
                    <a:pt x="154" y="114"/>
                    <a:pt x="154" y="114"/>
                  </a:cubicBezTo>
                  <a:cubicBezTo>
                    <a:pt x="149" y="110"/>
                    <a:pt x="145" y="106"/>
                    <a:pt x="141" y="102"/>
                  </a:cubicBezTo>
                  <a:cubicBezTo>
                    <a:pt x="138" y="98"/>
                    <a:pt x="135" y="94"/>
                    <a:pt x="131" y="90"/>
                  </a:cubicBezTo>
                  <a:cubicBezTo>
                    <a:pt x="128" y="86"/>
                    <a:pt x="124" y="83"/>
                    <a:pt x="121" y="80"/>
                  </a:cubicBezTo>
                  <a:cubicBezTo>
                    <a:pt x="113" y="74"/>
                    <a:pt x="104" y="70"/>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9"/>
                  </a:cubicBezTo>
                  <a:cubicBezTo>
                    <a:pt x="158" y="92"/>
                    <a:pt x="162" y="94"/>
                    <a:pt x="165" y="96"/>
                  </a:cubicBezTo>
                  <a:cubicBezTo>
                    <a:pt x="163" y="75"/>
                    <a:pt x="155" y="30"/>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6" name="Freeform 10">
              <a:extLst>
                <a:ext uri="{FF2B5EF4-FFF2-40B4-BE49-F238E27FC236}">
                  <a16:creationId xmlns:a16="http://schemas.microsoft.com/office/drawing/2014/main" id="{D9AB0567-B978-3949-9D10-C1A7340B7E31}"/>
                </a:ext>
              </a:extLst>
            </p:cNvPr>
            <p:cNvSpPr>
              <a:spLocks/>
            </p:cNvSpPr>
            <p:nvPr/>
          </p:nvSpPr>
          <p:spPr bwMode="auto">
            <a:xfrm>
              <a:off x="3781425" y="2135187"/>
              <a:ext cx="396875" cy="444500"/>
            </a:xfrm>
            <a:custGeom>
              <a:avLst/>
              <a:gdLst>
                <a:gd name="T0" fmla="*/ 98 w 147"/>
                <a:gd name="T1" fmla="*/ 0 h 165"/>
                <a:gd name="T2" fmla="*/ 76 w 147"/>
                <a:gd name="T3" fmla="*/ 38 h 165"/>
                <a:gd name="T4" fmla="*/ 12 w 147"/>
                <a:gd name="T5" fmla="*/ 81 h 165"/>
                <a:gd name="T6" fmla="*/ 31 w 147"/>
                <a:gd name="T7" fmla="*/ 155 h 165"/>
                <a:gd name="T8" fmla="*/ 33 w 147"/>
                <a:gd name="T9" fmla="*/ 154 h 165"/>
                <a:gd name="T10" fmla="*/ 45 w 147"/>
                <a:gd name="T11" fmla="*/ 141 h 165"/>
                <a:gd name="T12" fmla="*/ 57 w 147"/>
                <a:gd name="T13" fmla="*/ 131 h 165"/>
                <a:gd name="T14" fmla="*/ 67 w 147"/>
                <a:gd name="T15" fmla="*/ 120 h 165"/>
                <a:gd name="T16" fmla="*/ 81 w 147"/>
                <a:gd name="T17" fmla="*/ 94 h 165"/>
                <a:gd name="T18" fmla="*/ 89 w 147"/>
                <a:gd name="T19" fmla="*/ 64 h 165"/>
                <a:gd name="T20" fmla="*/ 87 w 147"/>
                <a:gd name="T21" fmla="*/ 95 h 165"/>
                <a:gd name="T22" fmla="*/ 77 w 147"/>
                <a:gd name="T23" fmla="*/ 127 h 165"/>
                <a:gd name="T24" fmla="*/ 68 w 147"/>
                <a:gd name="T25" fmla="*/ 141 h 165"/>
                <a:gd name="T26" fmla="*/ 58 w 147"/>
                <a:gd name="T27" fmla="*/ 154 h 165"/>
                <a:gd name="T28" fmla="*/ 50 w 147"/>
                <a:gd name="T29" fmla="*/ 165 h 165"/>
                <a:gd name="T30" fmla="*/ 129 w 147"/>
                <a:gd name="T31" fmla="*/ 123 h 165"/>
                <a:gd name="T32" fmla="*/ 98 w 147"/>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65">
                  <a:moveTo>
                    <a:pt x="98" y="0"/>
                  </a:moveTo>
                  <a:cubicBezTo>
                    <a:pt x="98" y="0"/>
                    <a:pt x="99" y="20"/>
                    <a:pt x="76" y="38"/>
                  </a:cubicBezTo>
                  <a:cubicBezTo>
                    <a:pt x="50" y="59"/>
                    <a:pt x="24" y="55"/>
                    <a:pt x="12" y="81"/>
                  </a:cubicBezTo>
                  <a:cubicBezTo>
                    <a:pt x="0" y="106"/>
                    <a:pt x="19" y="139"/>
                    <a:pt x="31" y="155"/>
                  </a:cubicBezTo>
                  <a:cubicBezTo>
                    <a:pt x="32" y="155"/>
                    <a:pt x="32" y="154"/>
                    <a:pt x="33" y="154"/>
                  </a:cubicBezTo>
                  <a:cubicBezTo>
                    <a:pt x="37" y="149"/>
                    <a:pt x="41" y="145"/>
                    <a:pt x="45" y="141"/>
                  </a:cubicBezTo>
                  <a:cubicBezTo>
                    <a:pt x="49" y="138"/>
                    <a:pt x="53" y="134"/>
                    <a:pt x="57" y="131"/>
                  </a:cubicBezTo>
                  <a:cubicBezTo>
                    <a:pt x="60" y="128"/>
                    <a:pt x="64" y="124"/>
                    <a:pt x="67" y="120"/>
                  </a:cubicBezTo>
                  <a:cubicBezTo>
                    <a:pt x="73" y="113"/>
                    <a:pt x="77" y="103"/>
                    <a:pt x="81" y="94"/>
                  </a:cubicBezTo>
                  <a:cubicBezTo>
                    <a:pt x="84" y="84"/>
                    <a:pt x="87" y="74"/>
                    <a:pt x="89" y="64"/>
                  </a:cubicBezTo>
                  <a:cubicBezTo>
                    <a:pt x="89" y="74"/>
                    <a:pt x="88" y="85"/>
                    <a:pt x="87" y="95"/>
                  </a:cubicBezTo>
                  <a:cubicBezTo>
                    <a:pt x="85" y="106"/>
                    <a:pt x="82" y="116"/>
                    <a:pt x="77" y="127"/>
                  </a:cubicBezTo>
                  <a:cubicBezTo>
                    <a:pt x="74" y="132"/>
                    <a:pt x="71" y="137"/>
                    <a:pt x="68" y="141"/>
                  </a:cubicBezTo>
                  <a:cubicBezTo>
                    <a:pt x="65" y="145"/>
                    <a:pt x="61" y="150"/>
                    <a:pt x="58" y="154"/>
                  </a:cubicBezTo>
                  <a:cubicBezTo>
                    <a:pt x="55" y="157"/>
                    <a:pt x="52" y="161"/>
                    <a:pt x="50" y="165"/>
                  </a:cubicBezTo>
                  <a:cubicBezTo>
                    <a:pt x="72" y="163"/>
                    <a:pt x="117" y="155"/>
                    <a:pt x="129" y="123"/>
                  </a:cubicBezTo>
                  <a:cubicBezTo>
                    <a:pt x="147" y="74"/>
                    <a:pt x="98" y="0"/>
                    <a:pt x="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7" name="Freeform 11">
              <a:extLst>
                <a:ext uri="{FF2B5EF4-FFF2-40B4-BE49-F238E27FC236}">
                  <a16:creationId xmlns:a16="http://schemas.microsoft.com/office/drawing/2014/main" id="{FB453F24-3CB2-D608-F4C4-1901182D2C6B}"/>
                </a:ext>
              </a:extLst>
            </p:cNvPr>
            <p:cNvSpPr>
              <a:spLocks/>
            </p:cNvSpPr>
            <p:nvPr/>
          </p:nvSpPr>
          <p:spPr bwMode="auto">
            <a:xfrm>
              <a:off x="4257675" y="3289300"/>
              <a:ext cx="384175" cy="381000"/>
            </a:xfrm>
            <a:custGeom>
              <a:avLst/>
              <a:gdLst>
                <a:gd name="T0" fmla="*/ 140 w 142"/>
                <a:gd name="T1" fmla="*/ 0 h 141"/>
                <a:gd name="T2" fmla="*/ 101 w 142"/>
                <a:gd name="T3" fmla="*/ 21 h 141"/>
                <a:gd name="T4" fmla="*/ 24 w 142"/>
                <a:gd name="T5" fmla="*/ 24 h 141"/>
                <a:gd name="T6" fmla="*/ 1 w 142"/>
                <a:gd name="T7" fmla="*/ 97 h 141"/>
                <a:gd name="T8" fmla="*/ 3 w 142"/>
                <a:gd name="T9" fmla="*/ 96 h 141"/>
                <a:gd name="T10" fmla="*/ 20 w 142"/>
                <a:gd name="T11" fmla="*/ 92 h 141"/>
                <a:gd name="T12" fmla="*/ 36 w 142"/>
                <a:gd name="T13" fmla="*/ 90 h 141"/>
                <a:gd name="T14" fmla="*/ 50 w 142"/>
                <a:gd name="T15" fmla="*/ 86 h 141"/>
                <a:gd name="T16" fmla="*/ 76 w 142"/>
                <a:gd name="T17" fmla="*/ 71 h 141"/>
                <a:gd name="T18" fmla="*/ 99 w 142"/>
                <a:gd name="T19" fmla="*/ 49 h 141"/>
                <a:gd name="T20" fmla="*/ 80 w 142"/>
                <a:gd name="T21" fmla="*/ 75 h 141"/>
                <a:gd name="T22" fmla="*/ 55 w 142"/>
                <a:gd name="T23" fmla="*/ 97 h 141"/>
                <a:gd name="T24" fmla="*/ 40 w 142"/>
                <a:gd name="T25" fmla="*/ 104 h 141"/>
                <a:gd name="T26" fmla="*/ 25 w 142"/>
                <a:gd name="T27" fmla="*/ 110 h 141"/>
                <a:gd name="T28" fmla="*/ 13 w 142"/>
                <a:gd name="T29" fmla="*/ 116 h 141"/>
                <a:gd name="T30" fmla="*/ 101 w 142"/>
                <a:gd name="T31" fmla="*/ 121 h 141"/>
                <a:gd name="T32" fmla="*/ 140 w 142"/>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2" h="141">
                  <a:moveTo>
                    <a:pt x="140" y="0"/>
                  </a:moveTo>
                  <a:cubicBezTo>
                    <a:pt x="140" y="0"/>
                    <a:pt x="129" y="17"/>
                    <a:pt x="101" y="21"/>
                  </a:cubicBezTo>
                  <a:cubicBezTo>
                    <a:pt x="68" y="25"/>
                    <a:pt x="48" y="8"/>
                    <a:pt x="24" y="24"/>
                  </a:cubicBezTo>
                  <a:cubicBezTo>
                    <a:pt x="1" y="39"/>
                    <a:pt x="0" y="77"/>
                    <a:pt x="1" y="97"/>
                  </a:cubicBezTo>
                  <a:cubicBezTo>
                    <a:pt x="2" y="97"/>
                    <a:pt x="3" y="97"/>
                    <a:pt x="3" y="96"/>
                  </a:cubicBezTo>
                  <a:cubicBezTo>
                    <a:pt x="9" y="94"/>
                    <a:pt x="15" y="93"/>
                    <a:pt x="20" y="92"/>
                  </a:cubicBezTo>
                  <a:cubicBezTo>
                    <a:pt x="26" y="91"/>
                    <a:pt x="31" y="91"/>
                    <a:pt x="36" y="90"/>
                  </a:cubicBezTo>
                  <a:cubicBezTo>
                    <a:pt x="41" y="89"/>
                    <a:pt x="45" y="88"/>
                    <a:pt x="50" y="86"/>
                  </a:cubicBezTo>
                  <a:cubicBezTo>
                    <a:pt x="59" y="82"/>
                    <a:pt x="68" y="77"/>
                    <a:pt x="76" y="71"/>
                  </a:cubicBezTo>
                  <a:cubicBezTo>
                    <a:pt x="84" y="64"/>
                    <a:pt x="91" y="57"/>
                    <a:pt x="99" y="49"/>
                  </a:cubicBezTo>
                  <a:cubicBezTo>
                    <a:pt x="93" y="58"/>
                    <a:pt x="87" y="67"/>
                    <a:pt x="80" y="75"/>
                  </a:cubicBezTo>
                  <a:cubicBezTo>
                    <a:pt x="73" y="83"/>
                    <a:pt x="65" y="91"/>
                    <a:pt x="55" y="97"/>
                  </a:cubicBezTo>
                  <a:cubicBezTo>
                    <a:pt x="51" y="100"/>
                    <a:pt x="45" y="102"/>
                    <a:pt x="40" y="104"/>
                  </a:cubicBezTo>
                  <a:cubicBezTo>
                    <a:pt x="35" y="106"/>
                    <a:pt x="30" y="108"/>
                    <a:pt x="25" y="110"/>
                  </a:cubicBezTo>
                  <a:cubicBezTo>
                    <a:pt x="20" y="112"/>
                    <a:pt x="16" y="113"/>
                    <a:pt x="13" y="116"/>
                  </a:cubicBezTo>
                  <a:cubicBezTo>
                    <a:pt x="32" y="125"/>
                    <a:pt x="75" y="141"/>
                    <a:pt x="101" y="121"/>
                  </a:cubicBezTo>
                  <a:cubicBezTo>
                    <a:pt x="142" y="88"/>
                    <a:pt x="140" y="0"/>
                    <a:pt x="14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8" name="Freeform 12">
              <a:extLst>
                <a:ext uri="{FF2B5EF4-FFF2-40B4-BE49-F238E27FC236}">
                  <a16:creationId xmlns:a16="http://schemas.microsoft.com/office/drawing/2014/main" id="{53A7DBAB-F1A1-1C18-75A5-4EE83C6AD71D}"/>
                </a:ext>
              </a:extLst>
            </p:cNvPr>
            <p:cNvSpPr>
              <a:spLocks/>
            </p:cNvSpPr>
            <p:nvPr/>
          </p:nvSpPr>
          <p:spPr bwMode="auto">
            <a:xfrm>
              <a:off x="4205288" y="2270125"/>
              <a:ext cx="393700" cy="398462"/>
            </a:xfrm>
            <a:custGeom>
              <a:avLst/>
              <a:gdLst>
                <a:gd name="T0" fmla="*/ 134 w 146"/>
                <a:gd name="T1" fmla="*/ 0 h 148"/>
                <a:gd name="T2" fmla="*/ 97 w 146"/>
                <a:gd name="T3" fmla="*/ 25 h 148"/>
                <a:gd name="T4" fmla="*/ 21 w 146"/>
                <a:gd name="T5" fmla="*/ 37 h 148"/>
                <a:gd name="T6" fmla="*/ 8 w 146"/>
                <a:gd name="T7" fmla="*/ 113 h 148"/>
                <a:gd name="T8" fmla="*/ 10 w 146"/>
                <a:gd name="T9" fmla="*/ 112 h 148"/>
                <a:gd name="T10" fmla="*/ 26 w 146"/>
                <a:gd name="T11" fmla="*/ 106 h 148"/>
                <a:gd name="T12" fmla="*/ 41 w 146"/>
                <a:gd name="T13" fmla="*/ 101 h 148"/>
                <a:gd name="T14" fmla="*/ 54 w 146"/>
                <a:gd name="T15" fmla="*/ 96 h 148"/>
                <a:gd name="T16" fmla="*/ 78 w 146"/>
                <a:gd name="T17" fmla="*/ 78 h 148"/>
                <a:gd name="T18" fmla="*/ 98 w 146"/>
                <a:gd name="T19" fmla="*/ 54 h 148"/>
                <a:gd name="T20" fmla="*/ 83 w 146"/>
                <a:gd name="T21" fmla="*/ 81 h 148"/>
                <a:gd name="T22" fmla="*/ 61 w 146"/>
                <a:gd name="T23" fmla="*/ 106 h 148"/>
                <a:gd name="T24" fmla="*/ 47 w 146"/>
                <a:gd name="T25" fmla="*/ 115 h 148"/>
                <a:gd name="T26" fmla="*/ 33 w 146"/>
                <a:gd name="T27" fmla="*/ 122 h 148"/>
                <a:gd name="T28" fmla="*/ 21 w 146"/>
                <a:gd name="T29" fmla="*/ 130 h 148"/>
                <a:gd name="T30" fmla="*/ 110 w 146"/>
                <a:gd name="T31" fmla="*/ 124 h 148"/>
                <a:gd name="T32" fmla="*/ 134 w 14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8">
                  <a:moveTo>
                    <a:pt x="134" y="0"/>
                  </a:moveTo>
                  <a:cubicBezTo>
                    <a:pt x="134" y="0"/>
                    <a:pt x="125" y="18"/>
                    <a:pt x="97" y="25"/>
                  </a:cubicBezTo>
                  <a:cubicBezTo>
                    <a:pt x="65" y="33"/>
                    <a:pt x="43" y="19"/>
                    <a:pt x="21" y="37"/>
                  </a:cubicBezTo>
                  <a:cubicBezTo>
                    <a:pt x="0" y="55"/>
                    <a:pt x="4" y="93"/>
                    <a:pt x="8" y="113"/>
                  </a:cubicBezTo>
                  <a:cubicBezTo>
                    <a:pt x="8" y="113"/>
                    <a:pt x="9" y="112"/>
                    <a:pt x="10" y="112"/>
                  </a:cubicBezTo>
                  <a:cubicBezTo>
                    <a:pt x="15" y="109"/>
                    <a:pt x="21" y="107"/>
                    <a:pt x="26" y="106"/>
                  </a:cubicBezTo>
                  <a:cubicBezTo>
                    <a:pt x="31" y="104"/>
                    <a:pt x="36" y="103"/>
                    <a:pt x="41" y="101"/>
                  </a:cubicBezTo>
                  <a:cubicBezTo>
                    <a:pt x="46" y="100"/>
                    <a:pt x="50" y="98"/>
                    <a:pt x="54" y="96"/>
                  </a:cubicBezTo>
                  <a:cubicBezTo>
                    <a:pt x="63" y="91"/>
                    <a:pt x="71" y="85"/>
                    <a:pt x="78" y="78"/>
                  </a:cubicBezTo>
                  <a:cubicBezTo>
                    <a:pt x="86" y="70"/>
                    <a:pt x="92" y="62"/>
                    <a:pt x="98" y="54"/>
                  </a:cubicBezTo>
                  <a:cubicBezTo>
                    <a:pt x="94" y="63"/>
                    <a:pt x="89" y="72"/>
                    <a:pt x="83" y="81"/>
                  </a:cubicBezTo>
                  <a:cubicBezTo>
                    <a:pt x="77" y="90"/>
                    <a:pt x="70" y="99"/>
                    <a:pt x="61" y="106"/>
                  </a:cubicBezTo>
                  <a:cubicBezTo>
                    <a:pt x="57" y="109"/>
                    <a:pt x="52" y="113"/>
                    <a:pt x="47" y="115"/>
                  </a:cubicBezTo>
                  <a:cubicBezTo>
                    <a:pt x="42" y="118"/>
                    <a:pt x="37" y="120"/>
                    <a:pt x="33" y="122"/>
                  </a:cubicBezTo>
                  <a:cubicBezTo>
                    <a:pt x="28" y="125"/>
                    <a:pt x="24" y="127"/>
                    <a:pt x="21" y="130"/>
                  </a:cubicBezTo>
                  <a:cubicBezTo>
                    <a:pt x="41" y="137"/>
                    <a:pt x="86" y="148"/>
                    <a:pt x="110" y="124"/>
                  </a:cubicBezTo>
                  <a:cubicBezTo>
                    <a:pt x="146"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9" name="Freeform 13">
              <a:extLst>
                <a:ext uri="{FF2B5EF4-FFF2-40B4-BE49-F238E27FC236}">
                  <a16:creationId xmlns:a16="http://schemas.microsoft.com/office/drawing/2014/main" id="{322A94BD-6EE4-D8F6-4D96-92D39F4FB09D}"/>
                </a:ext>
              </a:extLst>
            </p:cNvPr>
            <p:cNvSpPr>
              <a:spLocks/>
            </p:cNvSpPr>
            <p:nvPr/>
          </p:nvSpPr>
          <p:spPr bwMode="auto">
            <a:xfrm>
              <a:off x="2778125" y="750887"/>
              <a:ext cx="366713" cy="425450"/>
            </a:xfrm>
            <a:custGeom>
              <a:avLst/>
              <a:gdLst>
                <a:gd name="T0" fmla="*/ 14 w 136"/>
                <a:gd name="T1" fmla="*/ 0 h 158"/>
                <a:gd name="T2" fmla="*/ 25 w 136"/>
                <a:gd name="T3" fmla="*/ 43 h 158"/>
                <a:gd name="T4" fmla="*/ 10 w 136"/>
                <a:gd name="T5" fmla="*/ 119 h 158"/>
                <a:gd name="T6" fmla="*/ 76 w 136"/>
                <a:gd name="T7" fmla="*/ 158 h 158"/>
                <a:gd name="T8" fmla="*/ 75 w 136"/>
                <a:gd name="T9" fmla="*/ 156 h 158"/>
                <a:gd name="T10" fmla="*/ 75 w 136"/>
                <a:gd name="T11" fmla="*/ 138 h 158"/>
                <a:gd name="T12" fmla="*/ 76 w 136"/>
                <a:gd name="T13" fmla="*/ 123 h 158"/>
                <a:gd name="T14" fmla="*/ 76 w 136"/>
                <a:gd name="T15" fmla="*/ 108 h 158"/>
                <a:gd name="T16" fmla="*/ 67 w 136"/>
                <a:gd name="T17" fmla="*/ 79 h 158"/>
                <a:gd name="T18" fmla="*/ 52 w 136"/>
                <a:gd name="T19" fmla="*/ 52 h 158"/>
                <a:gd name="T20" fmla="*/ 73 w 136"/>
                <a:gd name="T21" fmla="*/ 76 h 158"/>
                <a:gd name="T22" fmla="*/ 88 w 136"/>
                <a:gd name="T23" fmla="*/ 105 h 158"/>
                <a:gd name="T24" fmla="*/ 92 w 136"/>
                <a:gd name="T25" fmla="*/ 122 h 158"/>
                <a:gd name="T26" fmla="*/ 93 w 136"/>
                <a:gd name="T27" fmla="*/ 138 h 158"/>
                <a:gd name="T28" fmla="*/ 96 w 136"/>
                <a:gd name="T29" fmla="*/ 151 h 158"/>
                <a:gd name="T30" fmla="*/ 122 w 136"/>
                <a:gd name="T31" fmla="*/ 66 h 158"/>
                <a:gd name="T32" fmla="*/ 14 w 136"/>
                <a:gd name="T3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58">
                  <a:moveTo>
                    <a:pt x="14" y="0"/>
                  </a:moveTo>
                  <a:cubicBezTo>
                    <a:pt x="14" y="0"/>
                    <a:pt x="28" y="14"/>
                    <a:pt x="25" y="43"/>
                  </a:cubicBezTo>
                  <a:cubicBezTo>
                    <a:pt x="22" y="76"/>
                    <a:pt x="0" y="92"/>
                    <a:pt x="10" y="119"/>
                  </a:cubicBezTo>
                  <a:cubicBezTo>
                    <a:pt x="19" y="145"/>
                    <a:pt x="56" y="155"/>
                    <a:pt x="76" y="158"/>
                  </a:cubicBezTo>
                  <a:cubicBezTo>
                    <a:pt x="76" y="157"/>
                    <a:pt x="75" y="156"/>
                    <a:pt x="75" y="156"/>
                  </a:cubicBezTo>
                  <a:cubicBezTo>
                    <a:pt x="75" y="149"/>
                    <a:pt x="75" y="144"/>
                    <a:pt x="75" y="138"/>
                  </a:cubicBezTo>
                  <a:cubicBezTo>
                    <a:pt x="76" y="133"/>
                    <a:pt x="76" y="128"/>
                    <a:pt x="76" y="123"/>
                  </a:cubicBezTo>
                  <a:cubicBezTo>
                    <a:pt x="77" y="118"/>
                    <a:pt x="77" y="113"/>
                    <a:pt x="76" y="108"/>
                  </a:cubicBezTo>
                  <a:cubicBezTo>
                    <a:pt x="75" y="98"/>
                    <a:pt x="72" y="89"/>
                    <a:pt x="67" y="79"/>
                  </a:cubicBezTo>
                  <a:cubicBezTo>
                    <a:pt x="63" y="70"/>
                    <a:pt x="58" y="61"/>
                    <a:pt x="52" y="52"/>
                  </a:cubicBezTo>
                  <a:cubicBezTo>
                    <a:pt x="59" y="60"/>
                    <a:pt x="66" y="68"/>
                    <a:pt x="73" y="76"/>
                  </a:cubicBezTo>
                  <a:cubicBezTo>
                    <a:pt x="79" y="85"/>
                    <a:pt x="84" y="95"/>
                    <a:pt x="88" y="105"/>
                  </a:cubicBezTo>
                  <a:cubicBezTo>
                    <a:pt x="90" y="111"/>
                    <a:pt x="91" y="116"/>
                    <a:pt x="92" y="122"/>
                  </a:cubicBezTo>
                  <a:cubicBezTo>
                    <a:pt x="92" y="127"/>
                    <a:pt x="93" y="133"/>
                    <a:pt x="93" y="138"/>
                  </a:cubicBezTo>
                  <a:cubicBezTo>
                    <a:pt x="94" y="143"/>
                    <a:pt x="95" y="147"/>
                    <a:pt x="96" y="151"/>
                  </a:cubicBezTo>
                  <a:cubicBezTo>
                    <a:pt x="110" y="135"/>
                    <a:pt x="136" y="97"/>
                    <a:pt x="122" y="66"/>
                  </a:cubicBezTo>
                  <a:cubicBezTo>
                    <a:pt x="100" y="19"/>
                    <a:pt x="14" y="0"/>
                    <a:pt x="1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0" name="Freeform 14">
              <a:extLst>
                <a:ext uri="{FF2B5EF4-FFF2-40B4-BE49-F238E27FC236}">
                  <a16:creationId xmlns:a16="http://schemas.microsoft.com/office/drawing/2014/main" id="{2E45FFAD-2D3B-5E1A-0FD9-D9ADB8C685C6}"/>
                </a:ext>
              </a:extLst>
            </p:cNvPr>
            <p:cNvSpPr>
              <a:spLocks/>
            </p:cNvSpPr>
            <p:nvPr/>
          </p:nvSpPr>
          <p:spPr bwMode="auto">
            <a:xfrm>
              <a:off x="4194175" y="2782887"/>
              <a:ext cx="366713" cy="431800"/>
            </a:xfrm>
            <a:custGeom>
              <a:avLst/>
              <a:gdLst>
                <a:gd name="T0" fmla="*/ 119 w 136"/>
                <a:gd name="T1" fmla="*/ 160 h 160"/>
                <a:gd name="T2" fmla="*/ 109 w 136"/>
                <a:gd name="T3" fmla="*/ 117 h 160"/>
                <a:gd name="T4" fmla="*/ 128 w 136"/>
                <a:gd name="T5" fmla="*/ 42 h 160"/>
                <a:gd name="T6" fmla="*/ 63 w 136"/>
                <a:gd name="T7" fmla="*/ 0 h 160"/>
                <a:gd name="T8" fmla="*/ 63 w 136"/>
                <a:gd name="T9" fmla="*/ 2 h 160"/>
                <a:gd name="T10" fmla="*/ 63 w 136"/>
                <a:gd name="T11" fmla="*/ 20 h 160"/>
                <a:gd name="T12" fmla="*/ 61 w 136"/>
                <a:gd name="T13" fmla="*/ 35 h 160"/>
                <a:gd name="T14" fmla="*/ 61 w 136"/>
                <a:gd name="T15" fmla="*/ 50 h 160"/>
                <a:gd name="T16" fmla="*/ 68 w 136"/>
                <a:gd name="T17" fmla="*/ 79 h 160"/>
                <a:gd name="T18" fmla="*/ 83 w 136"/>
                <a:gd name="T19" fmla="*/ 107 h 160"/>
                <a:gd name="T20" fmla="*/ 63 w 136"/>
                <a:gd name="T21" fmla="*/ 82 h 160"/>
                <a:gd name="T22" fmla="*/ 49 w 136"/>
                <a:gd name="T23" fmla="*/ 52 h 160"/>
                <a:gd name="T24" fmla="*/ 46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5"/>
                    <a:pt x="109" y="117"/>
                  </a:cubicBezTo>
                  <a:cubicBezTo>
                    <a:pt x="114" y="84"/>
                    <a:pt x="136" y="69"/>
                    <a:pt x="128" y="42"/>
                  </a:cubicBezTo>
                  <a:cubicBezTo>
                    <a:pt x="119" y="15"/>
                    <a:pt x="83" y="4"/>
                    <a:pt x="63" y="0"/>
                  </a:cubicBezTo>
                  <a:cubicBezTo>
                    <a:pt x="63" y="1"/>
                    <a:pt x="63" y="2"/>
                    <a:pt x="63" y="2"/>
                  </a:cubicBezTo>
                  <a:cubicBezTo>
                    <a:pt x="64" y="9"/>
                    <a:pt x="63" y="14"/>
                    <a:pt x="63" y="20"/>
                  </a:cubicBezTo>
                  <a:cubicBezTo>
                    <a:pt x="62" y="25"/>
                    <a:pt x="61" y="30"/>
                    <a:pt x="61" y="35"/>
                  </a:cubicBezTo>
                  <a:cubicBezTo>
                    <a:pt x="60" y="40"/>
                    <a:pt x="60" y="45"/>
                    <a:pt x="61" y="50"/>
                  </a:cubicBezTo>
                  <a:cubicBezTo>
                    <a:pt x="62" y="60"/>
                    <a:pt x="65" y="69"/>
                    <a:pt x="68" y="79"/>
                  </a:cubicBezTo>
                  <a:cubicBezTo>
                    <a:pt x="72" y="88"/>
                    <a:pt x="77" y="98"/>
                    <a:pt x="83" y="107"/>
                  </a:cubicBezTo>
                  <a:cubicBezTo>
                    <a:pt x="76" y="99"/>
                    <a:pt x="69" y="91"/>
                    <a:pt x="63" y="82"/>
                  </a:cubicBezTo>
                  <a:cubicBezTo>
                    <a:pt x="57" y="73"/>
                    <a:pt x="52" y="63"/>
                    <a:pt x="49" y="52"/>
                  </a:cubicBezTo>
                  <a:cubicBezTo>
                    <a:pt x="47" y="47"/>
                    <a:pt x="46" y="41"/>
                    <a:pt x="46" y="36"/>
                  </a:cubicBezTo>
                  <a:cubicBezTo>
                    <a:pt x="45" y="30"/>
                    <a:pt x="45"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1" name="Freeform 15">
              <a:extLst>
                <a:ext uri="{FF2B5EF4-FFF2-40B4-BE49-F238E27FC236}">
                  <a16:creationId xmlns:a16="http://schemas.microsoft.com/office/drawing/2014/main" id="{3ED9A73D-753C-2586-AE7D-E1029E9C8912}"/>
                </a:ext>
              </a:extLst>
            </p:cNvPr>
            <p:cNvSpPr>
              <a:spLocks/>
            </p:cNvSpPr>
            <p:nvPr/>
          </p:nvSpPr>
          <p:spPr bwMode="auto">
            <a:xfrm>
              <a:off x="5067300" y="3322637"/>
              <a:ext cx="366713" cy="431800"/>
            </a:xfrm>
            <a:custGeom>
              <a:avLst/>
              <a:gdLst>
                <a:gd name="T0" fmla="*/ 119 w 136"/>
                <a:gd name="T1" fmla="*/ 160 h 160"/>
                <a:gd name="T2" fmla="*/ 109 w 136"/>
                <a:gd name="T3" fmla="*/ 117 h 160"/>
                <a:gd name="T4" fmla="*/ 127 w 136"/>
                <a:gd name="T5" fmla="*/ 42 h 160"/>
                <a:gd name="T6" fmla="*/ 63 w 136"/>
                <a:gd name="T7" fmla="*/ 0 h 160"/>
                <a:gd name="T8" fmla="*/ 63 w 136"/>
                <a:gd name="T9" fmla="*/ 2 h 160"/>
                <a:gd name="T10" fmla="*/ 62 w 136"/>
                <a:gd name="T11" fmla="*/ 20 h 160"/>
                <a:gd name="T12" fmla="*/ 61 w 136"/>
                <a:gd name="T13" fmla="*/ 35 h 160"/>
                <a:gd name="T14" fmla="*/ 60 w 136"/>
                <a:gd name="T15" fmla="*/ 50 h 160"/>
                <a:gd name="T16" fmla="*/ 68 w 136"/>
                <a:gd name="T17" fmla="*/ 79 h 160"/>
                <a:gd name="T18" fmla="*/ 82 w 136"/>
                <a:gd name="T19" fmla="*/ 107 h 160"/>
                <a:gd name="T20" fmla="*/ 63 w 136"/>
                <a:gd name="T21" fmla="*/ 82 h 160"/>
                <a:gd name="T22" fmla="*/ 49 w 136"/>
                <a:gd name="T23" fmla="*/ 52 h 160"/>
                <a:gd name="T24" fmla="*/ 45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5"/>
                    <a:pt x="109" y="117"/>
                  </a:cubicBezTo>
                  <a:cubicBezTo>
                    <a:pt x="114" y="84"/>
                    <a:pt x="136" y="69"/>
                    <a:pt x="127" y="42"/>
                  </a:cubicBezTo>
                  <a:cubicBezTo>
                    <a:pt x="119" y="15"/>
                    <a:pt x="83" y="4"/>
                    <a:pt x="63" y="0"/>
                  </a:cubicBezTo>
                  <a:cubicBezTo>
                    <a:pt x="63" y="1"/>
                    <a:pt x="63" y="2"/>
                    <a:pt x="63" y="2"/>
                  </a:cubicBezTo>
                  <a:cubicBezTo>
                    <a:pt x="63" y="9"/>
                    <a:pt x="63" y="14"/>
                    <a:pt x="62" y="20"/>
                  </a:cubicBezTo>
                  <a:cubicBezTo>
                    <a:pt x="62" y="25"/>
                    <a:pt x="61" y="30"/>
                    <a:pt x="61" y="35"/>
                  </a:cubicBezTo>
                  <a:cubicBezTo>
                    <a:pt x="60" y="40"/>
                    <a:pt x="60" y="45"/>
                    <a:pt x="60" y="50"/>
                  </a:cubicBezTo>
                  <a:cubicBezTo>
                    <a:pt x="61" y="60"/>
                    <a:pt x="64" y="70"/>
                    <a:pt x="68" y="79"/>
                  </a:cubicBezTo>
                  <a:cubicBezTo>
                    <a:pt x="72" y="89"/>
                    <a:pt x="77" y="98"/>
                    <a:pt x="82" y="107"/>
                  </a:cubicBezTo>
                  <a:cubicBezTo>
                    <a:pt x="75" y="99"/>
                    <a:pt x="69" y="91"/>
                    <a:pt x="63" y="82"/>
                  </a:cubicBezTo>
                  <a:cubicBezTo>
                    <a:pt x="57" y="73"/>
                    <a:pt x="52" y="63"/>
                    <a:pt x="49" y="52"/>
                  </a:cubicBezTo>
                  <a:cubicBezTo>
                    <a:pt x="47" y="47"/>
                    <a:pt x="46" y="41"/>
                    <a:pt x="45" y="36"/>
                  </a:cubicBezTo>
                  <a:cubicBezTo>
                    <a:pt x="45" y="30"/>
                    <a:pt x="45"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2" name="Freeform 16">
              <a:extLst>
                <a:ext uri="{FF2B5EF4-FFF2-40B4-BE49-F238E27FC236}">
                  <a16:creationId xmlns:a16="http://schemas.microsoft.com/office/drawing/2014/main" id="{E6BF1AE9-FB28-611A-59C0-D22BB721C457}"/>
                </a:ext>
              </a:extLst>
            </p:cNvPr>
            <p:cNvSpPr>
              <a:spLocks/>
            </p:cNvSpPr>
            <p:nvPr/>
          </p:nvSpPr>
          <p:spPr bwMode="auto">
            <a:xfrm>
              <a:off x="3713163" y="3114675"/>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4 w 146"/>
                <a:gd name="T21" fmla="*/ 66 h 147"/>
                <a:gd name="T22" fmla="*/ 86 w 146"/>
                <a:gd name="T23" fmla="*/ 42 h 147"/>
                <a:gd name="T24" fmla="*/ 100 w 146"/>
                <a:gd name="T25" fmla="*/ 33 h 147"/>
                <a:gd name="T26" fmla="*/ 114 w 146"/>
                <a:gd name="T27" fmla="*/ 26 h 147"/>
                <a:gd name="T28" fmla="*/ 126 w 146"/>
                <a:gd name="T29" fmla="*/ 19 h 147"/>
                <a:gd name="T30" fmla="*/ 37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1" y="115"/>
                    <a:pt x="102" y="129"/>
                    <a:pt x="125" y="111"/>
                  </a:cubicBezTo>
                  <a:cubicBezTo>
                    <a:pt x="146" y="94"/>
                    <a:pt x="143" y="56"/>
                    <a:pt x="139" y="36"/>
                  </a:cubicBezTo>
                  <a:cubicBezTo>
                    <a:pt x="139" y="36"/>
                    <a:pt x="138" y="37"/>
                    <a:pt x="137" y="37"/>
                  </a:cubicBezTo>
                  <a:cubicBezTo>
                    <a:pt x="132" y="40"/>
                    <a:pt x="126" y="41"/>
                    <a:pt x="121" y="43"/>
                  </a:cubicBezTo>
                  <a:cubicBezTo>
                    <a:pt x="116" y="44"/>
                    <a:pt x="111" y="46"/>
                    <a:pt x="106" y="47"/>
                  </a:cubicBezTo>
                  <a:cubicBezTo>
                    <a:pt x="101" y="49"/>
                    <a:pt x="97" y="50"/>
                    <a:pt x="92" y="52"/>
                  </a:cubicBezTo>
                  <a:cubicBezTo>
                    <a:pt x="84" y="57"/>
                    <a:pt x="76" y="63"/>
                    <a:pt x="68" y="70"/>
                  </a:cubicBezTo>
                  <a:cubicBezTo>
                    <a:pt x="61" y="78"/>
                    <a:pt x="54" y="86"/>
                    <a:pt x="48" y="94"/>
                  </a:cubicBezTo>
                  <a:cubicBezTo>
                    <a:pt x="52" y="85"/>
                    <a:pt x="58" y="75"/>
                    <a:pt x="64" y="66"/>
                  </a:cubicBezTo>
                  <a:cubicBezTo>
                    <a:pt x="70" y="58"/>
                    <a:pt x="77" y="49"/>
                    <a:pt x="86" y="42"/>
                  </a:cubicBezTo>
                  <a:cubicBezTo>
                    <a:pt x="90" y="39"/>
                    <a:pt x="95" y="36"/>
                    <a:pt x="100" y="33"/>
                  </a:cubicBezTo>
                  <a:cubicBezTo>
                    <a:pt x="105" y="31"/>
                    <a:pt x="110" y="28"/>
                    <a:pt x="114" y="26"/>
                  </a:cubicBezTo>
                  <a:cubicBezTo>
                    <a:pt x="119" y="24"/>
                    <a:pt x="123" y="21"/>
                    <a:pt x="126" y="19"/>
                  </a:cubicBezTo>
                  <a:cubicBezTo>
                    <a:pt x="106" y="12"/>
                    <a:pt x="62" y="0"/>
                    <a:pt x="37"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3" name="Freeform 17">
              <a:extLst>
                <a:ext uri="{FF2B5EF4-FFF2-40B4-BE49-F238E27FC236}">
                  <a16:creationId xmlns:a16="http://schemas.microsoft.com/office/drawing/2014/main" id="{6A6F8E95-F4EE-309D-AF63-EA7B4E585431}"/>
                </a:ext>
              </a:extLst>
            </p:cNvPr>
            <p:cNvSpPr>
              <a:spLocks/>
            </p:cNvSpPr>
            <p:nvPr/>
          </p:nvSpPr>
          <p:spPr bwMode="auto">
            <a:xfrm>
              <a:off x="1595438" y="2563812"/>
              <a:ext cx="396875" cy="400050"/>
            </a:xfrm>
            <a:custGeom>
              <a:avLst/>
              <a:gdLst>
                <a:gd name="T0" fmla="*/ 134 w 147"/>
                <a:gd name="T1" fmla="*/ 0 h 148"/>
                <a:gd name="T2" fmla="*/ 98 w 147"/>
                <a:gd name="T3" fmla="*/ 25 h 148"/>
                <a:gd name="T4" fmla="*/ 21 w 147"/>
                <a:gd name="T5" fmla="*/ 38 h 148"/>
                <a:gd name="T6" fmla="*/ 8 w 147"/>
                <a:gd name="T7" fmla="*/ 113 h 148"/>
                <a:gd name="T8" fmla="*/ 10 w 147"/>
                <a:gd name="T9" fmla="*/ 112 h 148"/>
                <a:gd name="T10" fmla="*/ 26 w 147"/>
                <a:gd name="T11" fmla="*/ 106 h 148"/>
                <a:gd name="T12" fmla="*/ 41 w 147"/>
                <a:gd name="T13" fmla="*/ 101 h 148"/>
                <a:gd name="T14" fmla="*/ 55 w 147"/>
                <a:gd name="T15" fmla="*/ 96 h 148"/>
                <a:gd name="T16" fmla="*/ 78 w 147"/>
                <a:gd name="T17" fmla="*/ 78 h 148"/>
                <a:gd name="T18" fmla="*/ 99 w 147"/>
                <a:gd name="T19" fmla="*/ 54 h 148"/>
                <a:gd name="T20" fmla="*/ 83 w 147"/>
                <a:gd name="T21" fmla="*/ 81 h 148"/>
                <a:gd name="T22" fmla="*/ 61 w 147"/>
                <a:gd name="T23" fmla="*/ 106 h 148"/>
                <a:gd name="T24" fmla="*/ 47 w 147"/>
                <a:gd name="T25" fmla="*/ 115 h 148"/>
                <a:gd name="T26" fmla="*/ 33 w 147"/>
                <a:gd name="T27" fmla="*/ 123 h 148"/>
                <a:gd name="T28" fmla="*/ 21 w 147"/>
                <a:gd name="T29" fmla="*/ 130 h 148"/>
                <a:gd name="T30" fmla="*/ 110 w 147"/>
                <a:gd name="T31" fmla="*/ 124 h 148"/>
                <a:gd name="T32" fmla="*/ 134 w 147"/>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8">
                  <a:moveTo>
                    <a:pt x="134" y="0"/>
                  </a:moveTo>
                  <a:cubicBezTo>
                    <a:pt x="134" y="0"/>
                    <a:pt x="125" y="18"/>
                    <a:pt x="98" y="25"/>
                  </a:cubicBezTo>
                  <a:cubicBezTo>
                    <a:pt x="65" y="34"/>
                    <a:pt x="43" y="19"/>
                    <a:pt x="21" y="38"/>
                  </a:cubicBezTo>
                  <a:cubicBezTo>
                    <a:pt x="0" y="55"/>
                    <a:pt x="4" y="93"/>
                    <a:pt x="8" y="113"/>
                  </a:cubicBezTo>
                  <a:cubicBezTo>
                    <a:pt x="9" y="113"/>
                    <a:pt x="9" y="112"/>
                    <a:pt x="10" y="112"/>
                  </a:cubicBezTo>
                  <a:cubicBezTo>
                    <a:pt x="15" y="109"/>
                    <a:pt x="21" y="107"/>
                    <a:pt x="26" y="106"/>
                  </a:cubicBezTo>
                  <a:cubicBezTo>
                    <a:pt x="31" y="104"/>
                    <a:pt x="36" y="103"/>
                    <a:pt x="41" y="101"/>
                  </a:cubicBezTo>
                  <a:cubicBezTo>
                    <a:pt x="46" y="100"/>
                    <a:pt x="50" y="98"/>
                    <a:pt x="55" y="96"/>
                  </a:cubicBezTo>
                  <a:cubicBezTo>
                    <a:pt x="63" y="91"/>
                    <a:pt x="71" y="85"/>
                    <a:pt x="78" y="78"/>
                  </a:cubicBezTo>
                  <a:cubicBezTo>
                    <a:pt x="86" y="70"/>
                    <a:pt x="92" y="62"/>
                    <a:pt x="99" y="54"/>
                  </a:cubicBezTo>
                  <a:cubicBezTo>
                    <a:pt x="94" y="63"/>
                    <a:pt x="89" y="73"/>
                    <a:pt x="83" y="81"/>
                  </a:cubicBezTo>
                  <a:cubicBezTo>
                    <a:pt x="77" y="90"/>
                    <a:pt x="70" y="99"/>
                    <a:pt x="61" y="106"/>
                  </a:cubicBezTo>
                  <a:cubicBezTo>
                    <a:pt x="57" y="110"/>
                    <a:pt x="52" y="113"/>
                    <a:pt x="47" y="115"/>
                  </a:cubicBezTo>
                  <a:cubicBezTo>
                    <a:pt x="42" y="118"/>
                    <a:pt x="38" y="120"/>
                    <a:pt x="33" y="123"/>
                  </a:cubicBezTo>
                  <a:cubicBezTo>
                    <a:pt x="29" y="125"/>
                    <a:pt x="25" y="127"/>
                    <a:pt x="21" y="130"/>
                  </a:cubicBezTo>
                  <a:cubicBezTo>
                    <a:pt x="41" y="137"/>
                    <a:pt x="86" y="148"/>
                    <a:pt x="110" y="124"/>
                  </a:cubicBezTo>
                  <a:cubicBezTo>
                    <a:pt x="147"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4" name="Freeform 18">
              <a:extLst>
                <a:ext uri="{FF2B5EF4-FFF2-40B4-BE49-F238E27FC236}">
                  <a16:creationId xmlns:a16="http://schemas.microsoft.com/office/drawing/2014/main" id="{D6C1A39B-AE53-9F4B-1736-B447A490C8DF}"/>
                </a:ext>
              </a:extLst>
            </p:cNvPr>
            <p:cNvSpPr>
              <a:spLocks/>
            </p:cNvSpPr>
            <p:nvPr/>
          </p:nvSpPr>
          <p:spPr bwMode="auto">
            <a:xfrm>
              <a:off x="2257425" y="1789112"/>
              <a:ext cx="342900" cy="461962"/>
            </a:xfrm>
            <a:custGeom>
              <a:avLst/>
              <a:gdLst>
                <a:gd name="T0" fmla="*/ 52 w 127"/>
                <a:gd name="T1" fmla="*/ 0 h 171"/>
                <a:gd name="T2" fmla="*/ 46 w 127"/>
                <a:gd name="T3" fmla="*/ 44 h 171"/>
                <a:gd name="T4" fmla="*/ 2 w 127"/>
                <a:gd name="T5" fmla="*/ 107 h 171"/>
                <a:gd name="T6" fmla="*/ 47 w 127"/>
                <a:gd name="T7" fmla="*/ 169 h 171"/>
                <a:gd name="T8" fmla="*/ 48 w 127"/>
                <a:gd name="T9" fmla="*/ 167 h 171"/>
                <a:gd name="T10" fmla="*/ 55 w 127"/>
                <a:gd name="T11" fmla="*/ 151 h 171"/>
                <a:gd name="T12" fmla="*/ 62 w 127"/>
                <a:gd name="T13" fmla="*/ 137 h 171"/>
                <a:gd name="T14" fmla="*/ 67 w 127"/>
                <a:gd name="T15" fmla="*/ 124 h 171"/>
                <a:gd name="T16" fmla="*/ 70 w 127"/>
                <a:gd name="T17" fmla="*/ 94 h 171"/>
                <a:gd name="T18" fmla="*/ 67 w 127"/>
                <a:gd name="T19" fmla="*/ 63 h 171"/>
                <a:gd name="T20" fmla="*/ 76 w 127"/>
                <a:gd name="T21" fmla="*/ 93 h 171"/>
                <a:gd name="T22" fmla="*/ 79 w 127"/>
                <a:gd name="T23" fmla="*/ 126 h 171"/>
                <a:gd name="T24" fmla="*/ 76 w 127"/>
                <a:gd name="T25" fmla="*/ 142 h 171"/>
                <a:gd name="T26" fmla="*/ 72 w 127"/>
                <a:gd name="T27" fmla="*/ 158 h 171"/>
                <a:gd name="T28" fmla="*/ 69 w 127"/>
                <a:gd name="T29" fmla="*/ 171 h 171"/>
                <a:gd name="T30" fmla="*/ 126 w 127"/>
                <a:gd name="T31" fmla="*/ 103 h 171"/>
                <a:gd name="T32" fmla="*/ 52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2" y="0"/>
                  </a:moveTo>
                  <a:cubicBezTo>
                    <a:pt x="52" y="0"/>
                    <a:pt x="60" y="19"/>
                    <a:pt x="46" y="44"/>
                  </a:cubicBezTo>
                  <a:cubicBezTo>
                    <a:pt x="30" y="73"/>
                    <a:pt x="4" y="79"/>
                    <a:pt x="2" y="107"/>
                  </a:cubicBezTo>
                  <a:cubicBezTo>
                    <a:pt x="0" y="135"/>
                    <a:pt x="30" y="158"/>
                    <a:pt x="47" y="169"/>
                  </a:cubicBezTo>
                  <a:cubicBezTo>
                    <a:pt x="47" y="169"/>
                    <a:pt x="48" y="168"/>
                    <a:pt x="48" y="167"/>
                  </a:cubicBezTo>
                  <a:cubicBezTo>
                    <a:pt x="50" y="161"/>
                    <a:pt x="52" y="156"/>
                    <a:pt x="55" y="151"/>
                  </a:cubicBezTo>
                  <a:cubicBezTo>
                    <a:pt x="57" y="146"/>
                    <a:pt x="60" y="142"/>
                    <a:pt x="62" y="137"/>
                  </a:cubicBezTo>
                  <a:cubicBezTo>
                    <a:pt x="64" y="133"/>
                    <a:pt x="66" y="128"/>
                    <a:pt x="67" y="124"/>
                  </a:cubicBezTo>
                  <a:cubicBezTo>
                    <a:pt x="70" y="114"/>
                    <a:pt x="71" y="104"/>
                    <a:pt x="70" y="94"/>
                  </a:cubicBezTo>
                  <a:cubicBezTo>
                    <a:pt x="70" y="83"/>
                    <a:pt x="69" y="73"/>
                    <a:pt x="67" y="63"/>
                  </a:cubicBezTo>
                  <a:cubicBezTo>
                    <a:pt x="71" y="73"/>
                    <a:pt x="74" y="83"/>
                    <a:pt x="76" y="93"/>
                  </a:cubicBezTo>
                  <a:cubicBezTo>
                    <a:pt x="79" y="103"/>
                    <a:pt x="80" y="114"/>
                    <a:pt x="79" y="126"/>
                  </a:cubicBezTo>
                  <a:cubicBezTo>
                    <a:pt x="79" y="131"/>
                    <a:pt x="77" y="137"/>
                    <a:pt x="76" y="142"/>
                  </a:cubicBezTo>
                  <a:cubicBezTo>
                    <a:pt x="75" y="148"/>
                    <a:pt x="73" y="153"/>
                    <a:pt x="72" y="158"/>
                  </a:cubicBezTo>
                  <a:cubicBezTo>
                    <a:pt x="70" y="162"/>
                    <a:pt x="69" y="167"/>
                    <a:pt x="69" y="171"/>
                  </a:cubicBezTo>
                  <a:cubicBezTo>
                    <a:pt x="88" y="161"/>
                    <a:pt x="127" y="137"/>
                    <a:pt x="126" y="103"/>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5" name="Freeform 19">
              <a:extLst>
                <a:ext uri="{FF2B5EF4-FFF2-40B4-BE49-F238E27FC236}">
                  <a16:creationId xmlns:a16="http://schemas.microsoft.com/office/drawing/2014/main" id="{3CA4F224-7999-1B24-0250-141512540782}"/>
                </a:ext>
              </a:extLst>
            </p:cNvPr>
            <p:cNvSpPr>
              <a:spLocks/>
            </p:cNvSpPr>
            <p:nvPr/>
          </p:nvSpPr>
          <p:spPr bwMode="auto">
            <a:xfrm>
              <a:off x="1965325" y="2317750"/>
              <a:ext cx="447675" cy="396875"/>
            </a:xfrm>
            <a:custGeom>
              <a:avLst/>
              <a:gdLst>
                <a:gd name="T0" fmla="*/ 0 w 166"/>
                <a:gd name="T1" fmla="*/ 49 h 147"/>
                <a:gd name="T2" fmla="*/ 38 w 166"/>
                <a:gd name="T3" fmla="*/ 71 h 147"/>
                <a:gd name="T4" fmla="*/ 81 w 166"/>
                <a:gd name="T5" fmla="*/ 135 h 147"/>
                <a:gd name="T6" fmla="*/ 156 w 166"/>
                <a:gd name="T7" fmla="*/ 116 h 147"/>
                <a:gd name="T8" fmla="*/ 154 w 166"/>
                <a:gd name="T9" fmla="*/ 114 h 147"/>
                <a:gd name="T10" fmla="*/ 142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0 h 147"/>
                <a:gd name="T22" fmla="*/ 127 w 166"/>
                <a:gd name="T23" fmla="*/ 70 h 147"/>
                <a:gd name="T24" fmla="*/ 141 w 166"/>
                <a:gd name="T25" fmla="*/ 79 h 147"/>
                <a:gd name="T26" fmla="*/ 154 w 166"/>
                <a:gd name="T27" fmla="*/ 89 h 147"/>
                <a:gd name="T28" fmla="*/ 166 w 166"/>
                <a:gd name="T29" fmla="*/ 96 h 147"/>
                <a:gd name="T30" fmla="*/ 123 w 166"/>
                <a:gd name="T31" fmla="*/ 18 h 147"/>
                <a:gd name="T32" fmla="*/ 0 w 166"/>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9"/>
                  </a:moveTo>
                  <a:cubicBezTo>
                    <a:pt x="0" y="49"/>
                    <a:pt x="20" y="48"/>
                    <a:pt x="38" y="71"/>
                  </a:cubicBezTo>
                  <a:cubicBezTo>
                    <a:pt x="59" y="96"/>
                    <a:pt x="56" y="122"/>
                    <a:pt x="81" y="135"/>
                  </a:cubicBezTo>
                  <a:cubicBezTo>
                    <a:pt x="106" y="147"/>
                    <a:pt x="139" y="127"/>
                    <a:pt x="156" y="116"/>
                  </a:cubicBezTo>
                  <a:cubicBezTo>
                    <a:pt x="155" y="115"/>
                    <a:pt x="155" y="115"/>
                    <a:pt x="154" y="114"/>
                  </a:cubicBezTo>
                  <a:cubicBezTo>
                    <a:pt x="149" y="110"/>
                    <a:pt x="145" y="106"/>
                    <a:pt x="142" y="102"/>
                  </a:cubicBezTo>
                  <a:cubicBezTo>
                    <a:pt x="138" y="98"/>
                    <a:pt x="135" y="94"/>
                    <a:pt x="131" y="90"/>
                  </a:cubicBezTo>
                  <a:cubicBezTo>
                    <a:pt x="128" y="86"/>
                    <a:pt x="125" y="83"/>
                    <a:pt x="121" y="80"/>
                  </a:cubicBezTo>
                  <a:cubicBezTo>
                    <a:pt x="113" y="74"/>
                    <a:pt x="104" y="70"/>
                    <a:pt x="94" y="66"/>
                  </a:cubicBezTo>
                  <a:cubicBezTo>
                    <a:pt x="84" y="63"/>
                    <a:pt x="74" y="60"/>
                    <a:pt x="64" y="58"/>
                  </a:cubicBezTo>
                  <a:cubicBezTo>
                    <a:pt x="74" y="58"/>
                    <a:pt x="85" y="59"/>
                    <a:pt x="96" y="60"/>
                  </a:cubicBezTo>
                  <a:cubicBezTo>
                    <a:pt x="106" y="62"/>
                    <a:pt x="117" y="65"/>
                    <a:pt x="127" y="70"/>
                  </a:cubicBezTo>
                  <a:cubicBezTo>
                    <a:pt x="132" y="72"/>
                    <a:pt x="137" y="76"/>
                    <a:pt x="141" y="79"/>
                  </a:cubicBezTo>
                  <a:cubicBezTo>
                    <a:pt x="146" y="82"/>
                    <a:pt x="150" y="86"/>
                    <a:pt x="154" y="89"/>
                  </a:cubicBezTo>
                  <a:cubicBezTo>
                    <a:pt x="158" y="92"/>
                    <a:pt x="162" y="94"/>
                    <a:pt x="166" y="96"/>
                  </a:cubicBezTo>
                  <a:cubicBezTo>
                    <a:pt x="163" y="75"/>
                    <a:pt x="155"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6" name="Freeform 20">
              <a:extLst>
                <a:ext uri="{FF2B5EF4-FFF2-40B4-BE49-F238E27FC236}">
                  <a16:creationId xmlns:a16="http://schemas.microsoft.com/office/drawing/2014/main" id="{5A16F0B2-D4BB-032D-5A90-73715C98EB13}"/>
                </a:ext>
              </a:extLst>
            </p:cNvPr>
            <p:cNvSpPr>
              <a:spLocks/>
            </p:cNvSpPr>
            <p:nvPr/>
          </p:nvSpPr>
          <p:spPr bwMode="auto">
            <a:xfrm>
              <a:off x="2349500" y="4340224"/>
              <a:ext cx="447675" cy="396875"/>
            </a:xfrm>
            <a:custGeom>
              <a:avLst/>
              <a:gdLst>
                <a:gd name="T0" fmla="*/ 0 w 166"/>
                <a:gd name="T1" fmla="*/ 48 h 147"/>
                <a:gd name="T2" fmla="*/ 38 w 166"/>
                <a:gd name="T3" fmla="*/ 70 h 147"/>
                <a:gd name="T4" fmla="*/ 81 w 166"/>
                <a:gd name="T5" fmla="*/ 135 h 147"/>
                <a:gd name="T6" fmla="*/ 156 w 166"/>
                <a:gd name="T7" fmla="*/ 115 h 147"/>
                <a:gd name="T8" fmla="*/ 154 w 166"/>
                <a:gd name="T9" fmla="*/ 114 h 147"/>
                <a:gd name="T10" fmla="*/ 141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0 h 147"/>
                <a:gd name="T22" fmla="*/ 127 w 166"/>
                <a:gd name="T23" fmla="*/ 70 h 147"/>
                <a:gd name="T24" fmla="*/ 141 w 166"/>
                <a:gd name="T25" fmla="*/ 79 h 147"/>
                <a:gd name="T26" fmla="*/ 154 w 166"/>
                <a:gd name="T27" fmla="*/ 88 h 147"/>
                <a:gd name="T28" fmla="*/ 166 w 166"/>
                <a:gd name="T29" fmla="*/ 96 h 147"/>
                <a:gd name="T30" fmla="*/ 123 w 166"/>
                <a:gd name="T31" fmla="*/ 18 h 147"/>
                <a:gd name="T32" fmla="*/ 0 w 166"/>
                <a:gd name="T33"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8"/>
                  </a:moveTo>
                  <a:cubicBezTo>
                    <a:pt x="0" y="48"/>
                    <a:pt x="20" y="48"/>
                    <a:pt x="38" y="70"/>
                  </a:cubicBezTo>
                  <a:cubicBezTo>
                    <a:pt x="59" y="96"/>
                    <a:pt x="56" y="122"/>
                    <a:pt x="81" y="135"/>
                  </a:cubicBezTo>
                  <a:cubicBezTo>
                    <a:pt x="106" y="147"/>
                    <a:pt x="139" y="127"/>
                    <a:pt x="156" y="115"/>
                  </a:cubicBezTo>
                  <a:cubicBezTo>
                    <a:pt x="155" y="115"/>
                    <a:pt x="155" y="114"/>
                    <a:pt x="154" y="114"/>
                  </a:cubicBezTo>
                  <a:cubicBezTo>
                    <a:pt x="149" y="110"/>
                    <a:pt x="145" y="106"/>
                    <a:pt x="141" y="102"/>
                  </a:cubicBezTo>
                  <a:cubicBezTo>
                    <a:pt x="138" y="98"/>
                    <a:pt x="135" y="94"/>
                    <a:pt x="131" y="90"/>
                  </a:cubicBezTo>
                  <a:cubicBezTo>
                    <a:pt x="128" y="86"/>
                    <a:pt x="125" y="83"/>
                    <a:pt x="121" y="80"/>
                  </a:cubicBezTo>
                  <a:cubicBezTo>
                    <a:pt x="113" y="74"/>
                    <a:pt x="104" y="70"/>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8"/>
                  </a:cubicBezTo>
                  <a:cubicBezTo>
                    <a:pt x="158" y="92"/>
                    <a:pt x="162" y="94"/>
                    <a:pt x="166" y="96"/>
                  </a:cubicBezTo>
                  <a:cubicBezTo>
                    <a:pt x="163" y="75"/>
                    <a:pt x="155" y="30"/>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7" name="Freeform 21">
              <a:extLst>
                <a:ext uri="{FF2B5EF4-FFF2-40B4-BE49-F238E27FC236}">
                  <a16:creationId xmlns:a16="http://schemas.microsoft.com/office/drawing/2014/main" id="{EB32AABD-4B4B-B503-0ABA-49FD709E1F46}"/>
                </a:ext>
              </a:extLst>
            </p:cNvPr>
            <p:cNvSpPr>
              <a:spLocks/>
            </p:cNvSpPr>
            <p:nvPr/>
          </p:nvSpPr>
          <p:spPr bwMode="auto">
            <a:xfrm>
              <a:off x="2593975" y="1295400"/>
              <a:ext cx="415925" cy="365125"/>
            </a:xfrm>
            <a:custGeom>
              <a:avLst/>
              <a:gdLst>
                <a:gd name="T0" fmla="*/ 154 w 154"/>
                <a:gd name="T1" fmla="*/ 9 h 135"/>
                <a:gd name="T2" fmla="*/ 112 w 154"/>
                <a:gd name="T3" fmla="*/ 22 h 135"/>
                <a:gd name="T4" fmla="*/ 36 w 154"/>
                <a:gd name="T5" fmla="*/ 10 h 135"/>
                <a:gd name="T6" fmla="*/ 0 w 154"/>
                <a:gd name="T7" fmla="*/ 78 h 135"/>
                <a:gd name="T8" fmla="*/ 2 w 154"/>
                <a:gd name="T9" fmla="*/ 78 h 135"/>
                <a:gd name="T10" fmla="*/ 19 w 154"/>
                <a:gd name="T11" fmla="*/ 77 h 135"/>
                <a:gd name="T12" fmla="*/ 35 w 154"/>
                <a:gd name="T13" fmla="*/ 77 h 135"/>
                <a:gd name="T14" fmla="*/ 49 w 154"/>
                <a:gd name="T15" fmla="*/ 76 h 135"/>
                <a:gd name="T16" fmla="*/ 78 w 154"/>
                <a:gd name="T17" fmla="*/ 66 h 135"/>
                <a:gd name="T18" fmla="*/ 104 w 154"/>
                <a:gd name="T19" fmla="*/ 49 h 135"/>
                <a:gd name="T20" fmla="*/ 81 w 154"/>
                <a:gd name="T21" fmla="*/ 71 h 135"/>
                <a:gd name="T22" fmla="*/ 53 w 154"/>
                <a:gd name="T23" fmla="*/ 88 h 135"/>
                <a:gd name="T24" fmla="*/ 36 w 154"/>
                <a:gd name="T25" fmla="*/ 92 h 135"/>
                <a:gd name="T26" fmla="*/ 21 w 154"/>
                <a:gd name="T27" fmla="*/ 95 h 135"/>
                <a:gd name="T28" fmla="*/ 7 w 154"/>
                <a:gd name="T29" fmla="*/ 98 h 135"/>
                <a:gd name="T30" fmla="*/ 93 w 154"/>
                <a:gd name="T31" fmla="*/ 120 h 135"/>
                <a:gd name="T32" fmla="*/ 154 w 154"/>
                <a:gd name="T33" fmla="*/ 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35">
                  <a:moveTo>
                    <a:pt x="154" y="9"/>
                  </a:moveTo>
                  <a:cubicBezTo>
                    <a:pt x="154" y="9"/>
                    <a:pt x="141" y="24"/>
                    <a:pt x="112" y="22"/>
                  </a:cubicBezTo>
                  <a:cubicBezTo>
                    <a:pt x="79" y="20"/>
                    <a:pt x="62" y="0"/>
                    <a:pt x="36" y="10"/>
                  </a:cubicBezTo>
                  <a:cubicBezTo>
                    <a:pt x="10" y="20"/>
                    <a:pt x="2" y="58"/>
                    <a:pt x="0" y="78"/>
                  </a:cubicBezTo>
                  <a:cubicBezTo>
                    <a:pt x="0" y="78"/>
                    <a:pt x="1" y="78"/>
                    <a:pt x="2" y="78"/>
                  </a:cubicBezTo>
                  <a:cubicBezTo>
                    <a:pt x="8" y="77"/>
                    <a:pt x="14" y="77"/>
                    <a:pt x="19" y="77"/>
                  </a:cubicBezTo>
                  <a:cubicBezTo>
                    <a:pt x="25" y="77"/>
                    <a:pt x="30" y="77"/>
                    <a:pt x="35" y="77"/>
                  </a:cubicBezTo>
                  <a:cubicBezTo>
                    <a:pt x="40" y="77"/>
                    <a:pt x="45" y="77"/>
                    <a:pt x="49" y="76"/>
                  </a:cubicBezTo>
                  <a:cubicBezTo>
                    <a:pt x="59" y="74"/>
                    <a:pt x="69" y="71"/>
                    <a:pt x="78" y="66"/>
                  </a:cubicBezTo>
                  <a:cubicBezTo>
                    <a:pt x="87" y="61"/>
                    <a:pt x="96" y="56"/>
                    <a:pt x="104" y="49"/>
                  </a:cubicBezTo>
                  <a:cubicBezTo>
                    <a:pt x="97" y="57"/>
                    <a:pt x="89" y="64"/>
                    <a:pt x="81" y="71"/>
                  </a:cubicBezTo>
                  <a:cubicBezTo>
                    <a:pt x="73" y="78"/>
                    <a:pt x="63" y="84"/>
                    <a:pt x="53" y="88"/>
                  </a:cubicBezTo>
                  <a:cubicBezTo>
                    <a:pt x="47" y="90"/>
                    <a:pt x="42" y="91"/>
                    <a:pt x="36" y="92"/>
                  </a:cubicBezTo>
                  <a:cubicBezTo>
                    <a:pt x="31" y="93"/>
                    <a:pt x="26" y="94"/>
                    <a:pt x="21" y="95"/>
                  </a:cubicBezTo>
                  <a:cubicBezTo>
                    <a:pt x="16" y="96"/>
                    <a:pt x="11" y="97"/>
                    <a:pt x="7" y="98"/>
                  </a:cubicBezTo>
                  <a:cubicBezTo>
                    <a:pt x="24" y="111"/>
                    <a:pt x="63" y="135"/>
                    <a:pt x="93" y="120"/>
                  </a:cubicBezTo>
                  <a:cubicBezTo>
                    <a:pt x="140" y="96"/>
                    <a:pt x="154" y="9"/>
                    <a:pt x="154"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8" name="Freeform 22">
              <a:extLst>
                <a:ext uri="{FF2B5EF4-FFF2-40B4-BE49-F238E27FC236}">
                  <a16:creationId xmlns:a16="http://schemas.microsoft.com/office/drawing/2014/main" id="{48A504E7-4E94-A015-F9E0-CE08C963F990}"/>
                </a:ext>
              </a:extLst>
            </p:cNvPr>
            <p:cNvSpPr>
              <a:spLocks/>
            </p:cNvSpPr>
            <p:nvPr/>
          </p:nvSpPr>
          <p:spPr bwMode="auto">
            <a:xfrm>
              <a:off x="3406775" y="744537"/>
              <a:ext cx="393700" cy="400050"/>
            </a:xfrm>
            <a:custGeom>
              <a:avLst/>
              <a:gdLst>
                <a:gd name="T0" fmla="*/ 133 w 146"/>
                <a:gd name="T1" fmla="*/ 0 h 148"/>
                <a:gd name="T2" fmla="*/ 97 w 146"/>
                <a:gd name="T3" fmla="*/ 25 h 148"/>
                <a:gd name="T4" fmla="*/ 21 w 146"/>
                <a:gd name="T5" fmla="*/ 38 h 148"/>
                <a:gd name="T6" fmla="*/ 7 w 146"/>
                <a:gd name="T7" fmla="*/ 113 h 148"/>
                <a:gd name="T8" fmla="*/ 9 w 146"/>
                <a:gd name="T9" fmla="*/ 112 h 148"/>
                <a:gd name="T10" fmla="*/ 26 w 146"/>
                <a:gd name="T11" fmla="*/ 106 h 148"/>
                <a:gd name="T12" fmla="*/ 41 w 146"/>
                <a:gd name="T13" fmla="*/ 102 h 148"/>
                <a:gd name="T14" fmla="*/ 54 w 146"/>
                <a:gd name="T15" fmla="*/ 96 h 148"/>
                <a:gd name="T16" fmla="*/ 78 w 146"/>
                <a:gd name="T17" fmla="*/ 78 h 148"/>
                <a:gd name="T18" fmla="*/ 98 w 146"/>
                <a:gd name="T19" fmla="*/ 54 h 148"/>
                <a:gd name="T20" fmla="*/ 83 w 146"/>
                <a:gd name="T21" fmla="*/ 82 h 148"/>
                <a:gd name="T22" fmla="*/ 61 w 146"/>
                <a:gd name="T23" fmla="*/ 106 h 148"/>
                <a:gd name="T24" fmla="*/ 47 w 146"/>
                <a:gd name="T25" fmla="*/ 115 h 148"/>
                <a:gd name="T26" fmla="*/ 33 w 146"/>
                <a:gd name="T27" fmla="*/ 123 h 148"/>
                <a:gd name="T28" fmla="*/ 21 w 146"/>
                <a:gd name="T29" fmla="*/ 130 h 148"/>
                <a:gd name="T30" fmla="*/ 109 w 146"/>
                <a:gd name="T31" fmla="*/ 125 h 148"/>
                <a:gd name="T32" fmla="*/ 133 w 14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8">
                  <a:moveTo>
                    <a:pt x="133" y="0"/>
                  </a:moveTo>
                  <a:cubicBezTo>
                    <a:pt x="133" y="0"/>
                    <a:pt x="125" y="18"/>
                    <a:pt x="97" y="25"/>
                  </a:cubicBezTo>
                  <a:cubicBezTo>
                    <a:pt x="65" y="34"/>
                    <a:pt x="43" y="19"/>
                    <a:pt x="21" y="38"/>
                  </a:cubicBezTo>
                  <a:cubicBezTo>
                    <a:pt x="0" y="55"/>
                    <a:pt x="4" y="93"/>
                    <a:pt x="7" y="113"/>
                  </a:cubicBezTo>
                  <a:cubicBezTo>
                    <a:pt x="8" y="113"/>
                    <a:pt x="9" y="112"/>
                    <a:pt x="9" y="112"/>
                  </a:cubicBezTo>
                  <a:cubicBezTo>
                    <a:pt x="15" y="109"/>
                    <a:pt x="21" y="108"/>
                    <a:pt x="26" y="106"/>
                  </a:cubicBezTo>
                  <a:cubicBezTo>
                    <a:pt x="31" y="104"/>
                    <a:pt x="36" y="103"/>
                    <a:pt x="41" y="102"/>
                  </a:cubicBezTo>
                  <a:cubicBezTo>
                    <a:pt x="46" y="100"/>
                    <a:pt x="50" y="98"/>
                    <a:pt x="54" y="96"/>
                  </a:cubicBezTo>
                  <a:cubicBezTo>
                    <a:pt x="63" y="92"/>
                    <a:pt x="71" y="85"/>
                    <a:pt x="78" y="78"/>
                  </a:cubicBezTo>
                  <a:cubicBezTo>
                    <a:pt x="85" y="71"/>
                    <a:pt x="92" y="62"/>
                    <a:pt x="98" y="54"/>
                  </a:cubicBezTo>
                  <a:cubicBezTo>
                    <a:pt x="94" y="63"/>
                    <a:pt x="89" y="73"/>
                    <a:pt x="83" y="82"/>
                  </a:cubicBezTo>
                  <a:cubicBezTo>
                    <a:pt x="77" y="91"/>
                    <a:pt x="70" y="99"/>
                    <a:pt x="61" y="106"/>
                  </a:cubicBezTo>
                  <a:cubicBezTo>
                    <a:pt x="57" y="110"/>
                    <a:pt x="52" y="113"/>
                    <a:pt x="47" y="115"/>
                  </a:cubicBezTo>
                  <a:cubicBezTo>
                    <a:pt x="42" y="118"/>
                    <a:pt x="37" y="120"/>
                    <a:pt x="33" y="123"/>
                  </a:cubicBezTo>
                  <a:cubicBezTo>
                    <a:pt x="28" y="125"/>
                    <a:pt x="24" y="127"/>
                    <a:pt x="21" y="130"/>
                  </a:cubicBezTo>
                  <a:cubicBezTo>
                    <a:pt x="41" y="137"/>
                    <a:pt x="86" y="148"/>
                    <a:pt x="109" y="125"/>
                  </a:cubicBezTo>
                  <a:cubicBezTo>
                    <a:pt x="146" y="87"/>
                    <a:pt x="133" y="0"/>
                    <a:pt x="1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9" name="Freeform 23">
              <a:extLst>
                <a:ext uri="{FF2B5EF4-FFF2-40B4-BE49-F238E27FC236}">
                  <a16:creationId xmlns:a16="http://schemas.microsoft.com/office/drawing/2014/main" id="{DE576218-919F-F67F-7483-57128BC6E694}"/>
                </a:ext>
              </a:extLst>
            </p:cNvPr>
            <p:cNvSpPr>
              <a:spLocks/>
            </p:cNvSpPr>
            <p:nvPr/>
          </p:nvSpPr>
          <p:spPr bwMode="auto">
            <a:xfrm>
              <a:off x="3944938" y="1670050"/>
              <a:ext cx="365125" cy="431800"/>
            </a:xfrm>
            <a:custGeom>
              <a:avLst/>
              <a:gdLst>
                <a:gd name="T0" fmla="*/ 118 w 135"/>
                <a:gd name="T1" fmla="*/ 160 h 160"/>
                <a:gd name="T2" fmla="*/ 109 w 135"/>
                <a:gd name="T3" fmla="*/ 117 h 160"/>
                <a:gd name="T4" fmla="*/ 127 w 135"/>
                <a:gd name="T5" fmla="*/ 41 h 160"/>
                <a:gd name="T6" fmla="*/ 62 w 135"/>
                <a:gd name="T7" fmla="*/ 0 h 160"/>
                <a:gd name="T8" fmla="*/ 62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6 h 160"/>
                <a:gd name="T20" fmla="*/ 62 w 135"/>
                <a:gd name="T21" fmla="*/ 82 h 160"/>
                <a:gd name="T22" fmla="*/ 48 w 135"/>
                <a:gd name="T23" fmla="*/ 52 h 160"/>
                <a:gd name="T24" fmla="*/ 45 w 135"/>
                <a:gd name="T25" fmla="*/ 35 h 160"/>
                <a:gd name="T26" fmla="*/ 44 w 135"/>
                <a:gd name="T27" fmla="*/ 19 h 160"/>
                <a:gd name="T28" fmla="*/ 42 w 135"/>
                <a:gd name="T29" fmla="*/ 6 h 160"/>
                <a:gd name="T30" fmla="*/ 13 w 135"/>
                <a:gd name="T31" fmla="*/ 90 h 160"/>
                <a:gd name="T32" fmla="*/ 118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8" y="160"/>
                  </a:moveTo>
                  <a:cubicBezTo>
                    <a:pt x="118" y="160"/>
                    <a:pt x="105" y="145"/>
                    <a:pt x="109" y="117"/>
                  </a:cubicBezTo>
                  <a:cubicBezTo>
                    <a:pt x="113" y="84"/>
                    <a:pt x="135" y="69"/>
                    <a:pt x="127" y="41"/>
                  </a:cubicBezTo>
                  <a:cubicBezTo>
                    <a:pt x="119" y="15"/>
                    <a:pt x="82" y="4"/>
                    <a:pt x="62" y="0"/>
                  </a:cubicBezTo>
                  <a:cubicBezTo>
                    <a:pt x="62" y="1"/>
                    <a:pt x="62" y="1"/>
                    <a:pt x="62" y="2"/>
                  </a:cubicBezTo>
                  <a:cubicBezTo>
                    <a:pt x="63" y="8"/>
                    <a:pt x="63" y="14"/>
                    <a:pt x="62" y="20"/>
                  </a:cubicBezTo>
                  <a:cubicBezTo>
                    <a:pt x="61" y="25"/>
                    <a:pt x="61" y="30"/>
                    <a:pt x="60" y="35"/>
                  </a:cubicBezTo>
                  <a:cubicBezTo>
                    <a:pt x="60" y="40"/>
                    <a:pt x="60" y="45"/>
                    <a:pt x="60" y="50"/>
                  </a:cubicBezTo>
                  <a:cubicBezTo>
                    <a:pt x="61" y="59"/>
                    <a:pt x="64" y="69"/>
                    <a:pt x="68" y="79"/>
                  </a:cubicBezTo>
                  <a:cubicBezTo>
                    <a:pt x="72" y="88"/>
                    <a:pt x="77" y="97"/>
                    <a:pt x="82" y="106"/>
                  </a:cubicBezTo>
                  <a:cubicBezTo>
                    <a:pt x="75" y="99"/>
                    <a:pt x="68" y="90"/>
                    <a:pt x="62" y="82"/>
                  </a:cubicBezTo>
                  <a:cubicBezTo>
                    <a:pt x="57" y="73"/>
                    <a:pt x="51" y="63"/>
                    <a:pt x="48" y="52"/>
                  </a:cubicBezTo>
                  <a:cubicBezTo>
                    <a:pt x="47" y="47"/>
                    <a:pt x="46" y="41"/>
                    <a:pt x="45" y="35"/>
                  </a:cubicBezTo>
                  <a:cubicBezTo>
                    <a:pt x="45" y="30"/>
                    <a:pt x="44" y="24"/>
                    <a:pt x="44" y="19"/>
                  </a:cubicBezTo>
                  <a:cubicBezTo>
                    <a:pt x="43" y="14"/>
                    <a:pt x="43" y="10"/>
                    <a:pt x="42" y="6"/>
                  </a:cubicBezTo>
                  <a:cubicBezTo>
                    <a:pt x="27" y="22"/>
                    <a:pt x="0" y="59"/>
                    <a:pt x="13" y="90"/>
                  </a:cubicBezTo>
                  <a:cubicBezTo>
                    <a:pt x="33" y="138"/>
                    <a:pt x="118" y="160"/>
                    <a:pt x="118"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0" name="Freeform 24">
              <a:extLst>
                <a:ext uri="{FF2B5EF4-FFF2-40B4-BE49-F238E27FC236}">
                  <a16:creationId xmlns:a16="http://schemas.microsoft.com/office/drawing/2014/main" id="{09ACDAFC-61E6-2779-23A8-D6A03ED60883}"/>
                </a:ext>
              </a:extLst>
            </p:cNvPr>
            <p:cNvSpPr>
              <a:spLocks/>
            </p:cNvSpPr>
            <p:nvPr/>
          </p:nvSpPr>
          <p:spPr bwMode="auto">
            <a:xfrm>
              <a:off x="3411538" y="2305050"/>
              <a:ext cx="366713" cy="431800"/>
            </a:xfrm>
            <a:custGeom>
              <a:avLst/>
              <a:gdLst>
                <a:gd name="T0" fmla="*/ 119 w 136"/>
                <a:gd name="T1" fmla="*/ 160 h 160"/>
                <a:gd name="T2" fmla="*/ 109 w 136"/>
                <a:gd name="T3" fmla="*/ 117 h 160"/>
                <a:gd name="T4" fmla="*/ 127 w 136"/>
                <a:gd name="T5" fmla="*/ 42 h 160"/>
                <a:gd name="T6" fmla="*/ 63 w 136"/>
                <a:gd name="T7" fmla="*/ 0 h 160"/>
                <a:gd name="T8" fmla="*/ 63 w 136"/>
                <a:gd name="T9" fmla="*/ 3 h 160"/>
                <a:gd name="T10" fmla="*/ 63 w 136"/>
                <a:gd name="T11" fmla="*/ 20 h 160"/>
                <a:gd name="T12" fmla="*/ 61 w 136"/>
                <a:gd name="T13" fmla="*/ 36 h 160"/>
                <a:gd name="T14" fmla="*/ 61 w 136"/>
                <a:gd name="T15" fmla="*/ 50 h 160"/>
                <a:gd name="T16" fmla="*/ 68 w 136"/>
                <a:gd name="T17" fmla="*/ 79 h 160"/>
                <a:gd name="T18" fmla="*/ 83 w 136"/>
                <a:gd name="T19" fmla="*/ 107 h 160"/>
                <a:gd name="T20" fmla="*/ 63 w 136"/>
                <a:gd name="T21" fmla="*/ 82 h 160"/>
                <a:gd name="T22" fmla="*/ 49 w 136"/>
                <a:gd name="T23" fmla="*/ 53 h 160"/>
                <a:gd name="T24" fmla="*/ 46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6"/>
                    <a:pt x="109" y="117"/>
                  </a:cubicBezTo>
                  <a:cubicBezTo>
                    <a:pt x="114" y="84"/>
                    <a:pt x="136" y="69"/>
                    <a:pt x="127" y="42"/>
                  </a:cubicBezTo>
                  <a:cubicBezTo>
                    <a:pt x="119" y="16"/>
                    <a:pt x="83" y="5"/>
                    <a:pt x="63" y="0"/>
                  </a:cubicBezTo>
                  <a:cubicBezTo>
                    <a:pt x="63" y="1"/>
                    <a:pt x="63" y="2"/>
                    <a:pt x="63" y="3"/>
                  </a:cubicBezTo>
                  <a:cubicBezTo>
                    <a:pt x="64" y="9"/>
                    <a:pt x="63" y="15"/>
                    <a:pt x="63" y="20"/>
                  </a:cubicBezTo>
                  <a:cubicBezTo>
                    <a:pt x="62" y="26"/>
                    <a:pt x="61" y="31"/>
                    <a:pt x="61" y="36"/>
                  </a:cubicBezTo>
                  <a:cubicBezTo>
                    <a:pt x="60" y="41"/>
                    <a:pt x="60" y="45"/>
                    <a:pt x="61" y="50"/>
                  </a:cubicBezTo>
                  <a:cubicBezTo>
                    <a:pt x="62" y="60"/>
                    <a:pt x="64" y="70"/>
                    <a:pt x="68" y="79"/>
                  </a:cubicBezTo>
                  <a:cubicBezTo>
                    <a:pt x="72" y="89"/>
                    <a:pt x="77" y="98"/>
                    <a:pt x="83" y="107"/>
                  </a:cubicBezTo>
                  <a:cubicBezTo>
                    <a:pt x="76" y="99"/>
                    <a:pt x="69" y="91"/>
                    <a:pt x="63" y="82"/>
                  </a:cubicBezTo>
                  <a:cubicBezTo>
                    <a:pt x="57" y="73"/>
                    <a:pt x="52" y="63"/>
                    <a:pt x="49" y="53"/>
                  </a:cubicBezTo>
                  <a:cubicBezTo>
                    <a:pt x="47" y="47"/>
                    <a:pt x="46" y="41"/>
                    <a:pt x="46" y="36"/>
                  </a:cubicBezTo>
                  <a:cubicBezTo>
                    <a:pt x="45" y="30"/>
                    <a:pt x="45" y="25"/>
                    <a:pt x="44" y="20"/>
                  </a:cubicBezTo>
                  <a:cubicBezTo>
                    <a:pt x="44" y="15"/>
                    <a:pt x="43" y="10"/>
                    <a:pt x="42" y="6"/>
                  </a:cubicBezTo>
                  <a:cubicBezTo>
                    <a:pt x="28" y="22"/>
                    <a:pt x="0" y="59"/>
                    <a:pt x="13" y="90"/>
                  </a:cubicBezTo>
                  <a:cubicBezTo>
                    <a:pt x="33" y="139"/>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1" name="Freeform 25">
              <a:extLst>
                <a:ext uri="{FF2B5EF4-FFF2-40B4-BE49-F238E27FC236}">
                  <a16:creationId xmlns:a16="http://schemas.microsoft.com/office/drawing/2014/main" id="{31474403-3A60-40A5-BEFB-ECADCE675EC9}"/>
                </a:ext>
              </a:extLst>
            </p:cNvPr>
            <p:cNvSpPr>
              <a:spLocks/>
            </p:cNvSpPr>
            <p:nvPr/>
          </p:nvSpPr>
          <p:spPr bwMode="auto">
            <a:xfrm>
              <a:off x="2709863" y="1714500"/>
              <a:ext cx="366713" cy="425450"/>
            </a:xfrm>
            <a:custGeom>
              <a:avLst/>
              <a:gdLst>
                <a:gd name="T0" fmla="*/ 121 w 136"/>
                <a:gd name="T1" fmla="*/ 158 h 158"/>
                <a:gd name="T2" fmla="*/ 110 w 136"/>
                <a:gd name="T3" fmla="*/ 115 h 158"/>
                <a:gd name="T4" fmla="*/ 126 w 136"/>
                <a:gd name="T5" fmla="*/ 39 h 158"/>
                <a:gd name="T6" fmla="*/ 61 w 136"/>
                <a:gd name="T7" fmla="*/ 0 h 158"/>
                <a:gd name="T8" fmla="*/ 61 w 136"/>
                <a:gd name="T9" fmla="*/ 2 h 158"/>
                <a:gd name="T10" fmla="*/ 61 w 136"/>
                <a:gd name="T11" fmla="*/ 19 h 158"/>
                <a:gd name="T12" fmla="*/ 60 w 136"/>
                <a:gd name="T13" fmla="*/ 35 h 158"/>
                <a:gd name="T14" fmla="*/ 60 w 136"/>
                <a:gd name="T15" fmla="*/ 50 h 158"/>
                <a:gd name="T16" fmla="*/ 68 w 136"/>
                <a:gd name="T17" fmla="*/ 78 h 158"/>
                <a:gd name="T18" fmla="*/ 84 w 136"/>
                <a:gd name="T19" fmla="*/ 106 h 158"/>
                <a:gd name="T20" fmla="*/ 63 w 136"/>
                <a:gd name="T21" fmla="*/ 81 h 158"/>
                <a:gd name="T22" fmla="*/ 48 w 136"/>
                <a:gd name="T23" fmla="*/ 52 h 158"/>
                <a:gd name="T24" fmla="*/ 44 w 136"/>
                <a:gd name="T25" fmla="*/ 36 h 158"/>
                <a:gd name="T26" fmla="*/ 43 w 136"/>
                <a:gd name="T27" fmla="*/ 20 h 158"/>
                <a:gd name="T28" fmla="*/ 40 w 136"/>
                <a:gd name="T29" fmla="*/ 6 h 158"/>
                <a:gd name="T30" fmla="*/ 14 w 136"/>
                <a:gd name="T31" fmla="*/ 91 h 158"/>
                <a:gd name="T32" fmla="*/ 121 w 136"/>
                <a:gd name="T33"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58">
                  <a:moveTo>
                    <a:pt x="121" y="158"/>
                  </a:moveTo>
                  <a:cubicBezTo>
                    <a:pt x="121" y="158"/>
                    <a:pt x="107" y="144"/>
                    <a:pt x="110" y="115"/>
                  </a:cubicBezTo>
                  <a:cubicBezTo>
                    <a:pt x="114" y="82"/>
                    <a:pt x="136" y="67"/>
                    <a:pt x="126" y="39"/>
                  </a:cubicBezTo>
                  <a:cubicBezTo>
                    <a:pt x="117" y="13"/>
                    <a:pt x="81" y="3"/>
                    <a:pt x="61" y="0"/>
                  </a:cubicBezTo>
                  <a:cubicBezTo>
                    <a:pt x="61" y="0"/>
                    <a:pt x="61" y="1"/>
                    <a:pt x="61" y="2"/>
                  </a:cubicBezTo>
                  <a:cubicBezTo>
                    <a:pt x="62" y="8"/>
                    <a:pt x="61" y="14"/>
                    <a:pt x="61" y="19"/>
                  </a:cubicBezTo>
                  <a:cubicBezTo>
                    <a:pt x="60" y="25"/>
                    <a:pt x="60" y="30"/>
                    <a:pt x="60" y="35"/>
                  </a:cubicBezTo>
                  <a:cubicBezTo>
                    <a:pt x="59" y="40"/>
                    <a:pt x="59" y="45"/>
                    <a:pt x="60" y="50"/>
                  </a:cubicBezTo>
                  <a:cubicBezTo>
                    <a:pt x="61" y="59"/>
                    <a:pt x="64" y="69"/>
                    <a:pt x="68" y="78"/>
                  </a:cubicBezTo>
                  <a:cubicBezTo>
                    <a:pt x="73" y="88"/>
                    <a:pt x="78" y="97"/>
                    <a:pt x="84" y="106"/>
                  </a:cubicBezTo>
                  <a:cubicBezTo>
                    <a:pt x="76" y="98"/>
                    <a:pt x="69" y="90"/>
                    <a:pt x="63" y="81"/>
                  </a:cubicBezTo>
                  <a:cubicBezTo>
                    <a:pt x="57" y="73"/>
                    <a:pt x="52" y="63"/>
                    <a:pt x="48" y="52"/>
                  </a:cubicBezTo>
                  <a:cubicBezTo>
                    <a:pt x="46" y="47"/>
                    <a:pt x="45" y="41"/>
                    <a:pt x="44" y="36"/>
                  </a:cubicBezTo>
                  <a:cubicBezTo>
                    <a:pt x="44" y="30"/>
                    <a:pt x="43" y="25"/>
                    <a:pt x="43" y="20"/>
                  </a:cubicBezTo>
                  <a:cubicBezTo>
                    <a:pt x="42" y="15"/>
                    <a:pt x="41" y="10"/>
                    <a:pt x="40" y="6"/>
                  </a:cubicBezTo>
                  <a:cubicBezTo>
                    <a:pt x="26" y="23"/>
                    <a:pt x="0" y="60"/>
                    <a:pt x="14" y="91"/>
                  </a:cubicBezTo>
                  <a:cubicBezTo>
                    <a:pt x="35" y="139"/>
                    <a:pt x="121" y="158"/>
                    <a:pt x="121" y="15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2" name="Freeform 26">
              <a:extLst>
                <a:ext uri="{FF2B5EF4-FFF2-40B4-BE49-F238E27FC236}">
                  <a16:creationId xmlns:a16="http://schemas.microsoft.com/office/drawing/2014/main" id="{C8696505-1577-54B2-6F70-D7F455EE30EB}"/>
                </a:ext>
              </a:extLst>
            </p:cNvPr>
            <p:cNvSpPr>
              <a:spLocks/>
            </p:cNvSpPr>
            <p:nvPr/>
          </p:nvSpPr>
          <p:spPr bwMode="auto">
            <a:xfrm>
              <a:off x="2311400" y="877887"/>
              <a:ext cx="404813" cy="417512"/>
            </a:xfrm>
            <a:custGeom>
              <a:avLst/>
              <a:gdLst>
                <a:gd name="T0" fmla="*/ 118 w 150"/>
                <a:gd name="T1" fmla="*/ 0 h 155"/>
                <a:gd name="T2" fmla="*/ 89 w 150"/>
                <a:gd name="T3" fmla="*/ 33 h 155"/>
                <a:gd name="T4" fmla="*/ 17 w 150"/>
                <a:gd name="T5" fmla="*/ 61 h 155"/>
                <a:gd name="T6" fmla="*/ 19 w 150"/>
                <a:gd name="T7" fmla="*/ 137 h 155"/>
                <a:gd name="T8" fmla="*/ 21 w 150"/>
                <a:gd name="T9" fmla="*/ 136 h 155"/>
                <a:gd name="T10" fmla="*/ 36 w 150"/>
                <a:gd name="T11" fmla="*/ 126 h 155"/>
                <a:gd name="T12" fmla="*/ 49 w 150"/>
                <a:gd name="T13" fmla="*/ 119 h 155"/>
                <a:gd name="T14" fmla="*/ 61 w 150"/>
                <a:gd name="T15" fmla="*/ 111 h 155"/>
                <a:gd name="T16" fmla="*/ 81 w 150"/>
                <a:gd name="T17" fmla="*/ 88 h 155"/>
                <a:gd name="T18" fmla="*/ 95 w 150"/>
                <a:gd name="T19" fmla="*/ 60 h 155"/>
                <a:gd name="T20" fmla="*/ 86 w 150"/>
                <a:gd name="T21" fmla="*/ 91 h 155"/>
                <a:gd name="T22" fmla="*/ 70 w 150"/>
                <a:gd name="T23" fmla="*/ 119 h 155"/>
                <a:gd name="T24" fmla="*/ 58 w 150"/>
                <a:gd name="T25" fmla="*/ 131 h 155"/>
                <a:gd name="T26" fmla="*/ 46 w 150"/>
                <a:gd name="T27" fmla="*/ 141 h 155"/>
                <a:gd name="T28" fmla="*/ 36 w 150"/>
                <a:gd name="T29" fmla="*/ 151 h 155"/>
                <a:gd name="T30" fmla="*/ 121 w 150"/>
                <a:gd name="T31" fmla="*/ 127 h 155"/>
                <a:gd name="T32" fmla="*/ 118 w 150"/>
                <a:gd name="T3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5">
                  <a:moveTo>
                    <a:pt x="118" y="0"/>
                  </a:moveTo>
                  <a:cubicBezTo>
                    <a:pt x="118" y="0"/>
                    <a:pt x="114" y="20"/>
                    <a:pt x="89" y="33"/>
                  </a:cubicBezTo>
                  <a:cubicBezTo>
                    <a:pt x="59" y="48"/>
                    <a:pt x="34" y="38"/>
                    <a:pt x="17" y="61"/>
                  </a:cubicBezTo>
                  <a:cubicBezTo>
                    <a:pt x="0" y="82"/>
                    <a:pt x="11" y="119"/>
                    <a:pt x="19" y="137"/>
                  </a:cubicBezTo>
                  <a:cubicBezTo>
                    <a:pt x="20" y="137"/>
                    <a:pt x="20" y="136"/>
                    <a:pt x="21" y="136"/>
                  </a:cubicBezTo>
                  <a:cubicBezTo>
                    <a:pt x="26" y="132"/>
                    <a:pt x="31" y="129"/>
                    <a:pt x="36" y="126"/>
                  </a:cubicBezTo>
                  <a:cubicBezTo>
                    <a:pt x="40" y="124"/>
                    <a:pt x="45" y="121"/>
                    <a:pt x="49" y="119"/>
                  </a:cubicBezTo>
                  <a:cubicBezTo>
                    <a:pt x="54" y="117"/>
                    <a:pt x="58" y="114"/>
                    <a:pt x="61" y="111"/>
                  </a:cubicBezTo>
                  <a:cubicBezTo>
                    <a:pt x="69" y="105"/>
                    <a:pt x="75" y="97"/>
                    <a:pt x="81" y="88"/>
                  </a:cubicBezTo>
                  <a:cubicBezTo>
                    <a:pt x="86" y="79"/>
                    <a:pt x="91" y="70"/>
                    <a:pt x="95" y="60"/>
                  </a:cubicBezTo>
                  <a:cubicBezTo>
                    <a:pt x="93" y="71"/>
                    <a:pt x="90" y="81"/>
                    <a:pt x="86" y="91"/>
                  </a:cubicBezTo>
                  <a:cubicBezTo>
                    <a:pt x="82" y="101"/>
                    <a:pt x="77" y="110"/>
                    <a:pt x="70" y="119"/>
                  </a:cubicBezTo>
                  <a:cubicBezTo>
                    <a:pt x="67" y="124"/>
                    <a:pt x="62" y="128"/>
                    <a:pt x="58" y="131"/>
                  </a:cubicBezTo>
                  <a:cubicBezTo>
                    <a:pt x="54" y="135"/>
                    <a:pt x="50" y="138"/>
                    <a:pt x="46" y="141"/>
                  </a:cubicBezTo>
                  <a:cubicBezTo>
                    <a:pt x="42" y="145"/>
                    <a:pt x="38" y="148"/>
                    <a:pt x="36" y="151"/>
                  </a:cubicBezTo>
                  <a:cubicBezTo>
                    <a:pt x="57" y="154"/>
                    <a:pt x="103" y="155"/>
                    <a:pt x="121" y="127"/>
                  </a:cubicBezTo>
                  <a:cubicBezTo>
                    <a:pt x="150" y="83"/>
                    <a:pt x="118" y="0"/>
                    <a:pt x="1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3" name="Freeform 27">
              <a:extLst>
                <a:ext uri="{FF2B5EF4-FFF2-40B4-BE49-F238E27FC236}">
                  <a16:creationId xmlns:a16="http://schemas.microsoft.com/office/drawing/2014/main" id="{70064E85-E016-5D5A-8741-4D2155502995}"/>
                </a:ext>
              </a:extLst>
            </p:cNvPr>
            <p:cNvSpPr>
              <a:spLocks/>
            </p:cNvSpPr>
            <p:nvPr/>
          </p:nvSpPr>
          <p:spPr bwMode="auto">
            <a:xfrm>
              <a:off x="2520950" y="2401887"/>
              <a:ext cx="342900" cy="465137"/>
            </a:xfrm>
            <a:custGeom>
              <a:avLst/>
              <a:gdLst>
                <a:gd name="T0" fmla="*/ 52 w 127"/>
                <a:gd name="T1" fmla="*/ 0 h 172"/>
                <a:gd name="T2" fmla="*/ 46 w 127"/>
                <a:gd name="T3" fmla="*/ 44 h 172"/>
                <a:gd name="T4" fmla="*/ 2 w 127"/>
                <a:gd name="T5" fmla="*/ 108 h 172"/>
                <a:gd name="T6" fmla="*/ 47 w 127"/>
                <a:gd name="T7" fmla="*/ 170 h 172"/>
                <a:gd name="T8" fmla="*/ 48 w 127"/>
                <a:gd name="T9" fmla="*/ 167 h 172"/>
                <a:gd name="T10" fmla="*/ 55 w 127"/>
                <a:gd name="T11" fmla="*/ 151 h 172"/>
                <a:gd name="T12" fmla="*/ 62 w 127"/>
                <a:gd name="T13" fmla="*/ 138 h 172"/>
                <a:gd name="T14" fmla="*/ 67 w 127"/>
                <a:gd name="T15" fmla="*/ 124 h 172"/>
                <a:gd name="T16" fmla="*/ 70 w 127"/>
                <a:gd name="T17" fmla="*/ 94 h 172"/>
                <a:gd name="T18" fmla="*/ 67 w 127"/>
                <a:gd name="T19" fmla="*/ 63 h 172"/>
                <a:gd name="T20" fmla="*/ 76 w 127"/>
                <a:gd name="T21" fmla="*/ 93 h 172"/>
                <a:gd name="T22" fmla="*/ 79 w 127"/>
                <a:gd name="T23" fmla="*/ 126 h 172"/>
                <a:gd name="T24" fmla="*/ 76 w 127"/>
                <a:gd name="T25" fmla="*/ 143 h 172"/>
                <a:gd name="T26" fmla="*/ 71 w 127"/>
                <a:gd name="T27" fmla="*/ 158 h 172"/>
                <a:gd name="T28" fmla="*/ 69 w 127"/>
                <a:gd name="T29" fmla="*/ 172 h 172"/>
                <a:gd name="T30" fmla="*/ 126 w 127"/>
                <a:gd name="T31" fmla="*/ 104 h 172"/>
                <a:gd name="T32" fmla="*/ 52 w 127"/>
                <a:gd name="T3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2">
                  <a:moveTo>
                    <a:pt x="52" y="0"/>
                  </a:moveTo>
                  <a:cubicBezTo>
                    <a:pt x="52" y="0"/>
                    <a:pt x="60" y="19"/>
                    <a:pt x="46" y="44"/>
                  </a:cubicBezTo>
                  <a:cubicBezTo>
                    <a:pt x="30" y="73"/>
                    <a:pt x="4" y="79"/>
                    <a:pt x="2" y="108"/>
                  </a:cubicBezTo>
                  <a:cubicBezTo>
                    <a:pt x="0" y="135"/>
                    <a:pt x="30" y="159"/>
                    <a:pt x="47" y="170"/>
                  </a:cubicBezTo>
                  <a:cubicBezTo>
                    <a:pt x="47" y="169"/>
                    <a:pt x="48" y="168"/>
                    <a:pt x="48" y="167"/>
                  </a:cubicBezTo>
                  <a:cubicBezTo>
                    <a:pt x="50" y="161"/>
                    <a:pt x="52" y="156"/>
                    <a:pt x="55" y="151"/>
                  </a:cubicBezTo>
                  <a:cubicBezTo>
                    <a:pt x="57" y="147"/>
                    <a:pt x="60" y="142"/>
                    <a:pt x="62" y="138"/>
                  </a:cubicBezTo>
                  <a:cubicBezTo>
                    <a:pt x="64" y="133"/>
                    <a:pt x="66" y="129"/>
                    <a:pt x="67" y="124"/>
                  </a:cubicBezTo>
                  <a:cubicBezTo>
                    <a:pt x="70" y="115"/>
                    <a:pt x="71" y="104"/>
                    <a:pt x="70" y="94"/>
                  </a:cubicBezTo>
                  <a:cubicBezTo>
                    <a:pt x="70" y="84"/>
                    <a:pt x="69" y="73"/>
                    <a:pt x="67" y="63"/>
                  </a:cubicBezTo>
                  <a:cubicBezTo>
                    <a:pt x="71" y="73"/>
                    <a:pt x="74" y="83"/>
                    <a:pt x="76" y="93"/>
                  </a:cubicBezTo>
                  <a:cubicBezTo>
                    <a:pt x="79" y="104"/>
                    <a:pt x="80" y="115"/>
                    <a:pt x="79" y="126"/>
                  </a:cubicBezTo>
                  <a:cubicBezTo>
                    <a:pt x="79" y="132"/>
                    <a:pt x="77" y="137"/>
                    <a:pt x="76" y="143"/>
                  </a:cubicBezTo>
                  <a:cubicBezTo>
                    <a:pt x="75" y="148"/>
                    <a:pt x="73" y="153"/>
                    <a:pt x="71" y="158"/>
                  </a:cubicBezTo>
                  <a:cubicBezTo>
                    <a:pt x="70" y="163"/>
                    <a:pt x="69" y="167"/>
                    <a:pt x="69" y="172"/>
                  </a:cubicBezTo>
                  <a:cubicBezTo>
                    <a:pt x="88" y="162"/>
                    <a:pt x="127" y="137"/>
                    <a:pt x="126" y="104"/>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4" name="Freeform 28">
              <a:extLst>
                <a:ext uri="{FF2B5EF4-FFF2-40B4-BE49-F238E27FC236}">
                  <a16:creationId xmlns:a16="http://schemas.microsoft.com/office/drawing/2014/main" id="{33D5365E-5D8C-E9F9-1E2F-195A8D514068}"/>
                </a:ext>
              </a:extLst>
            </p:cNvPr>
            <p:cNvSpPr>
              <a:spLocks/>
            </p:cNvSpPr>
            <p:nvPr/>
          </p:nvSpPr>
          <p:spPr bwMode="auto">
            <a:xfrm>
              <a:off x="1022350" y="2586037"/>
              <a:ext cx="444500" cy="393700"/>
            </a:xfrm>
            <a:custGeom>
              <a:avLst/>
              <a:gdLst>
                <a:gd name="T0" fmla="*/ 0 w 165"/>
                <a:gd name="T1" fmla="*/ 48 h 146"/>
                <a:gd name="T2" fmla="*/ 38 w 165"/>
                <a:gd name="T3" fmla="*/ 70 h 146"/>
                <a:gd name="T4" fmla="*/ 81 w 165"/>
                <a:gd name="T5" fmla="*/ 134 h 146"/>
                <a:gd name="T6" fmla="*/ 156 w 165"/>
                <a:gd name="T7" fmla="*/ 115 h 146"/>
                <a:gd name="T8" fmla="*/ 154 w 165"/>
                <a:gd name="T9" fmla="*/ 114 h 146"/>
                <a:gd name="T10" fmla="*/ 141 w 165"/>
                <a:gd name="T11" fmla="*/ 102 h 146"/>
                <a:gd name="T12" fmla="*/ 131 w 165"/>
                <a:gd name="T13" fmla="*/ 90 h 146"/>
                <a:gd name="T14" fmla="*/ 121 w 165"/>
                <a:gd name="T15" fmla="*/ 80 h 146"/>
                <a:gd name="T16" fmla="*/ 94 w 165"/>
                <a:gd name="T17" fmla="*/ 66 h 146"/>
                <a:gd name="T18" fmla="*/ 64 w 165"/>
                <a:gd name="T19" fmla="*/ 58 h 146"/>
                <a:gd name="T20" fmla="*/ 96 w 165"/>
                <a:gd name="T21" fmla="*/ 60 h 146"/>
                <a:gd name="T22" fmla="*/ 127 w 165"/>
                <a:gd name="T23" fmla="*/ 70 h 146"/>
                <a:gd name="T24" fmla="*/ 141 w 165"/>
                <a:gd name="T25" fmla="*/ 79 h 146"/>
                <a:gd name="T26" fmla="*/ 154 w 165"/>
                <a:gd name="T27" fmla="*/ 88 h 146"/>
                <a:gd name="T28" fmla="*/ 165 w 165"/>
                <a:gd name="T29" fmla="*/ 96 h 146"/>
                <a:gd name="T30" fmla="*/ 123 w 165"/>
                <a:gd name="T31" fmla="*/ 18 h 146"/>
                <a:gd name="T32" fmla="*/ 0 w 165"/>
                <a:gd name="T33" fmla="*/ 4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6">
                  <a:moveTo>
                    <a:pt x="0" y="48"/>
                  </a:moveTo>
                  <a:cubicBezTo>
                    <a:pt x="0" y="48"/>
                    <a:pt x="20" y="48"/>
                    <a:pt x="38" y="70"/>
                  </a:cubicBezTo>
                  <a:cubicBezTo>
                    <a:pt x="59" y="96"/>
                    <a:pt x="55" y="122"/>
                    <a:pt x="81" y="134"/>
                  </a:cubicBezTo>
                  <a:cubicBezTo>
                    <a:pt x="106" y="146"/>
                    <a:pt x="139" y="127"/>
                    <a:pt x="156" y="115"/>
                  </a:cubicBezTo>
                  <a:cubicBezTo>
                    <a:pt x="155" y="115"/>
                    <a:pt x="154" y="114"/>
                    <a:pt x="154" y="114"/>
                  </a:cubicBezTo>
                  <a:cubicBezTo>
                    <a:pt x="149" y="110"/>
                    <a:pt x="145" y="106"/>
                    <a:pt x="141" y="102"/>
                  </a:cubicBezTo>
                  <a:cubicBezTo>
                    <a:pt x="138" y="98"/>
                    <a:pt x="135" y="94"/>
                    <a:pt x="131" y="90"/>
                  </a:cubicBezTo>
                  <a:cubicBezTo>
                    <a:pt x="128" y="86"/>
                    <a:pt x="124" y="83"/>
                    <a:pt x="121" y="80"/>
                  </a:cubicBezTo>
                  <a:cubicBezTo>
                    <a:pt x="113" y="74"/>
                    <a:pt x="104" y="69"/>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8"/>
                  </a:cubicBezTo>
                  <a:cubicBezTo>
                    <a:pt x="158" y="91"/>
                    <a:pt x="162" y="94"/>
                    <a:pt x="165" y="96"/>
                  </a:cubicBezTo>
                  <a:cubicBezTo>
                    <a:pt x="163" y="75"/>
                    <a:pt x="155" y="29"/>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5" name="Freeform 29">
              <a:extLst>
                <a:ext uri="{FF2B5EF4-FFF2-40B4-BE49-F238E27FC236}">
                  <a16:creationId xmlns:a16="http://schemas.microsoft.com/office/drawing/2014/main" id="{9E1E7E33-8420-2ACC-79B6-D6D77770A1E1}"/>
                </a:ext>
              </a:extLst>
            </p:cNvPr>
            <p:cNvSpPr>
              <a:spLocks/>
            </p:cNvSpPr>
            <p:nvPr/>
          </p:nvSpPr>
          <p:spPr bwMode="auto">
            <a:xfrm>
              <a:off x="1139825" y="1905000"/>
              <a:ext cx="358775" cy="465137"/>
            </a:xfrm>
            <a:custGeom>
              <a:avLst/>
              <a:gdLst>
                <a:gd name="T0" fmla="*/ 65 w 133"/>
                <a:gd name="T1" fmla="*/ 172 h 172"/>
                <a:gd name="T2" fmla="*/ 77 w 133"/>
                <a:gd name="T3" fmla="*/ 129 h 172"/>
                <a:gd name="T4" fmla="*/ 128 w 133"/>
                <a:gd name="T5" fmla="*/ 71 h 172"/>
                <a:gd name="T6" fmla="*/ 90 w 133"/>
                <a:gd name="T7" fmla="*/ 4 h 172"/>
                <a:gd name="T8" fmla="*/ 89 w 133"/>
                <a:gd name="T9" fmla="*/ 7 h 172"/>
                <a:gd name="T10" fmla="*/ 80 w 133"/>
                <a:gd name="T11" fmla="*/ 22 h 172"/>
                <a:gd name="T12" fmla="*/ 71 w 133"/>
                <a:gd name="T13" fmla="*/ 35 h 172"/>
                <a:gd name="T14" fmla="*/ 65 w 133"/>
                <a:gd name="T15" fmla="*/ 48 h 172"/>
                <a:gd name="T16" fmla="*/ 58 w 133"/>
                <a:gd name="T17" fmla="*/ 77 h 172"/>
                <a:gd name="T18" fmla="*/ 58 w 133"/>
                <a:gd name="T19" fmla="*/ 108 h 172"/>
                <a:gd name="T20" fmla="*/ 52 w 133"/>
                <a:gd name="T21" fmla="*/ 77 h 172"/>
                <a:gd name="T22" fmla="*/ 53 w 133"/>
                <a:gd name="T23" fmla="*/ 44 h 172"/>
                <a:gd name="T24" fmla="*/ 58 w 133"/>
                <a:gd name="T25" fmla="*/ 28 h 172"/>
                <a:gd name="T26" fmla="*/ 64 w 133"/>
                <a:gd name="T27" fmla="*/ 13 h 172"/>
                <a:gd name="T28" fmla="*/ 69 w 133"/>
                <a:gd name="T29" fmla="*/ 0 h 172"/>
                <a:gd name="T30" fmla="*/ 4 w 133"/>
                <a:gd name="T31" fmla="*/ 61 h 172"/>
                <a:gd name="T32" fmla="*/ 65 w 133"/>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72">
                  <a:moveTo>
                    <a:pt x="65" y="172"/>
                  </a:moveTo>
                  <a:cubicBezTo>
                    <a:pt x="65" y="172"/>
                    <a:pt x="60" y="153"/>
                    <a:pt x="77" y="129"/>
                  </a:cubicBezTo>
                  <a:cubicBezTo>
                    <a:pt x="96" y="102"/>
                    <a:pt x="122" y="99"/>
                    <a:pt x="128" y="71"/>
                  </a:cubicBezTo>
                  <a:cubicBezTo>
                    <a:pt x="133" y="44"/>
                    <a:pt x="105" y="17"/>
                    <a:pt x="90" y="4"/>
                  </a:cubicBezTo>
                  <a:cubicBezTo>
                    <a:pt x="89" y="5"/>
                    <a:pt x="89" y="6"/>
                    <a:pt x="89" y="7"/>
                  </a:cubicBezTo>
                  <a:cubicBezTo>
                    <a:pt x="86" y="12"/>
                    <a:pt x="83" y="17"/>
                    <a:pt x="80" y="22"/>
                  </a:cubicBezTo>
                  <a:cubicBezTo>
                    <a:pt x="77" y="26"/>
                    <a:pt x="74" y="30"/>
                    <a:pt x="71" y="35"/>
                  </a:cubicBezTo>
                  <a:cubicBezTo>
                    <a:pt x="69" y="39"/>
                    <a:pt x="66" y="43"/>
                    <a:pt x="65" y="48"/>
                  </a:cubicBezTo>
                  <a:cubicBezTo>
                    <a:pt x="61" y="57"/>
                    <a:pt x="59" y="67"/>
                    <a:pt x="58" y="77"/>
                  </a:cubicBezTo>
                  <a:cubicBezTo>
                    <a:pt x="57" y="87"/>
                    <a:pt x="57" y="98"/>
                    <a:pt x="58" y="108"/>
                  </a:cubicBezTo>
                  <a:cubicBezTo>
                    <a:pt x="55" y="98"/>
                    <a:pt x="53" y="88"/>
                    <a:pt x="52" y="77"/>
                  </a:cubicBezTo>
                  <a:cubicBezTo>
                    <a:pt x="51" y="66"/>
                    <a:pt x="51" y="55"/>
                    <a:pt x="53" y="44"/>
                  </a:cubicBezTo>
                  <a:cubicBezTo>
                    <a:pt x="54" y="39"/>
                    <a:pt x="56" y="33"/>
                    <a:pt x="58" y="28"/>
                  </a:cubicBezTo>
                  <a:cubicBezTo>
                    <a:pt x="60" y="23"/>
                    <a:pt x="62" y="18"/>
                    <a:pt x="64" y="13"/>
                  </a:cubicBezTo>
                  <a:cubicBezTo>
                    <a:pt x="66" y="9"/>
                    <a:pt x="68" y="4"/>
                    <a:pt x="69" y="0"/>
                  </a:cubicBezTo>
                  <a:cubicBezTo>
                    <a:pt x="49" y="8"/>
                    <a:pt x="7" y="28"/>
                    <a:pt x="4" y="61"/>
                  </a:cubicBezTo>
                  <a:cubicBezTo>
                    <a:pt x="0" y="113"/>
                    <a:pt x="65" y="172"/>
                    <a:pt x="65" y="17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6" name="Freeform 30">
              <a:extLst>
                <a:ext uri="{FF2B5EF4-FFF2-40B4-BE49-F238E27FC236}">
                  <a16:creationId xmlns:a16="http://schemas.microsoft.com/office/drawing/2014/main" id="{DDA2F9BE-F682-6D5C-D13C-A9907653EB13}"/>
                </a:ext>
              </a:extLst>
            </p:cNvPr>
            <p:cNvSpPr>
              <a:spLocks/>
            </p:cNvSpPr>
            <p:nvPr/>
          </p:nvSpPr>
          <p:spPr bwMode="auto">
            <a:xfrm>
              <a:off x="1571625" y="1295400"/>
              <a:ext cx="342900" cy="461962"/>
            </a:xfrm>
            <a:custGeom>
              <a:avLst/>
              <a:gdLst>
                <a:gd name="T0" fmla="*/ 52 w 127"/>
                <a:gd name="T1" fmla="*/ 0 h 171"/>
                <a:gd name="T2" fmla="*/ 46 w 127"/>
                <a:gd name="T3" fmla="*/ 43 h 171"/>
                <a:gd name="T4" fmla="*/ 2 w 127"/>
                <a:gd name="T5" fmla="*/ 107 h 171"/>
                <a:gd name="T6" fmla="*/ 47 w 127"/>
                <a:gd name="T7" fmla="*/ 169 h 171"/>
                <a:gd name="T8" fmla="*/ 48 w 127"/>
                <a:gd name="T9" fmla="*/ 167 h 171"/>
                <a:gd name="T10" fmla="*/ 55 w 127"/>
                <a:gd name="T11" fmla="*/ 151 h 171"/>
                <a:gd name="T12" fmla="*/ 62 w 127"/>
                <a:gd name="T13" fmla="*/ 137 h 171"/>
                <a:gd name="T14" fmla="*/ 67 w 127"/>
                <a:gd name="T15" fmla="*/ 123 h 171"/>
                <a:gd name="T16" fmla="*/ 71 w 127"/>
                <a:gd name="T17" fmla="*/ 93 h 171"/>
                <a:gd name="T18" fmla="*/ 67 w 127"/>
                <a:gd name="T19" fmla="*/ 62 h 171"/>
                <a:gd name="T20" fmla="*/ 77 w 127"/>
                <a:gd name="T21" fmla="*/ 93 h 171"/>
                <a:gd name="T22" fmla="*/ 79 w 127"/>
                <a:gd name="T23" fmla="*/ 125 h 171"/>
                <a:gd name="T24" fmla="*/ 76 w 127"/>
                <a:gd name="T25" fmla="*/ 142 h 171"/>
                <a:gd name="T26" fmla="*/ 72 w 127"/>
                <a:gd name="T27" fmla="*/ 157 h 171"/>
                <a:gd name="T28" fmla="*/ 69 w 127"/>
                <a:gd name="T29" fmla="*/ 171 h 171"/>
                <a:gd name="T30" fmla="*/ 126 w 127"/>
                <a:gd name="T31" fmla="*/ 103 h 171"/>
                <a:gd name="T32" fmla="*/ 52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2" y="0"/>
                  </a:moveTo>
                  <a:cubicBezTo>
                    <a:pt x="52" y="0"/>
                    <a:pt x="60" y="18"/>
                    <a:pt x="46" y="43"/>
                  </a:cubicBezTo>
                  <a:cubicBezTo>
                    <a:pt x="30" y="72"/>
                    <a:pt x="4" y="78"/>
                    <a:pt x="2" y="107"/>
                  </a:cubicBezTo>
                  <a:cubicBezTo>
                    <a:pt x="0" y="134"/>
                    <a:pt x="30" y="158"/>
                    <a:pt x="47" y="169"/>
                  </a:cubicBezTo>
                  <a:cubicBezTo>
                    <a:pt x="48" y="168"/>
                    <a:pt x="48" y="168"/>
                    <a:pt x="48" y="167"/>
                  </a:cubicBezTo>
                  <a:cubicBezTo>
                    <a:pt x="50" y="161"/>
                    <a:pt x="52" y="156"/>
                    <a:pt x="55" y="151"/>
                  </a:cubicBezTo>
                  <a:cubicBezTo>
                    <a:pt x="57" y="146"/>
                    <a:pt x="60" y="141"/>
                    <a:pt x="62" y="137"/>
                  </a:cubicBezTo>
                  <a:cubicBezTo>
                    <a:pt x="64" y="132"/>
                    <a:pt x="66" y="128"/>
                    <a:pt x="67" y="123"/>
                  </a:cubicBezTo>
                  <a:cubicBezTo>
                    <a:pt x="70" y="114"/>
                    <a:pt x="71" y="104"/>
                    <a:pt x="71" y="93"/>
                  </a:cubicBezTo>
                  <a:cubicBezTo>
                    <a:pt x="70" y="83"/>
                    <a:pt x="69" y="73"/>
                    <a:pt x="67" y="62"/>
                  </a:cubicBezTo>
                  <a:cubicBezTo>
                    <a:pt x="71" y="72"/>
                    <a:pt x="74" y="82"/>
                    <a:pt x="77" y="93"/>
                  </a:cubicBezTo>
                  <a:cubicBezTo>
                    <a:pt x="79" y="103"/>
                    <a:pt x="80" y="114"/>
                    <a:pt x="79" y="125"/>
                  </a:cubicBezTo>
                  <a:cubicBezTo>
                    <a:pt x="79" y="131"/>
                    <a:pt x="78" y="137"/>
                    <a:pt x="76" y="142"/>
                  </a:cubicBezTo>
                  <a:cubicBezTo>
                    <a:pt x="75" y="147"/>
                    <a:pt x="73" y="153"/>
                    <a:pt x="72" y="157"/>
                  </a:cubicBezTo>
                  <a:cubicBezTo>
                    <a:pt x="70" y="162"/>
                    <a:pt x="69" y="167"/>
                    <a:pt x="69" y="171"/>
                  </a:cubicBezTo>
                  <a:cubicBezTo>
                    <a:pt x="88" y="161"/>
                    <a:pt x="127" y="137"/>
                    <a:pt x="126" y="103"/>
                  </a:cubicBezTo>
                  <a:cubicBezTo>
                    <a:pt x="125"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7" name="Freeform 31">
              <a:extLst>
                <a:ext uri="{FF2B5EF4-FFF2-40B4-BE49-F238E27FC236}">
                  <a16:creationId xmlns:a16="http://schemas.microsoft.com/office/drawing/2014/main" id="{D9ABD78E-A25D-611C-58DD-D91F7F0E2F17}"/>
                </a:ext>
              </a:extLst>
            </p:cNvPr>
            <p:cNvSpPr>
              <a:spLocks/>
            </p:cNvSpPr>
            <p:nvPr/>
          </p:nvSpPr>
          <p:spPr bwMode="auto">
            <a:xfrm>
              <a:off x="1712913" y="1751012"/>
              <a:ext cx="444500" cy="396875"/>
            </a:xfrm>
            <a:custGeom>
              <a:avLst/>
              <a:gdLst>
                <a:gd name="T0" fmla="*/ 0 w 165"/>
                <a:gd name="T1" fmla="*/ 49 h 147"/>
                <a:gd name="T2" fmla="*/ 38 w 165"/>
                <a:gd name="T3" fmla="*/ 71 h 147"/>
                <a:gd name="T4" fmla="*/ 81 w 165"/>
                <a:gd name="T5" fmla="*/ 135 h 147"/>
                <a:gd name="T6" fmla="*/ 155 w 165"/>
                <a:gd name="T7" fmla="*/ 116 h 147"/>
                <a:gd name="T8" fmla="*/ 153 w 165"/>
                <a:gd name="T9" fmla="*/ 114 h 147"/>
                <a:gd name="T10" fmla="*/ 141 w 165"/>
                <a:gd name="T11" fmla="*/ 102 h 147"/>
                <a:gd name="T12" fmla="*/ 131 w 165"/>
                <a:gd name="T13" fmla="*/ 90 h 147"/>
                <a:gd name="T14" fmla="*/ 120 w 165"/>
                <a:gd name="T15" fmla="*/ 80 h 147"/>
                <a:gd name="T16" fmla="*/ 94 w 165"/>
                <a:gd name="T17" fmla="*/ 66 h 147"/>
                <a:gd name="T18" fmla="*/ 63 w 165"/>
                <a:gd name="T19" fmla="*/ 58 h 147"/>
                <a:gd name="T20" fmla="*/ 95 w 165"/>
                <a:gd name="T21" fmla="*/ 60 h 147"/>
                <a:gd name="T22" fmla="*/ 126 w 165"/>
                <a:gd name="T23" fmla="*/ 70 h 147"/>
                <a:gd name="T24" fmla="*/ 141 w 165"/>
                <a:gd name="T25" fmla="*/ 79 h 147"/>
                <a:gd name="T26" fmla="*/ 153 w 165"/>
                <a:gd name="T27" fmla="*/ 89 h 147"/>
                <a:gd name="T28" fmla="*/ 165 w 165"/>
                <a:gd name="T29" fmla="*/ 97 h 147"/>
                <a:gd name="T30" fmla="*/ 123 w 165"/>
                <a:gd name="T31" fmla="*/ 18 h 147"/>
                <a:gd name="T32" fmla="*/ 0 w 165"/>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7">
                  <a:moveTo>
                    <a:pt x="0" y="49"/>
                  </a:moveTo>
                  <a:cubicBezTo>
                    <a:pt x="0" y="49"/>
                    <a:pt x="20" y="49"/>
                    <a:pt x="38" y="71"/>
                  </a:cubicBezTo>
                  <a:cubicBezTo>
                    <a:pt x="59" y="97"/>
                    <a:pt x="55" y="123"/>
                    <a:pt x="81" y="135"/>
                  </a:cubicBezTo>
                  <a:cubicBezTo>
                    <a:pt x="106" y="147"/>
                    <a:pt x="139" y="128"/>
                    <a:pt x="155" y="116"/>
                  </a:cubicBezTo>
                  <a:cubicBezTo>
                    <a:pt x="155" y="115"/>
                    <a:pt x="154" y="115"/>
                    <a:pt x="153" y="114"/>
                  </a:cubicBezTo>
                  <a:cubicBezTo>
                    <a:pt x="149" y="110"/>
                    <a:pt x="145" y="106"/>
                    <a:pt x="141" y="102"/>
                  </a:cubicBezTo>
                  <a:cubicBezTo>
                    <a:pt x="137" y="98"/>
                    <a:pt x="134" y="94"/>
                    <a:pt x="131" y="90"/>
                  </a:cubicBezTo>
                  <a:cubicBezTo>
                    <a:pt x="127" y="87"/>
                    <a:pt x="124" y="83"/>
                    <a:pt x="120" y="80"/>
                  </a:cubicBezTo>
                  <a:cubicBezTo>
                    <a:pt x="112" y="74"/>
                    <a:pt x="103" y="70"/>
                    <a:pt x="94" y="66"/>
                  </a:cubicBezTo>
                  <a:cubicBezTo>
                    <a:pt x="84" y="63"/>
                    <a:pt x="74" y="60"/>
                    <a:pt x="63" y="58"/>
                  </a:cubicBezTo>
                  <a:cubicBezTo>
                    <a:pt x="74" y="58"/>
                    <a:pt x="84" y="59"/>
                    <a:pt x="95" y="60"/>
                  </a:cubicBezTo>
                  <a:cubicBezTo>
                    <a:pt x="106" y="62"/>
                    <a:pt x="116" y="65"/>
                    <a:pt x="126" y="70"/>
                  </a:cubicBezTo>
                  <a:cubicBezTo>
                    <a:pt x="131" y="72"/>
                    <a:pt x="136" y="76"/>
                    <a:pt x="141" y="79"/>
                  </a:cubicBezTo>
                  <a:cubicBezTo>
                    <a:pt x="145" y="82"/>
                    <a:pt x="149" y="86"/>
                    <a:pt x="153" y="89"/>
                  </a:cubicBezTo>
                  <a:cubicBezTo>
                    <a:pt x="157" y="92"/>
                    <a:pt x="161" y="95"/>
                    <a:pt x="165" y="97"/>
                  </a:cubicBezTo>
                  <a:cubicBezTo>
                    <a:pt x="163" y="75"/>
                    <a:pt x="154"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8" name="Freeform 32">
              <a:extLst>
                <a:ext uri="{FF2B5EF4-FFF2-40B4-BE49-F238E27FC236}">
                  <a16:creationId xmlns:a16="http://schemas.microsoft.com/office/drawing/2014/main" id="{F34B9324-D884-27DB-6BEF-B2BD8A643DF9}"/>
                </a:ext>
              </a:extLst>
            </p:cNvPr>
            <p:cNvSpPr>
              <a:spLocks/>
            </p:cNvSpPr>
            <p:nvPr/>
          </p:nvSpPr>
          <p:spPr bwMode="auto">
            <a:xfrm>
              <a:off x="4306888" y="1192212"/>
              <a:ext cx="396875" cy="446087"/>
            </a:xfrm>
            <a:custGeom>
              <a:avLst/>
              <a:gdLst>
                <a:gd name="T0" fmla="*/ 99 w 147"/>
                <a:gd name="T1" fmla="*/ 0 h 165"/>
                <a:gd name="T2" fmla="*/ 77 w 147"/>
                <a:gd name="T3" fmla="*/ 38 h 165"/>
                <a:gd name="T4" fmla="*/ 12 w 147"/>
                <a:gd name="T5" fmla="*/ 81 h 165"/>
                <a:gd name="T6" fmla="*/ 32 w 147"/>
                <a:gd name="T7" fmla="*/ 155 h 165"/>
                <a:gd name="T8" fmla="*/ 33 w 147"/>
                <a:gd name="T9" fmla="*/ 153 h 165"/>
                <a:gd name="T10" fmla="*/ 45 w 147"/>
                <a:gd name="T11" fmla="*/ 141 h 165"/>
                <a:gd name="T12" fmla="*/ 57 w 147"/>
                <a:gd name="T13" fmla="*/ 131 h 165"/>
                <a:gd name="T14" fmla="*/ 67 w 147"/>
                <a:gd name="T15" fmla="*/ 120 h 165"/>
                <a:gd name="T16" fmla="*/ 81 w 147"/>
                <a:gd name="T17" fmla="*/ 94 h 165"/>
                <a:gd name="T18" fmla="*/ 89 w 147"/>
                <a:gd name="T19" fmla="*/ 63 h 165"/>
                <a:gd name="T20" fmla="*/ 87 w 147"/>
                <a:gd name="T21" fmla="*/ 95 h 165"/>
                <a:gd name="T22" fmla="*/ 77 w 147"/>
                <a:gd name="T23" fmla="*/ 126 h 165"/>
                <a:gd name="T24" fmla="*/ 68 w 147"/>
                <a:gd name="T25" fmla="*/ 141 h 165"/>
                <a:gd name="T26" fmla="*/ 58 w 147"/>
                <a:gd name="T27" fmla="*/ 153 h 165"/>
                <a:gd name="T28" fmla="*/ 51 w 147"/>
                <a:gd name="T29" fmla="*/ 165 h 165"/>
                <a:gd name="T30" fmla="*/ 129 w 147"/>
                <a:gd name="T31" fmla="*/ 123 h 165"/>
                <a:gd name="T32" fmla="*/ 99 w 147"/>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65">
                  <a:moveTo>
                    <a:pt x="99" y="0"/>
                  </a:moveTo>
                  <a:cubicBezTo>
                    <a:pt x="99" y="0"/>
                    <a:pt x="99" y="20"/>
                    <a:pt x="77" y="38"/>
                  </a:cubicBezTo>
                  <a:cubicBezTo>
                    <a:pt x="51" y="59"/>
                    <a:pt x="25" y="55"/>
                    <a:pt x="12" y="81"/>
                  </a:cubicBezTo>
                  <a:cubicBezTo>
                    <a:pt x="0" y="106"/>
                    <a:pt x="20" y="139"/>
                    <a:pt x="32" y="155"/>
                  </a:cubicBezTo>
                  <a:cubicBezTo>
                    <a:pt x="32" y="155"/>
                    <a:pt x="33" y="154"/>
                    <a:pt x="33" y="153"/>
                  </a:cubicBezTo>
                  <a:cubicBezTo>
                    <a:pt x="37" y="149"/>
                    <a:pt x="41" y="145"/>
                    <a:pt x="45" y="141"/>
                  </a:cubicBezTo>
                  <a:cubicBezTo>
                    <a:pt x="49" y="137"/>
                    <a:pt x="53" y="134"/>
                    <a:pt x="57" y="131"/>
                  </a:cubicBezTo>
                  <a:cubicBezTo>
                    <a:pt x="61" y="127"/>
                    <a:pt x="64" y="124"/>
                    <a:pt x="67" y="120"/>
                  </a:cubicBezTo>
                  <a:cubicBezTo>
                    <a:pt x="73" y="112"/>
                    <a:pt x="77" y="103"/>
                    <a:pt x="81" y="94"/>
                  </a:cubicBezTo>
                  <a:cubicBezTo>
                    <a:pt x="85" y="84"/>
                    <a:pt x="87" y="74"/>
                    <a:pt x="89" y="63"/>
                  </a:cubicBezTo>
                  <a:cubicBezTo>
                    <a:pt x="89" y="74"/>
                    <a:pt x="89" y="85"/>
                    <a:pt x="87" y="95"/>
                  </a:cubicBezTo>
                  <a:cubicBezTo>
                    <a:pt x="85" y="106"/>
                    <a:pt x="82" y="116"/>
                    <a:pt x="77" y="126"/>
                  </a:cubicBezTo>
                  <a:cubicBezTo>
                    <a:pt x="75" y="131"/>
                    <a:pt x="72" y="136"/>
                    <a:pt x="68" y="141"/>
                  </a:cubicBezTo>
                  <a:cubicBezTo>
                    <a:pt x="65" y="145"/>
                    <a:pt x="62" y="149"/>
                    <a:pt x="58" y="153"/>
                  </a:cubicBezTo>
                  <a:cubicBezTo>
                    <a:pt x="55" y="157"/>
                    <a:pt x="53" y="161"/>
                    <a:pt x="51" y="165"/>
                  </a:cubicBezTo>
                  <a:cubicBezTo>
                    <a:pt x="72" y="163"/>
                    <a:pt x="117" y="154"/>
                    <a:pt x="129" y="123"/>
                  </a:cubicBezTo>
                  <a:cubicBezTo>
                    <a:pt x="147" y="74"/>
                    <a:pt x="99" y="0"/>
                    <a:pt x="99"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9" name="Freeform 33">
              <a:extLst>
                <a:ext uri="{FF2B5EF4-FFF2-40B4-BE49-F238E27FC236}">
                  <a16:creationId xmlns:a16="http://schemas.microsoft.com/office/drawing/2014/main" id="{61C8A495-3BA8-3EAA-706D-B07637B85BCE}"/>
                </a:ext>
              </a:extLst>
            </p:cNvPr>
            <p:cNvSpPr>
              <a:spLocks/>
            </p:cNvSpPr>
            <p:nvPr/>
          </p:nvSpPr>
          <p:spPr bwMode="auto">
            <a:xfrm>
              <a:off x="3473450" y="1708150"/>
              <a:ext cx="396875" cy="403225"/>
            </a:xfrm>
            <a:custGeom>
              <a:avLst/>
              <a:gdLst>
                <a:gd name="T0" fmla="*/ 134 w 147"/>
                <a:gd name="T1" fmla="*/ 0 h 149"/>
                <a:gd name="T2" fmla="*/ 98 w 147"/>
                <a:gd name="T3" fmla="*/ 26 h 149"/>
                <a:gd name="T4" fmla="*/ 22 w 147"/>
                <a:gd name="T5" fmla="*/ 38 h 149"/>
                <a:gd name="T6" fmla="*/ 8 w 147"/>
                <a:gd name="T7" fmla="*/ 113 h 149"/>
                <a:gd name="T8" fmla="*/ 10 w 147"/>
                <a:gd name="T9" fmla="*/ 112 h 149"/>
                <a:gd name="T10" fmla="*/ 26 w 147"/>
                <a:gd name="T11" fmla="*/ 106 h 149"/>
                <a:gd name="T12" fmla="*/ 41 w 147"/>
                <a:gd name="T13" fmla="*/ 102 h 149"/>
                <a:gd name="T14" fmla="*/ 55 w 147"/>
                <a:gd name="T15" fmla="*/ 96 h 149"/>
                <a:gd name="T16" fmla="*/ 79 w 147"/>
                <a:gd name="T17" fmla="*/ 78 h 149"/>
                <a:gd name="T18" fmla="*/ 99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0 h 149"/>
                <a:gd name="T30" fmla="*/ 110 w 147"/>
                <a:gd name="T31" fmla="*/ 125 h 149"/>
                <a:gd name="T32" fmla="*/ 134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4" y="0"/>
                  </a:moveTo>
                  <a:cubicBezTo>
                    <a:pt x="134" y="0"/>
                    <a:pt x="126" y="19"/>
                    <a:pt x="98" y="26"/>
                  </a:cubicBezTo>
                  <a:cubicBezTo>
                    <a:pt x="66" y="34"/>
                    <a:pt x="44" y="19"/>
                    <a:pt x="22" y="38"/>
                  </a:cubicBezTo>
                  <a:cubicBezTo>
                    <a:pt x="0" y="55"/>
                    <a:pt x="4" y="93"/>
                    <a:pt x="8" y="113"/>
                  </a:cubicBezTo>
                  <a:cubicBezTo>
                    <a:pt x="9" y="113"/>
                    <a:pt x="9" y="113"/>
                    <a:pt x="10" y="112"/>
                  </a:cubicBezTo>
                  <a:cubicBezTo>
                    <a:pt x="16" y="110"/>
                    <a:pt x="21" y="108"/>
                    <a:pt x="26" y="106"/>
                  </a:cubicBezTo>
                  <a:cubicBezTo>
                    <a:pt x="31" y="105"/>
                    <a:pt x="36" y="103"/>
                    <a:pt x="41" y="102"/>
                  </a:cubicBezTo>
                  <a:cubicBezTo>
                    <a:pt x="46" y="100"/>
                    <a:pt x="50" y="99"/>
                    <a:pt x="55" y="96"/>
                  </a:cubicBezTo>
                  <a:cubicBezTo>
                    <a:pt x="63" y="92"/>
                    <a:pt x="71" y="85"/>
                    <a:pt x="79" y="78"/>
                  </a:cubicBezTo>
                  <a:cubicBezTo>
                    <a:pt x="86" y="71"/>
                    <a:pt x="93" y="63"/>
                    <a:pt x="99" y="54"/>
                  </a:cubicBezTo>
                  <a:cubicBezTo>
                    <a:pt x="94" y="64"/>
                    <a:pt x="89" y="73"/>
                    <a:pt x="83" y="82"/>
                  </a:cubicBezTo>
                  <a:cubicBezTo>
                    <a:pt x="77" y="91"/>
                    <a:pt x="70" y="99"/>
                    <a:pt x="61" y="106"/>
                  </a:cubicBezTo>
                  <a:cubicBezTo>
                    <a:pt x="57" y="110"/>
                    <a:pt x="52" y="113"/>
                    <a:pt x="47" y="116"/>
                  </a:cubicBezTo>
                  <a:cubicBezTo>
                    <a:pt x="42" y="118"/>
                    <a:pt x="38" y="121"/>
                    <a:pt x="33" y="123"/>
                  </a:cubicBezTo>
                  <a:cubicBezTo>
                    <a:pt x="29" y="125"/>
                    <a:pt x="25" y="128"/>
                    <a:pt x="21" y="130"/>
                  </a:cubicBezTo>
                  <a:cubicBezTo>
                    <a:pt x="41" y="137"/>
                    <a:pt x="86" y="149"/>
                    <a:pt x="110" y="125"/>
                  </a:cubicBezTo>
                  <a:cubicBezTo>
                    <a:pt x="147" y="88"/>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0" name="Freeform 34">
              <a:extLst>
                <a:ext uri="{FF2B5EF4-FFF2-40B4-BE49-F238E27FC236}">
                  <a16:creationId xmlns:a16="http://schemas.microsoft.com/office/drawing/2014/main" id="{BB9EE00D-73C0-1992-B874-C59065BAC67B}"/>
                </a:ext>
              </a:extLst>
            </p:cNvPr>
            <p:cNvSpPr>
              <a:spLocks/>
            </p:cNvSpPr>
            <p:nvPr/>
          </p:nvSpPr>
          <p:spPr bwMode="auto">
            <a:xfrm>
              <a:off x="3873500" y="952500"/>
              <a:ext cx="363538" cy="431800"/>
            </a:xfrm>
            <a:custGeom>
              <a:avLst/>
              <a:gdLst>
                <a:gd name="T0" fmla="*/ 119 w 135"/>
                <a:gd name="T1" fmla="*/ 160 h 160"/>
                <a:gd name="T2" fmla="*/ 109 w 135"/>
                <a:gd name="T3" fmla="*/ 117 h 160"/>
                <a:gd name="T4" fmla="*/ 127 w 135"/>
                <a:gd name="T5" fmla="*/ 42 h 160"/>
                <a:gd name="T6" fmla="*/ 62 w 135"/>
                <a:gd name="T7" fmla="*/ 0 h 160"/>
                <a:gd name="T8" fmla="*/ 63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7 h 160"/>
                <a:gd name="T20" fmla="*/ 63 w 135"/>
                <a:gd name="T21" fmla="*/ 82 h 160"/>
                <a:gd name="T22" fmla="*/ 48 w 135"/>
                <a:gd name="T23" fmla="*/ 52 h 160"/>
                <a:gd name="T24" fmla="*/ 45 w 135"/>
                <a:gd name="T25" fmla="*/ 35 h 160"/>
                <a:gd name="T26" fmla="*/ 44 w 135"/>
                <a:gd name="T27" fmla="*/ 20 h 160"/>
                <a:gd name="T28" fmla="*/ 42 w 135"/>
                <a:gd name="T29" fmla="*/ 6 h 160"/>
                <a:gd name="T30" fmla="*/ 13 w 135"/>
                <a:gd name="T31" fmla="*/ 90 h 160"/>
                <a:gd name="T32" fmla="*/ 119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9" y="160"/>
                  </a:moveTo>
                  <a:cubicBezTo>
                    <a:pt x="119" y="160"/>
                    <a:pt x="105" y="145"/>
                    <a:pt x="109" y="117"/>
                  </a:cubicBezTo>
                  <a:cubicBezTo>
                    <a:pt x="114" y="84"/>
                    <a:pt x="135" y="69"/>
                    <a:pt x="127" y="42"/>
                  </a:cubicBezTo>
                  <a:cubicBezTo>
                    <a:pt x="119" y="15"/>
                    <a:pt x="82" y="4"/>
                    <a:pt x="62" y="0"/>
                  </a:cubicBezTo>
                  <a:cubicBezTo>
                    <a:pt x="63" y="1"/>
                    <a:pt x="63" y="1"/>
                    <a:pt x="63" y="2"/>
                  </a:cubicBezTo>
                  <a:cubicBezTo>
                    <a:pt x="63" y="8"/>
                    <a:pt x="63" y="14"/>
                    <a:pt x="62" y="20"/>
                  </a:cubicBezTo>
                  <a:cubicBezTo>
                    <a:pt x="62" y="25"/>
                    <a:pt x="61" y="30"/>
                    <a:pt x="60" y="35"/>
                  </a:cubicBezTo>
                  <a:cubicBezTo>
                    <a:pt x="60" y="40"/>
                    <a:pt x="60" y="45"/>
                    <a:pt x="60" y="50"/>
                  </a:cubicBezTo>
                  <a:cubicBezTo>
                    <a:pt x="61" y="59"/>
                    <a:pt x="64" y="69"/>
                    <a:pt x="68" y="79"/>
                  </a:cubicBezTo>
                  <a:cubicBezTo>
                    <a:pt x="72" y="88"/>
                    <a:pt x="77" y="98"/>
                    <a:pt x="82" y="107"/>
                  </a:cubicBezTo>
                  <a:cubicBezTo>
                    <a:pt x="75" y="99"/>
                    <a:pt x="69" y="91"/>
                    <a:pt x="63" y="82"/>
                  </a:cubicBezTo>
                  <a:cubicBezTo>
                    <a:pt x="57" y="73"/>
                    <a:pt x="52" y="63"/>
                    <a:pt x="48" y="52"/>
                  </a:cubicBezTo>
                  <a:cubicBezTo>
                    <a:pt x="47" y="47"/>
                    <a:pt x="46" y="41"/>
                    <a:pt x="45" y="35"/>
                  </a:cubicBezTo>
                  <a:cubicBezTo>
                    <a:pt x="45" y="30"/>
                    <a:pt x="44"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1" name="Freeform 35">
              <a:extLst>
                <a:ext uri="{FF2B5EF4-FFF2-40B4-BE49-F238E27FC236}">
                  <a16:creationId xmlns:a16="http://schemas.microsoft.com/office/drawing/2014/main" id="{74E039BD-AE49-FA1B-E168-8C6F01106458}"/>
                </a:ext>
              </a:extLst>
            </p:cNvPr>
            <p:cNvSpPr>
              <a:spLocks/>
            </p:cNvSpPr>
            <p:nvPr/>
          </p:nvSpPr>
          <p:spPr bwMode="auto">
            <a:xfrm>
              <a:off x="3546475" y="1257300"/>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3 w 146"/>
                <a:gd name="T21" fmla="*/ 66 h 147"/>
                <a:gd name="T22" fmla="*/ 85 w 146"/>
                <a:gd name="T23" fmla="*/ 42 h 147"/>
                <a:gd name="T24" fmla="*/ 100 w 146"/>
                <a:gd name="T25" fmla="*/ 33 h 147"/>
                <a:gd name="T26" fmla="*/ 114 w 146"/>
                <a:gd name="T27" fmla="*/ 26 h 147"/>
                <a:gd name="T28" fmla="*/ 126 w 146"/>
                <a:gd name="T29" fmla="*/ 19 h 147"/>
                <a:gd name="T30" fmla="*/ 37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0" y="115"/>
                    <a:pt x="102" y="129"/>
                    <a:pt x="125" y="111"/>
                  </a:cubicBezTo>
                  <a:cubicBezTo>
                    <a:pt x="146" y="94"/>
                    <a:pt x="143" y="56"/>
                    <a:pt x="139" y="36"/>
                  </a:cubicBezTo>
                  <a:cubicBezTo>
                    <a:pt x="138" y="36"/>
                    <a:pt x="138" y="37"/>
                    <a:pt x="137" y="37"/>
                  </a:cubicBezTo>
                  <a:cubicBezTo>
                    <a:pt x="131" y="40"/>
                    <a:pt x="126" y="41"/>
                    <a:pt x="121" y="43"/>
                  </a:cubicBezTo>
                  <a:cubicBezTo>
                    <a:pt x="115" y="44"/>
                    <a:pt x="110" y="46"/>
                    <a:pt x="106" y="47"/>
                  </a:cubicBezTo>
                  <a:cubicBezTo>
                    <a:pt x="101" y="48"/>
                    <a:pt x="96" y="50"/>
                    <a:pt x="92" y="52"/>
                  </a:cubicBezTo>
                  <a:cubicBezTo>
                    <a:pt x="83" y="57"/>
                    <a:pt x="75" y="63"/>
                    <a:pt x="68" y="70"/>
                  </a:cubicBezTo>
                  <a:cubicBezTo>
                    <a:pt x="61" y="77"/>
                    <a:pt x="54" y="86"/>
                    <a:pt x="48" y="94"/>
                  </a:cubicBezTo>
                  <a:cubicBezTo>
                    <a:pt x="52" y="84"/>
                    <a:pt x="57" y="75"/>
                    <a:pt x="63" y="66"/>
                  </a:cubicBezTo>
                  <a:cubicBezTo>
                    <a:pt x="69" y="58"/>
                    <a:pt x="77" y="49"/>
                    <a:pt x="85" y="42"/>
                  </a:cubicBezTo>
                  <a:cubicBezTo>
                    <a:pt x="90" y="39"/>
                    <a:pt x="95" y="36"/>
                    <a:pt x="100" y="33"/>
                  </a:cubicBezTo>
                  <a:cubicBezTo>
                    <a:pt x="105" y="31"/>
                    <a:pt x="110" y="28"/>
                    <a:pt x="114" y="26"/>
                  </a:cubicBezTo>
                  <a:cubicBezTo>
                    <a:pt x="119" y="24"/>
                    <a:pt x="123" y="21"/>
                    <a:pt x="126" y="19"/>
                  </a:cubicBezTo>
                  <a:cubicBezTo>
                    <a:pt x="106" y="12"/>
                    <a:pt x="61" y="0"/>
                    <a:pt x="37"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2" name="Freeform 36">
              <a:extLst>
                <a:ext uri="{FF2B5EF4-FFF2-40B4-BE49-F238E27FC236}">
                  <a16:creationId xmlns:a16="http://schemas.microsoft.com/office/drawing/2014/main" id="{02C5E6CE-7191-B93A-3912-323E458B230B}"/>
                </a:ext>
              </a:extLst>
            </p:cNvPr>
            <p:cNvSpPr>
              <a:spLocks/>
            </p:cNvSpPr>
            <p:nvPr/>
          </p:nvSpPr>
          <p:spPr bwMode="auto">
            <a:xfrm>
              <a:off x="4468813" y="3924299"/>
              <a:ext cx="363538" cy="431800"/>
            </a:xfrm>
            <a:custGeom>
              <a:avLst/>
              <a:gdLst>
                <a:gd name="T0" fmla="*/ 118 w 135"/>
                <a:gd name="T1" fmla="*/ 160 h 160"/>
                <a:gd name="T2" fmla="*/ 109 w 135"/>
                <a:gd name="T3" fmla="*/ 117 h 160"/>
                <a:gd name="T4" fmla="*/ 127 w 135"/>
                <a:gd name="T5" fmla="*/ 42 h 160"/>
                <a:gd name="T6" fmla="*/ 62 w 135"/>
                <a:gd name="T7" fmla="*/ 0 h 160"/>
                <a:gd name="T8" fmla="*/ 62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7 h 160"/>
                <a:gd name="T20" fmla="*/ 62 w 135"/>
                <a:gd name="T21" fmla="*/ 82 h 160"/>
                <a:gd name="T22" fmla="*/ 48 w 135"/>
                <a:gd name="T23" fmla="*/ 52 h 160"/>
                <a:gd name="T24" fmla="*/ 45 w 135"/>
                <a:gd name="T25" fmla="*/ 36 h 160"/>
                <a:gd name="T26" fmla="*/ 44 w 135"/>
                <a:gd name="T27" fmla="*/ 20 h 160"/>
                <a:gd name="T28" fmla="*/ 42 w 135"/>
                <a:gd name="T29" fmla="*/ 6 h 160"/>
                <a:gd name="T30" fmla="*/ 13 w 135"/>
                <a:gd name="T31" fmla="*/ 90 h 160"/>
                <a:gd name="T32" fmla="*/ 118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8" y="160"/>
                  </a:moveTo>
                  <a:cubicBezTo>
                    <a:pt x="118" y="160"/>
                    <a:pt x="105" y="145"/>
                    <a:pt x="109" y="117"/>
                  </a:cubicBezTo>
                  <a:cubicBezTo>
                    <a:pt x="113" y="84"/>
                    <a:pt x="135" y="69"/>
                    <a:pt x="127" y="42"/>
                  </a:cubicBezTo>
                  <a:cubicBezTo>
                    <a:pt x="119" y="15"/>
                    <a:pt x="82" y="4"/>
                    <a:pt x="62" y="0"/>
                  </a:cubicBezTo>
                  <a:cubicBezTo>
                    <a:pt x="62" y="1"/>
                    <a:pt x="62" y="2"/>
                    <a:pt x="62" y="2"/>
                  </a:cubicBezTo>
                  <a:cubicBezTo>
                    <a:pt x="63" y="9"/>
                    <a:pt x="62" y="14"/>
                    <a:pt x="62" y="20"/>
                  </a:cubicBezTo>
                  <a:cubicBezTo>
                    <a:pt x="61" y="25"/>
                    <a:pt x="61" y="30"/>
                    <a:pt x="60" y="35"/>
                  </a:cubicBezTo>
                  <a:cubicBezTo>
                    <a:pt x="60" y="40"/>
                    <a:pt x="60" y="45"/>
                    <a:pt x="60" y="50"/>
                  </a:cubicBezTo>
                  <a:cubicBezTo>
                    <a:pt x="61" y="60"/>
                    <a:pt x="64" y="69"/>
                    <a:pt x="68" y="79"/>
                  </a:cubicBezTo>
                  <a:cubicBezTo>
                    <a:pt x="72" y="88"/>
                    <a:pt x="77" y="98"/>
                    <a:pt x="82" y="107"/>
                  </a:cubicBezTo>
                  <a:cubicBezTo>
                    <a:pt x="75" y="99"/>
                    <a:pt x="68" y="91"/>
                    <a:pt x="62" y="82"/>
                  </a:cubicBezTo>
                  <a:cubicBezTo>
                    <a:pt x="56" y="73"/>
                    <a:pt x="51" y="63"/>
                    <a:pt x="48" y="52"/>
                  </a:cubicBezTo>
                  <a:cubicBezTo>
                    <a:pt x="47" y="47"/>
                    <a:pt x="46" y="41"/>
                    <a:pt x="45" y="36"/>
                  </a:cubicBezTo>
                  <a:cubicBezTo>
                    <a:pt x="44" y="30"/>
                    <a:pt x="44" y="25"/>
                    <a:pt x="44" y="20"/>
                  </a:cubicBezTo>
                  <a:cubicBezTo>
                    <a:pt x="43" y="15"/>
                    <a:pt x="43" y="10"/>
                    <a:pt x="42" y="6"/>
                  </a:cubicBezTo>
                  <a:cubicBezTo>
                    <a:pt x="27" y="22"/>
                    <a:pt x="0" y="59"/>
                    <a:pt x="13" y="90"/>
                  </a:cubicBezTo>
                  <a:cubicBezTo>
                    <a:pt x="33" y="138"/>
                    <a:pt x="118" y="160"/>
                    <a:pt x="118"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3" name="Freeform 37">
              <a:extLst>
                <a:ext uri="{FF2B5EF4-FFF2-40B4-BE49-F238E27FC236}">
                  <a16:creationId xmlns:a16="http://schemas.microsoft.com/office/drawing/2014/main" id="{7EB945BE-60AB-5DE7-56E0-1B209F4A677A}"/>
                </a:ext>
              </a:extLst>
            </p:cNvPr>
            <p:cNvSpPr>
              <a:spLocks/>
            </p:cNvSpPr>
            <p:nvPr/>
          </p:nvSpPr>
          <p:spPr bwMode="auto">
            <a:xfrm>
              <a:off x="4867275" y="3721099"/>
              <a:ext cx="395288" cy="446087"/>
            </a:xfrm>
            <a:custGeom>
              <a:avLst/>
              <a:gdLst>
                <a:gd name="T0" fmla="*/ 98 w 146"/>
                <a:gd name="T1" fmla="*/ 0 h 165"/>
                <a:gd name="T2" fmla="*/ 76 w 146"/>
                <a:gd name="T3" fmla="*/ 38 h 165"/>
                <a:gd name="T4" fmla="*/ 12 w 146"/>
                <a:gd name="T5" fmla="*/ 81 h 165"/>
                <a:gd name="T6" fmla="*/ 31 w 146"/>
                <a:gd name="T7" fmla="*/ 156 h 165"/>
                <a:gd name="T8" fmla="*/ 32 w 146"/>
                <a:gd name="T9" fmla="*/ 154 h 165"/>
                <a:gd name="T10" fmla="*/ 45 w 146"/>
                <a:gd name="T11" fmla="*/ 141 h 165"/>
                <a:gd name="T12" fmla="*/ 56 w 146"/>
                <a:gd name="T13" fmla="*/ 131 h 165"/>
                <a:gd name="T14" fmla="*/ 66 w 146"/>
                <a:gd name="T15" fmla="*/ 120 h 165"/>
                <a:gd name="T16" fmla="*/ 80 w 146"/>
                <a:gd name="T17" fmla="*/ 94 h 165"/>
                <a:gd name="T18" fmla="*/ 89 w 146"/>
                <a:gd name="T19" fmla="*/ 64 h 165"/>
                <a:gd name="T20" fmla="*/ 86 w 146"/>
                <a:gd name="T21" fmla="*/ 95 h 165"/>
                <a:gd name="T22" fmla="*/ 77 w 146"/>
                <a:gd name="T23" fmla="*/ 127 h 165"/>
                <a:gd name="T24" fmla="*/ 68 w 146"/>
                <a:gd name="T25" fmla="*/ 141 h 165"/>
                <a:gd name="T26" fmla="*/ 58 w 146"/>
                <a:gd name="T27" fmla="*/ 154 h 165"/>
                <a:gd name="T28" fmla="*/ 50 w 146"/>
                <a:gd name="T29" fmla="*/ 165 h 165"/>
                <a:gd name="T30" fmla="*/ 128 w 146"/>
                <a:gd name="T31" fmla="*/ 123 h 165"/>
                <a:gd name="T32" fmla="*/ 98 w 146"/>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65">
                  <a:moveTo>
                    <a:pt x="98" y="0"/>
                  </a:moveTo>
                  <a:cubicBezTo>
                    <a:pt x="98" y="0"/>
                    <a:pt x="98" y="20"/>
                    <a:pt x="76" y="38"/>
                  </a:cubicBezTo>
                  <a:cubicBezTo>
                    <a:pt x="50" y="59"/>
                    <a:pt x="24" y="55"/>
                    <a:pt x="12" y="81"/>
                  </a:cubicBezTo>
                  <a:cubicBezTo>
                    <a:pt x="0" y="106"/>
                    <a:pt x="19" y="139"/>
                    <a:pt x="31" y="156"/>
                  </a:cubicBezTo>
                  <a:cubicBezTo>
                    <a:pt x="31" y="155"/>
                    <a:pt x="32" y="154"/>
                    <a:pt x="32" y="154"/>
                  </a:cubicBezTo>
                  <a:cubicBezTo>
                    <a:pt x="36" y="149"/>
                    <a:pt x="40" y="145"/>
                    <a:pt x="45" y="141"/>
                  </a:cubicBezTo>
                  <a:cubicBezTo>
                    <a:pt x="49" y="138"/>
                    <a:pt x="53" y="134"/>
                    <a:pt x="56" y="131"/>
                  </a:cubicBezTo>
                  <a:cubicBezTo>
                    <a:pt x="60" y="128"/>
                    <a:pt x="63" y="124"/>
                    <a:pt x="66" y="120"/>
                  </a:cubicBezTo>
                  <a:cubicBezTo>
                    <a:pt x="72" y="113"/>
                    <a:pt x="77" y="104"/>
                    <a:pt x="80" y="94"/>
                  </a:cubicBezTo>
                  <a:cubicBezTo>
                    <a:pt x="84" y="84"/>
                    <a:pt x="87" y="74"/>
                    <a:pt x="89" y="64"/>
                  </a:cubicBezTo>
                  <a:cubicBezTo>
                    <a:pt x="89" y="74"/>
                    <a:pt x="88" y="85"/>
                    <a:pt x="86" y="95"/>
                  </a:cubicBezTo>
                  <a:cubicBezTo>
                    <a:pt x="85" y="106"/>
                    <a:pt x="82" y="117"/>
                    <a:pt x="77" y="127"/>
                  </a:cubicBezTo>
                  <a:cubicBezTo>
                    <a:pt x="74" y="132"/>
                    <a:pt x="71" y="137"/>
                    <a:pt x="68" y="141"/>
                  </a:cubicBezTo>
                  <a:cubicBezTo>
                    <a:pt x="64" y="146"/>
                    <a:pt x="61" y="150"/>
                    <a:pt x="58" y="154"/>
                  </a:cubicBezTo>
                  <a:cubicBezTo>
                    <a:pt x="55" y="158"/>
                    <a:pt x="52" y="162"/>
                    <a:pt x="50" y="165"/>
                  </a:cubicBezTo>
                  <a:cubicBezTo>
                    <a:pt x="71" y="163"/>
                    <a:pt x="117" y="155"/>
                    <a:pt x="128" y="123"/>
                  </a:cubicBezTo>
                  <a:cubicBezTo>
                    <a:pt x="146" y="74"/>
                    <a:pt x="98" y="0"/>
                    <a:pt x="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4" name="Freeform 38">
              <a:extLst>
                <a:ext uri="{FF2B5EF4-FFF2-40B4-BE49-F238E27FC236}">
                  <a16:creationId xmlns:a16="http://schemas.microsoft.com/office/drawing/2014/main" id="{77DA1EC8-185E-DC2A-5B37-C4695933DB12}"/>
                </a:ext>
              </a:extLst>
            </p:cNvPr>
            <p:cNvSpPr>
              <a:spLocks/>
            </p:cNvSpPr>
            <p:nvPr/>
          </p:nvSpPr>
          <p:spPr bwMode="auto">
            <a:xfrm>
              <a:off x="4402138" y="4398962"/>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4 w 146"/>
                <a:gd name="T21" fmla="*/ 66 h 147"/>
                <a:gd name="T22" fmla="*/ 86 w 146"/>
                <a:gd name="T23" fmla="*/ 42 h 147"/>
                <a:gd name="T24" fmla="*/ 100 w 146"/>
                <a:gd name="T25" fmla="*/ 33 h 147"/>
                <a:gd name="T26" fmla="*/ 114 w 146"/>
                <a:gd name="T27" fmla="*/ 26 h 147"/>
                <a:gd name="T28" fmla="*/ 126 w 146"/>
                <a:gd name="T29" fmla="*/ 19 h 147"/>
                <a:gd name="T30" fmla="*/ 38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1" y="115"/>
                    <a:pt x="102" y="129"/>
                    <a:pt x="125" y="111"/>
                  </a:cubicBezTo>
                  <a:cubicBezTo>
                    <a:pt x="146" y="94"/>
                    <a:pt x="143" y="56"/>
                    <a:pt x="139" y="36"/>
                  </a:cubicBezTo>
                  <a:cubicBezTo>
                    <a:pt x="139" y="36"/>
                    <a:pt x="138" y="37"/>
                    <a:pt x="137" y="37"/>
                  </a:cubicBezTo>
                  <a:cubicBezTo>
                    <a:pt x="132" y="40"/>
                    <a:pt x="126" y="41"/>
                    <a:pt x="121" y="43"/>
                  </a:cubicBezTo>
                  <a:cubicBezTo>
                    <a:pt x="116" y="44"/>
                    <a:pt x="111" y="46"/>
                    <a:pt x="106" y="47"/>
                  </a:cubicBezTo>
                  <a:cubicBezTo>
                    <a:pt x="101" y="49"/>
                    <a:pt x="97" y="50"/>
                    <a:pt x="92" y="52"/>
                  </a:cubicBezTo>
                  <a:cubicBezTo>
                    <a:pt x="84" y="57"/>
                    <a:pt x="76" y="63"/>
                    <a:pt x="68" y="70"/>
                  </a:cubicBezTo>
                  <a:cubicBezTo>
                    <a:pt x="61" y="78"/>
                    <a:pt x="54" y="86"/>
                    <a:pt x="48" y="94"/>
                  </a:cubicBezTo>
                  <a:cubicBezTo>
                    <a:pt x="52" y="85"/>
                    <a:pt x="58" y="75"/>
                    <a:pt x="64" y="66"/>
                  </a:cubicBezTo>
                  <a:cubicBezTo>
                    <a:pt x="70" y="58"/>
                    <a:pt x="77" y="49"/>
                    <a:pt x="86" y="42"/>
                  </a:cubicBezTo>
                  <a:cubicBezTo>
                    <a:pt x="90" y="39"/>
                    <a:pt x="95" y="36"/>
                    <a:pt x="100" y="33"/>
                  </a:cubicBezTo>
                  <a:cubicBezTo>
                    <a:pt x="105" y="31"/>
                    <a:pt x="110" y="28"/>
                    <a:pt x="114" y="26"/>
                  </a:cubicBezTo>
                  <a:cubicBezTo>
                    <a:pt x="119" y="24"/>
                    <a:pt x="123" y="21"/>
                    <a:pt x="126" y="19"/>
                  </a:cubicBezTo>
                  <a:cubicBezTo>
                    <a:pt x="106" y="12"/>
                    <a:pt x="62" y="0"/>
                    <a:pt x="38"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5" name="Freeform 39">
              <a:extLst>
                <a:ext uri="{FF2B5EF4-FFF2-40B4-BE49-F238E27FC236}">
                  <a16:creationId xmlns:a16="http://schemas.microsoft.com/office/drawing/2014/main" id="{FEE26AC0-7559-59A0-9ECE-68F7ECD2B7A0}"/>
                </a:ext>
              </a:extLst>
            </p:cNvPr>
            <p:cNvSpPr>
              <a:spLocks/>
            </p:cNvSpPr>
            <p:nvPr/>
          </p:nvSpPr>
          <p:spPr bwMode="auto">
            <a:xfrm>
              <a:off x="2044700" y="1363662"/>
              <a:ext cx="395288" cy="401637"/>
            </a:xfrm>
            <a:custGeom>
              <a:avLst/>
              <a:gdLst>
                <a:gd name="T0" fmla="*/ 133 w 147"/>
                <a:gd name="T1" fmla="*/ 0 h 149"/>
                <a:gd name="T2" fmla="*/ 97 w 147"/>
                <a:gd name="T3" fmla="*/ 26 h 149"/>
                <a:gd name="T4" fmla="*/ 21 w 147"/>
                <a:gd name="T5" fmla="*/ 38 h 149"/>
                <a:gd name="T6" fmla="*/ 8 w 147"/>
                <a:gd name="T7" fmla="*/ 114 h 149"/>
                <a:gd name="T8" fmla="*/ 10 w 147"/>
                <a:gd name="T9" fmla="*/ 113 h 149"/>
                <a:gd name="T10" fmla="*/ 26 w 147"/>
                <a:gd name="T11" fmla="*/ 106 h 149"/>
                <a:gd name="T12" fmla="*/ 41 w 147"/>
                <a:gd name="T13" fmla="*/ 102 h 149"/>
                <a:gd name="T14" fmla="*/ 54 w 147"/>
                <a:gd name="T15" fmla="*/ 96 h 149"/>
                <a:gd name="T16" fmla="*/ 78 w 147"/>
                <a:gd name="T17" fmla="*/ 78 h 149"/>
                <a:gd name="T18" fmla="*/ 98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1 h 149"/>
                <a:gd name="T30" fmla="*/ 110 w 147"/>
                <a:gd name="T31" fmla="*/ 125 h 149"/>
                <a:gd name="T32" fmla="*/ 133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3" y="0"/>
                  </a:moveTo>
                  <a:cubicBezTo>
                    <a:pt x="133" y="0"/>
                    <a:pt x="125" y="18"/>
                    <a:pt x="97" y="26"/>
                  </a:cubicBezTo>
                  <a:cubicBezTo>
                    <a:pt x="65" y="34"/>
                    <a:pt x="43" y="20"/>
                    <a:pt x="21" y="38"/>
                  </a:cubicBezTo>
                  <a:cubicBezTo>
                    <a:pt x="0" y="56"/>
                    <a:pt x="4" y="94"/>
                    <a:pt x="8" y="114"/>
                  </a:cubicBezTo>
                  <a:cubicBezTo>
                    <a:pt x="8" y="113"/>
                    <a:pt x="9" y="113"/>
                    <a:pt x="10" y="113"/>
                  </a:cubicBezTo>
                  <a:cubicBezTo>
                    <a:pt x="15" y="110"/>
                    <a:pt x="21" y="108"/>
                    <a:pt x="26" y="106"/>
                  </a:cubicBezTo>
                  <a:cubicBezTo>
                    <a:pt x="31" y="105"/>
                    <a:pt x="36" y="103"/>
                    <a:pt x="41" y="102"/>
                  </a:cubicBezTo>
                  <a:cubicBezTo>
                    <a:pt x="46" y="100"/>
                    <a:pt x="50" y="99"/>
                    <a:pt x="54" y="96"/>
                  </a:cubicBezTo>
                  <a:cubicBezTo>
                    <a:pt x="63" y="92"/>
                    <a:pt x="71" y="85"/>
                    <a:pt x="78" y="78"/>
                  </a:cubicBezTo>
                  <a:cubicBezTo>
                    <a:pt x="86" y="71"/>
                    <a:pt x="92" y="63"/>
                    <a:pt x="98" y="54"/>
                  </a:cubicBezTo>
                  <a:cubicBezTo>
                    <a:pt x="94" y="64"/>
                    <a:pt x="89" y="73"/>
                    <a:pt x="83" y="82"/>
                  </a:cubicBezTo>
                  <a:cubicBezTo>
                    <a:pt x="77" y="91"/>
                    <a:pt x="70" y="99"/>
                    <a:pt x="61" y="106"/>
                  </a:cubicBezTo>
                  <a:cubicBezTo>
                    <a:pt x="57" y="110"/>
                    <a:pt x="52" y="113"/>
                    <a:pt x="47" y="116"/>
                  </a:cubicBezTo>
                  <a:cubicBezTo>
                    <a:pt x="42" y="118"/>
                    <a:pt x="37" y="121"/>
                    <a:pt x="33" y="123"/>
                  </a:cubicBezTo>
                  <a:cubicBezTo>
                    <a:pt x="28" y="125"/>
                    <a:pt x="24" y="128"/>
                    <a:pt x="21" y="131"/>
                  </a:cubicBezTo>
                  <a:cubicBezTo>
                    <a:pt x="41" y="137"/>
                    <a:pt x="86" y="149"/>
                    <a:pt x="110" y="125"/>
                  </a:cubicBezTo>
                  <a:cubicBezTo>
                    <a:pt x="147" y="87"/>
                    <a:pt x="133" y="0"/>
                    <a:pt x="1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6" name="Freeform 40">
              <a:extLst>
                <a:ext uri="{FF2B5EF4-FFF2-40B4-BE49-F238E27FC236}">
                  <a16:creationId xmlns:a16="http://schemas.microsoft.com/office/drawing/2014/main" id="{FE91937C-474E-BEE5-1B10-014B860FD84F}"/>
                </a:ext>
              </a:extLst>
            </p:cNvPr>
            <p:cNvSpPr>
              <a:spLocks/>
            </p:cNvSpPr>
            <p:nvPr/>
          </p:nvSpPr>
          <p:spPr bwMode="auto">
            <a:xfrm>
              <a:off x="4711700" y="2882900"/>
              <a:ext cx="447675" cy="396875"/>
            </a:xfrm>
            <a:custGeom>
              <a:avLst/>
              <a:gdLst>
                <a:gd name="T0" fmla="*/ 0 w 166"/>
                <a:gd name="T1" fmla="*/ 49 h 147"/>
                <a:gd name="T2" fmla="*/ 39 w 166"/>
                <a:gd name="T3" fmla="*/ 71 h 147"/>
                <a:gd name="T4" fmla="*/ 82 w 166"/>
                <a:gd name="T5" fmla="*/ 135 h 147"/>
                <a:gd name="T6" fmla="*/ 156 w 166"/>
                <a:gd name="T7" fmla="*/ 116 h 147"/>
                <a:gd name="T8" fmla="*/ 154 w 166"/>
                <a:gd name="T9" fmla="*/ 114 h 147"/>
                <a:gd name="T10" fmla="*/ 142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1 h 147"/>
                <a:gd name="T22" fmla="*/ 127 w 166"/>
                <a:gd name="T23" fmla="*/ 70 h 147"/>
                <a:gd name="T24" fmla="*/ 141 w 166"/>
                <a:gd name="T25" fmla="*/ 79 h 147"/>
                <a:gd name="T26" fmla="*/ 154 w 166"/>
                <a:gd name="T27" fmla="*/ 89 h 147"/>
                <a:gd name="T28" fmla="*/ 166 w 166"/>
                <a:gd name="T29" fmla="*/ 97 h 147"/>
                <a:gd name="T30" fmla="*/ 123 w 166"/>
                <a:gd name="T31" fmla="*/ 18 h 147"/>
                <a:gd name="T32" fmla="*/ 0 w 166"/>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9"/>
                  </a:moveTo>
                  <a:cubicBezTo>
                    <a:pt x="0" y="49"/>
                    <a:pt x="20" y="49"/>
                    <a:pt x="39" y="71"/>
                  </a:cubicBezTo>
                  <a:cubicBezTo>
                    <a:pt x="60" y="97"/>
                    <a:pt x="56" y="123"/>
                    <a:pt x="82" y="135"/>
                  </a:cubicBezTo>
                  <a:cubicBezTo>
                    <a:pt x="106" y="147"/>
                    <a:pt x="139" y="128"/>
                    <a:pt x="156" y="116"/>
                  </a:cubicBezTo>
                  <a:cubicBezTo>
                    <a:pt x="155" y="115"/>
                    <a:pt x="155" y="115"/>
                    <a:pt x="154" y="114"/>
                  </a:cubicBezTo>
                  <a:cubicBezTo>
                    <a:pt x="149" y="111"/>
                    <a:pt x="145" y="106"/>
                    <a:pt x="142" y="102"/>
                  </a:cubicBezTo>
                  <a:cubicBezTo>
                    <a:pt x="138" y="98"/>
                    <a:pt x="135" y="94"/>
                    <a:pt x="131" y="90"/>
                  </a:cubicBezTo>
                  <a:cubicBezTo>
                    <a:pt x="128" y="87"/>
                    <a:pt x="125" y="83"/>
                    <a:pt x="121" y="80"/>
                  </a:cubicBezTo>
                  <a:cubicBezTo>
                    <a:pt x="113" y="75"/>
                    <a:pt x="104" y="70"/>
                    <a:pt x="94" y="66"/>
                  </a:cubicBezTo>
                  <a:cubicBezTo>
                    <a:pt x="84" y="63"/>
                    <a:pt x="74" y="60"/>
                    <a:pt x="64" y="58"/>
                  </a:cubicBezTo>
                  <a:cubicBezTo>
                    <a:pt x="75" y="58"/>
                    <a:pt x="85" y="59"/>
                    <a:pt x="96" y="61"/>
                  </a:cubicBezTo>
                  <a:cubicBezTo>
                    <a:pt x="106" y="62"/>
                    <a:pt x="117" y="65"/>
                    <a:pt x="127" y="70"/>
                  </a:cubicBezTo>
                  <a:cubicBezTo>
                    <a:pt x="132" y="73"/>
                    <a:pt x="137" y="76"/>
                    <a:pt x="141" y="79"/>
                  </a:cubicBezTo>
                  <a:cubicBezTo>
                    <a:pt x="146" y="82"/>
                    <a:pt x="150" y="86"/>
                    <a:pt x="154" y="89"/>
                  </a:cubicBezTo>
                  <a:cubicBezTo>
                    <a:pt x="158" y="92"/>
                    <a:pt x="162" y="95"/>
                    <a:pt x="166" y="97"/>
                  </a:cubicBezTo>
                  <a:cubicBezTo>
                    <a:pt x="163" y="75"/>
                    <a:pt x="155"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7" name="Freeform 41">
              <a:extLst>
                <a:ext uri="{FF2B5EF4-FFF2-40B4-BE49-F238E27FC236}">
                  <a16:creationId xmlns:a16="http://schemas.microsoft.com/office/drawing/2014/main" id="{CA43916B-3398-211B-A946-2957318174BA}"/>
                </a:ext>
              </a:extLst>
            </p:cNvPr>
            <p:cNvSpPr>
              <a:spLocks/>
            </p:cNvSpPr>
            <p:nvPr/>
          </p:nvSpPr>
          <p:spPr bwMode="auto">
            <a:xfrm>
              <a:off x="4932363" y="1892300"/>
              <a:ext cx="342900" cy="461962"/>
            </a:xfrm>
            <a:custGeom>
              <a:avLst/>
              <a:gdLst>
                <a:gd name="T0" fmla="*/ 53 w 127"/>
                <a:gd name="T1" fmla="*/ 0 h 171"/>
                <a:gd name="T2" fmla="*/ 46 w 127"/>
                <a:gd name="T3" fmla="*/ 44 h 171"/>
                <a:gd name="T4" fmla="*/ 2 w 127"/>
                <a:gd name="T5" fmla="*/ 107 h 171"/>
                <a:gd name="T6" fmla="*/ 48 w 127"/>
                <a:gd name="T7" fmla="*/ 169 h 171"/>
                <a:gd name="T8" fmla="*/ 48 w 127"/>
                <a:gd name="T9" fmla="*/ 167 h 171"/>
                <a:gd name="T10" fmla="*/ 55 w 127"/>
                <a:gd name="T11" fmla="*/ 151 h 171"/>
                <a:gd name="T12" fmla="*/ 62 w 127"/>
                <a:gd name="T13" fmla="*/ 137 h 171"/>
                <a:gd name="T14" fmla="*/ 68 w 127"/>
                <a:gd name="T15" fmla="*/ 124 h 171"/>
                <a:gd name="T16" fmla="*/ 71 w 127"/>
                <a:gd name="T17" fmla="*/ 94 h 171"/>
                <a:gd name="T18" fmla="*/ 67 w 127"/>
                <a:gd name="T19" fmla="*/ 63 h 171"/>
                <a:gd name="T20" fmla="*/ 77 w 127"/>
                <a:gd name="T21" fmla="*/ 93 h 171"/>
                <a:gd name="T22" fmla="*/ 79 w 127"/>
                <a:gd name="T23" fmla="*/ 126 h 171"/>
                <a:gd name="T24" fmla="*/ 76 w 127"/>
                <a:gd name="T25" fmla="*/ 143 h 171"/>
                <a:gd name="T26" fmla="*/ 72 w 127"/>
                <a:gd name="T27" fmla="*/ 158 h 171"/>
                <a:gd name="T28" fmla="*/ 69 w 127"/>
                <a:gd name="T29" fmla="*/ 171 h 171"/>
                <a:gd name="T30" fmla="*/ 126 w 127"/>
                <a:gd name="T31" fmla="*/ 103 h 171"/>
                <a:gd name="T32" fmla="*/ 53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3" y="0"/>
                  </a:moveTo>
                  <a:cubicBezTo>
                    <a:pt x="53" y="0"/>
                    <a:pt x="60" y="19"/>
                    <a:pt x="46" y="44"/>
                  </a:cubicBezTo>
                  <a:cubicBezTo>
                    <a:pt x="30" y="73"/>
                    <a:pt x="4" y="79"/>
                    <a:pt x="2" y="107"/>
                  </a:cubicBezTo>
                  <a:cubicBezTo>
                    <a:pt x="0" y="135"/>
                    <a:pt x="31" y="158"/>
                    <a:pt x="48" y="169"/>
                  </a:cubicBezTo>
                  <a:cubicBezTo>
                    <a:pt x="48" y="169"/>
                    <a:pt x="48" y="168"/>
                    <a:pt x="48" y="167"/>
                  </a:cubicBezTo>
                  <a:cubicBezTo>
                    <a:pt x="50" y="161"/>
                    <a:pt x="53" y="156"/>
                    <a:pt x="55" y="151"/>
                  </a:cubicBezTo>
                  <a:cubicBezTo>
                    <a:pt x="57" y="146"/>
                    <a:pt x="60" y="142"/>
                    <a:pt x="62" y="137"/>
                  </a:cubicBezTo>
                  <a:cubicBezTo>
                    <a:pt x="64" y="133"/>
                    <a:pt x="66" y="128"/>
                    <a:pt x="68" y="124"/>
                  </a:cubicBezTo>
                  <a:cubicBezTo>
                    <a:pt x="70" y="114"/>
                    <a:pt x="71" y="104"/>
                    <a:pt x="71" y="94"/>
                  </a:cubicBezTo>
                  <a:cubicBezTo>
                    <a:pt x="71" y="84"/>
                    <a:pt x="69" y="73"/>
                    <a:pt x="67" y="63"/>
                  </a:cubicBezTo>
                  <a:cubicBezTo>
                    <a:pt x="71" y="73"/>
                    <a:pt x="75" y="83"/>
                    <a:pt x="77" y="93"/>
                  </a:cubicBezTo>
                  <a:cubicBezTo>
                    <a:pt x="79" y="104"/>
                    <a:pt x="80" y="115"/>
                    <a:pt x="79" y="126"/>
                  </a:cubicBezTo>
                  <a:cubicBezTo>
                    <a:pt x="79" y="131"/>
                    <a:pt x="78" y="137"/>
                    <a:pt x="76" y="143"/>
                  </a:cubicBezTo>
                  <a:cubicBezTo>
                    <a:pt x="75" y="148"/>
                    <a:pt x="73" y="153"/>
                    <a:pt x="72" y="158"/>
                  </a:cubicBezTo>
                  <a:cubicBezTo>
                    <a:pt x="71" y="163"/>
                    <a:pt x="69" y="167"/>
                    <a:pt x="69" y="171"/>
                  </a:cubicBezTo>
                  <a:cubicBezTo>
                    <a:pt x="88" y="162"/>
                    <a:pt x="127" y="137"/>
                    <a:pt x="126" y="103"/>
                  </a:cubicBezTo>
                  <a:cubicBezTo>
                    <a:pt x="125" y="51"/>
                    <a:pt x="53" y="0"/>
                    <a:pt x="5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8" name="Freeform 42">
              <a:extLst>
                <a:ext uri="{FF2B5EF4-FFF2-40B4-BE49-F238E27FC236}">
                  <a16:creationId xmlns:a16="http://schemas.microsoft.com/office/drawing/2014/main" id="{C9DB22CC-8144-6317-ECB0-F4A458E6D135}"/>
                </a:ext>
              </a:extLst>
            </p:cNvPr>
            <p:cNvSpPr>
              <a:spLocks/>
            </p:cNvSpPr>
            <p:nvPr/>
          </p:nvSpPr>
          <p:spPr bwMode="auto">
            <a:xfrm>
              <a:off x="4641850" y="2389187"/>
              <a:ext cx="444500" cy="393700"/>
            </a:xfrm>
            <a:custGeom>
              <a:avLst/>
              <a:gdLst>
                <a:gd name="T0" fmla="*/ 0 w 165"/>
                <a:gd name="T1" fmla="*/ 48 h 146"/>
                <a:gd name="T2" fmla="*/ 38 w 165"/>
                <a:gd name="T3" fmla="*/ 70 h 146"/>
                <a:gd name="T4" fmla="*/ 81 w 165"/>
                <a:gd name="T5" fmla="*/ 134 h 146"/>
                <a:gd name="T6" fmla="*/ 155 w 165"/>
                <a:gd name="T7" fmla="*/ 115 h 146"/>
                <a:gd name="T8" fmla="*/ 153 w 165"/>
                <a:gd name="T9" fmla="*/ 114 h 146"/>
                <a:gd name="T10" fmla="*/ 141 w 165"/>
                <a:gd name="T11" fmla="*/ 101 h 146"/>
                <a:gd name="T12" fmla="*/ 131 w 165"/>
                <a:gd name="T13" fmla="*/ 90 h 146"/>
                <a:gd name="T14" fmla="*/ 120 w 165"/>
                <a:gd name="T15" fmla="*/ 80 h 146"/>
                <a:gd name="T16" fmla="*/ 93 w 165"/>
                <a:gd name="T17" fmla="*/ 66 h 146"/>
                <a:gd name="T18" fmla="*/ 63 w 165"/>
                <a:gd name="T19" fmla="*/ 57 h 146"/>
                <a:gd name="T20" fmla="*/ 95 w 165"/>
                <a:gd name="T21" fmla="*/ 60 h 146"/>
                <a:gd name="T22" fmla="*/ 126 w 165"/>
                <a:gd name="T23" fmla="*/ 69 h 146"/>
                <a:gd name="T24" fmla="*/ 141 w 165"/>
                <a:gd name="T25" fmla="*/ 78 h 146"/>
                <a:gd name="T26" fmla="*/ 153 w 165"/>
                <a:gd name="T27" fmla="*/ 88 h 146"/>
                <a:gd name="T28" fmla="*/ 165 w 165"/>
                <a:gd name="T29" fmla="*/ 96 h 146"/>
                <a:gd name="T30" fmla="*/ 123 w 165"/>
                <a:gd name="T31" fmla="*/ 18 h 146"/>
                <a:gd name="T32" fmla="*/ 0 w 165"/>
                <a:gd name="T33" fmla="*/ 4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6">
                  <a:moveTo>
                    <a:pt x="0" y="48"/>
                  </a:moveTo>
                  <a:cubicBezTo>
                    <a:pt x="0" y="48"/>
                    <a:pt x="20" y="48"/>
                    <a:pt x="38" y="70"/>
                  </a:cubicBezTo>
                  <a:cubicBezTo>
                    <a:pt x="59" y="96"/>
                    <a:pt x="55" y="122"/>
                    <a:pt x="81" y="134"/>
                  </a:cubicBezTo>
                  <a:cubicBezTo>
                    <a:pt x="106" y="146"/>
                    <a:pt x="139" y="127"/>
                    <a:pt x="155" y="115"/>
                  </a:cubicBezTo>
                  <a:cubicBezTo>
                    <a:pt x="155" y="115"/>
                    <a:pt x="154" y="114"/>
                    <a:pt x="153" y="114"/>
                  </a:cubicBezTo>
                  <a:cubicBezTo>
                    <a:pt x="148" y="110"/>
                    <a:pt x="144" y="106"/>
                    <a:pt x="141" y="101"/>
                  </a:cubicBezTo>
                  <a:cubicBezTo>
                    <a:pt x="137" y="97"/>
                    <a:pt x="134" y="93"/>
                    <a:pt x="131" y="90"/>
                  </a:cubicBezTo>
                  <a:cubicBezTo>
                    <a:pt x="127" y="86"/>
                    <a:pt x="124" y="83"/>
                    <a:pt x="120" y="80"/>
                  </a:cubicBezTo>
                  <a:cubicBezTo>
                    <a:pt x="112" y="74"/>
                    <a:pt x="103" y="69"/>
                    <a:pt x="93" y="66"/>
                  </a:cubicBezTo>
                  <a:cubicBezTo>
                    <a:pt x="84" y="62"/>
                    <a:pt x="74" y="60"/>
                    <a:pt x="63" y="57"/>
                  </a:cubicBezTo>
                  <a:cubicBezTo>
                    <a:pt x="74" y="58"/>
                    <a:pt x="84" y="58"/>
                    <a:pt x="95" y="60"/>
                  </a:cubicBezTo>
                  <a:cubicBezTo>
                    <a:pt x="106" y="61"/>
                    <a:pt x="116" y="64"/>
                    <a:pt x="126" y="69"/>
                  </a:cubicBezTo>
                  <a:cubicBezTo>
                    <a:pt x="131" y="72"/>
                    <a:pt x="136" y="75"/>
                    <a:pt x="141" y="78"/>
                  </a:cubicBezTo>
                  <a:cubicBezTo>
                    <a:pt x="145" y="82"/>
                    <a:pt x="149" y="85"/>
                    <a:pt x="153" y="88"/>
                  </a:cubicBezTo>
                  <a:cubicBezTo>
                    <a:pt x="157" y="91"/>
                    <a:pt x="161" y="94"/>
                    <a:pt x="165" y="96"/>
                  </a:cubicBezTo>
                  <a:cubicBezTo>
                    <a:pt x="163" y="75"/>
                    <a:pt x="154" y="29"/>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9" name="Freeform 43">
              <a:extLst>
                <a:ext uri="{FF2B5EF4-FFF2-40B4-BE49-F238E27FC236}">
                  <a16:creationId xmlns:a16="http://schemas.microsoft.com/office/drawing/2014/main" id="{49EFF2DD-C5AC-296C-A2F5-1540B7666C19}"/>
                </a:ext>
              </a:extLst>
            </p:cNvPr>
            <p:cNvSpPr>
              <a:spLocks/>
            </p:cNvSpPr>
            <p:nvPr/>
          </p:nvSpPr>
          <p:spPr bwMode="auto">
            <a:xfrm>
              <a:off x="3662363" y="3541712"/>
              <a:ext cx="401638" cy="431800"/>
            </a:xfrm>
            <a:custGeom>
              <a:avLst/>
              <a:gdLst>
                <a:gd name="T0" fmla="*/ 109 w 149"/>
                <a:gd name="T1" fmla="*/ 0 h 160"/>
                <a:gd name="T2" fmla="*/ 83 w 149"/>
                <a:gd name="T3" fmla="*/ 36 h 160"/>
                <a:gd name="T4" fmla="*/ 14 w 149"/>
                <a:gd name="T5" fmla="*/ 72 h 160"/>
                <a:gd name="T6" fmla="*/ 26 w 149"/>
                <a:gd name="T7" fmla="*/ 148 h 160"/>
                <a:gd name="T8" fmla="*/ 27 w 149"/>
                <a:gd name="T9" fmla="*/ 147 h 160"/>
                <a:gd name="T10" fmla="*/ 41 w 149"/>
                <a:gd name="T11" fmla="*/ 135 h 160"/>
                <a:gd name="T12" fmla="*/ 54 w 149"/>
                <a:gd name="T13" fmla="*/ 126 h 160"/>
                <a:gd name="T14" fmla="*/ 65 w 149"/>
                <a:gd name="T15" fmla="*/ 117 h 160"/>
                <a:gd name="T16" fmla="*/ 81 w 149"/>
                <a:gd name="T17" fmla="*/ 92 h 160"/>
                <a:gd name="T18" fmla="*/ 93 w 149"/>
                <a:gd name="T19" fmla="*/ 63 h 160"/>
                <a:gd name="T20" fmla="*/ 87 w 149"/>
                <a:gd name="T21" fmla="*/ 94 h 160"/>
                <a:gd name="T22" fmla="*/ 74 w 149"/>
                <a:gd name="T23" fmla="*/ 124 h 160"/>
                <a:gd name="T24" fmla="*/ 64 w 149"/>
                <a:gd name="T25" fmla="*/ 138 h 160"/>
                <a:gd name="T26" fmla="*/ 53 w 149"/>
                <a:gd name="T27" fmla="*/ 149 h 160"/>
                <a:gd name="T28" fmla="*/ 44 w 149"/>
                <a:gd name="T29" fmla="*/ 160 h 160"/>
                <a:gd name="T30" fmla="*/ 126 w 149"/>
                <a:gd name="T31" fmla="*/ 126 h 160"/>
                <a:gd name="T32" fmla="*/ 109 w 149"/>
                <a:gd name="T3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60">
                  <a:moveTo>
                    <a:pt x="109" y="0"/>
                  </a:moveTo>
                  <a:cubicBezTo>
                    <a:pt x="109" y="0"/>
                    <a:pt x="107" y="20"/>
                    <a:pt x="83" y="36"/>
                  </a:cubicBezTo>
                  <a:cubicBezTo>
                    <a:pt x="55" y="54"/>
                    <a:pt x="29" y="48"/>
                    <a:pt x="14" y="72"/>
                  </a:cubicBezTo>
                  <a:cubicBezTo>
                    <a:pt x="0" y="96"/>
                    <a:pt x="16" y="131"/>
                    <a:pt x="26" y="148"/>
                  </a:cubicBezTo>
                  <a:cubicBezTo>
                    <a:pt x="26" y="148"/>
                    <a:pt x="27" y="147"/>
                    <a:pt x="27" y="147"/>
                  </a:cubicBezTo>
                  <a:cubicBezTo>
                    <a:pt x="32" y="142"/>
                    <a:pt x="36" y="139"/>
                    <a:pt x="41" y="135"/>
                  </a:cubicBezTo>
                  <a:cubicBezTo>
                    <a:pt x="45" y="132"/>
                    <a:pt x="50" y="129"/>
                    <a:pt x="54" y="126"/>
                  </a:cubicBezTo>
                  <a:cubicBezTo>
                    <a:pt x="58" y="123"/>
                    <a:pt x="61" y="120"/>
                    <a:pt x="65" y="117"/>
                  </a:cubicBezTo>
                  <a:cubicBezTo>
                    <a:pt x="71" y="110"/>
                    <a:pt x="77" y="101"/>
                    <a:pt x="81" y="92"/>
                  </a:cubicBezTo>
                  <a:cubicBezTo>
                    <a:pt x="86" y="83"/>
                    <a:pt x="89" y="73"/>
                    <a:pt x="93" y="63"/>
                  </a:cubicBezTo>
                  <a:cubicBezTo>
                    <a:pt x="91" y="73"/>
                    <a:pt x="90" y="84"/>
                    <a:pt x="87" y="94"/>
                  </a:cubicBezTo>
                  <a:cubicBezTo>
                    <a:pt x="84" y="104"/>
                    <a:pt x="80" y="115"/>
                    <a:pt x="74" y="124"/>
                  </a:cubicBezTo>
                  <a:cubicBezTo>
                    <a:pt x="71" y="129"/>
                    <a:pt x="68" y="134"/>
                    <a:pt x="64" y="138"/>
                  </a:cubicBezTo>
                  <a:cubicBezTo>
                    <a:pt x="60" y="142"/>
                    <a:pt x="56" y="145"/>
                    <a:pt x="53" y="149"/>
                  </a:cubicBezTo>
                  <a:cubicBezTo>
                    <a:pt x="49" y="153"/>
                    <a:pt x="46" y="156"/>
                    <a:pt x="44" y="160"/>
                  </a:cubicBezTo>
                  <a:cubicBezTo>
                    <a:pt x="65" y="160"/>
                    <a:pt x="111" y="156"/>
                    <a:pt x="126" y="126"/>
                  </a:cubicBezTo>
                  <a:cubicBezTo>
                    <a:pt x="149" y="79"/>
                    <a:pt x="109" y="0"/>
                    <a:pt x="109"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0" name="Freeform 44">
              <a:extLst>
                <a:ext uri="{FF2B5EF4-FFF2-40B4-BE49-F238E27FC236}">
                  <a16:creationId xmlns:a16="http://schemas.microsoft.com/office/drawing/2014/main" id="{D18CE32E-9A7D-D39B-A775-84E92F211322}"/>
                </a:ext>
              </a:extLst>
            </p:cNvPr>
            <p:cNvSpPr>
              <a:spLocks/>
            </p:cNvSpPr>
            <p:nvPr/>
          </p:nvSpPr>
          <p:spPr bwMode="auto">
            <a:xfrm>
              <a:off x="5164138" y="2543175"/>
              <a:ext cx="404813" cy="428625"/>
            </a:xfrm>
            <a:custGeom>
              <a:avLst/>
              <a:gdLst>
                <a:gd name="T0" fmla="*/ 110 w 150"/>
                <a:gd name="T1" fmla="*/ 0 h 159"/>
                <a:gd name="T2" fmla="*/ 84 w 150"/>
                <a:gd name="T3" fmla="*/ 35 h 159"/>
                <a:gd name="T4" fmla="*/ 15 w 150"/>
                <a:gd name="T5" fmla="*/ 71 h 159"/>
                <a:gd name="T6" fmla="*/ 26 w 150"/>
                <a:gd name="T7" fmla="*/ 147 h 159"/>
                <a:gd name="T8" fmla="*/ 27 w 150"/>
                <a:gd name="T9" fmla="*/ 145 h 159"/>
                <a:gd name="T10" fmla="*/ 41 w 150"/>
                <a:gd name="T11" fmla="*/ 134 h 159"/>
                <a:gd name="T12" fmla="*/ 54 w 150"/>
                <a:gd name="T13" fmla="*/ 125 h 159"/>
                <a:gd name="T14" fmla="*/ 65 w 150"/>
                <a:gd name="T15" fmla="*/ 116 h 159"/>
                <a:gd name="T16" fmla="*/ 82 w 150"/>
                <a:gd name="T17" fmla="*/ 91 h 159"/>
                <a:gd name="T18" fmla="*/ 93 w 150"/>
                <a:gd name="T19" fmla="*/ 62 h 159"/>
                <a:gd name="T20" fmla="*/ 87 w 150"/>
                <a:gd name="T21" fmla="*/ 93 h 159"/>
                <a:gd name="T22" fmla="*/ 74 w 150"/>
                <a:gd name="T23" fmla="*/ 123 h 159"/>
                <a:gd name="T24" fmla="*/ 64 w 150"/>
                <a:gd name="T25" fmla="*/ 136 h 159"/>
                <a:gd name="T26" fmla="*/ 53 w 150"/>
                <a:gd name="T27" fmla="*/ 148 h 159"/>
                <a:gd name="T28" fmla="*/ 44 w 150"/>
                <a:gd name="T29" fmla="*/ 159 h 159"/>
                <a:gd name="T30" fmla="*/ 126 w 150"/>
                <a:gd name="T31" fmla="*/ 125 h 159"/>
                <a:gd name="T32" fmla="*/ 110 w 150"/>
                <a:gd name="T33"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9">
                  <a:moveTo>
                    <a:pt x="110" y="0"/>
                  </a:moveTo>
                  <a:cubicBezTo>
                    <a:pt x="110" y="0"/>
                    <a:pt x="108" y="20"/>
                    <a:pt x="84" y="35"/>
                  </a:cubicBezTo>
                  <a:cubicBezTo>
                    <a:pt x="56" y="53"/>
                    <a:pt x="30" y="46"/>
                    <a:pt x="15" y="71"/>
                  </a:cubicBezTo>
                  <a:cubicBezTo>
                    <a:pt x="0" y="94"/>
                    <a:pt x="16" y="129"/>
                    <a:pt x="26" y="147"/>
                  </a:cubicBezTo>
                  <a:cubicBezTo>
                    <a:pt x="26" y="146"/>
                    <a:pt x="27" y="146"/>
                    <a:pt x="27" y="145"/>
                  </a:cubicBezTo>
                  <a:cubicBezTo>
                    <a:pt x="32" y="141"/>
                    <a:pt x="36" y="137"/>
                    <a:pt x="41" y="134"/>
                  </a:cubicBezTo>
                  <a:cubicBezTo>
                    <a:pt x="45" y="131"/>
                    <a:pt x="50" y="128"/>
                    <a:pt x="54" y="125"/>
                  </a:cubicBezTo>
                  <a:cubicBezTo>
                    <a:pt x="58" y="122"/>
                    <a:pt x="61" y="119"/>
                    <a:pt x="65" y="116"/>
                  </a:cubicBezTo>
                  <a:cubicBezTo>
                    <a:pt x="72" y="109"/>
                    <a:pt x="77" y="100"/>
                    <a:pt x="82" y="91"/>
                  </a:cubicBezTo>
                  <a:cubicBezTo>
                    <a:pt x="86" y="82"/>
                    <a:pt x="90" y="72"/>
                    <a:pt x="93" y="62"/>
                  </a:cubicBezTo>
                  <a:cubicBezTo>
                    <a:pt x="92" y="72"/>
                    <a:pt x="90" y="83"/>
                    <a:pt x="87" y="93"/>
                  </a:cubicBezTo>
                  <a:cubicBezTo>
                    <a:pt x="85" y="103"/>
                    <a:pt x="80" y="114"/>
                    <a:pt x="74" y="123"/>
                  </a:cubicBezTo>
                  <a:cubicBezTo>
                    <a:pt x="71" y="128"/>
                    <a:pt x="68" y="132"/>
                    <a:pt x="64" y="136"/>
                  </a:cubicBezTo>
                  <a:cubicBezTo>
                    <a:pt x="60" y="140"/>
                    <a:pt x="56" y="144"/>
                    <a:pt x="53" y="148"/>
                  </a:cubicBezTo>
                  <a:cubicBezTo>
                    <a:pt x="49" y="151"/>
                    <a:pt x="46" y="155"/>
                    <a:pt x="44" y="159"/>
                  </a:cubicBezTo>
                  <a:cubicBezTo>
                    <a:pt x="65" y="159"/>
                    <a:pt x="111" y="156"/>
                    <a:pt x="126" y="125"/>
                  </a:cubicBezTo>
                  <a:cubicBezTo>
                    <a:pt x="150" y="79"/>
                    <a:pt x="110" y="0"/>
                    <a:pt x="11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1" name="Freeform 45">
              <a:extLst>
                <a:ext uri="{FF2B5EF4-FFF2-40B4-BE49-F238E27FC236}">
                  <a16:creationId xmlns:a16="http://schemas.microsoft.com/office/drawing/2014/main" id="{F27527AA-4082-69FF-0E29-8578481975A9}"/>
                </a:ext>
              </a:extLst>
            </p:cNvPr>
            <p:cNvSpPr>
              <a:spLocks/>
            </p:cNvSpPr>
            <p:nvPr/>
          </p:nvSpPr>
          <p:spPr bwMode="auto">
            <a:xfrm>
              <a:off x="4357688" y="1854200"/>
              <a:ext cx="439738" cy="396875"/>
            </a:xfrm>
            <a:custGeom>
              <a:avLst/>
              <a:gdLst>
                <a:gd name="T0" fmla="*/ 163 w 163"/>
                <a:gd name="T1" fmla="*/ 102 h 147"/>
                <a:gd name="T2" fmla="*/ 126 w 163"/>
                <a:gd name="T3" fmla="*/ 79 h 147"/>
                <a:gd name="T4" fmla="*/ 86 w 163"/>
                <a:gd name="T5" fmla="*/ 13 h 147"/>
                <a:gd name="T6" fmla="*/ 11 w 163"/>
                <a:gd name="T7" fmla="*/ 29 h 147"/>
                <a:gd name="T8" fmla="*/ 13 w 163"/>
                <a:gd name="T9" fmla="*/ 30 h 147"/>
                <a:gd name="T10" fmla="*/ 25 w 163"/>
                <a:gd name="T11" fmla="*/ 43 h 147"/>
                <a:gd name="T12" fmla="*/ 34 w 163"/>
                <a:gd name="T13" fmla="*/ 55 h 147"/>
                <a:gd name="T14" fmla="*/ 45 w 163"/>
                <a:gd name="T15" fmla="*/ 66 h 147"/>
                <a:gd name="T16" fmla="*/ 70 w 163"/>
                <a:gd name="T17" fmla="*/ 81 h 147"/>
                <a:gd name="T18" fmla="*/ 100 w 163"/>
                <a:gd name="T19" fmla="*/ 90 h 147"/>
                <a:gd name="T20" fmla="*/ 69 w 163"/>
                <a:gd name="T21" fmla="*/ 87 h 147"/>
                <a:gd name="T22" fmla="*/ 38 w 163"/>
                <a:gd name="T23" fmla="*/ 76 h 147"/>
                <a:gd name="T24" fmla="*/ 24 w 163"/>
                <a:gd name="T25" fmla="*/ 66 h 147"/>
                <a:gd name="T26" fmla="*/ 12 w 163"/>
                <a:gd name="T27" fmla="*/ 56 h 147"/>
                <a:gd name="T28" fmla="*/ 0 w 163"/>
                <a:gd name="T29" fmla="*/ 48 h 147"/>
                <a:gd name="T30" fmla="*/ 39 w 163"/>
                <a:gd name="T31" fmla="*/ 127 h 147"/>
                <a:gd name="T32" fmla="*/ 163 w 163"/>
                <a:gd name="T33" fmla="*/ 10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3" h="147">
                  <a:moveTo>
                    <a:pt x="163" y="102"/>
                  </a:moveTo>
                  <a:cubicBezTo>
                    <a:pt x="163" y="102"/>
                    <a:pt x="143" y="102"/>
                    <a:pt x="126" y="79"/>
                  </a:cubicBezTo>
                  <a:cubicBezTo>
                    <a:pt x="106" y="52"/>
                    <a:pt x="111" y="26"/>
                    <a:pt x="86" y="13"/>
                  </a:cubicBezTo>
                  <a:cubicBezTo>
                    <a:pt x="62" y="0"/>
                    <a:pt x="28" y="18"/>
                    <a:pt x="11" y="29"/>
                  </a:cubicBezTo>
                  <a:cubicBezTo>
                    <a:pt x="12" y="29"/>
                    <a:pt x="12" y="30"/>
                    <a:pt x="13" y="30"/>
                  </a:cubicBezTo>
                  <a:cubicBezTo>
                    <a:pt x="17" y="34"/>
                    <a:pt x="21" y="39"/>
                    <a:pt x="25" y="43"/>
                  </a:cubicBezTo>
                  <a:cubicBezTo>
                    <a:pt x="28" y="47"/>
                    <a:pt x="31" y="51"/>
                    <a:pt x="34" y="55"/>
                  </a:cubicBezTo>
                  <a:cubicBezTo>
                    <a:pt x="38" y="59"/>
                    <a:pt x="41" y="62"/>
                    <a:pt x="45" y="66"/>
                  </a:cubicBezTo>
                  <a:cubicBezTo>
                    <a:pt x="52" y="72"/>
                    <a:pt x="61" y="77"/>
                    <a:pt x="70" y="81"/>
                  </a:cubicBezTo>
                  <a:cubicBezTo>
                    <a:pt x="80" y="85"/>
                    <a:pt x="90" y="88"/>
                    <a:pt x="100" y="90"/>
                  </a:cubicBezTo>
                  <a:cubicBezTo>
                    <a:pt x="90" y="90"/>
                    <a:pt x="79" y="89"/>
                    <a:pt x="69" y="87"/>
                  </a:cubicBezTo>
                  <a:cubicBezTo>
                    <a:pt x="58" y="84"/>
                    <a:pt x="48" y="81"/>
                    <a:pt x="38" y="76"/>
                  </a:cubicBezTo>
                  <a:cubicBezTo>
                    <a:pt x="33" y="73"/>
                    <a:pt x="28" y="70"/>
                    <a:pt x="24" y="66"/>
                  </a:cubicBezTo>
                  <a:cubicBezTo>
                    <a:pt x="20" y="63"/>
                    <a:pt x="16" y="59"/>
                    <a:pt x="12" y="56"/>
                  </a:cubicBezTo>
                  <a:cubicBezTo>
                    <a:pt x="8" y="52"/>
                    <a:pt x="4" y="50"/>
                    <a:pt x="0" y="48"/>
                  </a:cubicBezTo>
                  <a:cubicBezTo>
                    <a:pt x="2" y="69"/>
                    <a:pt x="8" y="115"/>
                    <a:pt x="39" y="127"/>
                  </a:cubicBezTo>
                  <a:cubicBezTo>
                    <a:pt x="88" y="147"/>
                    <a:pt x="163" y="102"/>
                    <a:pt x="163" y="10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2" name="Freeform 46">
              <a:extLst>
                <a:ext uri="{FF2B5EF4-FFF2-40B4-BE49-F238E27FC236}">
                  <a16:creationId xmlns:a16="http://schemas.microsoft.com/office/drawing/2014/main" id="{8544FBB9-056C-1D43-7ABF-FAFFDED590D4}"/>
                </a:ext>
              </a:extLst>
            </p:cNvPr>
            <p:cNvSpPr>
              <a:spLocks/>
            </p:cNvSpPr>
            <p:nvPr/>
          </p:nvSpPr>
          <p:spPr bwMode="auto">
            <a:xfrm>
              <a:off x="977900" y="3044825"/>
              <a:ext cx="400050" cy="366712"/>
            </a:xfrm>
            <a:custGeom>
              <a:avLst/>
              <a:gdLst>
                <a:gd name="T0" fmla="*/ 148 w 148"/>
                <a:gd name="T1" fmla="*/ 1 h 136"/>
                <a:gd name="T2" fmla="*/ 107 w 148"/>
                <a:gd name="T3" fmla="*/ 18 h 136"/>
                <a:gd name="T4" fmla="*/ 30 w 148"/>
                <a:gd name="T5" fmla="*/ 13 h 136"/>
                <a:gd name="T6" fmla="*/ 0 w 148"/>
                <a:gd name="T7" fmla="*/ 84 h 136"/>
                <a:gd name="T8" fmla="*/ 2 w 148"/>
                <a:gd name="T9" fmla="*/ 83 h 136"/>
                <a:gd name="T10" fmla="*/ 20 w 148"/>
                <a:gd name="T11" fmla="*/ 81 h 136"/>
                <a:gd name="T12" fmla="*/ 35 w 148"/>
                <a:gd name="T13" fmla="*/ 80 h 136"/>
                <a:gd name="T14" fmla="*/ 50 w 148"/>
                <a:gd name="T15" fmla="*/ 78 h 136"/>
                <a:gd name="T16" fmla="*/ 77 w 148"/>
                <a:gd name="T17" fmla="*/ 65 h 136"/>
                <a:gd name="T18" fmla="*/ 102 w 148"/>
                <a:gd name="T19" fmla="*/ 46 h 136"/>
                <a:gd name="T20" fmla="*/ 81 w 148"/>
                <a:gd name="T21" fmla="*/ 70 h 136"/>
                <a:gd name="T22" fmla="*/ 54 w 148"/>
                <a:gd name="T23" fmla="*/ 89 h 136"/>
                <a:gd name="T24" fmla="*/ 38 w 148"/>
                <a:gd name="T25" fmla="*/ 95 h 136"/>
                <a:gd name="T26" fmla="*/ 23 w 148"/>
                <a:gd name="T27" fmla="*/ 99 h 136"/>
                <a:gd name="T28" fmla="*/ 10 w 148"/>
                <a:gd name="T29" fmla="*/ 103 h 136"/>
                <a:gd name="T30" fmla="*/ 97 w 148"/>
                <a:gd name="T31" fmla="*/ 117 h 136"/>
                <a:gd name="T32" fmla="*/ 148 w 148"/>
                <a:gd name="T33" fmla="*/ 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36">
                  <a:moveTo>
                    <a:pt x="148" y="1"/>
                  </a:moveTo>
                  <a:cubicBezTo>
                    <a:pt x="148" y="1"/>
                    <a:pt x="136" y="17"/>
                    <a:pt x="107" y="18"/>
                  </a:cubicBezTo>
                  <a:cubicBezTo>
                    <a:pt x="74" y="19"/>
                    <a:pt x="56" y="0"/>
                    <a:pt x="30" y="13"/>
                  </a:cubicBezTo>
                  <a:cubicBezTo>
                    <a:pt x="6" y="26"/>
                    <a:pt x="1" y="64"/>
                    <a:pt x="0" y="84"/>
                  </a:cubicBezTo>
                  <a:cubicBezTo>
                    <a:pt x="1" y="84"/>
                    <a:pt x="2" y="84"/>
                    <a:pt x="2" y="83"/>
                  </a:cubicBezTo>
                  <a:cubicBezTo>
                    <a:pt x="9" y="82"/>
                    <a:pt x="14" y="81"/>
                    <a:pt x="20" y="81"/>
                  </a:cubicBezTo>
                  <a:cubicBezTo>
                    <a:pt x="25" y="81"/>
                    <a:pt x="30" y="80"/>
                    <a:pt x="35" y="80"/>
                  </a:cubicBezTo>
                  <a:cubicBezTo>
                    <a:pt x="40" y="80"/>
                    <a:pt x="45" y="79"/>
                    <a:pt x="50" y="78"/>
                  </a:cubicBezTo>
                  <a:cubicBezTo>
                    <a:pt x="59" y="75"/>
                    <a:pt x="68" y="71"/>
                    <a:pt x="77" y="65"/>
                  </a:cubicBezTo>
                  <a:cubicBezTo>
                    <a:pt x="86" y="60"/>
                    <a:pt x="94" y="53"/>
                    <a:pt x="102" y="46"/>
                  </a:cubicBezTo>
                  <a:cubicBezTo>
                    <a:pt x="95" y="54"/>
                    <a:pt x="88" y="63"/>
                    <a:pt x="81" y="70"/>
                  </a:cubicBezTo>
                  <a:cubicBezTo>
                    <a:pt x="73" y="77"/>
                    <a:pt x="64" y="84"/>
                    <a:pt x="54" y="89"/>
                  </a:cubicBezTo>
                  <a:cubicBezTo>
                    <a:pt x="49" y="91"/>
                    <a:pt x="43" y="93"/>
                    <a:pt x="38" y="95"/>
                  </a:cubicBezTo>
                  <a:cubicBezTo>
                    <a:pt x="33" y="96"/>
                    <a:pt x="28" y="98"/>
                    <a:pt x="23" y="99"/>
                  </a:cubicBezTo>
                  <a:cubicBezTo>
                    <a:pt x="18" y="100"/>
                    <a:pt x="13" y="102"/>
                    <a:pt x="10" y="103"/>
                  </a:cubicBezTo>
                  <a:cubicBezTo>
                    <a:pt x="28" y="115"/>
                    <a:pt x="69" y="136"/>
                    <a:pt x="97" y="117"/>
                  </a:cubicBezTo>
                  <a:cubicBezTo>
                    <a:pt x="141" y="89"/>
                    <a:pt x="148" y="1"/>
                    <a:pt x="148"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3" name="Freeform 47">
              <a:extLst>
                <a:ext uri="{FF2B5EF4-FFF2-40B4-BE49-F238E27FC236}">
                  <a16:creationId xmlns:a16="http://schemas.microsoft.com/office/drawing/2014/main" id="{D97D4A60-E773-EA7F-02EC-0027AEFAE9DC}"/>
                </a:ext>
              </a:extLst>
            </p:cNvPr>
            <p:cNvSpPr>
              <a:spLocks/>
            </p:cNvSpPr>
            <p:nvPr/>
          </p:nvSpPr>
          <p:spPr bwMode="auto">
            <a:xfrm>
              <a:off x="1177925" y="3532187"/>
              <a:ext cx="455613" cy="346075"/>
            </a:xfrm>
            <a:custGeom>
              <a:avLst/>
              <a:gdLst>
                <a:gd name="T0" fmla="*/ 169 w 169"/>
                <a:gd name="T1" fmla="*/ 39 h 128"/>
                <a:gd name="T2" fmla="*/ 125 w 169"/>
                <a:gd name="T3" fmla="*/ 37 h 128"/>
                <a:gd name="T4" fmla="*/ 57 w 169"/>
                <a:gd name="T5" fmla="*/ 1 h 128"/>
                <a:gd name="T6" fmla="*/ 0 w 169"/>
                <a:gd name="T7" fmla="*/ 52 h 128"/>
                <a:gd name="T8" fmla="*/ 3 w 169"/>
                <a:gd name="T9" fmla="*/ 53 h 128"/>
                <a:gd name="T10" fmla="*/ 19 w 169"/>
                <a:gd name="T11" fmla="*/ 58 h 128"/>
                <a:gd name="T12" fmla="*/ 34 w 169"/>
                <a:gd name="T13" fmla="*/ 63 h 128"/>
                <a:gd name="T14" fmla="*/ 48 w 169"/>
                <a:gd name="T15" fmla="*/ 67 h 128"/>
                <a:gd name="T16" fmla="*/ 78 w 169"/>
                <a:gd name="T17" fmla="*/ 67 h 128"/>
                <a:gd name="T18" fmla="*/ 109 w 169"/>
                <a:gd name="T19" fmla="*/ 61 h 128"/>
                <a:gd name="T20" fmla="*/ 80 w 169"/>
                <a:gd name="T21" fmla="*/ 73 h 128"/>
                <a:gd name="T22" fmla="*/ 47 w 169"/>
                <a:gd name="T23" fmla="*/ 79 h 128"/>
                <a:gd name="T24" fmla="*/ 30 w 169"/>
                <a:gd name="T25" fmla="*/ 78 h 128"/>
                <a:gd name="T26" fmla="*/ 15 w 169"/>
                <a:gd name="T27" fmla="*/ 75 h 128"/>
                <a:gd name="T28" fmla="*/ 1 w 169"/>
                <a:gd name="T29" fmla="*/ 74 h 128"/>
                <a:gd name="T30" fmla="*/ 75 w 169"/>
                <a:gd name="T31" fmla="*/ 123 h 128"/>
                <a:gd name="T32" fmla="*/ 169 w 169"/>
                <a:gd name="T33" fmla="*/ 3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 h="128">
                  <a:moveTo>
                    <a:pt x="169" y="39"/>
                  </a:moveTo>
                  <a:cubicBezTo>
                    <a:pt x="169" y="39"/>
                    <a:pt x="152" y="49"/>
                    <a:pt x="125" y="37"/>
                  </a:cubicBezTo>
                  <a:cubicBezTo>
                    <a:pt x="95" y="24"/>
                    <a:pt x="86" y="0"/>
                    <a:pt x="57" y="1"/>
                  </a:cubicBezTo>
                  <a:cubicBezTo>
                    <a:pt x="30" y="2"/>
                    <a:pt x="10" y="34"/>
                    <a:pt x="0" y="52"/>
                  </a:cubicBezTo>
                  <a:cubicBezTo>
                    <a:pt x="1" y="53"/>
                    <a:pt x="2" y="53"/>
                    <a:pt x="3" y="53"/>
                  </a:cubicBezTo>
                  <a:cubicBezTo>
                    <a:pt x="9" y="54"/>
                    <a:pt x="14" y="56"/>
                    <a:pt x="19" y="58"/>
                  </a:cubicBezTo>
                  <a:cubicBezTo>
                    <a:pt x="25" y="60"/>
                    <a:pt x="29" y="62"/>
                    <a:pt x="34" y="63"/>
                  </a:cubicBezTo>
                  <a:cubicBezTo>
                    <a:pt x="39" y="65"/>
                    <a:pt x="43" y="66"/>
                    <a:pt x="48" y="67"/>
                  </a:cubicBezTo>
                  <a:cubicBezTo>
                    <a:pt x="58" y="69"/>
                    <a:pt x="68" y="69"/>
                    <a:pt x="78" y="67"/>
                  </a:cubicBezTo>
                  <a:cubicBezTo>
                    <a:pt x="88" y="66"/>
                    <a:pt x="99" y="63"/>
                    <a:pt x="109" y="61"/>
                  </a:cubicBezTo>
                  <a:cubicBezTo>
                    <a:pt x="99" y="65"/>
                    <a:pt x="90" y="70"/>
                    <a:pt x="80" y="73"/>
                  </a:cubicBezTo>
                  <a:cubicBezTo>
                    <a:pt x="69" y="77"/>
                    <a:pt x="59" y="79"/>
                    <a:pt x="47" y="79"/>
                  </a:cubicBezTo>
                  <a:cubicBezTo>
                    <a:pt x="42" y="80"/>
                    <a:pt x="36" y="79"/>
                    <a:pt x="30" y="78"/>
                  </a:cubicBezTo>
                  <a:cubicBezTo>
                    <a:pt x="25" y="77"/>
                    <a:pt x="20" y="76"/>
                    <a:pt x="15" y="75"/>
                  </a:cubicBezTo>
                  <a:cubicBezTo>
                    <a:pt x="10" y="74"/>
                    <a:pt x="5" y="74"/>
                    <a:pt x="1" y="74"/>
                  </a:cubicBezTo>
                  <a:cubicBezTo>
                    <a:pt x="13" y="92"/>
                    <a:pt x="41" y="128"/>
                    <a:pt x="75" y="123"/>
                  </a:cubicBezTo>
                  <a:cubicBezTo>
                    <a:pt x="127" y="116"/>
                    <a:pt x="169" y="39"/>
                    <a:pt x="169" y="3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4" name="Freeform 48">
              <a:extLst>
                <a:ext uri="{FF2B5EF4-FFF2-40B4-BE49-F238E27FC236}">
                  <a16:creationId xmlns:a16="http://schemas.microsoft.com/office/drawing/2014/main" id="{B9D419D9-AAA4-E0B5-C769-F1B42A284A6B}"/>
                </a:ext>
              </a:extLst>
            </p:cNvPr>
            <p:cNvSpPr>
              <a:spLocks/>
            </p:cNvSpPr>
            <p:nvPr/>
          </p:nvSpPr>
          <p:spPr bwMode="auto">
            <a:xfrm>
              <a:off x="1374775" y="2984500"/>
              <a:ext cx="385763" cy="457200"/>
            </a:xfrm>
            <a:custGeom>
              <a:avLst/>
              <a:gdLst>
                <a:gd name="T0" fmla="*/ 55 w 143"/>
                <a:gd name="T1" fmla="*/ 169 h 169"/>
                <a:gd name="T2" fmla="*/ 74 w 143"/>
                <a:gd name="T3" fmla="*/ 129 h 169"/>
                <a:gd name="T4" fmla="*/ 134 w 143"/>
                <a:gd name="T5" fmla="*/ 80 h 169"/>
                <a:gd name="T6" fmla="*/ 108 w 143"/>
                <a:gd name="T7" fmla="*/ 8 h 169"/>
                <a:gd name="T8" fmla="*/ 106 w 143"/>
                <a:gd name="T9" fmla="*/ 10 h 169"/>
                <a:gd name="T10" fmla="*/ 95 w 143"/>
                <a:gd name="T11" fmla="*/ 23 h 169"/>
                <a:gd name="T12" fmla="*/ 85 w 143"/>
                <a:gd name="T13" fmla="*/ 35 h 169"/>
                <a:gd name="T14" fmla="*/ 76 w 143"/>
                <a:gd name="T15" fmla="*/ 46 h 169"/>
                <a:gd name="T16" fmla="*/ 64 w 143"/>
                <a:gd name="T17" fmla="*/ 74 h 169"/>
                <a:gd name="T18" fmla="*/ 59 w 143"/>
                <a:gd name="T19" fmla="*/ 105 h 169"/>
                <a:gd name="T20" fmla="*/ 58 w 143"/>
                <a:gd name="T21" fmla="*/ 73 h 169"/>
                <a:gd name="T22" fmla="*/ 65 w 143"/>
                <a:gd name="T23" fmla="*/ 41 h 169"/>
                <a:gd name="T24" fmla="*/ 73 w 143"/>
                <a:gd name="T25" fmla="*/ 26 h 169"/>
                <a:gd name="T26" fmla="*/ 81 w 143"/>
                <a:gd name="T27" fmla="*/ 12 h 169"/>
                <a:gd name="T28" fmla="*/ 88 w 143"/>
                <a:gd name="T29" fmla="*/ 0 h 169"/>
                <a:gd name="T30" fmla="*/ 14 w 143"/>
                <a:gd name="T31" fmla="*/ 49 h 169"/>
                <a:gd name="T32" fmla="*/ 55 w 143"/>
                <a:gd name="T33"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169">
                  <a:moveTo>
                    <a:pt x="55" y="169"/>
                  </a:moveTo>
                  <a:cubicBezTo>
                    <a:pt x="55" y="169"/>
                    <a:pt x="53" y="149"/>
                    <a:pt x="74" y="129"/>
                  </a:cubicBezTo>
                  <a:cubicBezTo>
                    <a:pt x="97" y="105"/>
                    <a:pt x="124" y="107"/>
                    <a:pt x="134" y="80"/>
                  </a:cubicBezTo>
                  <a:cubicBezTo>
                    <a:pt x="143" y="54"/>
                    <a:pt x="121" y="23"/>
                    <a:pt x="108" y="8"/>
                  </a:cubicBezTo>
                  <a:cubicBezTo>
                    <a:pt x="107" y="8"/>
                    <a:pt x="107" y="9"/>
                    <a:pt x="106" y="10"/>
                  </a:cubicBezTo>
                  <a:cubicBezTo>
                    <a:pt x="103" y="15"/>
                    <a:pt x="99" y="19"/>
                    <a:pt x="95" y="23"/>
                  </a:cubicBezTo>
                  <a:cubicBezTo>
                    <a:pt x="92" y="27"/>
                    <a:pt x="88" y="31"/>
                    <a:pt x="85" y="35"/>
                  </a:cubicBezTo>
                  <a:cubicBezTo>
                    <a:pt x="81" y="38"/>
                    <a:pt x="78" y="42"/>
                    <a:pt x="76" y="46"/>
                  </a:cubicBezTo>
                  <a:cubicBezTo>
                    <a:pt x="71" y="54"/>
                    <a:pt x="67" y="64"/>
                    <a:pt x="64" y="74"/>
                  </a:cubicBezTo>
                  <a:cubicBezTo>
                    <a:pt x="62" y="84"/>
                    <a:pt x="60" y="94"/>
                    <a:pt x="59" y="105"/>
                  </a:cubicBezTo>
                  <a:cubicBezTo>
                    <a:pt x="58" y="94"/>
                    <a:pt x="57" y="83"/>
                    <a:pt x="58" y="73"/>
                  </a:cubicBezTo>
                  <a:cubicBezTo>
                    <a:pt x="59" y="62"/>
                    <a:pt x="61" y="51"/>
                    <a:pt x="65" y="41"/>
                  </a:cubicBezTo>
                  <a:cubicBezTo>
                    <a:pt x="67" y="35"/>
                    <a:pt x="70" y="30"/>
                    <a:pt x="73" y="26"/>
                  </a:cubicBezTo>
                  <a:cubicBezTo>
                    <a:pt x="75" y="21"/>
                    <a:pt x="78" y="16"/>
                    <a:pt x="81" y="12"/>
                  </a:cubicBezTo>
                  <a:cubicBezTo>
                    <a:pt x="84" y="8"/>
                    <a:pt x="86" y="4"/>
                    <a:pt x="88" y="0"/>
                  </a:cubicBezTo>
                  <a:cubicBezTo>
                    <a:pt x="67" y="4"/>
                    <a:pt x="22" y="16"/>
                    <a:pt x="14" y="49"/>
                  </a:cubicBezTo>
                  <a:cubicBezTo>
                    <a:pt x="0" y="100"/>
                    <a:pt x="55" y="169"/>
                    <a:pt x="55" y="16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5" name="Freeform 49">
              <a:extLst>
                <a:ext uri="{FF2B5EF4-FFF2-40B4-BE49-F238E27FC236}">
                  <a16:creationId xmlns:a16="http://schemas.microsoft.com/office/drawing/2014/main" id="{1D15E6B7-7661-5E8F-AF7A-CA19FC3F5030}"/>
                </a:ext>
              </a:extLst>
            </p:cNvPr>
            <p:cNvSpPr>
              <a:spLocks/>
            </p:cNvSpPr>
            <p:nvPr/>
          </p:nvSpPr>
          <p:spPr bwMode="auto">
            <a:xfrm>
              <a:off x="1954213" y="3757612"/>
              <a:ext cx="404813" cy="414337"/>
            </a:xfrm>
            <a:custGeom>
              <a:avLst/>
              <a:gdLst>
                <a:gd name="T0" fmla="*/ 123 w 150"/>
                <a:gd name="T1" fmla="*/ 0 h 154"/>
                <a:gd name="T2" fmla="*/ 92 w 150"/>
                <a:gd name="T3" fmla="*/ 31 h 154"/>
                <a:gd name="T4" fmla="*/ 18 w 150"/>
                <a:gd name="T5" fmla="*/ 55 h 154"/>
                <a:gd name="T6" fmla="*/ 17 w 150"/>
                <a:gd name="T7" fmla="*/ 132 h 154"/>
                <a:gd name="T8" fmla="*/ 19 w 150"/>
                <a:gd name="T9" fmla="*/ 130 h 154"/>
                <a:gd name="T10" fmla="*/ 34 w 150"/>
                <a:gd name="T11" fmla="*/ 122 h 154"/>
                <a:gd name="T12" fmla="*/ 48 w 150"/>
                <a:gd name="T13" fmla="*/ 115 h 154"/>
                <a:gd name="T14" fmla="*/ 60 w 150"/>
                <a:gd name="T15" fmla="*/ 107 h 154"/>
                <a:gd name="T16" fmla="*/ 81 w 150"/>
                <a:gd name="T17" fmla="*/ 86 h 154"/>
                <a:gd name="T18" fmla="*/ 97 w 150"/>
                <a:gd name="T19" fmla="*/ 59 h 154"/>
                <a:gd name="T20" fmla="*/ 86 w 150"/>
                <a:gd name="T21" fmla="*/ 89 h 154"/>
                <a:gd name="T22" fmla="*/ 68 w 150"/>
                <a:gd name="T23" fmla="*/ 116 h 154"/>
                <a:gd name="T24" fmla="*/ 56 w 150"/>
                <a:gd name="T25" fmla="*/ 128 h 154"/>
                <a:gd name="T26" fmla="*/ 43 w 150"/>
                <a:gd name="T27" fmla="*/ 137 h 154"/>
                <a:gd name="T28" fmla="*/ 32 w 150"/>
                <a:gd name="T29" fmla="*/ 146 h 154"/>
                <a:gd name="T30" fmla="*/ 119 w 150"/>
                <a:gd name="T31" fmla="*/ 127 h 154"/>
                <a:gd name="T32" fmla="*/ 123 w 150"/>
                <a:gd name="T3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4">
                  <a:moveTo>
                    <a:pt x="123" y="0"/>
                  </a:moveTo>
                  <a:cubicBezTo>
                    <a:pt x="123" y="0"/>
                    <a:pt x="118" y="20"/>
                    <a:pt x="92" y="31"/>
                  </a:cubicBezTo>
                  <a:cubicBezTo>
                    <a:pt x="61" y="44"/>
                    <a:pt x="37" y="33"/>
                    <a:pt x="18" y="55"/>
                  </a:cubicBezTo>
                  <a:cubicBezTo>
                    <a:pt x="0" y="75"/>
                    <a:pt x="10" y="112"/>
                    <a:pt x="17" y="132"/>
                  </a:cubicBezTo>
                  <a:cubicBezTo>
                    <a:pt x="17" y="131"/>
                    <a:pt x="18" y="131"/>
                    <a:pt x="19" y="130"/>
                  </a:cubicBezTo>
                  <a:cubicBezTo>
                    <a:pt x="24" y="127"/>
                    <a:pt x="29" y="124"/>
                    <a:pt x="34" y="122"/>
                  </a:cubicBezTo>
                  <a:cubicBezTo>
                    <a:pt x="39" y="119"/>
                    <a:pt x="43" y="117"/>
                    <a:pt x="48" y="115"/>
                  </a:cubicBezTo>
                  <a:cubicBezTo>
                    <a:pt x="52" y="113"/>
                    <a:pt x="56" y="110"/>
                    <a:pt x="60" y="107"/>
                  </a:cubicBezTo>
                  <a:cubicBezTo>
                    <a:pt x="68" y="102"/>
                    <a:pt x="75" y="94"/>
                    <a:pt x="81" y="86"/>
                  </a:cubicBezTo>
                  <a:cubicBezTo>
                    <a:pt x="87" y="77"/>
                    <a:pt x="92" y="68"/>
                    <a:pt x="97" y="59"/>
                  </a:cubicBezTo>
                  <a:cubicBezTo>
                    <a:pt x="94" y="69"/>
                    <a:pt x="91" y="79"/>
                    <a:pt x="86" y="89"/>
                  </a:cubicBezTo>
                  <a:cubicBezTo>
                    <a:pt x="82" y="98"/>
                    <a:pt x="76" y="108"/>
                    <a:pt x="68" y="116"/>
                  </a:cubicBezTo>
                  <a:cubicBezTo>
                    <a:pt x="65" y="120"/>
                    <a:pt x="60" y="124"/>
                    <a:pt x="56" y="128"/>
                  </a:cubicBezTo>
                  <a:cubicBezTo>
                    <a:pt x="51" y="131"/>
                    <a:pt x="47" y="134"/>
                    <a:pt x="43" y="137"/>
                  </a:cubicBezTo>
                  <a:cubicBezTo>
                    <a:pt x="39" y="140"/>
                    <a:pt x="35" y="143"/>
                    <a:pt x="32" y="146"/>
                  </a:cubicBezTo>
                  <a:cubicBezTo>
                    <a:pt x="53" y="150"/>
                    <a:pt x="99" y="154"/>
                    <a:pt x="119" y="127"/>
                  </a:cubicBezTo>
                  <a:cubicBezTo>
                    <a:pt x="150" y="85"/>
                    <a:pt x="123" y="0"/>
                    <a:pt x="12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6" name="Freeform 50">
              <a:extLst>
                <a:ext uri="{FF2B5EF4-FFF2-40B4-BE49-F238E27FC236}">
                  <a16:creationId xmlns:a16="http://schemas.microsoft.com/office/drawing/2014/main" id="{57AA5564-8CF0-3A30-FD22-55D631D26F2C}"/>
                </a:ext>
              </a:extLst>
            </p:cNvPr>
            <p:cNvSpPr>
              <a:spLocks/>
            </p:cNvSpPr>
            <p:nvPr/>
          </p:nvSpPr>
          <p:spPr bwMode="auto">
            <a:xfrm>
              <a:off x="1444625" y="3959224"/>
              <a:ext cx="366713" cy="400050"/>
            </a:xfrm>
            <a:custGeom>
              <a:avLst/>
              <a:gdLst>
                <a:gd name="T0" fmla="*/ 1 w 136"/>
                <a:gd name="T1" fmla="*/ 0 h 148"/>
                <a:gd name="T2" fmla="*/ 18 w 136"/>
                <a:gd name="T3" fmla="*/ 41 h 148"/>
                <a:gd name="T4" fmla="*/ 13 w 136"/>
                <a:gd name="T5" fmla="*/ 118 h 148"/>
                <a:gd name="T6" fmla="*/ 84 w 136"/>
                <a:gd name="T7" fmla="*/ 148 h 148"/>
                <a:gd name="T8" fmla="*/ 83 w 136"/>
                <a:gd name="T9" fmla="*/ 146 h 148"/>
                <a:gd name="T10" fmla="*/ 81 w 136"/>
                <a:gd name="T11" fmla="*/ 128 h 148"/>
                <a:gd name="T12" fmla="*/ 80 w 136"/>
                <a:gd name="T13" fmla="*/ 113 h 148"/>
                <a:gd name="T14" fmla="*/ 78 w 136"/>
                <a:gd name="T15" fmla="*/ 98 h 148"/>
                <a:gd name="T16" fmla="*/ 65 w 136"/>
                <a:gd name="T17" fmla="*/ 71 h 148"/>
                <a:gd name="T18" fmla="*/ 46 w 136"/>
                <a:gd name="T19" fmla="*/ 46 h 148"/>
                <a:gd name="T20" fmla="*/ 70 w 136"/>
                <a:gd name="T21" fmla="*/ 67 h 148"/>
                <a:gd name="T22" fmla="*/ 89 w 136"/>
                <a:gd name="T23" fmla="*/ 94 h 148"/>
                <a:gd name="T24" fmla="*/ 95 w 136"/>
                <a:gd name="T25" fmla="*/ 110 h 148"/>
                <a:gd name="T26" fmla="*/ 99 w 136"/>
                <a:gd name="T27" fmla="*/ 125 h 148"/>
                <a:gd name="T28" fmla="*/ 103 w 136"/>
                <a:gd name="T29" fmla="*/ 138 h 148"/>
                <a:gd name="T30" fmla="*/ 117 w 136"/>
                <a:gd name="T31" fmla="*/ 51 h 148"/>
                <a:gd name="T32" fmla="*/ 1 w 13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48">
                  <a:moveTo>
                    <a:pt x="1" y="0"/>
                  </a:moveTo>
                  <a:cubicBezTo>
                    <a:pt x="1" y="0"/>
                    <a:pt x="17" y="12"/>
                    <a:pt x="18" y="41"/>
                  </a:cubicBezTo>
                  <a:cubicBezTo>
                    <a:pt x="19" y="74"/>
                    <a:pt x="0" y="92"/>
                    <a:pt x="13" y="118"/>
                  </a:cubicBezTo>
                  <a:cubicBezTo>
                    <a:pt x="26" y="142"/>
                    <a:pt x="64" y="147"/>
                    <a:pt x="84" y="148"/>
                  </a:cubicBezTo>
                  <a:cubicBezTo>
                    <a:pt x="84" y="147"/>
                    <a:pt x="84" y="146"/>
                    <a:pt x="83" y="146"/>
                  </a:cubicBezTo>
                  <a:cubicBezTo>
                    <a:pt x="82" y="139"/>
                    <a:pt x="81" y="134"/>
                    <a:pt x="81" y="128"/>
                  </a:cubicBezTo>
                  <a:cubicBezTo>
                    <a:pt x="81" y="123"/>
                    <a:pt x="80" y="118"/>
                    <a:pt x="80" y="113"/>
                  </a:cubicBezTo>
                  <a:cubicBezTo>
                    <a:pt x="80" y="108"/>
                    <a:pt x="79" y="103"/>
                    <a:pt x="78" y="98"/>
                  </a:cubicBezTo>
                  <a:cubicBezTo>
                    <a:pt x="75" y="89"/>
                    <a:pt x="71" y="80"/>
                    <a:pt x="65" y="71"/>
                  </a:cubicBezTo>
                  <a:cubicBezTo>
                    <a:pt x="60" y="62"/>
                    <a:pt x="53" y="54"/>
                    <a:pt x="46" y="46"/>
                  </a:cubicBezTo>
                  <a:cubicBezTo>
                    <a:pt x="54" y="53"/>
                    <a:pt x="62" y="60"/>
                    <a:pt x="70" y="67"/>
                  </a:cubicBezTo>
                  <a:cubicBezTo>
                    <a:pt x="77" y="75"/>
                    <a:pt x="84" y="84"/>
                    <a:pt x="89" y="94"/>
                  </a:cubicBezTo>
                  <a:cubicBezTo>
                    <a:pt x="91" y="99"/>
                    <a:pt x="93" y="105"/>
                    <a:pt x="95" y="110"/>
                  </a:cubicBezTo>
                  <a:cubicBezTo>
                    <a:pt x="96" y="115"/>
                    <a:pt x="98" y="120"/>
                    <a:pt x="99" y="125"/>
                  </a:cubicBezTo>
                  <a:cubicBezTo>
                    <a:pt x="100" y="130"/>
                    <a:pt x="102" y="135"/>
                    <a:pt x="103" y="138"/>
                  </a:cubicBezTo>
                  <a:cubicBezTo>
                    <a:pt x="115" y="120"/>
                    <a:pt x="136" y="79"/>
                    <a:pt x="117" y="51"/>
                  </a:cubicBezTo>
                  <a:cubicBezTo>
                    <a:pt x="89" y="7"/>
                    <a:pt x="1" y="0"/>
                    <a:pt x="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7" name="Freeform 51">
              <a:extLst>
                <a:ext uri="{FF2B5EF4-FFF2-40B4-BE49-F238E27FC236}">
                  <a16:creationId xmlns:a16="http://schemas.microsoft.com/office/drawing/2014/main" id="{CF7B0270-DDFF-6ED7-B519-0DB2B5FEFF3A}"/>
                </a:ext>
              </a:extLst>
            </p:cNvPr>
            <p:cNvSpPr>
              <a:spLocks/>
            </p:cNvSpPr>
            <p:nvPr/>
          </p:nvSpPr>
          <p:spPr bwMode="auto">
            <a:xfrm>
              <a:off x="1868488" y="4306887"/>
              <a:ext cx="404813" cy="415925"/>
            </a:xfrm>
            <a:custGeom>
              <a:avLst/>
              <a:gdLst>
                <a:gd name="T0" fmla="*/ 123 w 150"/>
                <a:gd name="T1" fmla="*/ 0 h 154"/>
                <a:gd name="T2" fmla="*/ 92 w 150"/>
                <a:gd name="T3" fmla="*/ 31 h 154"/>
                <a:gd name="T4" fmla="*/ 18 w 150"/>
                <a:gd name="T5" fmla="*/ 55 h 154"/>
                <a:gd name="T6" fmla="*/ 16 w 150"/>
                <a:gd name="T7" fmla="*/ 132 h 154"/>
                <a:gd name="T8" fmla="*/ 18 w 150"/>
                <a:gd name="T9" fmla="*/ 130 h 154"/>
                <a:gd name="T10" fmla="*/ 33 w 150"/>
                <a:gd name="T11" fmla="*/ 122 h 154"/>
                <a:gd name="T12" fmla="*/ 47 w 150"/>
                <a:gd name="T13" fmla="*/ 115 h 154"/>
                <a:gd name="T14" fmla="*/ 60 w 150"/>
                <a:gd name="T15" fmla="*/ 107 h 154"/>
                <a:gd name="T16" fmla="*/ 81 w 150"/>
                <a:gd name="T17" fmla="*/ 86 h 154"/>
                <a:gd name="T18" fmla="*/ 97 w 150"/>
                <a:gd name="T19" fmla="*/ 59 h 154"/>
                <a:gd name="T20" fmla="*/ 86 w 150"/>
                <a:gd name="T21" fmla="*/ 89 h 154"/>
                <a:gd name="T22" fmla="*/ 68 w 150"/>
                <a:gd name="T23" fmla="*/ 116 h 154"/>
                <a:gd name="T24" fmla="*/ 56 w 150"/>
                <a:gd name="T25" fmla="*/ 128 h 154"/>
                <a:gd name="T26" fmla="*/ 43 w 150"/>
                <a:gd name="T27" fmla="*/ 137 h 154"/>
                <a:gd name="T28" fmla="*/ 32 w 150"/>
                <a:gd name="T29" fmla="*/ 146 h 154"/>
                <a:gd name="T30" fmla="*/ 119 w 150"/>
                <a:gd name="T31" fmla="*/ 127 h 154"/>
                <a:gd name="T32" fmla="*/ 123 w 150"/>
                <a:gd name="T3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4">
                  <a:moveTo>
                    <a:pt x="123" y="0"/>
                  </a:moveTo>
                  <a:cubicBezTo>
                    <a:pt x="123" y="0"/>
                    <a:pt x="118" y="20"/>
                    <a:pt x="92" y="31"/>
                  </a:cubicBezTo>
                  <a:cubicBezTo>
                    <a:pt x="61" y="44"/>
                    <a:pt x="37" y="33"/>
                    <a:pt x="18" y="55"/>
                  </a:cubicBezTo>
                  <a:cubicBezTo>
                    <a:pt x="0" y="75"/>
                    <a:pt x="9" y="112"/>
                    <a:pt x="16" y="132"/>
                  </a:cubicBezTo>
                  <a:cubicBezTo>
                    <a:pt x="17" y="131"/>
                    <a:pt x="18" y="131"/>
                    <a:pt x="18" y="130"/>
                  </a:cubicBezTo>
                  <a:cubicBezTo>
                    <a:pt x="23" y="127"/>
                    <a:pt x="28" y="124"/>
                    <a:pt x="33" y="122"/>
                  </a:cubicBezTo>
                  <a:cubicBezTo>
                    <a:pt x="38" y="119"/>
                    <a:pt x="43" y="117"/>
                    <a:pt x="47" y="115"/>
                  </a:cubicBezTo>
                  <a:cubicBezTo>
                    <a:pt x="52" y="113"/>
                    <a:pt x="56" y="110"/>
                    <a:pt x="60" y="107"/>
                  </a:cubicBezTo>
                  <a:cubicBezTo>
                    <a:pt x="68" y="102"/>
                    <a:pt x="75" y="94"/>
                    <a:pt x="81" y="86"/>
                  </a:cubicBezTo>
                  <a:cubicBezTo>
                    <a:pt x="87" y="77"/>
                    <a:pt x="92" y="68"/>
                    <a:pt x="97" y="59"/>
                  </a:cubicBezTo>
                  <a:cubicBezTo>
                    <a:pt x="94" y="69"/>
                    <a:pt x="90" y="79"/>
                    <a:pt x="86" y="89"/>
                  </a:cubicBezTo>
                  <a:cubicBezTo>
                    <a:pt x="81" y="98"/>
                    <a:pt x="76" y="108"/>
                    <a:pt x="68" y="116"/>
                  </a:cubicBezTo>
                  <a:cubicBezTo>
                    <a:pt x="64" y="121"/>
                    <a:pt x="60" y="124"/>
                    <a:pt x="56" y="128"/>
                  </a:cubicBezTo>
                  <a:cubicBezTo>
                    <a:pt x="51" y="131"/>
                    <a:pt x="47" y="134"/>
                    <a:pt x="43" y="137"/>
                  </a:cubicBezTo>
                  <a:cubicBezTo>
                    <a:pt x="39" y="140"/>
                    <a:pt x="35" y="143"/>
                    <a:pt x="32" y="146"/>
                  </a:cubicBezTo>
                  <a:cubicBezTo>
                    <a:pt x="53" y="150"/>
                    <a:pt x="99" y="154"/>
                    <a:pt x="119" y="127"/>
                  </a:cubicBezTo>
                  <a:cubicBezTo>
                    <a:pt x="150" y="85"/>
                    <a:pt x="123" y="0"/>
                    <a:pt x="12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8" name="Freeform 52">
              <a:extLst>
                <a:ext uri="{FF2B5EF4-FFF2-40B4-BE49-F238E27FC236}">
                  <a16:creationId xmlns:a16="http://schemas.microsoft.com/office/drawing/2014/main" id="{C9A103B0-2ADB-961D-D4D5-522BD5BBE410}"/>
                </a:ext>
              </a:extLst>
            </p:cNvPr>
            <p:cNvSpPr>
              <a:spLocks/>
            </p:cNvSpPr>
            <p:nvPr/>
          </p:nvSpPr>
          <p:spPr bwMode="auto">
            <a:xfrm>
              <a:off x="1725613" y="3438524"/>
              <a:ext cx="363538" cy="400050"/>
            </a:xfrm>
            <a:custGeom>
              <a:avLst/>
              <a:gdLst>
                <a:gd name="T0" fmla="*/ 1 w 135"/>
                <a:gd name="T1" fmla="*/ 0 h 148"/>
                <a:gd name="T2" fmla="*/ 18 w 135"/>
                <a:gd name="T3" fmla="*/ 41 h 148"/>
                <a:gd name="T4" fmla="*/ 13 w 135"/>
                <a:gd name="T5" fmla="*/ 118 h 148"/>
                <a:gd name="T6" fmla="*/ 84 w 135"/>
                <a:gd name="T7" fmla="*/ 148 h 148"/>
                <a:gd name="T8" fmla="*/ 83 w 135"/>
                <a:gd name="T9" fmla="*/ 146 h 148"/>
                <a:gd name="T10" fmla="*/ 81 w 135"/>
                <a:gd name="T11" fmla="*/ 128 h 148"/>
                <a:gd name="T12" fmla="*/ 80 w 135"/>
                <a:gd name="T13" fmla="*/ 113 h 148"/>
                <a:gd name="T14" fmla="*/ 78 w 135"/>
                <a:gd name="T15" fmla="*/ 98 h 148"/>
                <a:gd name="T16" fmla="*/ 65 w 135"/>
                <a:gd name="T17" fmla="*/ 71 h 148"/>
                <a:gd name="T18" fmla="*/ 46 w 135"/>
                <a:gd name="T19" fmla="*/ 46 h 148"/>
                <a:gd name="T20" fmla="*/ 70 w 135"/>
                <a:gd name="T21" fmla="*/ 67 h 148"/>
                <a:gd name="T22" fmla="*/ 89 w 135"/>
                <a:gd name="T23" fmla="*/ 94 h 148"/>
                <a:gd name="T24" fmla="*/ 95 w 135"/>
                <a:gd name="T25" fmla="*/ 110 h 148"/>
                <a:gd name="T26" fmla="*/ 99 w 135"/>
                <a:gd name="T27" fmla="*/ 125 h 148"/>
                <a:gd name="T28" fmla="*/ 103 w 135"/>
                <a:gd name="T29" fmla="*/ 139 h 148"/>
                <a:gd name="T30" fmla="*/ 117 w 135"/>
                <a:gd name="T31" fmla="*/ 51 h 148"/>
                <a:gd name="T32" fmla="*/ 1 w 135"/>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48">
                  <a:moveTo>
                    <a:pt x="1" y="0"/>
                  </a:moveTo>
                  <a:cubicBezTo>
                    <a:pt x="1" y="0"/>
                    <a:pt x="17" y="12"/>
                    <a:pt x="18" y="41"/>
                  </a:cubicBezTo>
                  <a:cubicBezTo>
                    <a:pt x="19" y="74"/>
                    <a:pt x="0" y="92"/>
                    <a:pt x="13" y="118"/>
                  </a:cubicBezTo>
                  <a:cubicBezTo>
                    <a:pt x="26" y="143"/>
                    <a:pt x="64" y="147"/>
                    <a:pt x="84" y="148"/>
                  </a:cubicBezTo>
                  <a:cubicBezTo>
                    <a:pt x="84" y="147"/>
                    <a:pt x="84" y="146"/>
                    <a:pt x="83" y="146"/>
                  </a:cubicBezTo>
                  <a:cubicBezTo>
                    <a:pt x="82" y="140"/>
                    <a:pt x="81" y="134"/>
                    <a:pt x="81" y="128"/>
                  </a:cubicBezTo>
                  <a:cubicBezTo>
                    <a:pt x="81" y="123"/>
                    <a:pt x="80" y="118"/>
                    <a:pt x="80" y="113"/>
                  </a:cubicBezTo>
                  <a:cubicBezTo>
                    <a:pt x="80" y="108"/>
                    <a:pt x="79" y="103"/>
                    <a:pt x="78" y="98"/>
                  </a:cubicBezTo>
                  <a:cubicBezTo>
                    <a:pt x="75" y="89"/>
                    <a:pt x="71" y="80"/>
                    <a:pt x="65" y="71"/>
                  </a:cubicBezTo>
                  <a:cubicBezTo>
                    <a:pt x="59" y="62"/>
                    <a:pt x="53" y="54"/>
                    <a:pt x="46" y="46"/>
                  </a:cubicBezTo>
                  <a:cubicBezTo>
                    <a:pt x="54" y="53"/>
                    <a:pt x="62" y="60"/>
                    <a:pt x="70" y="67"/>
                  </a:cubicBezTo>
                  <a:cubicBezTo>
                    <a:pt x="77" y="75"/>
                    <a:pt x="84" y="84"/>
                    <a:pt x="89" y="94"/>
                  </a:cubicBezTo>
                  <a:cubicBezTo>
                    <a:pt x="91" y="99"/>
                    <a:pt x="93" y="105"/>
                    <a:pt x="95" y="110"/>
                  </a:cubicBezTo>
                  <a:cubicBezTo>
                    <a:pt x="96" y="115"/>
                    <a:pt x="98" y="121"/>
                    <a:pt x="99" y="125"/>
                  </a:cubicBezTo>
                  <a:cubicBezTo>
                    <a:pt x="100" y="130"/>
                    <a:pt x="102" y="135"/>
                    <a:pt x="103" y="139"/>
                  </a:cubicBezTo>
                  <a:cubicBezTo>
                    <a:pt x="115" y="120"/>
                    <a:pt x="135" y="79"/>
                    <a:pt x="117" y="51"/>
                  </a:cubicBezTo>
                  <a:cubicBezTo>
                    <a:pt x="89" y="7"/>
                    <a:pt x="1" y="0"/>
                    <a:pt x="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9" name="Freeform 53">
              <a:extLst>
                <a:ext uri="{FF2B5EF4-FFF2-40B4-BE49-F238E27FC236}">
                  <a16:creationId xmlns:a16="http://schemas.microsoft.com/office/drawing/2014/main" id="{E2EBBF8F-5B70-8132-514E-EC9F798A7BE2}"/>
                </a:ext>
              </a:extLst>
            </p:cNvPr>
            <p:cNvSpPr>
              <a:spLocks/>
            </p:cNvSpPr>
            <p:nvPr/>
          </p:nvSpPr>
          <p:spPr bwMode="auto">
            <a:xfrm>
              <a:off x="4611688" y="1530350"/>
              <a:ext cx="396875" cy="401637"/>
            </a:xfrm>
            <a:custGeom>
              <a:avLst/>
              <a:gdLst>
                <a:gd name="T0" fmla="*/ 134 w 147"/>
                <a:gd name="T1" fmla="*/ 0 h 149"/>
                <a:gd name="T2" fmla="*/ 98 w 147"/>
                <a:gd name="T3" fmla="*/ 26 h 149"/>
                <a:gd name="T4" fmla="*/ 21 w 147"/>
                <a:gd name="T5" fmla="*/ 38 h 149"/>
                <a:gd name="T6" fmla="*/ 8 w 147"/>
                <a:gd name="T7" fmla="*/ 114 h 149"/>
                <a:gd name="T8" fmla="*/ 10 w 147"/>
                <a:gd name="T9" fmla="*/ 112 h 149"/>
                <a:gd name="T10" fmla="*/ 26 w 147"/>
                <a:gd name="T11" fmla="*/ 106 h 149"/>
                <a:gd name="T12" fmla="*/ 41 w 147"/>
                <a:gd name="T13" fmla="*/ 102 h 149"/>
                <a:gd name="T14" fmla="*/ 55 w 147"/>
                <a:gd name="T15" fmla="*/ 96 h 149"/>
                <a:gd name="T16" fmla="*/ 78 w 147"/>
                <a:gd name="T17" fmla="*/ 78 h 149"/>
                <a:gd name="T18" fmla="*/ 98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0 h 149"/>
                <a:gd name="T30" fmla="*/ 110 w 147"/>
                <a:gd name="T31" fmla="*/ 125 h 149"/>
                <a:gd name="T32" fmla="*/ 134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4" y="0"/>
                  </a:moveTo>
                  <a:cubicBezTo>
                    <a:pt x="134" y="0"/>
                    <a:pt x="125" y="18"/>
                    <a:pt x="98" y="26"/>
                  </a:cubicBezTo>
                  <a:cubicBezTo>
                    <a:pt x="65" y="34"/>
                    <a:pt x="43" y="20"/>
                    <a:pt x="21" y="38"/>
                  </a:cubicBezTo>
                  <a:cubicBezTo>
                    <a:pt x="0" y="56"/>
                    <a:pt x="4" y="94"/>
                    <a:pt x="8" y="114"/>
                  </a:cubicBezTo>
                  <a:cubicBezTo>
                    <a:pt x="8" y="113"/>
                    <a:pt x="9" y="113"/>
                    <a:pt x="10" y="112"/>
                  </a:cubicBezTo>
                  <a:cubicBezTo>
                    <a:pt x="15" y="110"/>
                    <a:pt x="21" y="108"/>
                    <a:pt x="26" y="106"/>
                  </a:cubicBezTo>
                  <a:cubicBezTo>
                    <a:pt x="31" y="105"/>
                    <a:pt x="36" y="103"/>
                    <a:pt x="41" y="102"/>
                  </a:cubicBezTo>
                  <a:cubicBezTo>
                    <a:pt x="46" y="100"/>
                    <a:pt x="50" y="99"/>
                    <a:pt x="55" y="96"/>
                  </a:cubicBezTo>
                  <a:cubicBezTo>
                    <a:pt x="63" y="92"/>
                    <a:pt x="71" y="85"/>
                    <a:pt x="78" y="78"/>
                  </a:cubicBezTo>
                  <a:cubicBezTo>
                    <a:pt x="86" y="71"/>
                    <a:pt x="92" y="63"/>
                    <a:pt x="98" y="54"/>
                  </a:cubicBezTo>
                  <a:cubicBezTo>
                    <a:pt x="94" y="64"/>
                    <a:pt x="89" y="73"/>
                    <a:pt x="83" y="82"/>
                  </a:cubicBezTo>
                  <a:cubicBezTo>
                    <a:pt x="77" y="91"/>
                    <a:pt x="70" y="99"/>
                    <a:pt x="61" y="106"/>
                  </a:cubicBezTo>
                  <a:cubicBezTo>
                    <a:pt x="57" y="110"/>
                    <a:pt x="52" y="113"/>
                    <a:pt x="47" y="116"/>
                  </a:cubicBezTo>
                  <a:cubicBezTo>
                    <a:pt x="42" y="118"/>
                    <a:pt x="37" y="121"/>
                    <a:pt x="33" y="123"/>
                  </a:cubicBezTo>
                  <a:cubicBezTo>
                    <a:pt x="29" y="125"/>
                    <a:pt x="24" y="128"/>
                    <a:pt x="21" y="130"/>
                  </a:cubicBezTo>
                  <a:cubicBezTo>
                    <a:pt x="41" y="137"/>
                    <a:pt x="86" y="149"/>
                    <a:pt x="110" y="125"/>
                  </a:cubicBezTo>
                  <a:cubicBezTo>
                    <a:pt x="147"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160" name="Freeform 5">
            <a:extLst>
              <a:ext uri="{FF2B5EF4-FFF2-40B4-BE49-F238E27FC236}">
                <a16:creationId xmlns:a16="http://schemas.microsoft.com/office/drawing/2014/main" id="{C1AB1580-6798-599C-7492-CBDA67CA90AC}"/>
              </a:ext>
            </a:extLst>
          </p:cNvPr>
          <p:cNvSpPr>
            <a:spLocks/>
          </p:cNvSpPr>
          <p:nvPr/>
        </p:nvSpPr>
        <p:spPr bwMode="auto">
          <a:xfrm>
            <a:off x="462473" y="900683"/>
            <a:ext cx="1292115" cy="1963294"/>
          </a:xfrm>
          <a:custGeom>
            <a:avLst/>
            <a:gdLst>
              <a:gd name="T0" fmla="*/ 1133 w 1144"/>
              <a:gd name="T1" fmla="*/ 1016 h 1981"/>
              <a:gd name="T2" fmla="*/ 828 w 1144"/>
              <a:gd name="T3" fmla="*/ 1186 h 1981"/>
              <a:gd name="T4" fmla="*/ 606 w 1144"/>
              <a:gd name="T5" fmla="*/ 1309 h 1981"/>
              <a:gd name="T6" fmla="*/ 580 w 1144"/>
              <a:gd name="T7" fmla="*/ 957 h 1981"/>
              <a:gd name="T8" fmla="*/ 706 w 1144"/>
              <a:gd name="T9" fmla="*/ 850 h 1981"/>
              <a:gd name="T10" fmla="*/ 868 w 1144"/>
              <a:gd name="T11" fmla="*/ 714 h 1981"/>
              <a:gd name="T12" fmla="*/ 864 w 1144"/>
              <a:gd name="T13" fmla="*/ 707 h 1981"/>
              <a:gd name="T14" fmla="*/ 672 w 1144"/>
              <a:gd name="T15" fmla="*/ 795 h 1981"/>
              <a:gd name="T16" fmla="*/ 571 w 1144"/>
              <a:gd name="T17" fmla="*/ 841 h 1981"/>
              <a:gd name="T18" fmla="*/ 508 w 1144"/>
              <a:gd name="T19" fmla="*/ 12 h 1981"/>
              <a:gd name="T20" fmla="*/ 490 w 1144"/>
              <a:gd name="T21" fmla="*/ 12 h 1981"/>
              <a:gd name="T22" fmla="*/ 443 w 1144"/>
              <a:gd name="T23" fmla="*/ 634 h 1981"/>
              <a:gd name="T24" fmla="*/ 393 w 1144"/>
              <a:gd name="T25" fmla="*/ 589 h 1981"/>
              <a:gd name="T26" fmla="*/ 280 w 1144"/>
              <a:gd name="T27" fmla="*/ 488 h 1981"/>
              <a:gd name="T28" fmla="*/ 275 w 1144"/>
              <a:gd name="T29" fmla="*/ 492 h 1981"/>
              <a:gd name="T30" fmla="*/ 355 w 1144"/>
              <a:gd name="T31" fmla="*/ 621 h 1981"/>
              <a:gd name="T32" fmla="*/ 434 w 1144"/>
              <a:gd name="T33" fmla="*/ 748 h 1981"/>
              <a:gd name="T34" fmla="*/ 420 w 1144"/>
              <a:gd name="T35" fmla="*/ 935 h 1981"/>
              <a:gd name="T36" fmla="*/ 404 w 1144"/>
              <a:gd name="T37" fmla="*/ 1149 h 1981"/>
              <a:gd name="T38" fmla="*/ 279 w 1144"/>
              <a:gd name="T39" fmla="*/ 1057 h 1981"/>
              <a:gd name="T40" fmla="*/ 12 w 1144"/>
              <a:gd name="T41" fmla="*/ 861 h 1981"/>
              <a:gd name="T42" fmla="*/ 2 w 1144"/>
              <a:gd name="T43" fmla="*/ 871 h 1981"/>
              <a:gd name="T44" fmla="*/ 194 w 1144"/>
              <a:gd name="T45" fmla="*/ 1140 h 1981"/>
              <a:gd name="T46" fmla="*/ 384 w 1144"/>
              <a:gd name="T47" fmla="*/ 1407 h 1981"/>
              <a:gd name="T48" fmla="*/ 345 w 1144"/>
              <a:gd name="T49" fmla="*/ 1923 h 1981"/>
              <a:gd name="T50" fmla="*/ 399 w 1144"/>
              <a:gd name="T51" fmla="*/ 1981 h 1981"/>
              <a:gd name="T52" fmla="*/ 499 w 1144"/>
              <a:gd name="T53" fmla="*/ 1981 h 1981"/>
              <a:gd name="T54" fmla="*/ 599 w 1144"/>
              <a:gd name="T55" fmla="*/ 1981 h 1981"/>
              <a:gd name="T56" fmla="*/ 653 w 1144"/>
              <a:gd name="T57" fmla="*/ 1923 h 1981"/>
              <a:gd name="T58" fmla="*/ 623 w 1144"/>
              <a:gd name="T59" fmla="*/ 1536 h 1981"/>
              <a:gd name="T60" fmla="*/ 627 w 1144"/>
              <a:gd name="T61" fmla="*/ 1534 h 1981"/>
              <a:gd name="T62" fmla="*/ 893 w 1144"/>
              <a:gd name="T63" fmla="*/ 1271 h 1981"/>
              <a:gd name="T64" fmla="*/ 1141 w 1144"/>
              <a:gd name="T65" fmla="*/ 1026 h 1981"/>
              <a:gd name="T66" fmla="*/ 1133 w 1144"/>
              <a:gd name="T67" fmla="*/ 1016 h 1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4" h="1981">
                <a:moveTo>
                  <a:pt x="1133" y="1016"/>
                </a:moveTo>
                <a:cubicBezTo>
                  <a:pt x="828" y="1186"/>
                  <a:pt x="828" y="1186"/>
                  <a:pt x="828" y="1186"/>
                </a:cubicBezTo>
                <a:cubicBezTo>
                  <a:pt x="606" y="1309"/>
                  <a:pt x="606" y="1309"/>
                  <a:pt x="606" y="1309"/>
                </a:cubicBezTo>
                <a:cubicBezTo>
                  <a:pt x="580" y="957"/>
                  <a:pt x="580" y="957"/>
                  <a:pt x="580" y="957"/>
                </a:cubicBezTo>
                <a:cubicBezTo>
                  <a:pt x="706" y="850"/>
                  <a:pt x="706" y="850"/>
                  <a:pt x="706" y="850"/>
                </a:cubicBezTo>
                <a:cubicBezTo>
                  <a:pt x="868" y="714"/>
                  <a:pt x="868" y="714"/>
                  <a:pt x="868" y="714"/>
                </a:cubicBezTo>
                <a:cubicBezTo>
                  <a:pt x="870" y="712"/>
                  <a:pt x="866" y="706"/>
                  <a:pt x="864" y="707"/>
                </a:cubicBezTo>
                <a:cubicBezTo>
                  <a:pt x="672" y="795"/>
                  <a:pt x="672" y="795"/>
                  <a:pt x="672" y="795"/>
                </a:cubicBezTo>
                <a:cubicBezTo>
                  <a:pt x="571" y="841"/>
                  <a:pt x="571" y="841"/>
                  <a:pt x="571" y="841"/>
                </a:cubicBezTo>
                <a:cubicBezTo>
                  <a:pt x="508" y="12"/>
                  <a:pt x="508" y="12"/>
                  <a:pt x="508" y="12"/>
                </a:cubicBezTo>
                <a:cubicBezTo>
                  <a:pt x="507" y="0"/>
                  <a:pt x="491" y="0"/>
                  <a:pt x="490" y="12"/>
                </a:cubicBezTo>
                <a:cubicBezTo>
                  <a:pt x="443" y="634"/>
                  <a:pt x="443" y="634"/>
                  <a:pt x="443" y="634"/>
                </a:cubicBezTo>
                <a:cubicBezTo>
                  <a:pt x="393" y="589"/>
                  <a:pt x="393" y="589"/>
                  <a:pt x="393" y="589"/>
                </a:cubicBezTo>
                <a:cubicBezTo>
                  <a:pt x="280" y="488"/>
                  <a:pt x="280" y="488"/>
                  <a:pt x="280" y="488"/>
                </a:cubicBezTo>
                <a:cubicBezTo>
                  <a:pt x="278" y="487"/>
                  <a:pt x="275" y="491"/>
                  <a:pt x="275" y="492"/>
                </a:cubicBezTo>
                <a:cubicBezTo>
                  <a:pt x="355" y="621"/>
                  <a:pt x="355" y="621"/>
                  <a:pt x="355" y="621"/>
                </a:cubicBezTo>
                <a:cubicBezTo>
                  <a:pt x="434" y="748"/>
                  <a:pt x="434" y="748"/>
                  <a:pt x="434" y="748"/>
                </a:cubicBezTo>
                <a:cubicBezTo>
                  <a:pt x="420" y="935"/>
                  <a:pt x="420" y="935"/>
                  <a:pt x="420" y="935"/>
                </a:cubicBezTo>
                <a:cubicBezTo>
                  <a:pt x="404" y="1149"/>
                  <a:pt x="404" y="1149"/>
                  <a:pt x="404" y="1149"/>
                </a:cubicBezTo>
                <a:cubicBezTo>
                  <a:pt x="279" y="1057"/>
                  <a:pt x="279" y="1057"/>
                  <a:pt x="279" y="1057"/>
                </a:cubicBezTo>
                <a:cubicBezTo>
                  <a:pt x="12" y="861"/>
                  <a:pt x="12" y="861"/>
                  <a:pt x="12" y="861"/>
                </a:cubicBezTo>
                <a:cubicBezTo>
                  <a:pt x="9" y="859"/>
                  <a:pt x="0" y="868"/>
                  <a:pt x="2" y="871"/>
                </a:cubicBezTo>
                <a:cubicBezTo>
                  <a:pt x="194" y="1140"/>
                  <a:pt x="194" y="1140"/>
                  <a:pt x="194" y="1140"/>
                </a:cubicBezTo>
                <a:cubicBezTo>
                  <a:pt x="384" y="1407"/>
                  <a:pt x="384" y="1407"/>
                  <a:pt x="384" y="1407"/>
                </a:cubicBezTo>
                <a:cubicBezTo>
                  <a:pt x="345" y="1923"/>
                  <a:pt x="345" y="1923"/>
                  <a:pt x="345" y="1923"/>
                </a:cubicBezTo>
                <a:cubicBezTo>
                  <a:pt x="343" y="1954"/>
                  <a:pt x="368" y="1981"/>
                  <a:pt x="399" y="1981"/>
                </a:cubicBezTo>
                <a:cubicBezTo>
                  <a:pt x="499" y="1981"/>
                  <a:pt x="499" y="1981"/>
                  <a:pt x="499" y="1981"/>
                </a:cubicBezTo>
                <a:cubicBezTo>
                  <a:pt x="599" y="1981"/>
                  <a:pt x="599" y="1981"/>
                  <a:pt x="599" y="1981"/>
                </a:cubicBezTo>
                <a:cubicBezTo>
                  <a:pt x="630" y="1981"/>
                  <a:pt x="655" y="1954"/>
                  <a:pt x="653" y="1923"/>
                </a:cubicBezTo>
                <a:cubicBezTo>
                  <a:pt x="623" y="1536"/>
                  <a:pt x="623" y="1536"/>
                  <a:pt x="623" y="1536"/>
                </a:cubicBezTo>
                <a:cubicBezTo>
                  <a:pt x="625" y="1536"/>
                  <a:pt x="626" y="1535"/>
                  <a:pt x="627" y="1534"/>
                </a:cubicBezTo>
                <a:cubicBezTo>
                  <a:pt x="893" y="1271"/>
                  <a:pt x="893" y="1271"/>
                  <a:pt x="893" y="1271"/>
                </a:cubicBezTo>
                <a:cubicBezTo>
                  <a:pt x="1141" y="1026"/>
                  <a:pt x="1141" y="1026"/>
                  <a:pt x="1141" y="1026"/>
                </a:cubicBezTo>
                <a:cubicBezTo>
                  <a:pt x="1144" y="1023"/>
                  <a:pt x="1137" y="1014"/>
                  <a:pt x="1133" y="101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2348591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31" presetClass="entr" presetSubtype="0" fill="hold" nodeType="withEffect">
                                  <p:stCondLst>
                                    <p:cond delay="0"/>
                                  </p:stCondLst>
                                  <p:childTnLst>
                                    <p:set>
                                      <p:cBhvr>
                                        <p:cTn id="15" dur="1" fill="hold">
                                          <p:stCondLst>
                                            <p:cond delay="0"/>
                                          </p:stCondLst>
                                        </p:cTn>
                                        <p:tgtEl>
                                          <p:spTgt spid="2111"/>
                                        </p:tgtEl>
                                        <p:attrNameLst>
                                          <p:attrName>style.visibility</p:attrName>
                                        </p:attrNameLst>
                                      </p:cBhvr>
                                      <p:to>
                                        <p:strVal val="visible"/>
                                      </p:to>
                                    </p:set>
                                    <p:anim calcmode="lin" valueType="num">
                                      <p:cBhvr>
                                        <p:cTn id="16" dur="1000" fill="hold"/>
                                        <p:tgtEl>
                                          <p:spTgt spid="2111"/>
                                        </p:tgtEl>
                                        <p:attrNameLst>
                                          <p:attrName>ppt_w</p:attrName>
                                        </p:attrNameLst>
                                      </p:cBhvr>
                                      <p:tavLst>
                                        <p:tav tm="0">
                                          <p:val>
                                            <p:fltVal val="0"/>
                                          </p:val>
                                        </p:tav>
                                        <p:tav tm="100000">
                                          <p:val>
                                            <p:strVal val="#ppt_w"/>
                                          </p:val>
                                        </p:tav>
                                      </p:tavLst>
                                    </p:anim>
                                    <p:anim calcmode="lin" valueType="num">
                                      <p:cBhvr>
                                        <p:cTn id="17" dur="1000" fill="hold"/>
                                        <p:tgtEl>
                                          <p:spTgt spid="2111"/>
                                        </p:tgtEl>
                                        <p:attrNameLst>
                                          <p:attrName>ppt_h</p:attrName>
                                        </p:attrNameLst>
                                      </p:cBhvr>
                                      <p:tavLst>
                                        <p:tav tm="0">
                                          <p:val>
                                            <p:fltVal val="0"/>
                                          </p:val>
                                        </p:tav>
                                        <p:tav tm="100000">
                                          <p:val>
                                            <p:strVal val="#ppt_h"/>
                                          </p:val>
                                        </p:tav>
                                      </p:tavLst>
                                    </p:anim>
                                    <p:anim calcmode="lin" valueType="num">
                                      <p:cBhvr>
                                        <p:cTn id="18" dur="1000" fill="hold"/>
                                        <p:tgtEl>
                                          <p:spTgt spid="2111"/>
                                        </p:tgtEl>
                                        <p:attrNameLst>
                                          <p:attrName>style.rotation</p:attrName>
                                        </p:attrNameLst>
                                      </p:cBhvr>
                                      <p:tavLst>
                                        <p:tav tm="0">
                                          <p:val>
                                            <p:fltVal val="90"/>
                                          </p:val>
                                        </p:tav>
                                        <p:tav tm="100000">
                                          <p:val>
                                            <p:fltVal val="0"/>
                                          </p:val>
                                        </p:tav>
                                      </p:tavLst>
                                    </p:anim>
                                    <p:animEffect transition="in" filter="fade">
                                      <p:cBhvr>
                                        <p:cTn id="19" dur="1000"/>
                                        <p:tgtEl>
                                          <p:spTgt spid="211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160"/>
                                        </p:tgtEl>
                                        <p:attrNameLst>
                                          <p:attrName>style.visibility</p:attrName>
                                        </p:attrNameLst>
                                      </p:cBhvr>
                                      <p:to>
                                        <p:strVal val="visible"/>
                                      </p:to>
                                    </p:set>
                                    <p:animEffect transition="in" filter="fade">
                                      <p:cBhvr>
                                        <p:cTn id="22" dur="1000"/>
                                        <p:tgtEl>
                                          <p:spTgt spid="2160"/>
                                        </p:tgtEl>
                                      </p:cBhvr>
                                    </p:animEffect>
                                    <p:anim calcmode="lin" valueType="num">
                                      <p:cBhvr>
                                        <p:cTn id="23" dur="1000" fill="hold"/>
                                        <p:tgtEl>
                                          <p:spTgt spid="2160"/>
                                        </p:tgtEl>
                                        <p:attrNameLst>
                                          <p:attrName>ppt_x</p:attrName>
                                        </p:attrNameLst>
                                      </p:cBhvr>
                                      <p:tavLst>
                                        <p:tav tm="0">
                                          <p:val>
                                            <p:strVal val="#ppt_x"/>
                                          </p:val>
                                        </p:tav>
                                        <p:tav tm="100000">
                                          <p:val>
                                            <p:strVal val="#ppt_x"/>
                                          </p:val>
                                        </p:tav>
                                      </p:tavLst>
                                    </p:anim>
                                    <p:anim calcmode="lin" valueType="num">
                                      <p:cBhvr>
                                        <p:cTn id="24" dur="1000" fill="hold"/>
                                        <p:tgtEl>
                                          <p:spTgt spid="21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6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B45F1FF-3289-3EB0-DA1D-8744DE582E11}"/>
              </a:ext>
            </a:extLst>
          </p:cNvPr>
          <p:cNvCxnSpPr>
            <a:stCxn id="15" idx="2"/>
          </p:cNvCxnSpPr>
          <p:nvPr/>
        </p:nvCxnSpPr>
        <p:spPr>
          <a:xfrm flipH="1" flipV="1">
            <a:off x="550718" y="2954788"/>
            <a:ext cx="3597638" cy="24698"/>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E61FB5B-54E2-BA15-5965-2A4C34E75837}"/>
              </a:ext>
            </a:extLst>
          </p:cNvPr>
          <p:cNvCxnSpPr/>
          <p:nvPr/>
        </p:nvCxnSpPr>
        <p:spPr>
          <a:xfrm flipH="1" flipV="1">
            <a:off x="550718" y="5043361"/>
            <a:ext cx="3597638" cy="24698"/>
          </a:xfrm>
          <a:prstGeom prst="line">
            <a:avLst/>
          </a:prstGeom>
          <a:ln w="15875">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C7C3957-1E46-4C4F-4214-CEA8C48A0383}"/>
              </a:ext>
            </a:extLst>
          </p:cNvPr>
          <p:cNvCxnSpPr/>
          <p:nvPr/>
        </p:nvCxnSpPr>
        <p:spPr>
          <a:xfrm flipH="1" flipV="1">
            <a:off x="7938654" y="2954788"/>
            <a:ext cx="3597638" cy="24698"/>
          </a:xfrm>
          <a:prstGeom prst="line">
            <a:avLst/>
          </a:prstGeom>
          <a:ln w="15875">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BD4CFA4-142F-E128-A1AB-2155FC92C09A}"/>
              </a:ext>
            </a:extLst>
          </p:cNvPr>
          <p:cNvCxnSpPr/>
          <p:nvPr/>
        </p:nvCxnSpPr>
        <p:spPr>
          <a:xfrm flipH="1" flipV="1">
            <a:off x="7938654" y="5043361"/>
            <a:ext cx="3597638" cy="24698"/>
          </a:xfrm>
          <a:prstGeom prst="line">
            <a:avLst/>
          </a:prstGeom>
          <a:ln w="15875">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3886B16-67C3-B8EC-8376-0D9BCC056643}"/>
              </a:ext>
            </a:extLst>
          </p:cNvPr>
          <p:cNvGrpSpPr/>
          <p:nvPr/>
        </p:nvGrpSpPr>
        <p:grpSpPr>
          <a:xfrm rot="10800000">
            <a:off x="3830782" y="1128530"/>
            <a:ext cx="4530435" cy="4600940"/>
            <a:chOff x="5199578" y="1471027"/>
            <a:chExt cx="2670765" cy="2712329"/>
          </a:xfrm>
        </p:grpSpPr>
        <p:grpSp>
          <p:nvGrpSpPr>
            <p:cNvPr id="24" name="Group 23">
              <a:extLst>
                <a:ext uri="{FF2B5EF4-FFF2-40B4-BE49-F238E27FC236}">
                  <a16:creationId xmlns:a16="http://schemas.microsoft.com/office/drawing/2014/main" id="{1D6F29CC-1B1A-0404-1042-8B2F355C98E5}"/>
                </a:ext>
              </a:extLst>
            </p:cNvPr>
            <p:cNvGrpSpPr/>
            <p:nvPr/>
          </p:nvGrpSpPr>
          <p:grpSpPr>
            <a:xfrm rot="16200000">
              <a:off x="6571178" y="1471027"/>
              <a:ext cx="1278383" cy="1278383"/>
              <a:chOff x="6591960" y="2904973"/>
              <a:chExt cx="1278383" cy="1278383"/>
            </a:xfrm>
          </p:grpSpPr>
          <p:sp>
            <p:nvSpPr>
              <p:cNvPr id="25" name="Teardrop 24">
                <a:extLst>
                  <a:ext uri="{FF2B5EF4-FFF2-40B4-BE49-F238E27FC236}">
                    <a16:creationId xmlns:a16="http://schemas.microsoft.com/office/drawing/2014/main" id="{B13A2CD1-EBB6-F096-3A0E-EC01C2760423}"/>
                  </a:ext>
                </a:extLst>
              </p:cNvPr>
              <p:cNvSpPr/>
              <p:nvPr/>
            </p:nvSpPr>
            <p:spPr>
              <a:xfrm rot="13500000">
                <a:off x="6591960" y="2904973"/>
                <a:ext cx="1278383" cy="1278383"/>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nut 25">
                <a:extLst>
                  <a:ext uri="{FF2B5EF4-FFF2-40B4-BE49-F238E27FC236}">
                    <a16:creationId xmlns:a16="http://schemas.microsoft.com/office/drawing/2014/main" id="{7B8B5BEC-6D3E-AD12-81E2-60085BD981FA}"/>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1" name="Group 20">
              <a:extLst>
                <a:ext uri="{FF2B5EF4-FFF2-40B4-BE49-F238E27FC236}">
                  <a16:creationId xmlns:a16="http://schemas.microsoft.com/office/drawing/2014/main" id="{7A933C5A-0F33-BC74-3E26-6602FF42B74B}"/>
                </a:ext>
              </a:extLst>
            </p:cNvPr>
            <p:cNvGrpSpPr/>
            <p:nvPr/>
          </p:nvGrpSpPr>
          <p:grpSpPr>
            <a:xfrm rot="10800000">
              <a:off x="5199578" y="1471027"/>
              <a:ext cx="1278383" cy="1278383"/>
              <a:chOff x="6591960" y="2904973"/>
              <a:chExt cx="1278383" cy="1278383"/>
            </a:xfrm>
          </p:grpSpPr>
          <p:sp>
            <p:nvSpPr>
              <p:cNvPr id="22" name="Teardrop 21">
                <a:extLst>
                  <a:ext uri="{FF2B5EF4-FFF2-40B4-BE49-F238E27FC236}">
                    <a16:creationId xmlns:a16="http://schemas.microsoft.com/office/drawing/2014/main" id="{9E580F9F-B5A2-52C2-2F9A-8685AF4CCDAE}"/>
                  </a:ext>
                </a:extLst>
              </p:cNvPr>
              <p:cNvSpPr/>
              <p:nvPr/>
            </p:nvSpPr>
            <p:spPr>
              <a:xfrm rot="13500000">
                <a:off x="6591960" y="2904973"/>
                <a:ext cx="1278383" cy="1278383"/>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nut 22">
                <a:extLst>
                  <a:ext uri="{FF2B5EF4-FFF2-40B4-BE49-F238E27FC236}">
                    <a16:creationId xmlns:a16="http://schemas.microsoft.com/office/drawing/2014/main" id="{E5CAFC90-C425-4117-6553-76DC0EE619B5}"/>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Group 17">
              <a:extLst>
                <a:ext uri="{FF2B5EF4-FFF2-40B4-BE49-F238E27FC236}">
                  <a16:creationId xmlns:a16="http://schemas.microsoft.com/office/drawing/2014/main" id="{57B5DB5E-9BB5-D11A-4181-DE338D9C40BA}"/>
                </a:ext>
              </a:extLst>
            </p:cNvPr>
            <p:cNvGrpSpPr/>
            <p:nvPr/>
          </p:nvGrpSpPr>
          <p:grpSpPr>
            <a:xfrm rot="5400000">
              <a:off x="5199578" y="2904973"/>
              <a:ext cx="1278383" cy="1278383"/>
              <a:chOff x="6591960" y="2904973"/>
              <a:chExt cx="1278383" cy="1278383"/>
            </a:xfrm>
          </p:grpSpPr>
          <p:sp>
            <p:nvSpPr>
              <p:cNvPr id="19" name="Teardrop 18">
                <a:extLst>
                  <a:ext uri="{FF2B5EF4-FFF2-40B4-BE49-F238E27FC236}">
                    <a16:creationId xmlns:a16="http://schemas.microsoft.com/office/drawing/2014/main" id="{1B1409F9-FCBB-BFDB-592C-DEF89C05DA29}"/>
                  </a:ext>
                </a:extLst>
              </p:cNvPr>
              <p:cNvSpPr/>
              <p:nvPr/>
            </p:nvSpPr>
            <p:spPr>
              <a:xfrm rot="13500000">
                <a:off x="6591960" y="2904973"/>
                <a:ext cx="1278383" cy="127838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nut 19">
                <a:extLst>
                  <a:ext uri="{FF2B5EF4-FFF2-40B4-BE49-F238E27FC236}">
                    <a16:creationId xmlns:a16="http://schemas.microsoft.com/office/drawing/2014/main" id="{713C089B-7F0B-05E5-2250-D12B6D940B72}"/>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7" name="Group 16">
              <a:extLst>
                <a:ext uri="{FF2B5EF4-FFF2-40B4-BE49-F238E27FC236}">
                  <a16:creationId xmlns:a16="http://schemas.microsoft.com/office/drawing/2014/main" id="{9806C6DE-1551-00C5-8A07-815DB839A413}"/>
                </a:ext>
              </a:extLst>
            </p:cNvPr>
            <p:cNvGrpSpPr/>
            <p:nvPr/>
          </p:nvGrpSpPr>
          <p:grpSpPr>
            <a:xfrm>
              <a:off x="6591960" y="2904973"/>
              <a:ext cx="1278383" cy="1278383"/>
              <a:chOff x="6591960" y="2904973"/>
              <a:chExt cx="1278383" cy="1278383"/>
            </a:xfrm>
          </p:grpSpPr>
          <p:sp>
            <p:nvSpPr>
              <p:cNvPr id="15" name="Teardrop 14">
                <a:extLst>
                  <a:ext uri="{FF2B5EF4-FFF2-40B4-BE49-F238E27FC236}">
                    <a16:creationId xmlns:a16="http://schemas.microsoft.com/office/drawing/2014/main" id="{A8F1EB4A-37A1-529C-DCF1-374142D562CD}"/>
                  </a:ext>
                </a:extLst>
              </p:cNvPr>
              <p:cNvSpPr/>
              <p:nvPr/>
            </p:nvSpPr>
            <p:spPr>
              <a:xfrm rot="13500000">
                <a:off x="6591960" y="2904973"/>
                <a:ext cx="1278383" cy="12783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nut 15">
                <a:extLst>
                  <a:ext uri="{FF2B5EF4-FFF2-40B4-BE49-F238E27FC236}">
                    <a16:creationId xmlns:a16="http://schemas.microsoft.com/office/drawing/2014/main" id="{1BF53911-778B-2150-3943-BD9A74EFDFB9}"/>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53" name="Group 52">
            <a:extLst>
              <a:ext uri="{FF2B5EF4-FFF2-40B4-BE49-F238E27FC236}">
                <a16:creationId xmlns:a16="http://schemas.microsoft.com/office/drawing/2014/main" id="{9060AB78-9A69-85BD-0788-F12FD88A1362}"/>
              </a:ext>
            </a:extLst>
          </p:cNvPr>
          <p:cNvGrpSpPr/>
          <p:nvPr/>
        </p:nvGrpSpPr>
        <p:grpSpPr>
          <a:xfrm rot="6300000">
            <a:off x="4874991" y="2170411"/>
            <a:ext cx="2442018" cy="2441128"/>
            <a:chOff x="374445" y="1606131"/>
            <a:chExt cx="4031673" cy="4030203"/>
          </a:xfrm>
        </p:grpSpPr>
        <p:sp>
          <p:nvSpPr>
            <p:cNvPr id="41" name="Freeform 40">
              <a:extLst>
                <a:ext uri="{FF2B5EF4-FFF2-40B4-BE49-F238E27FC236}">
                  <a16:creationId xmlns:a16="http://schemas.microsoft.com/office/drawing/2014/main" id="{E5F271B3-C594-9E7B-A2D1-E566E9A761CE}"/>
                </a:ext>
              </a:extLst>
            </p:cNvPr>
            <p:cNvSpPr/>
            <p:nvPr/>
          </p:nvSpPr>
          <p:spPr>
            <a:xfrm rot="5400000">
              <a:off x="2422119" y="1588842"/>
              <a:ext cx="1964135" cy="1998714"/>
            </a:xfrm>
            <a:custGeom>
              <a:avLst/>
              <a:gdLst>
                <a:gd name="connsiteX0" fmla="*/ 0 w 1964135"/>
                <a:gd name="connsiteY0" fmla="*/ 1998714 h 1998714"/>
                <a:gd name="connsiteX1" fmla="*/ 9673 w 1964135"/>
                <a:gd name="connsiteY1" fmla="*/ 1807155 h 1998714"/>
                <a:gd name="connsiteX2" fmla="*/ 1808994 w 1964135"/>
                <a:gd name="connsiteY2" fmla="*/ 7834 h 1998714"/>
                <a:gd name="connsiteX3" fmla="*/ 1964135 w 1964135"/>
                <a:gd name="connsiteY3" fmla="*/ 0 h 1998714"/>
                <a:gd name="connsiteX4" fmla="*/ 1964135 w 1964135"/>
                <a:gd name="connsiteY4" fmla="*/ 238957 h 1998714"/>
                <a:gd name="connsiteX5" fmla="*/ 1833425 w 1964135"/>
                <a:gd name="connsiteY5" fmla="*/ 245557 h 1998714"/>
                <a:gd name="connsiteX6" fmla="*/ 247396 w 1964135"/>
                <a:gd name="connsiteY6" fmla="*/ 1831586 h 1998714"/>
                <a:gd name="connsiteX7" fmla="*/ 238957 w 1964135"/>
                <a:gd name="connsiteY7" fmla="*/ 1998714 h 1998714"/>
                <a:gd name="connsiteX8" fmla="*/ 0 w 1964135"/>
                <a:gd name="connsiteY8" fmla="*/ 1998714 h 199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4135" h="1998714">
                  <a:moveTo>
                    <a:pt x="0" y="1998714"/>
                  </a:moveTo>
                  <a:lnTo>
                    <a:pt x="9673" y="1807155"/>
                  </a:lnTo>
                  <a:cubicBezTo>
                    <a:pt x="106022" y="858424"/>
                    <a:pt x="860263" y="104182"/>
                    <a:pt x="1808994" y="7834"/>
                  </a:cubicBezTo>
                  <a:lnTo>
                    <a:pt x="1964135" y="0"/>
                  </a:lnTo>
                  <a:lnTo>
                    <a:pt x="1964135" y="238957"/>
                  </a:lnTo>
                  <a:lnTo>
                    <a:pt x="1833425" y="245557"/>
                  </a:lnTo>
                  <a:cubicBezTo>
                    <a:pt x="997157" y="330485"/>
                    <a:pt x="332324" y="995318"/>
                    <a:pt x="247396" y="1831586"/>
                  </a:cubicBezTo>
                  <a:lnTo>
                    <a:pt x="238957" y="1998714"/>
                  </a:lnTo>
                  <a:lnTo>
                    <a:pt x="0" y="19987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a:p>
          </p:txBody>
        </p:sp>
        <p:sp>
          <p:nvSpPr>
            <p:cNvPr id="40" name="Freeform 39">
              <a:extLst>
                <a:ext uri="{FF2B5EF4-FFF2-40B4-BE49-F238E27FC236}">
                  <a16:creationId xmlns:a16="http://schemas.microsoft.com/office/drawing/2014/main" id="{326E56BA-7169-BB61-F352-A617984FE152}"/>
                </a:ext>
              </a:extLst>
            </p:cNvPr>
            <p:cNvSpPr/>
            <p:nvPr/>
          </p:nvSpPr>
          <p:spPr>
            <a:xfrm rot="5400000">
              <a:off x="386417" y="1597573"/>
              <a:ext cx="1963294" cy="1982091"/>
            </a:xfrm>
            <a:custGeom>
              <a:avLst/>
              <a:gdLst>
                <a:gd name="connsiteX0" fmla="*/ 0 w 1963294"/>
                <a:gd name="connsiteY0" fmla="*/ 0 h 1982091"/>
                <a:gd name="connsiteX1" fmla="*/ 238956 w 1963294"/>
                <a:gd name="connsiteY1" fmla="*/ 0 h 1982091"/>
                <a:gd name="connsiteX2" fmla="*/ 246556 w 1963294"/>
                <a:gd name="connsiteY2" fmla="*/ 150505 h 1982091"/>
                <a:gd name="connsiteX3" fmla="*/ 1832585 w 1963294"/>
                <a:gd name="connsiteY3" fmla="*/ 1736534 h 1982091"/>
                <a:gd name="connsiteX4" fmla="*/ 1963294 w 1963294"/>
                <a:gd name="connsiteY4" fmla="*/ 1743134 h 1982091"/>
                <a:gd name="connsiteX5" fmla="*/ 1963294 w 1963294"/>
                <a:gd name="connsiteY5" fmla="*/ 1982091 h 1982091"/>
                <a:gd name="connsiteX6" fmla="*/ 1808154 w 1963294"/>
                <a:gd name="connsiteY6" fmla="*/ 1974257 h 1982091"/>
                <a:gd name="connsiteX7" fmla="*/ 8833 w 1963294"/>
                <a:gd name="connsiteY7" fmla="*/ 174936 h 1982091"/>
                <a:gd name="connsiteX8" fmla="*/ 0 w 1963294"/>
                <a:gd name="connsiteY8" fmla="*/ 0 h 198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3294" h="1982091">
                  <a:moveTo>
                    <a:pt x="0" y="0"/>
                  </a:moveTo>
                  <a:lnTo>
                    <a:pt x="238956" y="0"/>
                  </a:lnTo>
                  <a:lnTo>
                    <a:pt x="246556" y="150505"/>
                  </a:lnTo>
                  <a:cubicBezTo>
                    <a:pt x="331484" y="986773"/>
                    <a:pt x="996317" y="1651606"/>
                    <a:pt x="1832585" y="1736534"/>
                  </a:cubicBezTo>
                  <a:lnTo>
                    <a:pt x="1963294" y="1743134"/>
                  </a:lnTo>
                  <a:lnTo>
                    <a:pt x="1963294" y="1982091"/>
                  </a:lnTo>
                  <a:lnTo>
                    <a:pt x="1808154" y="1974257"/>
                  </a:lnTo>
                  <a:cubicBezTo>
                    <a:pt x="859423" y="1877908"/>
                    <a:pt x="105182" y="1123667"/>
                    <a:pt x="8833" y="174936"/>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a:p>
          </p:txBody>
        </p:sp>
        <p:sp>
          <p:nvSpPr>
            <p:cNvPr id="34" name="Freeform 33">
              <a:extLst>
                <a:ext uri="{FF2B5EF4-FFF2-40B4-BE49-F238E27FC236}">
                  <a16:creationId xmlns:a16="http://schemas.microsoft.com/office/drawing/2014/main" id="{A058303C-6B81-5B5C-D654-3CD9E07AE6E7}"/>
                </a:ext>
              </a:extLst>
            </p:cNvPr>
            <p:cNvSpPr/>
            <p:nvPr/>
          </p:nvSpPr>
          <p:spPr>
            <a:xfrm rot="5400000">
              <a:off x="357022" y="3633408"/>
              <a:ext cx="2019511" cy="1984665"/>
            </a:xfrm>
            <a:custGeom>
              <a:avLst/>
              <a:gdLst>
                <a:gd name="connsiteX0" fmla="*/ 0 w 2019511"/>
                <a:gd name="connsiteY0" fmla="*/ 1984400 h 1984665"/>
                <a:gd name="connsiteX1" fmla="*/ 0 w 2019511"/>
                <a:gd name="connsiteY1" fmla="*/ 1745443 h 1984665"/>
                <a:gd name="connsiteX2" fmla="*/ 5248 w 2019511"/>
                <a:gd name="connsiteY2" fmla="*/ 1745708 h 1984665"/>
                <a:gd name="connsiteX3" fmla="*/ 1772954 w 2019511"/>
                <a:gd name="connsiteY3" fmla="*/ 150505 h 1984665"/>
                <a:gd name="connsiteX4" fmla="*/ 1780554 w 2019511"/>
                <a:gd name="connsiteY4" fmla="*/ 0 h 1984665"/>
                <a:gd name="connsiteX5" fmla="*/ 2019511 w 2019511"/>
                <a:gd name="connsiteY5" fmla="*/ 0 h 1984665"/>
                <a:gd name="connsiteX6" fmla="*/ 2010677 w 2019511"/>
                <a:gd name="connsiteY6" fmla="*/ 174936 h 1984665"/>
                <a:gd name="connsiteX7" fmla="*/ 5248 w 2019511"/>
                <a:gd name="connsiteY7" fmla="*/ 1984665 h 1984665"/>
                <a:gd name="connsiteX8" fmla="*/ 0 w 2019511"/>
                <a:gd name="connsiteY8" fmla="*/ 1984400 h 1984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9511" h="1984665">
                  <a:moveTo>
                    <a:pt x="0" y="1984400"/>
                  </a:moveTo>
                  <a:lnTo>
                    <a:pt x="0" y="1745443"/>
                  </a:lnTo>
                  <a:lnTo>
                    <a:pt x="5248" y="1745708"/>
                  </a:lnTo>
                  <a:cubicBezTo>
                    <a:pt x="925258" y="1745708"/>
                    <a:pt x="1681960" y="1046506"/>
                    <a:pt x="1772954" y="150505"/>
                  </a:cubicBezTo>
                  <a:lnTo>
                    <a:pt x="1780554" y="0"/>
                  </a:lnTo>
                  <a:lnTo>
                    <a:pt x="2019511" y="0"/>
                  </a:lnTo>
                  <a:lnTo>
                    <a:pt x="2010677" y="174936"/>
                  </a:lnTo>
                  <a:cubicBezTo>
                    <a:pt x="1907446" y="1191434"/>
                    <a:pt x="1048982" y="1984665"/>
                    <a:pt x="5248" y="1984665"/>
                  </a:cubicBezTo>
                  <a:lnTo>
                    <a:pt x="0" y="198440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a:p>
          </p:txBody>
        </p:sp>
        <p:sp>
          <p:nvSpPr>
            <p:cNvPr id="32" name="Freeform 31">
              <a:extLst>
                <a:ext uri="{FF2B5EF4-FFF2-40B4-BE49-F238E27FC236}">
                  <a16:creationId xmlns:a16="http://schemas.microsoft.com/office/drawing/2014/main" id="{840C2274-8DFE-F52D-EB3D-F150ECC30EE6}"/>
                </a:ext>
              </a:extLst>
            </p:cNvPr>
            <p:cNvSpPr/>
            <p:nvPr/>
          </p:nvSpPr>
          <p:spPr>
            <a:xfrm rot="5400000">
              <a:off x="2395299" y="3625516"/>
              <a:ext cx="2020349" cy="2001288"/>
            </a:xfrm>
            <a:custGeom>
              <a:avLst/>
              <a:gdLst>
                <a:gd name="connsiteX0" fmla="*/ 0 w 2020349"/>
                <a:gd name="connsiteY0" fmla="*/ 239222 h 2001288"/>
                <a:gd name="connsiteX1" fmla="*/ 0 w 2020349"/>
                <a:gd name="connsiteY1" fmla="*/ 265 h 2001288"/>
                <a:gd name="connsiteX2" fmla="*/ 5248 w 2020349"/>
                <a:gd name="connsiteY2" fmla="*/ 0 h 2001288"/>
                <a:gd name="connsiteX3" fmla="*/ 2010676 w 2020349"/>
                <a:gd name="connsiteY3" fmla="*/ 1809729 h 2001288"/>
                <a:gd name="connsiteX4" fmla="*/ 2020349 w 2020349"/>
                <a:gd name="connsiteY4" fmla="*/ 2001288 h 2001288"/>
                <a:gd name="connsiteX5" fmla="*/ 1781392 w 2020349"/>
                <a:gd name="connsiteY5" fmla="*/ 2001288 h 2001288"/>
                <a:gd name="connsiteX6" fmla="*/ 1772953 w 2020349"/>
                <a:gd name="connsiteY6" fmla="*/ 1834160 h 2001288"/>
                <a:gd name="connsiteX7" fmla="*/ 5248 w 2020349"/>
                <a:gd name="connsiteY7" fmla="*/ 238957 h 2001288"/>
                <a:gd name="connsiteX8" fmla="*/ 0 w 2020349"/>
                <a:gd name="connsiteY8" fmla="*/ 239222 h 200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349" h="2001288">
                  <a:moveTo>
                    <a:pt x="0" y="239222"/>
                  </a:moveTo>
                  <a:lnTo>
                    <a:pt x="0" y="265"/>
                  </a:lnTo>
                  <a:lnTo>
                    <a:pt x="5248" y="0"/>
                  </a:lnTo>
                  <a:cubicBezTo>
                    <a:pt x="1048981" y="0"/>
                    <a:pt x="1907445" y="793231"/>
                    <a:pt x="2010676" y="1809729"/>
                  </a:cubicBezTo>
                  <a:lnTo>
                    <a:pt x="2020349" y="2001288"/>
                  </a:lnTo>
                  <a:lnTo>
                    <a:pt x="1781392" y="2001288"/>
                  </a:lnTo>
                  <a:lnTo>
                    <a:pt x="1772953" y="1834160"/>
                  </a:lnTo>
                  <a:cubicBezTo>
                    <a:pt x="1681959" y="938159"/>
                    <a:pt x="925257" y="238957"/>
                    <a:pt x="5248" y="238957"/>
                  </a:cubicBezTo>
                  <a:lnTo>
                    <a:pt x="0" y="239222"/>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a:p>
          </p:txBody>
        </p:sp>
        <p:sp>
          <p:nvSpPr>
            <p:cNvPr id="52" name="Oval 51">
              <a:extLst>
                <a:ext uri="{FF2B5EF4-FFF2-40B4-BE49-F238E27FC236}">
                  <a16:creationId xmlns:a16="http://schemas.microsoft.com/office/drawing/2014/main" id="{3B431FBC-9A38-33FB-E652-35C7A49783D1}"/>
                </a:ext>
              </a:extLst>
            </p:cNvPr>
            <p:cNvSpPr/>
            <p:nvPr/>
          </p:nvSpPr>
          <p:spPr>
            <a:xfrm>
              <a:off x="565666" y="1776821"/>
              <a:ext cx="3678326" cy="3678326"/>
            </a:xfrm>
            <a:prstGeom prst="ellipse">
              <a:avLst/>
            </a:pr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pic>
        <p:nvPicPr>
          <p:cNvPr id="58" name="Graphic 57" descr="Bullseye">
            <a:extLst>
              <a:ext uri="{FF2B5EF4-FFF2-40B4-BE49-F238E27FC236}">
                <a16:creationId xmlns:a16="http://schemas.microsoft.com/office/drawing/2014/main" id="{206B89C7-EA48-D9A4-398C-3B39AC917D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73776" y="2819144"/>
            <a:ext cx="553860" cy="553860"/>
          </a:xfrm>
          <a:prstGeom prst="rect">
            <a:avLst/>
          </a:prstGeom>
        </p:spPr>
      </p:pic>
      <p:sp>
        <p:nvSpPr>
          <p:cNvPr id="7" name="TextBox 6">
            <a:extLst>
              <a:ext uri="{FF2B5EF4-FFF2-40B4-BE49-F238E27FC236}">
                <a16:creationId xmlns:a16="http://schemas.microsoft.com/office/drawing/2014/main" id="{B95194CB-71FA-472A-6846-664D50BAA89C}"/>
              </a:ext>
            </a:extLst>
          </p:cNvPr>
          <p:cNvSpPr txBox="1"/>
          <p:nvPr/>
        </p:nvSpPr>
        <p:spPr>
          <a:xfrm>
            <a:off x="4693590" y="1775691"/>
            <a:ext cx="594450" cy="769441"/>
          </a:xfrm>
          <a:prstGeom prst="rect">
            <a:avLst/>
          </a:prstGeom>
          <a:noFill/>
        </p:spPr>
        <p:txBody>
          <a:bodyPr wrap="square" rtlCol="0">
            <a:spAutoFit/>
          </a:bodyPr>
          <a:lstStyle/>
          <a:p>
            <a:r>
              <a:rPr lang="en-US" sz="4400" b="1" dirty="0">
                <a:latin typeface="Montserrat ExtraBold" pitchFamily="2" charset="77"/>
              </a:rPr>
              <a:t>1</a:t>
            </a:r>
          </a:p>
        </p:txBody>
      </p:sp>
      <p:sp>
        <p:nvSpPr>
          <p:cNvPr id="9" name="TextBox 8">
            <a:extLst>
              <a:ext uri="{FF2B5EF4-FFF2-40B4-BE49-F238E27FC236}">
                <a16:creationId xmlns:a16="http://schemas.microsoft.com/office/drawing/2014/main" id="{3767F87A-C729-D3AD-4D92-BF0DAD1DA5B1}"/>
              </a:ext>
            </a:extLst>
          </p:cNvPr>
          <p:cNvSpPr txBox="1"/>
          <p:nvPr/>
        </p:nvSpPr>
        <p:spPr>
          <a:xfrm>
            <a:off x="4693590" y="4363028"/>
            <a:ext cx="594450" cy="769441"/>
          </a:xfrm>
          <a:prstGeom prst="rect">
            <a:avLst/>
          </a:prstGeom>
          <a:noFill/>
        </p:spPr>
        <p:txBody>
          <a:bodyPr wrap="square" rtlCol="0">
            <a:spAutoFit/>
          </a:bodyPr>
          <a:lstStyle/>
          <a:p>
            <a:r>
              <a:rPr lang="en-US" sz="4400" b="1" dirty="0">
                <a:latin typeface="Montserrat ExtraBold" pitchFamily="2" charset="77"/>
              </a:rPr>
              <a:t>3</a:t>
            </a:r>
          </a:p>
        </p:txBody>
      </p:sp>
      <p:sp>
        <p:nvSpPr>
          <p:cNvPr id="33" name="TextBox 32">
            <a:extLst>
              <a:ext uri="{FF2B5EF4-FFF2-40B4-BE49-F238E27FC236}">
                <a16:creationId xmlns:a16="http://schemas.microsoft.com/office/drawing/2014/main" id="{E9C905CE-6A93-1FBA-4698-EC0E77A4DB95}"/>
              </a:ext>
            </a:extLst>
          </p:cNvPr>
          <p:cNvSpPr txBox="1">
            <a:spLocks noChangeArrowheads="1"/>
          </p:cNvSpPr>
          <p:nvPr/>
        </p:nvSpPr>
        <p:spPr bwMode="auto">
          <a:xfrm>
            <a:off x="395485" y="2297840"/>
            <a:ext cx="3221972"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1400" b="1" dirty="0" err="1">
                <a:latin typeface="Calibri" panose="020F0502020204030204" pitchFamily="34" charset="0"/>
                <a:cs typeface="Calibri" panose="020F0502020204030204" pitchFamily="34" charset="0"/>
              </a:rPr>
              <a:t>This</a:t>
            </a:r>
            <a:r>
              <a:rPr lang="es-CO" sz="1400" b="1" dirty="0">
                <a:latin typeface="Calibri" panose="020F0502020204030204" pitchFamily="34" charset="0"/>
                <a:cs typeface="Calibri" panose="020F0502020204030204" pitchFamily="34" charset="0"/>
              </a:rPr>
              <a:t> </a:t>
            </a:r>
            <a:r>
              <a:rPr lang="es-CO" sz="1400" b="1" dirty="0" err="1">
                <a:latin typeface="Calibri" panose="020F0502020204030204" pitchFamily="34" charset="0"/>
                <a:cs typeface="Calibri" panose="020F0502020204030204" pitchFamily="34" charset="0"/>
              </a:rPr>
              <a:t>section</a:t>
            </a:r>
            <a:r>
              <a:rPr lang="es-CO" sz="1400" b="1" dirty="0">
                <a:latin typeface="Calibri" panose="020F0502020204030204" pitchFamily="34" charset="0"/>
                <a:cs typeface="Calibri" panose="020F0502020204030204" pitchFamily="34" charset="0"/>
              </a:rPr>
              <a:t> </a:t>
            </a:r>
            <a:r>
              <a:rPr lang="es-CO" sz="1400" b="1" dirty="0" err="1">
                <a:latin typeface="Calibri" panose="020F0502020204030204" pitchFamily="34" charset="0"/>
                <a:cs typeface="Calibri" panose="020F0502020204030204" pitchFamily="34" charset="0"/>
              </a:rPr>
              <a:t>gives</a:t>
            </a:r>
            <a:r>
              <a:rPr lang="es-CO" sz="1400" b="1" dirty="0">
                <a:latin typeface="Calibri" panose="020F0502020204030204" pitchFamily="34" charset="0"/>
                <a:cs typeface="Calibri" panose="020F0502020204030204" pitchFamily="34" charset="0"/>
              </a:rPr>
              <a:t> a  </a:t>
            </a:r>
            <a:r>
              <a:rPr lang="es-CO" sz="1400" b="1" dirty="0" err="1">
                <a:latin typeface="Calibri" panose="020F0502020204030204" pitchFamily="34" charset="0"/>
                <a:cs typeface="Calibri" panose="020F0502020204030204" pitchFamily="34" charset="0"/>
              </a:rPr>
              <a:t>brief</a:t>
            </a:r>
            <a:r>
              <a:rPr lang="es-CO" sz="1400" b="1" dirty="0">
                <a:latin typeface="Calibri" panose="020F0502020204030204" pitchFamily="34" charset="0"/>
                <a:cs typeface="Calibri" panose="020F0502020204030204" pitchFamily="34" charset="0"/>
              </a:rPr>
              <a:t> </a:t>
            </a:r>
            <a:r>
              <a:rPr lang="es-CO" sz="1400" b="1" dirty="0" err="1">
                <a:latin typeface="Calibri" panose="020F0502020204030204" pitchFamily="34" charset="0"/>
                <a:cs typeface="Calibri" panose="020F0502020204030204" pitchFamily="34" charset="0"/>
              </a:rPr>
              <a:t>overview</a:t>
            </a:r>
            <a:r>
              <a:rPr lang="es-CO" sz="1400" b="1" dirty="0">
                <a:latin typeface="Calibri" panose="020F0502020204030204" pitchFamily="34" charset="0"/>
                <a:cs typeface="Calibri" panose="020F0502020204030204" pitchFamily="34" charset="0"/>
              </a:rPr>
              <a:t> </a:t>
            </a:r>
            <a:r>
              <a:rPr lang="es-CO" sz="1400" b="1" dirty="0" err="1">
                <a:latin typeface="Calibri" panose="020F0502020204030204" pitchFamily="34" charset="0"/>
                <a:cs typeface="Calibri" panose="020F0502020204030204" pitchFamily="34" charset="0"/>
              </a:rPr>
              <a:t>of</a:t>
            </a:r>
            <a:r>
              <a:rPr lang="es-CO" sz="1400" b="1" dirty="0">
                <a:latin typeface="Calibri" panose="020F0502020204030204" pitchFamily="34" charset="0"/>
                <a:cs typeface="Calibri" panose="020F0502020204030204" pitchFamily="34" charset="0"/>
              </a:rPr>
              <a:t> </a:t>
            </a:r>
            <a:r>
              <a:rPr lang="es-CO" sz="1400" b="1" dirty="0" err="1">
                <a:latin typeface="Calibri" panose="020F0502020204030204" pitchFamily="34" charset="0"/>
                <a:cs typeface="Calibri" panose="020F0502020204030204" pitchFamily="34" charset="0"/>
              </a:rPr>
              <a:t>the</a:t>
            </a:r>
            <a:r>
              <a:rPr lang="es-CO" sz="1400" b="1" dirty="0">
                <a:latin typeface="Calibri" panose="020F0502020204030204" pitchFamily="34" charset="0"/>
                <a:cs typeface="Calibri" panose="020F0502020204030204" pitchFamily="34" charset="0"/>
              </a:rPr>
              <a:t> </a:t>
            </a:r>
            <a:r>
              <a:rPr lang="es-CO" sz="1400" b="1" dirty="0" err="1">
                <a:latin typeface="Calibri" panose="020F0502020204030204" pitchFamily="34" charset="0"/>
                <a:cs typeface="Calibri" panose="020F0502020204030204" pitchFamily="34" charset="0"/>
              </a:rPr>
              <a:t>project</a:t>
            </a:r>
            <a:r>
              <a:rPr lang="es-CO" sz="1400" b="1" dirty="0">
                <a:latin typeface="Calibri" panose="020F0502020204030204" pitchFamily="34" charset="0"/>
                <a:cs typeface="Calibri" panose="020F0502020204030204" pitchFamily="34" charset="0"/>
              </a:rPr>
              <a:t>.</a:t>
            </a:r>
            <a:endParaRPr lang="es-CO" sz="1400" dirty="0">
              <a:latin typeface="Calibri" panose="020F0502020204030204" pitchFamily="34" charset="0"/>
              <a:cs typeface="Calibri" panose="020F0502020204030204" pitchFamily="34" charset="0"/>
            </a:endParaRPr>
          </a:p>
        </p:txBody>
      </p:sp>
      <p:sp>
        <p:nvSpPr>
          <p:cNvPr id="35" name="CuadroTexto 39">
            <a:extLst>
              <a:ext uri="{FF2B5EF4-FFF2-40B4-BE49-F238E27FC236}">
                <a16:creationId xmlns:a16="http://schemas.microsoft.com/office/drawing/2014/main" id="{AE305CE3-7F93-0095-0C82-AB8B14B0BC5A}"/>
              </a:ext>
            </a:extLst>
          </p:cNvPr>
          <p:cNvSpPr txBox="1"/>
          <p:nvPr/>
        </p:nvSpPr>
        <p:spPr>
          <a:xfrm>
            <a:off x="468130" y="1972435"/>
            <a:ext cx="3207538" cy="338554"/>
          </a:xfrm>
          <a:prstGeom prst="rect">
            <a:avLst/>
          </a:prstGeom>
          <a:noFill/>
        </p:spPr>
        <p:txBody>
          <a:bodyPr wrap="square" rtlCol="0">
            <a:spAutoFit/>
          </a:bodyPr>
          <a:lstStyle/>
          <a:p>
            <a:r>
              <a:rPr lang="en-US" sz="1600" b="1" dirty="0">
                <a:solidFill>
                  <a:schemeClr val="accent1"/>
                </a:solidFill>
              </a:rPr>
              <a:t>Introduction</a:t>
            </a:r>
          </a:p>
        </p:txBody>
      </p:sp>
      <p:sp>
        <p:nvSpPr>
          <p:cNvPr id="36" name="TextBox 35">
            <a:extLst>
              <a:ext uri="{FF2B5EF4-FFF2-40B4-BE49-F238E27FC236}">
                <a16:creationId xmlns:a16="http://schemas.microsoft.com/office/drawing/2014/main" id="{329D6DC9-C5F9-C80D-3003-71AA102BBD20}"/>
              </a:ext>
            </a:extLst>
          </p:cNvPr>
          <p:cNvSpPr txBox="1">
            <a:spLocks noChangeArrowheads="1"/>
          </p:cNvSpPr>
          <p:nvPr/>
        </p:nvSpPr>
        <p:spPr bwMode="auto">
          <a:xfrm>
            <a:off x="475582" y="4330879"/>
            <a:ext cx="3221972" cy="73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s-CO" sz="1400" b="1" dirty="0" err="1">
                <a:latin typeface="Calibri" panose="020F0502020204030204" pitchFamily="34" charset="0"/>
                <a:cs typeface="Calibri" panose="020F0502020204030204" pitchFamily="34" charset="0"/>
              </a:rPr>
              <a:t>This</a:t>
            </a:r>
            <a:r>
              <a:rPr lang="es-CO" sz="1400" b="1" dirty="0">
                <a:latin typeface="Calibri" panose="020F0502020204030204" pitchFamily="34" charset="0"/>
                <a:cs typeface="Calibri" panose="020F0502020204030204" pitchFamily="34" charset="0"/>
              </a:rPr>
              <a:t> </a:t>
            </a:r>
            <a:r>
              <a:rPr lang="es-CO" sz="1400" b="1" dirty="0" err="1">
                <a:latin typeface="Calibri" panose="020F0502020204030204" pitchFamily="34" charset="0"/>
                <a:cs typeface="Calibri" panose="020F0502020204030204" pitchFamily="34" charset="0"/>
              </a:rPr>
              <a:t>section</a:t>
            </a:r>
            <a:r>
              <a:rPr lang="es-CO" sz="1400" b="1" dirty="0">
                <a:latin typeface="Calibri" panose="020F0502020204030204" pitchFamily="34" charset="0"/>
                <a:cs typeface="Calibri" panose="020F0502020204030204" pitchFamily="34" charset="0"/>
              </a:rPr>
              <a:t> </a:t>
            </a:r>
            <a:r>
              <a:rPr lang="es-CO" sz="1400" b="1" dirty="0" err="1">
                <a:latin typeface="Calibri" panose="020F0502020204030204" pitchFamily="34" charset="0"/>
                <a:cs typeface="Calibri" panose="020F0502020204030204" pitchFamily="34" charset="0"/>
              </a:rPr>
              <a:t>covers</a:t>
            </a:r>
            <a:r>
              <a:rPr lang="es-CO" sz="1400" b="1" dirty="0">
                <a:latin typeface="Calibri" panose="020F0502020204030204" pitchFamily="34" charset="0"/>
                <a:cs typeface="Calibri" panose="020F0502020204030204" pitchFamily="34" charset="0"/>
              </a:rPr>
              <a:t> </a:t>
            </a:r>
            <a:r>
              <a:rPr lang="es-CO" sz="1400" b="1" dirty="0" err="1">
                <a:latin typeface="Calibri" panose="020F0502020204030204" pitchFamily="34" charset="0"/>
                <a:cs typeface="Calibri" panose="020F0502020204030204" pitchFamily="34" charset="0"/>
              </a:rPr>
              <a:t>the</a:t>
            </a:r>
            <a:r>
              <a:rPr lang="es-CO" sz="1400" b="1" dirty="0">
                <a:latin typeface="Calibri" panose="020F0502020204030204" pitchFamily="34" charset="0"/>
                <a:cs typeface="Calibri" panose="020F0502020204030204" pitchFamily="34" charset="0"/>
              </a:rPr>
              <a:t> </a:t>
            </a:r>
            <a:r>
              <a:rPr lang="es-CO" sz="1400" b="1" dirty="0" err="1">
                <a:latin typeface="Calibri" panose="020F0502020204030204" pitchFamily="34" charset="0"/>
                <a:cs typeface="Calibri" panose="020F0502020204030204" pitchFamily="34" charset="0"/>
              </a:rPr>
              <a:t>steps</a:t>
            </a:r>
            <a:r>
              <a:rPr lang="es-CO" sz="1400" b="1" dirty="0">
                <a:latin typeface="Calibri" panose="020F0502020204030204" pitchFamily="34" charset="0"/>
                <a:cs typeface="Calibri" panose="020F0502020204030204" pitchFamily="34" charset="0"/>
              </a:rPr>
              <a:t> </a:t>
            </a:r>
            <a:r>
              <a:rPr lang="es-CO" sz="1400" b="1" dirty="0" err="1">
                <a:latin typeface="Calibri" panose="020F0502020204030204" pitchFamily="34" charset="0"/>
                <a:cs typeface="Calibri" panose="020F0502020204030204" pitchFamily="34" charset="0"/>
              </a:rPr>
              <a:t>involved</a:t>
            </a:r>
            <a:r>
              <a:rPr lang="es-CO" sz="1400" b="1" dirty="0">
                <a:latin typeface="Calibri" panose="020F0502020204030204" pitchFamily="34" charset="0"/>
                <a:cs typeface="Calibri" panose="020F0502020204030204" pitchFamily="34" charset="0"/>
              </a:rPr>
              <a:t> </a:t>
            </a:r>
            <a:r>
              <a:rPr lang="es-CO" sz="1400" b="1" dirty="0" err="1">
                <a:latin typeface="Calibri" panose="020F0502020204030204" pitchFamily="34" charset="0"/>
                <a:cs typeface="Calibri" panose="020F0502020204030204" pitchFamily="34" charset="0"/>
              </a:rPr>
              <a:t>for</a:t>
            </a:r>
            <a:r>
              <a:rPr lang="es-CO" sz="1400" b="1" dirty="0">
                <a:latin typeface="Calibri" panose="020F0502020204030204" pitchFamily="34" charset="0"/>
                <a:cs typeface="Calibri" panose="020F0502020204030204" pitchFamily="34" charset="0"/>
              </a:rPr>
              <a:t> </a:t>
            </a:r>
            <a:r>
              <a:rPr lang="es-CO" sz="1400" b="1" dirty="0" err="1">
                <a:latin typeface="Calibri" panose="020F0502020204030204" pitchFamily="34" charset="0"/>
                <a:cs typeface="Calibri" panose="020F0502020204030204" pitchFamily="34" charset="0"/>
              </a:rPr>
              <a:t>the</a:t>
            </a:r>
            <a:r>
              <a:rPr lang="es-CO" sz="1400" b="1" dirty="0">
                <a:latin typeface="Calibri" panose="020F0502020204030204" pitchFamily="34" charset="0"/>
                <a:cs typeface="Calibri" panose="020F0502020204030204" pitchFamily="34" charset="0"/>
              </a:rPr>
              <a:t> </a:t>
            </a:r>
            <a:r>
              <a:rPr lang="es-CO" sz="1400" b="1" dirty="0" err="1">
                <a:latin typeface="Calibri" panose="020F0502020204030204" pitchFamily="34" charset="0"/>
                <a:cs typeface="Calibri" panose="020F0502020204030204" pitchFamily="34" charset="0"/>
              </a:rPr>
              <a:t>implementation</a:t>
            </a:r>
            <a:r>
              <a:rPr lang="es-CO" sz="1400" b="1" dirty="0">
                <a:latin typeface="Calibri" panose="020F0502020204030204" pitchFamily="34" charset="0"/>
                <a:cs typeface="Calibri" panose="020F0502020204030204" pitchFamily="34" charset="0"/>
              </a:rPr>
              <a:t> </a:t>
            </a:r>
            <a:r>
              <a:rPr lang="es-CO" sz="1400" b="1" dirty="0" err="1">
                <a:latin typeface="Calibri" panose="020F0502020204030204" pitchFamily="34" charset="0"/>
                <a:cs typeface="Calibri" panose="020F0502020204030204" pitchFamily="34" charset="0"/>
              </a:rPr>
              <a:t>of</a:t>
            </a:r>
            <a:r>
              <a:rPr lang="es-CO" sz="1400" b="1" dirty="0">
                <a:latin typeface="Calibri" panose="020F0502020204030204" pitchFamily="34" charset="0"/>
                <a:cs typeface="Calibri" panose="020F0502020204030204" pitchFamily="34" charset="0"/>
              </a:rPr>
              <a:t> </a:t>
            </a:r>
            <a:r>
              <a:rPr lang="es-CO" sz="1400" b="1" dirty="0" err="1">
                <a:latin typeface="Calibri" panose="020F0502020204030204" pitchFamily="34" charset="0"/>
                <a:cs typeface="Calibri" panose="020F0502020204030204" pitchFamily="34" charset="0"/>
              </a:rPr>
              <a:t>the</a:t>
            </a:r>
            <a:r>
              <a:rPr lang="es-CO" sz="1400" b="1" dirty="0">
                <a:latin typeface="Calibri" panose="020F0502020204030204" pitchFamily="34" charset="0"/>
                <a:cs typeface="Calibri" panose="020F0502020204030204" pitchFamily="34" charset="0"/>
              </a:rPr>
              <a:t> Project and marketing </a:t>
            </a:r>
            <a:r>
              <a:rPr lang="es-CO" sz="1400" b="1" dirty="0" err="1">
                <a:latin typeface="Calibri" panose="020F0502020204030204" pitchFamily="34" charset="0"/>
                <a:cs typeface="Calibri" panose="020F0502020204030204" pitchFamily="34" charset="0"/>
              </a:rPr>
              <a:t>strategies</a:t>
            </a:r>
            <a:r>
              <a:rPr lang="es-CO" sz="1400" b="1" dirty="0">
                <a:latin typeface="Calibri" panose="020F0502020204030204" pitchFamily="34" charset="0"/>
                <a:cs typeface="Calibri" panose="020F0502020204030204" pitchFamily="34" charset="0"/>
              </a:rPr>
              <a:t>.</a:t>
            </a:r>
            <a:endParaRPr lang="es-CO" sz="1400" dirty="0">
              <a:latin typeface="Calibri" panose="020F0502020204030204" pitchFamily="34" charset="0"/>
              <a:cs typeface="Calibri" panose="020F0502020204030204" pitchFamily="34" charset="0"/>
            </a:endParaRPr>
          </a:p>
        </p:txBody>
      </p:sp>
      <p:sp>
        <p:nvSpPr>
          <p:cNvPr id="37" name="CuadroTexto 39">
            <a:extLst>
              <a:ext uri="{FF2B5EF4-FFF2-40B4-BE49-F238E27FC236}">
                <a16:creationId xmlns:a16="http://schemas.microsoft.com/office/drawing/2014/main" id="{60682681-A553-ACF0-E20C-17368F4D1EDC}"/>
              </a:ext>
            </a:extLst>
          </p:cNvPr>
          <p:cNvSpPr txBox="1"/>
          <p:nvPr/>
        </p:nvSpPr>
        <p:spPr>
          <a:xfrm>
            <a:off x="458894" y="4061007"/>
            <a:ext cx="3207538" cy="338554"/>
          </a:xfrm>
          <a:prstGeom prst="rect">
            <a:avLst/>
          </a:prstGeom>
          <a:noFill/>
        </p:spPr>
        <p:txBody>
          <a:bodyPr wrap="square" rtlCol="0">
            <a:spAutoFit/>
          </a:bodyPr>
          <a:lstStyle/>
          <a:p>
            <a:r>
              <a:rPr lang="en-US" sz="1600" b="1" dirty="0">
                <a:solidFill>
                  <a:schemeClr val="accent4"/>
                </a:solidFill>
              </a:rPr>
              <a:t>Project Structure</a:t>
            </a:r>
          </a:p>
        </p:txBody>
      </p:sp>
      <p:sp>
        <p:nvSpPr>
          <p:cNvPr id="38" name="TextBox 37">
            <a:extLst>
              <a:ext uri="{FF2B5EF4-FFF2-40B4-BE49-F238E27FC236}">
                <a16:creationId xmlns:a16="http://schemas.microsoft.com/office/drawing/2014/main" id="{C63D8417-7B72-CBDE-1B8B-CD7BE5486191}"/>
              </a:ext>
            </a:extLst>
          </p:cNvPr>
          <p:cNvSpPr txBox="1">
            <a:spLocks noChangeArrowheads="1"/>
          </p:cNvSpPr>
          <p:nvPr/>
        </p:nvSpPr>
        <p:spPr bwMode="auto">
          <a:xfrm>
            <a:off x="8266510" y="2310989"/>
            <a:ext cx="3221972"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r"/>
            <a:r>
              <a:rPr lang="es-CO" sz="1400" dirty="0" err="1">
                <a:latin typeface="Calibri" panose="020F0502020204030204" pitchFamily="34" charset="0"/>
                <a:cs typeface="Calibri" panose="020F0502020204030204" pitchFamily="34" charset="0"/>
              </a:rPr>
              <a:t>This</a:t>
            </a:r>
            <a:r>
              <a:rPr lang="es-CO" sz="1400" dirty="0">
                <a:latin typeface="Calibri" panose="020F0502020204030204" pitchFamily="34" charset="0"/>
                <a:cs typeface="Calibri" panose="020F0502020204030204" pitchFamily="34" charset="0"/>
              </a:rPr>
              <a:t> </a:t>
            </a:r>
            <a:r>
              <a:rPr lang="es-CO" sz="1400" dirty="0" err="1">
                <a:latin typeface="Calibri" panose="020F0502020204030204" pitchFamily="34" charset="0"/>
                <a:cs typeface="Calibri" panose="020F0502020204030204" pitchFamily="34" charset="0"/>
              </a:rPr>
              <a:t>section</a:t>
            </a:r>
            <a:r>
              <a:rPr lang="es-CO" sz="1400" dirty="0">
                <a:latin typeface="Calibri" panose="020F0502020204030204" pitchFamily="34" charset="0"/>
                <a:cs typeface="Calibri" panose="020F0502020204030204" pitchFamily="34" charset="0"/>
              </a:rPr>
              <a:t> </a:t>
            </a:r>
            <a:r>
              <a:rPr lang="es-CO" sz="1400" dirty="0" err="1">
                <a:latin typeface="Calibri" panose="020F0502020204030204" pitchFamily="34" charset="0"/>
                <a:cs typeface="Calibri" panose="020F0502020204030204" pitchFamily="34" charset="0"/>
              </a:rPr>
              <a:t>covers</a:t>
            </a:r>
            <a:r>
              <a:rPr lang="es-CO" sz="1400" dirty="0">
                <a:latin typeface="Calibri" panose="020F0502020204030204" pitchFamily="34" charset="0"/>
                <a:cs typeface="Calibri" panose="020F0502020204030204" pitchFamily="34" charset="0"/>
              </a:rPr>
              <a:t> </a:t>
            </a:r>
            <a:r>
              <a:rPr lang="es-CO" sz="1400" dirty="0" err="1">
                <a:latin typeface="Calibri" panose="020F0502020204030204" pitchFamily="34" charset="0"/>
                <a:cs typeface="Calibri" panose="020F0502020204030204" pitchFamily="34" charset="0"/>
              </a:rPr>
              <a:t>the</a:t>
            </a:r>
            <a:r>
              <a:rPr lang="es-CO" sz="1400" dirty="0">
                <a:latin typeface="Calibri" panose="020F0502020204030204" pitchFamily="34" charset="0"/>
                <a:cs typeface="Calibri" panose="020F0502020204030204" pitchFamily="34" charset="0"/>
              </a:rPr>
              <a:t> </a:t>
            </a:r>
            <a:r>
              <a:rPr lang="es-CO" sz="1400" dirty="0" err="1">
                <a:latin typeface="Calibri" panose="020F0502020204030204" pitchFamily="34" charset="0"/>
                <a:cs typeface="Calibri" panose="020F0502020204030204" pitchFamily="34" charset="0"/>
              </a:rPr>
              <a:t>motivation</a:t>
            </a:r>
            <a:r>
              <a:rPr lang="es-CO" sz="1400" dirty="0">
                <a:latin typeface="Calibri" panose="020F0502020204030204" pitchFamily="34" charset="0"/>
                <a:cs typeface="Calibri" panose="020F0502020204030204" pitchFamily="34" charset="0"/>
              </a:rPr>
              <a:t> </a:t>
            </a:r>
            <a:r>
              <a:rPr lang="es-CO" sz="1400" dirty="0" err="1">
                <a:latin typeface="Calibri" panose="020F0502020204030204" pitchFamily="34" charset="0"/>
                <a:cs typeface="Calibri" panose="020F0502020204030204" pitchFamily="34" charset="0"/>
              </a:rPr>
              <a:t>behind</a:t>
            </a:r>
            <a:r>
              <a:rPr lang="es-CO" sz="1400" dirty="0">
                <a:latin typeface="Calibri" panose="020F0502020204030204" pitchFamily="34" charset="0"/>
                <a:cs typeface="Calibri" panose="020F0502020204030204" pitchFamily="34" charset="0"/>
              </a:rPr>
              <a:t> </a:t>
            </a:r>
            <a:r>
              <a:rPr lang="es-CO" sz="1400" dirty="0" err="1">
                <a:latin typeface="Calibri" panose="020F0502020204030204" pitchFamily="34" charset="0"/>
                <a:cs typeface="Calibri" panose="020F0502020204030204" pitchFamily="34" charset="0"/>
              </a:rPr>
              <a:t>the</a:t>
            </a:r>
            <a:r>
              <a:rPr lang="es-CO" sz="1400" dirty="0">
                <a:latin typeface="Calibri" panose="020F0502020204030204" pitchFamily="34" charset="0"/>
                <a:cs typeface="Calibri" panose="020F0502020204030204" pitchFamily="34" charset="0"/>
              </a:rPr>
              <a:t> Project and </a:t>
            </a:r>
            <a:r>
              <a:rPr lang="es-CO" sz="1400" dirty="0" err="1">
                <a:latin typeface="Calibri" panose="020F0502020204030204" pitchFamily="34" charset="0"/>
                <a:cs typeface="Calibri" panose="020F0502020204030204" pitchFamily="34" charset="0"/>
              </a:rPr>
              <a:t>its</a:t>
            </a:r>
            <a:r>
              <a:rPr lang="es-CO" sz="1400" dirty="0">
                <a:latin typeface="Calibri" panose="020F0502020204030204" pitchFamily="34" charset="0"/>
                <a:cs typeface="Calibri" panose="020F0502020204030204" pitchFamily="34" charset="0"/>
              </a:rPr>
              <a:t> </a:t>
            </a:r>
            <a:r>
              <a:rPr lang="es-CO" sz="1400" dirty="0" err="1">
                <a:latin typeface="Calibri" panose="020F0502020204030204" pitchFamily="34" charset="0"/>
                <a:cs typeface="Calibri" panose="020F0502020204030204" pitchFamily="34" charset="0"/>
              </a:rPr>
              <a:t>uniqueness</a:t>
            </a:r>
            <a:r>
              <a:rPr lang="es-CO" sz="1400" dirty="0">
                <a:latin typeface="Calibri" panose="020F0502020204030204" pitchFamily="34" charset="0"/>
                <a:cs typeface="Calibri" panose="020F0502020204030204" pitchFamily="34" charset="0"/>
              </a:rPr>
              <a:t>.</a:t>
            </a:r>
          </a:p>
        </p:txBody>
      </p:sp>
      <p:sp>
        <p:nvSpPr>
          <p:cNvPr id="39" name="CuadroTexto 39">
            <a:extLst>
              <a:ext uri="{FF2B5EF4-FFF2-40B4-BE49-F238E27FC236}">
                <a16:creationId xmlns:a16="http://schemas.microsoft.com/office/drawing/2014/main" id="{17E13887-180F-C20B-616F-354242D4CF13}"/>
              </a:ext>
            </a:extLst>
          </p:cNvPr>
          <p:cNvSpPr txBox="1"/>
          <p:nvPr/>
        </p:nvSpPr>
        <p:spPr>
          <a:xfrm>
            <a:off x="8266510" y="1972435"/>
            <a:ext cx="3207538" cy="338554"/>
          </a:xfrm>
          <a:prstGeom prst="rect">
            <a:avLst/>
          </a:prstGeom>
          <a:noFill/>
        </p:spPr>
        <p:txBody>
          <a:bodyPr wrap="square" rtlCol="0">
            <a:spAutoFit/>
          </a:bodyPr>
          <a:lstStyle/>
          <a:p>
            <a:pPr algn="r"/>
            <a:r>
              <a:rPr lang="en-US" sz="1600" b="1" dirty="0">
                <a:solidFill>
                  <a:schemeClr val="accent2"/>
                </a:solidFill>
              </a:rPr>
              <a:t>Motivation and Uniqueness</a:t>
            </a:r>
          </a:p>
        </p:txBody>
      </p:sp>
      <p:sp>
        <p:nvSpPr>
          <p:cNvPr id="42" name="TextBox 41">
            <a:extLst>
              <a:ext uri="{FF2B5EF4-FFF2-40B4-BE49-F238E27FC236}">
                <a16:creationId xmlns:a16="http://schemas.microsoft.com/office/drawing/2014/main" id="{B6C8619D-6428-9735-C77D-1605F22CDBA0}"/>
              </a:ext>
            </a:extLst>
          </p:cNvPr>
          <p:cNvSpPr txBox="1">
            <a:spLocks noChangeArrowheads="1"/>
          </p:cNvSpPr>
          <p:nvPr/>
        </p:nvSpPr>
        <p:spPr bwMode="auto">
          <a:xfrm>
            <a:off x="8419310" y="4353024"/>
            <a:ext cx="3221972" cy="5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r"/>
            <a:r>
              <a:rPr lang="es-CO" sz="1400" dirty="0" err="1">
                <a:latin typeface="Calibri" panose="020F0502020204030204" pitchFamily="34" charset="0"/>
                <a:cs typeface="Calibri" panose="020F0502020204030204" pitchFamily="34" charset="0"/>
              </a:rPr>
              <a:t>This</a:t>
            </a:r>
            <a:r>
              <a:rPr lang="es-CO" sz="1400" dirty="0">
                <a:latin typeface="Calibri" panose="020F0502020204030204" pitchFamily="34" charset="0"/>
                <a:cs typeface="Calibri" panose="020F0502020204030204" pitchFamily="34" charset="0"/>
              </a:rPr>
              <a:t> </a:t>
            </a:r>
            <a:r>
              <a:rPr lang="es-CO" sz="1400" dirty="0" err="1">
                <a:latin typeface="Calibri" panose="020F0502020204030204" pitchFamily="34" charset="0"/>
                <a:cs typeface="Calibri" panose="020F0502020204030204" pitchFamily="34" charset="0"/>
              </a:rPr>
              <a:t>section</a:t>
            </a:r>
            <a:r>
              <a:rPr lang="es-CO" sz="1400" dirty="0">
                <a:latin typeface="Calibri" panose="020F0502020204030204" pitchFamily="34" charset="0"/>
                <a:cs typeface="Calibri" panose="020F0502020204030204" pitchFamily="34" charset="0"/>
              </a:rPr>
              <a:t> </a:t>
            </a:r>
            <a:r>
              <a:rPr lang="es-CO" sz="1400" dirty="0" err="1">
                <a:latin typeface="Calibri" panose="020F0502020204030204" pitchFamily="34" charset="0"/>
                <a:cs typeface="Calibri" panose="020F0502020204030204" pitchFamily="34" charset="0"/>
              </a:rPr>
              <a:t>covers</a:t>
            </a:r>
            <a:r>
              <a:rPr lang="es-CO" sz="1400" dirty="0">
                <a:latin typeface="Calibri" panose="020F0502020204030204" pitchFamily="34" charset="0"/>
                <a:cs typeface="Calibri" panose="020F0502020204030204" pitchFamily="34" charset="0"/>
              </a:rPr>
              <a:t> </a:t>
            </a:r>
            <a:r>
              <a:rPr lang="es-CO" sz="1400" dirty="0" err="1">
                <a:latin typeface="Calibri" panose="020F0502020204030204" pitchFamily="34" charset="0"/>
                <a:cs typeface="Calibri" panose="020F0502020204030204" pitchFamily="34" charset="0"/>
              </a:rPr>
              <a:t>abstract,challenges</a:t>
            </a:r>
            <a:r>
              <a:rPr lang="es-CO" sz="1400" dirty="0">
                <a:latin typeface="Calibri" panose="020F0502020204030204" pitchFamily="34" charset="0"/>
                <a:cs typeface="Calibri" panose="020F0502020204030204" pitchFamily="34" charset="0"/>
              </a:rPr>
              <a:t> and </a:t>
            </a:r>
            <a:r>
              <a:rPr lang="es-CO" sz="1400" dirty="0" err="1">
                <a:latin typeface="Calibri" panose="020F0502020204030204" pitchFamily="34" charset="0"/>
                <a:cs typeface="Calibri" panose="020F0502020204030204" pitchFamily="34" charset="0"/>
              </a:rPr>
              <a:t>provides</a:t>
            </a:r>
            <a:r>
              <a:rPr lang="es-CO" sz="1400" dirty="0">
                <a:latin typeface="Calibri" panose="020F0502020204030204" pitchFamily="34" charset="0"/>
                <a:cs typeface="Calibri" panose="020F0502020204030204" pitchFamily="34" charset="0"/>
              </a:rPr>
              <a:t> </a:t>
            </a:r>
            <a:r>
              <a:rPr lang="es-CO" sz="1400" dirty="0" err="1">
                <a:latin typeface="Calibri" panose="020F0502020204030204" pitchFamily="34" charset="0"/>
                <a:cs typeface="Calibri" panose="020F0502020204030204" pitchFamily="34" charset="0"/>
              </a:rPr>
              <a:t>summary</a:t>
            </a:r>
            <a:r>
              <a:rPr lang="es-CO" sz="1400" dirty="0">
                <a:latin typeface="Calibri" panose="020F0502020204030204" pitchFamily="34" charset="0"/>
                <a:cs typeface="Calibri" panose="020F0502020204030204" pitchFamily="34" charset="0"/>
              </a:rPr>
              <a:t> </a:t>
            </a:r>
            <a:r>
              <a:rPr lang="es-CO" sz="1400" dirty="0" err="1">
                <a:latin typeface="Calibri" panose="020F0502020204030204" pitchFamily="34" charset="0"/>
                <a:cs typeface="Calibri" panose="020F0502020204030204" pitchFamily="34" charset="0"/>
              </a:rPr>
              <a:t>of</a:t>
            </a:r>
            <a:r>
              <a:rPr lang="es-CO" sz="1400" dirty="0">
                <a:latin typeface="Calibri" panose="020F0502020204030204" pitchFamily="34" charset="0"/>
                <a:cs typeface="Calibri" panose="020F0502020204030204" pitchFamily="34" charset="0"/>
              </a:rPr>
              <a:t> </a:t>
            </a:r>
            <a:r>
              <a:rPr lang="es-CO" sz="1400" dirty="0" err="1">
                <a:latin typeface="Calibri" panose="020F0502020204030204" pitchFamily="34" charset="0"/>
                <a:cs typeface="Calibri" panose="020F0502020204030204" pitchFamily="34" charset="0"/>
              </a:rPr>
              <a:t>the</a:t>
            </a:r>
            <a:r>
              <a:rPr lang="es-CO" sz="1400" dirty="0">
                <a:latin typeface="Calibri" panose="020F0502020204030204" pitchFamily="34" charset="0"/>
                <a:cs typeface="Calibri" panose="020F0502020204030204" pitchFamily="34" charset="0"/>
              </a:rPr>
              <a:t> Project.</a:t>
            </a:r>
          </a:p>
        </p:txBody>
      </p:sp>
      <p:sp>
        <p:nvSpPr>
          <p:cNvPr id="43" name="CuadroTexto 39">
            <a:extLst>
              <a:ext uri="{FF2B5EF4-FFF2-40B4-BE49-F238E27FC236}">
                <a16:creationId xmlns:a16="http://schemas.microsoft.com/office/drawing/2014/main" id="{A79D2BB6-F72F-74D3-9003-8C112226F611}"/>
              </a:ext>
            </a:extLst>
          </p:cNvPr>
          <p:cNvSpPr txBox="1"/>
          <p:nvPr/>
        </p:nvSpPr>
        <p:spPr>
          <a:xfrm>
            <a:off x="8266510" y="4061007"/>
            <a:ext cx="3207538" cy="338554"/>
          </a:xfrm>
          <a:prstGeom prst="rect">
            <a:avLst/>
          </a:prstGeom>
          <a:noFill/>
        </p:spPr>
        <p:txBody>
          <a:bodyPr wrap="square" rtlCol="0">
            <a:spAutoFit/>
          </a:bodyPr>
          <a:lstStyle/>
          <a:p>
            <a:pPr algn="r"/>
            <a:r>
              <a:rPr lang="en-US" sz="1600" b="1" dirty="0">
                <a:solidFill>
                  <a:schemeClr val="accent3"/>
                </a:solidFill>
              </a:rPr>
              <a:t>Project Flow Walkthrough</a:t>
            </a:r>
          </a:p>
        </p:txBody>
      </p:sp>
      <p:sp>
        <p:nvSpPr>
          <p:cNvPr id="2" name="Oval 1">
            <a:extLst>
              <a:ext uri="{FF2B5EF4-FFF2-40B4-BE49-F238E27FC236}">
                <a16:creationId xmlns:a16="http://schemas.microsoft.com/office/drawing/2014/main" id="{A75B5972-7268-BA79-F5D9-E85A6E4C0150}"/>
              </a:ext>
            </a:extLst>
          </p:cNvPr>
          <p:cNvSpPr/>
          <p:nvPr/>
        </p:nvSpPr>
        <p:spPr>
          <a:xfrm>
            <a:off x="6871997" y="1740963"/>
            <a:ext cx="837984" cy="837984"/>
          </a:xfrm>
          <a:prstGeom prst="ellipse">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04E2E05-4BCE-EF1F-1B4E-BEDCD7EE2294}"/>
              </a:ext>
            </a:extLst>
          </p:cNvPr>
          <p:cNvSpPr/>
          <p:nvPr/>
        </p:nvSpPr>
        <p:spPr>
          <a:xfrm>
            <a:off x="4468157" y="1756530"/>
            <a:ext cx="837984" cy="837984"/>
          </a:xfrm>
          <a:prstGeom prst="ellipse">
            <a:avLst/>
          </a:prstGeom>
          <a:blipFill>
            <a:blip r:embed="rId5"/>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60DA6DFC-362B-C3B5-30ED-75CFC494733A}"/>
              </a:ext>
            </a:extLst>
          </p:cNvPr>
          <p:cNvSpPr/>
          <p:nvPr/>
        </p:nvSpPr>
        <p:spPr>
          <a:xfrm>
            <a:off x="4487514" y="4205377"/>
            <a:ext cx="837984" cy="837984"/>
          </a:xfrm>
          <a:prstGeom prst="ellipse">
            <a:avLst/>
          </a:prstGeom>
          <a:blipFill>
            <a:blip r:embed="rId6"/>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uadroTexto 39">
            <a:extLst>
              <a:ext uri="{FF2B5EF4-FFF2-40B4-BE49-F238E27FC236}">
                <a16:creationId xmlns:a16="http://schemas.microsoft.com/office/drawing/2014/main" id="{034D9F8C-DD0B-3CC2-AF9F-8B0D46EDF939}"/>
              </a:ext>
            </a:extLst>
          </p:cNvPr>
          <p:cNvSpPr txBox="1"/>
          <p:nvPr/>
        </p:nvSpPr>
        <p:spPr>
          <a:xfrm>
            <a:off x="7546831" y="7172938"/>
            <a:ext cx="3207538" cy="338554"/>
          </a:xfrm>
          <a:prstGeom prst="rect">
            <a:avLst/>
          </a:prstGeom>
          <a:noFill/>
        </p:spPr>
        <p:txBody>
          <a:bodyPr wrap="square" rtlCol="0">
            <a:spAutoFit/>
          </a:bodyPr>
          <a:lstStyle/>
          <a:p>
            <a:pPr algn="r"/>
            <a:r>
              <a:rPr lang="en-US" sz="1600" b="1" dirty="0">
                <a:solidFill>
                  <a:schemeClr val="accent3"/>
                </a:solidFill>
              </a:rPr>
              <a:t>Conclusion</a:t>
            </a:r>
          </a:p>
        </p:txBody>
      </p:sp>
      <p:sp>
        <p:nvSpPr>
          <p:cNvPr id="28" name="Oval 27">
            <a:extLst>
              <a:ext uri="{FF2B5EF4-FFF2-40B4-BE49-F238E27FC236}">
                <a16:creationId xmlns:a16="http://schemas.microsoft.com/office/drawing/2014/main" id="{EE2064FB-8BB7-BAAA-4F43-45D46DD6DD9C}"/>
              </a:ext>
            </a:extLst>
          </p:cNvPr>
          <p:cNvSpPr/>
          <p:nvPr/>
        </p:nvSpPr>
        <p:spPr>
          <a:xfrm>
            <a:off x="6871997" y="4216313"/>
            <a:ext cx="837984" cy="837984"/>
          </a:xfrm>
          <a:prstGeom prst="ellipse">
            <a:avLst/>
          </a:prstGeom>
          <a:blipFill>
            <a:blip r:embed="rId7"/>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5C0D5FB9-26EA-F19B-DE7D-2C8492979F8E}"/>
              </a:ext>
            </a:extLst>
          </p:cNvPr>
          <p:cNvSpPr/>
          <p:nvPr/>
        </p:nvSpPr>
        <p:spPr>
          <a:xfrm>
            <a:off x="5330482" y="2578720"/>
            <a:ext cx="1495783" cy="1536302"/>
          </a:xfrm>
          <a:prstGeom prst="ellipse">
            <a:avLst/>
          </a:prstGeom>
          <a:blipFill>
            <a:blip r:embed="rId8"/>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1000+ Comics Pictures | Download Free Images on Unsplash">
            <a:extLst>
              <a:ext uri="{FF2B5EF4-FFF2-40B4-BE49-F238E27FC236}">
                <a16:creationId xmlns:a16="http://schemas.microsoft.com/office/drawing/2014/main" id="{AD738A54-1C4F-B7C4-9985-682F87BA6C4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7901" y="2601300"/>
            <a:ext cx="1560945" cy="15841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684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C3886B16-67C3-B8EC-8376-0D9BCC056643}"/>
              </a:ext>
            </a:extLst>
          </p:cNvPr>
          <p:cNvGrpSpPr/>
          <p:nvPr/>
        </p:nvGrpSpPr>
        <p:grpSpPr>
          <a:xfrm>
            <a:off x="4760618" y="2072836"/>
            <a:ext cx="2670765" cy="2712329"/>
            <a:chOff x="5199578" y="1471027"/>
            <a:chExt cx="2670765" cy="2712329"/>
          </a:xfrm>
        </p:grpSpPr>
        <p:grpSp>
          <p:nvGrpSpPr>
            <p:cNvPr id="24" name="Group 23">
              <a:extLst>
                <a:ext uri="{FF2B5EF4-FFF2-40B4-BE49-F238E27FC236}">
                  <a16:creationId xmlns:a16="http://schemas.microsoft.com/office/drawing/2014/main" id="{1D6F29CC-1B1A-0404-1042-8B2F355C98E5}"/>
                </a:ext>
              </a:extLst>
            </p:cNvPr>
            <p:cNvGrpSpPr/>
            <p:nvPr/>
          </p:nvGrpSpPr>
          <p:grpSpPr>
            <a:xfrm rot="16200000">
              <a:off x="6571178" y="1471027"/>
              <a:ext cx="1278383" cy="1278383"/>
              <a:chOff x="6591960" y="2904973"/>
              <a:chExt cx="1278383" cy="1278383"/>
            </a:xfrm>
          </p:grpSpPr>
          <p:sp>
            <p:nvSpPr>
              <p:cNvPr id="25" name="Teardrop 24">
                <a:extLst>
                  <a:ext uri="{FF2B5EF4-FFF2-40B4-BE49-F238E27FC236}">
                    <a16:creationId xmlns:a16="http://schemas.microsoft.com/office/drawing/2014/main" id="{B13A2CD1-EBB6-F096-3A0E-EC01C2760423}"/>
                  </a:ext>
                </a:extLst>
              </p:cNvPr>
              <p:cNvSpPr/>
              <p:nvPr/>
            </p:nvSpPr>
            <p:spPr>
              <a:xfrm rot="13500000">
                <a:off x="6591960" y="2904973"/>
                <a:ext cx="1278383" cy="1278383"/>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nut 25">
                <a:extLst>
                  <a:ext uri="{FF2B5EF4-FFF2-40B4-BE49-F238E27FC236}">
                    <a16:creationId xmlns:a16="http://schemas.microsoft.com/office/drawing/2014/main" id="{7B8B5BEC-6D3E-AD12-81E2-60085BD981FA}"/>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1" name="Group 20">
              <a:extLst>
                <a:ext uri="{FF2B5EF4-FFF2-40B4-BE49-F238E27FC236}">
                  <a16:creationId xmlns:a16="http://schemas.microsoft.com/office/drawing/2014/main" id="{7A933C5A-0F33-BC74-3E26-6602FF42B74B}"/>
                </a:ext>
              </a:extLst>
            </p:cNvPr>
            <p:cNvGrpSpPr/>
            <p:nvPr/>
          </p:nvGrpSpPr>
          <p:grpSpPr>
            <a:xfrm rot="10800000">
              <a:off x="5199578" y="1471027"/>
              <a:ext cx="1278383" cy="1278383"/>
              <a:chOff x="6591960" y="2904973"/>
              <a:chExt cx="1278383" cy="1278383"/>
            </a:xfrm>
          </p:grpSpPr>
          <p:sp>
            <p:nvSpPr>
              <p:cNvPr id="22" name="Teardrop 21">
                <a:extLst>
                  <a:ext uri="{FF2B5EF4-FFF2-40B4-BE49-F238E27FC236}">
                    <a16:creationId xmlns:a16="http://schemas.microsoft.com/office/drawing/2014/main" id="{9E580F9F-B5A2-52C2-2F9A-8685AF4CCDAE}"/>
                  </a:ext>
                </a:extLst>
              </p:cNvPr>
              <p:cNvSpPr/>
              <p:nvPr/>
            </p:nvSpPr>
            <p:spPr>
              <a:xfrm rot="13500000">
                <a:off x="6591960" y="2904973"/>
                <a:ext cx="1278383" cy="1278383"/>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nut 22">
                <a:extLst>
                  <a:ext uri="{FF2B5EF4-FFF2-40B4-BE49-F238E27FC236}">
                    <a16:creationId xmlns:a16="http://schemas.microsoft.com/office/drawing/2014/main" id="{E5CAFC90-C425-4117-6553-76DC0EE619B5}"/>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Group 17">
              <a:extLst>
                <a:ext uri="{FF2B5EF4-FFF2-40B4-BE49-F238E27FC236}">
                  <a16:creationId xmlns:a16="http://schemas.microsoft.com/office/drawing/2014/main" id="{57B5DB5E-9BB5-D11A-4181-DE338D9C40BA}"/>
                </a:ext>
              </a:extLst>
            </p:cNvPr>
            <p:cNvGrpSpPr/>
            <p:nvPr/>
          </p:nvGrpSpPr>
          <p:grpSpPr>
            <a:xfrm rot="5400000">
              <a:off x="5199578" y="2904973"/>
              <a:ext cx="1278383" cy="1278383"/>
              <a:chOff x="6591960" y="2904973"/>
              <a:chExt cx="1278383" cy="1278383"/>
            </a:xfrm>
          </p:grpSpPr>
          <p:sp>
            <p:nvSpPr>
              <p:cNvPr id="19" name="Teardrop 18">
                <a:extLst>
                  <a:ext uri="{FF2B5EF4-FFF2-40B4-BE49-F238E27FC236}">
                    <a16:creationId xmlns:a16="http://schemas.microsoft.com/office/drawing/2014/main" id="{1B1409F9-FCBB-BFDB-592C-DEF89C05DA29}"/>
                  </a:ext>
                </a:extLst>
              </p:cNvPr>
              <p:cNvSpPr/>
              <p:nvPr/>
            </p:nvSpPr>
            <p:spPr>
              <a:xfrm rot="13500000">
                <a:off x="6591960" y="2904973"/>
                <a:ext cx="1278383" cy="127838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nut 19">
                <a:extLst>
                  <a:ext uri="{FF2B5EF4-FFF2-40B4-BE49-F238E27FC236}">
                    <a16:creationId xmlns:a16="http://schemas.microsoft.com/office/drawing/2014/main" id="{713C089B-7F0B-05E5-2250-D12B6D940B72}"/>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7" name="Group 16">
              <a:extLst>
                <a:ext uri="{FF2B5EF4-FFF2-40B4-BE49-F238E27FC236}">
                  <a16:creationId xmlns:a16="http://schemas.microsoft.com/office/drawing/2014/main" id="{9806C6DE-1551-00C5-8A07-815DB839A413}"/>
                </a:ext>
              </a:extLst>
            </p:cNvPr>
            <p:cNvGrpSpPr/>
            <p:nvPr/>
          </p:nvGrpSpPr>
          <p:grpSpPr>
            <a:xfrm>
              <a:off x="6591960" y="2904973"/>
              <a:ext cx="1278383" cy="1278383"/>
              <a:chOff x="6591960" y="2904973"/>
              <a:chExt cx="1278383" cy="1278383"/>
            </a:xfrm>
          </p:grpSpPr>
          <p:sp>
            <p:nvSpPr>
              <p:cNvPr id="15" name="Teardrop 14">
                <a:extLst>
                  <a:ext uri="{FF2B5EF4-FFF2-40B4-BE49-F238E27FC236}">
                    <a16:creationId xmlns:a16="http://schemas.microsoft.com/office/drawing/2014/main" id="{A8F1EB4A-37A1-529C-DCF1-374142D562CD}"/>
                  </a:ext>
                </a:extLst>
              </p:cNvPr>
              <p:cNvSpPr/>
              <p:nvPr/>
            </p:nvSpPr>
            <p:spPr>
              <a:xfrm rot="13500000">
                <a:off x="6591960" y="2904973"/>
                <a:ext cx="1278383" cy="12783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nut 15">
                <a:extLst>
                  <a:ext uri="{FF2B5EF4-FFF2-40B4-BE49-F238E27FC236}">
                    <a16:creationId xmlns:a16="http://schemas.microsoft.com/office/drawing/2014/main" id="{1BF53911-778B-2150-3943-BD9A74EFDFB9}"/>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53" name="Group 52">
            <a:extLst>
              <a:ext uri="{FF2B5EF4-FFF2-40B4-BE49-F238E27FC236}">
                <a16:creationId xmlns:a16="http://schemas.microsoft.com/office/drawing/2014/main" id="{9060AB78-9A69-85BD-0788-F12FD88A1362}"/>
              </a:ext>
            </a:extLst>
          </p:cNvPr>
          <p:cNvGrpSpPr/>
          <p:nvPr/>
        </p:nvGrpSpPr>
        <p:grpSpPr>
          <a:xfrm>
            <a:off x="3872401" y="1413898"/>
            <a:ext cx="4031673" cy="4030203"/>
            <a:chOff x="374445" y="1606131"/>
            <a:chExt cx="4031673" cy="4030203"/>
          </a:xfrm>
        </p:grpSpPr>
        <p:sp>
          <p:nvSpPr>
            <p:cNvPr id="41" name="Freeform 40">
              <a:extLst>
                <a:ext uri="{FF2B5EF4-FFF2-40B4-BE49-F238E27FC236}">
                  <a16:creationId xmlns:a16="http://schemas.microsoft.com/office/drawing/2014/main" id="{E5F271B3-C594-9E7B-A2D1-E566E9A761CE}"/>
                </a:ext>
              </a:extLst>
            </p:cNvPr>
            <p:cNvSpPr/>
            <p:nvPr/>
          </p:nvSpPr>
          <p:spPr>
            <a:xfrm rot="5400000">
              <a:off x="2422119" y="1588842"/>
              <a:ext cx="1964135" cy="1998714"/>
            </a:xfrm>
            <a:custGeom>
              <a:avLst/>
              <a:gdLst>
                <a:gd name="connsiteX0" fmla="*/ 0 w 1964135"/>
                <a:gd name="connsiteY0" fmla="*/ 1998714 h 1998714"/>
                <a:gd name="connsiteX1" fmla="*/ 9673 w 1964135"/>
                <a:gd name="connsiteY1" fmla="*/ 1807155 h 1998714"/>
                <a:gd name="connsiteX2" fmla="*/ 1808994 w 1964135"/>
                <a:gd name="connsiteY2" fmla="*/ 7834 h 1998714"/>
                <a:gd name="connsiteX3" fmla="*/ 1964135 w 1964135"/>
                <a:gd name="connsiteY3" fmla="*/ 0 h 1998714"/>
                <a:gd name="connsiteX4" fmla="*/ 1964135 w 1964135"/>
                <a:gd name="connsiteY4" fmla="*/ 238957 h 1998714"/>
                <a:gd name="connsiteX5" fmla="*/ 1833425 w 1964135"/>
                <a:gd name="connsiteY5" fmla="*/ 245557 h 1998714"/>
                <a:gd name="connsiteX6" fmla="*/ 247396 w 1964135"/>
                <a:gd name="connsiteY6" fmla="*/ 1831586 h 1998714"/>
                <a:gd name="connsiteX7" fmla="*/ 238957 w 1964135"/>
                <a:gd name="connsiteY7" fmla="*/ 1998714 h 1998714"/>
                <a:gd name="connsiteX8" fmla="*/ 0 w 1964135"/>
                <a:gd name="connsiteY8" fmla="*/ 1998714 h 199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4135" h="1998714">
                  <a:moveTo>
                    <a:pt x="0" y="1998714"/>
                  </a:moveTo>
                  <a:lnTo>
                    <a:pt x="9673" y="1807155"/>
                  </a:lnTo>
                  <a:cubicBezTo>
                    <a:pt x="106022" y="858424"/>
                    <a:pt x="860263" y="104182"/>
                    <a:pt x="1808994" y="7834"/>
                  </a:cubicBezTo>
                  <a:lnTo>
                    <a:pt x="1964135" y="0"/>
                  </a:lnTo>
                  <a:lnTo>
                    <a:pt x="1964135" y="238957"/>
                  </a:lnTo>
                  <a:lnTo>
                    <a:pt x="1833425" y="245557"/>
                  </a:lnTo>
                  <a:cubicBezTo>
                    <a:pt x="997157" y="330485"/>
                    <a:pt x="332324" y="995318"/>
                    <a:pt x="247396" y="1831586"/>
                  </a:cubicBezTo>
                  <a:lnTo>
                    <a:pt x="238957" y="1998714"/>
                  </a:lnTo>
                  <a:lnTo>
                    <a:pt x="0" y="19987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39">
              <a:extLst>
                <a:ext uri="{FF2B5EF4-FFF2-40B4-BE49-F238E27FC236}">
                  <a16:creationId xmlns:a16="http://schemas.microsoft.com/office/drawing/2014/main" id="{326E56BA-7169-BB61-F352-A617984FE152}"/>
                </a:ext>
              </a:extLst>
            </p:cNvPr>
            <p:cNvSpPr/>
            <p:nvPr/>
          </p:nvSpPr>
          <p:spPr>
            <a:xfrm rot="5400000">
              <a:off x="386417" y="1597573"/>
              <a:ext cx="1963294" cy="1982091"/>
            </a:xfrm>
            <a:custGeom>
              <a:avLst/>
              <a:gdLst>
                <a:gd name="connsiteX0" fmla="*/ 0 w 1963294"/>
                <a:gd name="connsiteY0" fmla="*/ 0 h 1982091"/>
                <a:gd name="connsiteX1" fmla="*/ 238956 w 1963294"/>
                <a:gd name="connsiteY1" fmla="*/ 0 h 1982091"/>
                <a:gd name="connsiteX2" fmla="*/ 246556 w 1963294"/>
                <a:gd name="connsiteY2" fmla="*/ 150505 h 1982091"/>
                <a:gd name="connsiteX3" fmla="*/ 1832585 w 1963294"/>
                <a:gd name="connsiteY3" fmla="*/ 1736534 h 1982091"/>
                <a:gd name="connsiteX4" fmla="*/ 1963294 w 1963294"/>
                <a:gd name="connsiteY4" fmla="*/ 1743134 h 1982091"/>
                <a:gd name="connsiteX5" fmla="*/ 1963294 w 1963294"/>
                <a:gd name="connsiteY5" fmla="*/ 1982091 h 1982091"/>
                <a:gd name="connsiteX6" fmla="*/ 1808154 w 1963294"/>
                <a:gd name="connsiteY6" fmla="*/ 1974257 h 1982091"/>
                <a:gd name="connsiteX7" fmla="*/ 8833 w 1963294"/>
                <a:gd name="connsiteY7" fmla="*/ 174936 h 1982091"/>
                <a:gd name="connsiteX8" fmla="*/ 0 w 1963294"/>
                <a:gd name="connsiteY8" fmla="*/ 0 h 198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3294" h="1982091">
                  <a:moveTo>
                    <a:pt x="0" y="0"/>
                  </a:moveTo>
                  <a:lnTo>
                    <a:pt x="238956" y="0"/>
                  </a:lnTo>
                  <a:lnTo>
                    <a:pt x="246556" y="150505"/>
                  </a:lnTo>
                  <a:cubicBezTo>
                    <a:pt x="331484" y="986773"/>
                    <a:pt x="996317" y="1651606"/>
                    <a:pt x="1832585" y="1736534"/>
                  </a:cubicBezTo>
                  <a:lnTo>
                    <a:pt x="1963294" y="1743134"/>
                  </a:lnTo>
                  <a:lnTo>
                    <a:pt x="1963294" y="1982091"/>
                  </a:lnTo>
                  <a:lnTo>
                    <a:pt x="1808154" y="1974257"/>
                  </a:lnTo>
                  <a:cubicBezTo>
                    <a:pt x="859423" y="1877908"/>
                    <a:pt x="105182" y="1123667"/>
                    <a:pt x="8833" y="174936"/>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A058303C-6B81-5B5C-D654-3CD9E07AE6E7}"/>
                </a:ext>
              </a:extLst>
            </p:cNvPr>
            <p:cNvSpPr/>
            <p:nvPr/>
          </p:nvSpPr>
          <p:spPr>
            <a:xfrm rot="5400000">
              <a:off x="357022" y="3633408"/>
              <a:ext cx="2019511" cy="1984665"/>
            </a:xfrm>
            <a:custGeom>
              <a:avLst/>
              <a:gdLst>
                <a:gd name="connsiteX0" fmla="*/ 0 w 2019511"/>
                <a:gd name="connsiteY0" fmla="*/ 1984400 h 1984665"/>
                <a:gd name="connsiteX1" fmla="*/ 0 w 2019511"/>
                <a:gd name="connsiteY1" fmla="*/ 1745443 h 1984665"/>
                <a:gd name="connsiteX2" fmla="*/ 5248 w 2019511"/>
                <a:gd name="connsiteY2" fmla="*/ 1745708 h 1984665"/>
                <a:gd name="connsiteX3" fmla="*/ 1772954 w 2019511"/>
                <a:gd name="connsiteY3" fmla="*/ 150505 h 1984665"/>
                <a:gd name="connsiteX4" fmla="*/ 1780554 w 2019511"/>
                <a:gd name="connsiteY4" fmla="*/ 0 h 1984665"/>
                <a:gd name="connsiteX5" fmla="*/ 2019511 w 2019511"/>
                <a:gd name="connsiteY5" fmla="*/ 0 h 1984665"/>
                <a:gd name="connsiteX6" fmla="*/ 2010677 w 2019511"/>
                <a:gd name="connsiteY6" fmla="*/ 174936 h 1984665"/>
                <a:gd name="connsiteX7" fmla="*/ 5248 w 2019511"/>
                <a:gd name="connsiteY7" fmla="*/ 1984665 h 1984665"/>
                <a:gd name="connsiteX8" fmla="*/ 0 w 2019511"/>
                <a:gd name="connsiteY8" fmla="*/ 1984400 h 1984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9511" h="1984665">
                  <a:moveTo>
                    <a:pt x="0" y="1984400"/>
                  </a:moveTo>
                  <a:lnTo>
                    <a:pt x="0" y="1745443"/>
                  </a:lnTo>
                  <a:lnTo>
                    <a:pt x="5248" y="1745708"/>
                  </a:lnTo>
                  <a:cubicBezTo>
                    <a:pt x="925258" y="1745708"/>
                    <a:pt x="1681960" y="1046506"/>
                    <a:pt x="1772954" y="150505"/>
                  </a:cubicBezTo>
                  <a:lnTo>
                    <a:pt x="1780554" y="0"/>
                  </a:lnTo>
                  <a:lnTo>
                    <a:pt x="2019511" y="0"/>
                  </a:lnTo>
                  <a:lnTo>
                    <a:pt x="2010677" y="174936"/>
                  </a:lnTo>
                  <a:cubicBezTo>
                    <a:pt x="1907446" y="1191434"/>
                    <a:pt x="1048982" y="1984665"/>
                    <a:pt x="5248" y="1984665"/>
                  </a:cubicBezTo>
                  <a:lnTo>
                    <a:pt x="0" y="198440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840C2274-8DFE-F52D-EB3D-F150ECC30EE6}"/>
                </a:ext>
              </a:extLst>
            </p:cNvPr>
            <p:cNvSpPr/>
            <p:nvPr/>
          </p:nvSpPr>
          <p:spPr>
            <a:xfrm rot="5400000">
              <a:off x="2395299" y="3625516"/>
              <a:ext cx="2020349" cy="2001288"/>
            </a:xfrm>
            <a:custGeom>
              <a:avLst/>
              <a:gdLst>
                <a:gd name="connsiteX0" fmla="*/ 0 w 2020349"/>
                <a:gd name="connsiteY0" fmla="*/ 239222 h 2001288"/>
                <a:gd name="connsiteX1" fmla="*/ 0 w 2020349"/>
                <a:gd name="connsiteY1" fmla="*/ 265 h 2001288"/>
                <a:gd name="connsiteX2" fmla="*/ 5248 w 2020349"/>
                <a:gd name="connsiteY2" fmla="*/ 0 h 2001288"/>
                <a:gd name="connsiteX3" fmla="*/ 2010676 w 2020349"/>
                <a:gd name="connsiteY3" fmla="*/ 1809729 h 2001288"/>
                <a:gd name="connsiteX4" fmla="*/ 2020349 w 2020349"/>
                <a:gd name="connsiteY4" fmla="*/ 2001288 h 2001288"/>
                <a:gd name="connsiteX5" fmla="*/ 1781392 w 2020349"/>
                <a:gd name="connsiteY5" fmla="*/ 2001288 h 2001288"/>
                <a:gd name="connsiteX6" fmla="*/ 1772953 w 2020349"/>
                <a:gd name="connsiteY6" fmla="*/ 1834160 h 2001288"/>
                <a:gd name="connsiteX7" fmla="*/ 5248 w 2020349"/>
                <a:gd name="connsiteY7" fmla="*/ 238957 h 2001288"/>
                <a:gd name="connsiteX8" fmla="*/ 0 w 2020349"/>
                <a:gd name="connsiteY8" fmla="*/ 239222 h 200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349" h="2001288">
                  <a:moveTo>
                    <a:pt x="0" y="239222"/>
                  </a:moveTo>
                  <a:lnTo>
                    <a:pt x="0" y="265"/>
                  </a:lnTo>
                  <a:lnTo>
                    <a:pt x="5248" y="0"/>
                  </a:lnTo>
                  <a:cubicBezTo>
                    <a:pt x="1048981" y="0"/>
                    <a:pt x="1907445" y="793231"/>
                    <a:pt x="2010676" y="1809729"/>
                  </a:cubicBezTo>
                  <a:lnTo>
                    <a:pt x="2020349" y="2001288"/>
                  </a:lnTo>
                  <a:lnTo>
                    <a:pt x="1781392" y="2001288"/>
                  </a:lnTo>
                  <a:lnTo>
                    <a:pt x="1772953" y="1834160"/>
                  </a:lnTo>
                  <a:cubicBezTo>
                    <a:pt x="1681959" y="938159"/>
                    <a:pt x="925257" y="238957"/>
                    <a:pt x="5248" y="238957"/>
                  </a:cubicBezTo>
                  <a:lnTo>
                    <a:pt x="0" y="239222"/>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Oval 51">
              <a:extLst>
                <a:ext uri="{FF2B5EF4-FFF2-40B4-BE49-F238E27FC236}">
                  <a16:creationId xmlns:a16="http://schemas.microsoft.com/office/drawing/2014/main" id="{3B431FBC-9A38-33FB-E652-35C7A49783D1}"/>
                </a:ext>
              </a:extLst>
            </p:cNvPr>
            <p:cNvSpPr/>
            <p:nvPr/>
          </p:nvSpPr>
          <p:spPr>
            <a:xfrm>
              <a:off x="565666" y="1776821"/>
              <a:ext cx="3678326" cy="3678326"/>
            </a:xfrm>
            <a:prstGeom prst="ellipse">
              <a:avLst/>
            </a:pr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7" name="TextBox 56">
            <a:extLst>
              <a:ext uri="{FF2B5EF4-FFF2-40B4-BE49-F238E27FC236}">
                <a16:creationId xmlns:a16="http://schemas.microsoft.com/office/drawing/2014/main" id="{9322B5C8-4134-33AE-0CA9-AC18D65A07EB}"/>
              </a:ext>
            </a:extLst>
          </p:cNvPr>
          <p:cNvSpPr txBox="1"/>
          <p:nvPr/>
        </p:nvSpPr>
        <p:spPr>
          <a:xfrm>
            <a:off x="3868937" y="3281179"/>
            <a:ext cx="4080856" cy="461665"/>
          </a:xfrm>
          <a:prstGeom prst="rect">
            <a:avLst/>
          </a:prstGeom>
          <a:noFill/>
        </p:spPr>
        <p:txBody>
          <a:bodyPr wrap="square" rtlCol="0">
            <a:spAutoFit/>
          </a:bodyPr>
          <a:lstStyle/>
          <a:p>
            <a:pPr algn="ctr"/>
            <a:r>
              <a:rPr lang="en-US" sz="2400" dirty="0">
                <a:solidFill>
                  <a:schemeClr val="tx2"/>
                </a:solidFill>
                <a:latin typeface="Montserrat ExtraBold" pitchFamily="2" charset="77"/>
              </a:rPr>
              <a:t>INTRODUCTION</a:t>
            </a:r>
            <a:endParaRPr lang="en-US" sz="2400" b="1" dirty="0">
              <a:solidFill>
                <a:schemeClr val="tx2"/>
              </a:solidFill>
              <a:latin typeface="Montserrat ExtraBold" pitchFamily="2" charset="77"/>
            </a:endParaRPr>
          </a:p>
        </p:txBody>
      </p:sp>
      <p:pic>
        <p:nvPicPr>
          <p:cNvPr id="58" name="Graphic 57" descr="Bullseye">
            <a:extLst>
              <a:ext uri="{FF2B5EF4-FFF2-40B4-BE49-F238E27FC236}">
                <a16:creationId xmlns:a16="http://schemas.microsoft.com/office/drawing/2014/main" id="{206B89C7-EA48-D9A4-398C-3B39AC917D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6311" y="2361418"/>
            <a:ext cx="914400" cy="914400"/>
          </a:xfrm>
          <a:prstGeom prst="rect">
            <a:avLst/>
          </a:prstGeom>
        </p:spPr>
      </p:pic>
      <p:grpSp>
        <p:nvGrpSpPr>
          <p:cNvPr id="2" name="Grupo 1">
            <a:extLst>
              <a:ext uri="{FF2B5EF4-FFF2-40B4-BE49-F238E27FC236}">
                <a16:creationId xmlns:a16="http://schemas.microsoft.com/office/drawing/2014/main" id="{710FE541-6975-C31D-EBFE-ECDFAAB94FC9}"/>
              </a:ext>
            </a:extLst>
          </p:cNvPr>
          <p:cNvGrpSpPr/>
          <p:nvPr/>
        </p:nvGrpSpPr>
        <p:grpSpPr>
          <a:xfrm>
            <a:off x="1602531" y="4623955"/>
            <a:ext cx="1397750" cy="2005396"/>
            <a:chOff x="523875" y="4168392"/>
            <a:chExt cx="1397750" cy="2005396"/>
          </a:xfrm>
        </p:grpSpPr>
        <p:sp>
          <p:nvSpPr>
            <p:cNvPr id="3" name="Freeform 6">
              <a:extLst>
                <a:ext uri="{FF2B5EF4-FFF2-40B4-BE49-F238E27FC236}">
                  <a16:creationId xmlns:a16="http://schemas.microsoft.com/office/drawing/2014/main" id="{F9EC5041-380F-8D68-A4E3-1AEFA27B6C08}"/>
                </a:ext>
              </a:extLst>
            </p:cNvPr>
            <p:cNvSpPr>
              <a:spLocks/>
            </p:cNvSpPr>
            <p:nvPr/>
          </p:nvSpPr>
          <p:spPr bwMode="auto">
            <a:xfrm>
              <a:off x="1243928" y="4168392"/>
              <a:ext cx="677697" cy="700504"/>
            </a:xfrm>
            <a:custGeom>
              <a:avLst/>
              <a:gdLst>
                <a:gd name="T0" fmla="*/ 0 w 259"/>
                <a:gd name="T1" fmla="*/ 0 h 268"/>
                <a:gd name="T2" fmla="*/ 35 w 259"/>
                <a:gd name="T3" fmla="*/ 74 h 268"/>
                <a:gd name="T4" fmla="*/ 35 w 259"/>
                <a:gd name="T5" fmla="*/ 219 h 268"/>
                <a:gd name="T6" fmla="*/ 170 w 259"/>
                <a:gd name="T7" fmla="*/ 267 h 268"/>
                <a:gd name="T8" fmla="*/ 169 w 259"/>
                <a:gd name="T9" fmla="*/ 263 h 268"/>
                <a:gd name="T10" fmla="*/ 162 w 259"/>
                <a:gd name="T11" fmla="*/ 231 h 268"/>
                <a:gd name="T12" fmla="*/ 159 w 259"/>
                <a:gd name="T13" fmla="*/ 202 h 268"/>
                <a:gd name="T14" fmla="*/ 153 w 259"/>
                <a:gd name="T15" fmla="*/ 175 h 268"/>
                <a:gd name="T16" fmla="*/ 126 w 259"/>
                <a:gd name="T17" fmla="*/ 125 h 268"/>
                <a:gd name="T18" fmla="*/ 88 w 259"/>
                <a:gd name="T19" fmla="*/ 81 h 268"/>
                <a:gd name="T20" fmla="*/ 135 w 259"/>
                <a:gd name="T21" fmla="*/ 118 h 268"/>
                <a:gd name="T22" fmla="*/ 173 w 259"/>
                <a:gd name="T23" fmla="*/ 166 h 268"/>
                <a:gd name="T24" fmla="*/ 186 w 259"/>
                <a:gd name="T25" fmla="*/ 195 h 268"/>
                <a:gd name="T26" fmla="*/ 195 w 259"/>
                <a:gd name="T27" fmla="*/ 223 h 268"/>
                <a:gd name="T28" fmla="*/ 205 w 259"/>
                <a:gd name="T29" fmla="*/ 247 h 268"/>
                <a:gd name="T30" fmla="*/ 222 w 259"/>
                <a:gd name="T31" fmla="*/ 82 h 268"/>
                <a:gd name="T32" fmla="*/ 0 w 259"/>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9" h="268">
                  <a:moveTo>
                    <a:pt x="0" y="0"/>
                  </a:moveTo>
                  <a:cubicBezTo>
                    <a:pt x="0" y="0"/>
                    <a:pt x="31" y="20"/>
                    <a:pt x="35" y="74"/>
                  </a:cubicBezTo>
                  <a:cubicBezTo>
                    <a:pt x="41" y="136"/>
                    <a:pt x="8" y="172"/>
                    <a:pt x="35" y="219"/>
                  </a:cubicBezTo>
                  <a:cubicBezTo>
                    <a:pt x="61" y="263"/>
                    <a:pt x="132" y="268"/>
                    <a:pt x="170" y="267"/>
                  </a:cubicBezTo>
                  <a:cubicBezTo>
                    <a:pt x="170" y="265"/>
                    <a:pt x="169" y="264"/>
                    <a:pt x="169" y="263"/>
                  </a:cubicBezTo>
                  <a:cubicBezTo>
                    <a:pt x="165" y="252"/>
                    <a:pt x="164" y="241"/>
                    <a:pt x="162" y="231"/>
                  </a:cubicBezTo>
                  <a:cubicBezTo>
                    <a:pt x="161" y="221"/>
                    <a:pt x="160" y="211"/>
                    <a:pt x="159" y="202"/>
                  </a:cubicBezTo>
                  <a:cubicBezTo>
                    <a:pt x="157" y="192"/>
                    <a:pt x="156" y="184"/>
                    <a:pt x="153" y="175"/>
                  </a:cubicBezTo>
                  <a:cubicBezTo>
                    <a:pt x="147" y="158"/>
                    <a:pt x="138" y="141"/>
                    <a:pt x="126" y="125"/>
                  </a:cubicBezTo>
                  <a:cubicBezTo>
                    <a:pt x="115" y="110"/>
                    <a:pt x="102" y="95"/>
                    <a:pt x="88" y="81"/>
                  </a:cubicBezTo>
                  <a:cubicBezTo>
                    <a:pt x="105" y="92"/>
                    <a:pt x="120" y="104"/>
                    <a:pt x="135" y="118"/>
                  </a:cubicBezTo>
                  <a:cubicBezTo>
                    <a:pt x="150" y="132"/>
                    <a:pt x="163" y="147"/>
                    <a:pt x="173" y="166"/>
                  </a:cubicBezTo>
                  <a:cubicBezTo>
                    <a:pt x="179" y="175"/>
                    <a:pt x="183" y="185"/>
                    <a:pt x="186" y="195"/>
                  </a:cubicBezTo>
                  <a:cubicBezTo>
                    <a:pt x="190" y="205"/>
                    <a:pt x="192" y="214"/>
                    <a:pt x="195" y="223"/>
                  </a:cubicBezTo>
                  <a:cubicBezTo>
                    <a:pt x="198" y="232"/>
                    <a:pt x="202" y="240"/>
                    <a:pt x="205" y="247"/>
                  </a:cubicBezTo>
                  <a:cubicBezTo>
                    <a:pt x="224" y="212"/>
                    <a:pt x="259" y="133"/>
                    <a:pt x="222" y="82"/>
                  </a:cubicBezTo>
                  <a:cubicBezTo>
                    <a:pt x="165" y="2"/>
                    <a:pt x="0" y="0"/>
                    <a:pt x="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 name="Freeform 7">
              <a:extLst>
                <a:ext uri="{FF2B5EF4-FFF2-40B4-BE49-F238E27FC236}">
                  <a16:creationId xmlns:a16="http://schemas.microsoft.com/office/drawing/2014/main" id="{4CA8492D-2050-09B5-192B-332B65FB185D}"/>
                </a:ext>
              </a:extLst>
            </p:cNvPr>
            <p:cNvSpPr>
              <a:spLocks/>
            </p:cNvSpPr>
            <p:nvPr/>
          </p:nvSpPr>
          <p:spPr bwMode="auto">
            <a:xfrm>
              <a:off x="523875" y="4828169"/>
              <a:ext cx="837346" cy="619050"/>
            </a:xfrm>
            <a:custGeom>
              <a:avLst/>
              <a:gdLst>
                <a:gd name="T0" fmla="*/ 0 w 320"/>
                <a:gd name="T1" fmla="*/ 142 h 237"/>
                <a:gd name="T2" fmla="*/ 81 w 320"/>
                <a:gd name="T3" fmla="*/ 154 h 237"/>
                <a:gd name="T4" fmla="*/ 201 w 320"/>
                <a:gd name="T5" fmla="*/ 235 h 237"/>
                <a:gd name="T6" fmla="*/ 317 w 320"/>
                <a:gd name="T7" fmla="*/ 148 h 237"/>
                <a:gd name="T8" fmla="*/ 312 w 320"/>
                <a:gd name="T9" fmla="*/ 147 h 237"/>
                <a:gd name="T10" fmla="*/ 282 w 320"/>
                <a:gd name="T11" fmla="*/ 135 h 237"/>
                <a:gd name="T12" fmla="*/ 256 w 320"/>
                <a:gd name="T13" fmla="*/ 122 h 237"/>
                <a:gd name="T14" fmla="*/ 231 w 320"/>
                <a:gd name="T15" fmla="*/ 112 h 237"/>
                <a:gd name="T16" fmla="*/ 175 w 320"/>
                <a:gd name="T17" fmla="*/ 107 h 237"/>
                <a:gd name="T18" fmla="*/ 117 w 320"/>
                <a:gd name="T19" fmla="*/ 114 h 237"/>
                <a:gd name="T20" fmla="*/ 173 w 320"/>
                <a:gd name="T21" fmla="*/ 95 h 237"/>
                <a:gd name="T22" fmla="*/ 234 w 320"/>
                <a:gd name="T23" fmla="*/ 90 h 237"/>
                <a:gd name="T24" fmla="*/ 266 w 320"/>
                <a:gd name="T25" fmla="*/ 95 h 237"/>
                <a:gd name="T26" fmla="*/ 294 w 320"/>
                <a:gd name="T27" fmla="*/ 103 h 237"/>
                <a:gd name="T28" fmla="*/ 320 w 320"/>
                <a:gd name="T29" fmla="*/ 108 h 237"/>
                <a:gd name="T30" fmla="*/ 191 w 320"/>
                <a:gd name="T31" fmla="*/ 3 h 237"/>
                <a:gd name="T32" fmla="*/ 0 w 320"/>
                <a:gd name="T33" fmla="*/ 14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0" h="237">
                  <a:moveTo>
                    <a:pt x="0" y="142"/>
                  </a:moveTo>
                  <a:cubicBezTo>
                    <a:pt x="0" y="142"/>
                    <a:pt x="34" y="128"/>
                    <a:pt x="81" y="154"/>
                  </a:cubicBezTo>
                  <a:cubicBezTo>
                    <a:pt x="136" y="183"/>
                    <a:pt x="148" y="231"/>
                    <a:pt x="201" y="235"/>
                  </a:cubicBezTo>
                  <a:cubicBezTo>
                    <a:pt x="253" y="237"/>
                    <a:pt x="296" y="181"/>
                    <a:pt x="317" y="148"/>
                  </a:cubicBezTo>
                  <a:cubicBezTo>
                    <a:pt x="315" y="148"/>
                    <a:pt x="314" y="148"/>
                    <a:pt x="312" y="147"/>
                  </a:cubicBezTo>
                  <a:cubicBezTo>
                    <a:pt x="301" y="144"/>
                    <a:pt x="291" y="139"/>
                    <a:pt x="282" y="135"/>
                  </a:cubicBezTo>
                  <a:cubicBezTo>
                    <a:pt x="273" y="130"/>
                    <a:pt x="265" y="126"/>
                    <a:pt x="256" y="122"/>
                  </a:cubicBezTo>
                  <a:cubicBezTo>
                    <a:pt x="248" y="118"/>
                    <a:pt x="240" y="114"/>
                    <a:pt x="231" y="112"/>
                  </a:cubicBezTo>
                  <a:cubicBezTo>
                    <a:pt x="213" y="107"/>
                    <a:pt x="194" y="106"/>
                    <a:pt x="175" y="107"/>
                  </a:cubicBezTo>
                  <a:cubicBezTo>
                    <a:pt x="155" y="107"/>
                    <a:pt x="136" y="110"/>
                    <a:pt x="117" y="114"/>
                  </a:cubicBezTo>
                  <a:cubicBezTo>
                    <a:pt x="135" y="106"/>
                    <a:pt x="154" y="100"/>
                    <a:pt x="173" y="95"/>
                  </a:cubicBezTo>
                  <a:cubicBezTo>
                    <a:pt x="193" y="91"/>
                    <a:pt x="213" y="88"/>
                    <a:pt x="234" y="90"/>
                  </a:cubicBezTo>
                  <a:cubicBezTo>
                    <a:pt x="245" y="90"/>
                    <a:pt x="256" y="92"/>
                    <a:pt x="266" y="95"/>
                  </a:cubicBezTo>
                  <a:cubicBezTo>
                    <a:pt x="276" y="98"/>
                    <a:pt x="285" y="101"/>
                    <a:pt x="294" y="103"/>
                  </a:cubicBezTo>
                  <a:cubicBezTo>
                    <a:pt x="303" y="106"/>
                    <a:pt x="312" y="108"/>
                    <a:pt x="320" y="108"/>
                  </a:cubicBezTo>
                  <a:cubicBezTo>
                    <a:pt x="301" y="73"/>
                    <a:pt x="254" y="0"/>
                    <a:pt x="191" y="3"/>
                  </a:cubicBezTo>
                  <a:cubicBezTo>
                    <a:pt x="93" y="6"/>
                    <a:pt x="0" y="142"/>
                    <a:pt x="0" y="14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Freeform 8">
              <a:extLst>
                <a:ext uri="{FF2B5EF4-FFF2-40B4-BE49-F238E27FC236}">
                  <a16:creationId xmlns:a16="http://schemas.microsoft.com/office/drawing/2014/main" id="{9E27C6ED-9E20-205B-2BC0-F54977098A70}"/>
                </a:ext>
              </a:extLst>
            </p:cNvPr>
            <p:cNvSpPr>
              <a:spLocks/>
            </p:cNvSpPr>
            <p:nvPr/>
          </p:nvSpPr>
          <p:spPr bwMode="auto">
            <a:xfrm>
              <a:off x="1128263" y="5432557"/>
              <a:ext cx="724940" cy="741231"/>
            </a:xfrm>
            <a:custGeom>
              <a:avLst/>
              <a:gdLst>
                <a:gd name="T0" fmla="*/ 35 w 277"/>
                <a:gd name="T1" fmla="*/ 283 h 283"/>
                <a:gd name="T2" fmla="*/ 99 w 277"/>
                <a:gd name="T3" fmla="*/ 231 h 283"/>
                <a:gd name="T4" fmla="*/ 240 w 277"/>
                <a:gd name="T5" fmla="*/ 199 h 283"/>
                <a:gd name="T6" fmla="*/ 256 w 277"/>
                <a:gd name="T7" fmla="*/ 56 h 283"/>
                <a:gd name="T8" fmla="*/ 252 w 277"/>
                <a:gd name="T9" fmla="*/ 59 h 283"/>
                <a:gd name="T10" fmla="*/ 223 w 277"/>
                <a:gd name="T11" fmla="*/ 72 h 283"/>
                <a:gd name="T12" fmla="*/ 195 w 277"/>
                <a:gd name="T13" fmla="*/ 82 h 283"/>
                <a:gd name="T14" fmla="*/ 171 w 277"/>
                <a:gd name="T15" fmla="*/ 94 h 283"/>
                <a:gd name="T16" fmla="*/ 128 w 277"/>
                <a:gd name="T17" fmla="*/ 131 h 283"/>
                <a:gd name="T18" fmla="*/ 94 w 277"/>
                <a:gd name="T19" fmla="*/ 178 h 283"/>
                <a:gd name="T20" fmla="*/ 119 w 277"/>
                <a:gd name="T21" fmla="*/ 124 h 283"/>
                <a:gd name="T22" fmla="*/ 157 w 277"/>
                <a:gd name="T23" fmla="*/ 76 h 283"/>
                <a:gd name="T24" fmla="*/ 182 w 277"/>
                <a:gd name="T25" fmla="*/ 57 h 283"/>
                <a:gd name="T26" fmla="*/ 208 w 277"/>
                <a:gd name="T27" fmla="*/ 41 h 283"/>
                <a:gd name="T28" fmla="*/ 229 w 277"/>
                <a:gd name="T29" fmla="*/ 26 h 283"/>
                <a:gd name="T30" fmla="*/ 64 w 277"/>
                <a:gd name="T31" fmla="*/ 48 h 283"/>
                <a:gd name="T32" fmla="*/ 35 w 277"/>
                <a:gd name="T33"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83">
                  <a:moveTo>
                    <a:pt x="35" y="283"/>
                  </a:moveTo>
                  <a:cubicBezTo>
                    <a:pt x="35" y="283"/>
                    <a:pt x="48" y="248"/>
                    <a:pt x="99" y="231"/>
                  </a:cubicBezTo>
                  <a:cubicBezTo>
                    <a:pt x="158" y="212"/>
                    <a:pt x="201" y="236"/>
                    <a:pt x="240" y="199"/>
                  </a:cubicBezTo>
                  <a:cubicBezTo>
                    <a:pt x="277" y="164"/>
                    <a:pt x="266" y="93"/>
                    <a:pt x="256" y="56"/>
                  </a:cubicBezTo>
                  <a:cubicBezTo>
                    <a:pt x="255" y="57"/>
                    <a:pt x="254" y="58"/>
                    <a:pt x="252" y="59"/>
                  </a:cubicBezTo>
                  <a:cubicBezTo>
                    <a:pt x="242" y="64"/>
                    <a:pt x="232" y="68"/>
                    <a:pt x="223" y="72"/>
                  </a:cubicBezTo>
                  <a:cubicBezTo>
                    <a:pt x="213" y="76"/>
                    <a:pt x="204" y="79"/>
                    <a:pt x="195" y="82"/>
                  </a:cubicBezTo>
                  <a:cubicBezTo>
                    <a:pt x="187" y="85"/>
                    <a:pt x="179" y="89"/>
                    <a:pt x="171" y="94"/>
                  </a:cubicBezTo>
                  <a:cubicBezTo>
                    <a:pt x="155" y="104"/>
                    <a:pt x="141" y="116"/>
                    <a:pt x="128" y="131"/>
                  </a:cubicBezTo>
                  <a:cubicBezTo>
                    <a:pt x="116" y="145"/>
                    <a:pt x="104" y="162"/>
                    <a:pt x="94" y="178"/>
                  </a:cubicBezTo>
                  <a:cubicBezTo>
                    <a:pt x="101" y="160"/>
                    <a:pt x="109" y="142"/>
                    <a:pt x="119" y="124"/>
                  </a:cubicBezTo>
                  <a:cubicBezTo>
                    <a:pt x="129" y="107"/>
                    <a:pt x="141" y="90"/>
                    <a:pt x="157" y="76"/>
                  </a:cubicBezTo>
                  <a:cubicBezTo>
                    <a:pt x="165" y="69"/>
                    <a:pt x="174" y="62"/>
                    <a:pt x="182" y="57"/>
                  </a:cubicBezTo>
                  <a:cubicBezTo>
                    <a:pt x="191" y="51"/>
                    <a:pt x="200" y="46"/>
                    <a:pt x="208" y="41"/>
                  </a:cubicBezTo>
                  <a:cubicBezTo>
                    <a:pt x="216" y="37"/>
                    <a:pt x="223" y="32"/>
                    <a:pt x="229" y="26"/>
                  </a:cubicBezTo>
                  <a:cubicBezTo>
                    <a:pt x="191" y="16"/>
                    <a:pt x="106" y="0"/>
                    <a:pt x="64" y="48"/>
                  </a:cubicBezTo>
                  <a:cubicBezTo>
                    <a:pt x="0" y="121"/>
                    <a:pt x="35" y="283"/>
                    <a:pt x="35" y="28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6" name="Freeform 5">
            <a:extLst>
              <a:ext uri="{FF2B5EF4-FFF2-40B4-BE49-F238E27FC236}">
                <a16:creationId xmlns:a16="http://schemas.microsoft.com/office/drawing/2014/main" id="{005C16BD-6F5C-4BFB-862D-09814016FF11}"/>
              </a:ext>
            </a:extLst>
          </p:cNvPr>
          <p:cNvSpPr>
            <a:spLocks/>
          </p:cNvSpPr>
          <p:nvPr/>
        </p:nvSpPr>
        <p:spPr bwMode="auto">
          <a:xfrm>
            <a:off x="2520149" y="2712027"/>
            <a:ext cx="8546145" cy="3034973"/>
          </a:xfrm>
          <a:custGeom>
            <a:avLst/>
            <a:gdLst>
              <a:gd name="T0" fmla="*/ 2684 w 3266"/>
              <a:gd name="T1" fmla="*/ 1159 h 1159"/>
              <a:gd name="T2" fmla="*/ 26 w 3266"/>
              <a:gd name="T3" fmla="*/ 1159 h 1159"/>
              <a:gd name="T4" fmla="*/ 0 w 3266"/>
              <a:gd name="T5" fmla="*/ 1133 h 1159"/>
              <a:gd name="T6" fmla="*/ 26 w 3266"/>
              <a:gd name="T7" fmla="*/ 1107 h 1159"/>
              <a:gd name="T8" fmla="*/ 2684 w 3266"/>
              <a:gd name="T9" fmla="*/ 1107 h 1159"/>
              <a:gd name="T10" fmla="*/ 3213 w 3266"/>
              <a:gd name="T11" fmla="*/ 577 h 1159"/>
              <a:gd name="T12" fmla="*/ 3213 w 3266"/>
              <a:gd name="T13" fmla="*/ 26 h 1159"/>
              <a:gd name="T14" fmla="*/ 3239 w 3266"/>
              <a:gd name="T15" fmla="*/ 0 h 1159"/>
              <a:gd name="T16" fmla="*/ 3266 w 3266"/>
              <a:gd name="T17" fmla="*/ 26 h 1159"/>
              <a:gd name="T18" fmla="*/ 3266 w 3266"/>
              <a:gd name="T19" fmla="*/ 577 h 1159"/>
              <a:gd name="T20" fmla="*/ 2684 w 3266"/>
              <a:gd name="T21" fmla="*/ 1159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6" h="1159">
                <a:moveTo>
                  <a:pt x="2684" y="1159"/>
                </a:moveTo>
                <a:cubicBezTo>
                  <a:pt x="26" y="1159"/>
                  <a:pt x="26" y="1159"/>
                  <a:pt x="26" y="1159"/>
                </a:cubicBezTo>
                <a:cubicBezTo>
                  <a:pt x="12" y="1159"/>
                  <a:pt x="0" y="1147"/>
                  <a:pt x="0" y="1133"/>
                </a:cubicBezTo>
                <a:cubicBezTo>
                  <a:pt x="0" y="1119"/>
                  <a:pt x="12" y="1107"/>
                  <a:pt x="26" y="1107"/>
                </a:cubicBezTo>
                <a:cubicBezTo>
                  <a:pt x="2684" y="1107"/>
                  <a:pt x="2684" y="1107"/>
                  <a:pt x="2684" y="1107"/>
                </a:cubicBezTo>
                <a:cubicBezTo>
                  <a:pt x="2976" y="1107"/>
                  <a:pt x="3213" y="869"/>
                  <a:pt x="3213" y="577"/>
                </a:cubicBezTo>
                <a:cubicBezTo>
                  <a:pt x="3213" y="26"/>
                  <a:pt x="3213" y="26"/>
                  <a:pt x="3213" y="26"/>
                </a:cubicBezTo>
                <a:cubicBezTo>
                  <a:pt x="3213" y="11"/>
                  <a:pt x="3225" y="0"/>
                  <a:pt x="3239" y="0"/>
                </a:cubicBezTo>
                <a:cubicBezTo>
                  <a:pt x="3254" y="0"/>
                  <a:pt x="3266" y="11"/>
                  <a:pt x="3266" y="26"/>
                </a:cubicBezTo>
                <a:cubicBezTo>
                  <a:pt x="3266" y="577"/>
                  <a:pt x="3266" y="577"/>
                  <a:pt x="3266" y="577"/>
                </a:cubicBezTo>
                <a:cubicBezTo>
                  <a:pt x="3266" y="898"/>
                  <a:pt x="3004" y="1159"/>
                  <a:pt x="2684" y="115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nvGrpSpPr>
          <p:cNvPr id="7" name="Grupo 3">
            <a:extLst>
              <a:ext uri="{FF2B5EF4-FFF2-40B4-BE49-F238E27FC236}">
                <a16:creationId xmlns:a16="http://schemas.microsoft.com/office/drawing/2014/main" id="{8BC427F0-547E-FABF-0333-5F9E17F60058}"/>
              </a:ext>
            </a:extLst>
          </p:cNvPr>
          <p:cNvGrpSpPr/>
          <p:nvPr/>
        </p:nvGrpSpPr>
        <p:grpSpPr>
          <a:xfrm>
            <a:off x="10194524" y="885830"/>
            <a:ext cx="1630707" cy="1826197"/>
            <a:chOff x="9218267" y="447577"/>
            <a:chExt cx="1630707" cy="1826197"/>
          </a:xfrm>
        </p:grpSpPr>
        <p:sp>
          <p:nvSpPr>
            <p:cNvPr id="8" name="Freeform 9">
              <a:extLst>
                <a:ext uri="{FF2B5EF4-FFF2-40B4-BE49-F238E27FC236}">
                  <a16:creationId xmlns:a16="http://schemas.microsoft.com/office/drawing/2014/main" id="{1BC03343-F1A0-ABC1-B90A-F21C8A7F8D58}"/>
                </a:ext>
              </a:extLst>
            </p:cNvPr>
            <p:cNvSpPr>
              <a:spLocks/>
            </p:cNvSpPr>
            <p:nvPr/>
          </p:nvSpPr>
          <p:spPr bwMode="auto">
            <a:xfrm>
              <a:off x="9553857" y="447577"/>
              <a:ext cx="143359" cy="669551"/>
            </a:xfrm>
            <a:custGeom>
              <a:avLst/>
              <a:gdLst>
                <a:gd name="T0" fmla="*/ 27 w 55"/>
                <a:gd name="T1" fmla="*/ 256 h 256"/>
                <a:gd name="T2" fmla="*/ 0 w 55"/>
                <a:gd name="T3" fmla="*/ 228 h 256"/>
                <a:gd name="T4" fmla="*/ 0 w 55"/>
                <a:gd name="T5" fmla="*/ 28 h 256"/>
                <a:gd name="T6" fmla="*/ 27 w 55"/>
                <a:gd name="T7" fmla="*/ 0 h 256"/>
                <a:gd name="T8" fmla="*/ 55 w 55"/>
                <a:gd name="T9" fmla="*/ 28 h 256"/>
                <a:gd name="T10" fmla="*/ 55 w 55"/>
                <a:gd name="T11" fmla="*/ 228 h 256"/>
                <a:gd name="T12" fmla="*/ 27 w 55"/>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55" h="256">
                  <a:moveTo>
                    <a:pt x="27" y="256"/>
                  </a:moveTo>
                  <a:cubicBezTo>
                    <a:pt x="12" y="256"/>
                    <a:pt x="0" y="243"/>
                    <a:pt x="0" y="228"/>
                  </a:cubicBezTo>
                  <a:cubicBezTo>
                    <a:pt x="0" y="28"/>
                    <a:pt x="0" y="28"/>
                    <a:pt x="0" y="28"/>
                  </a:cubicBezTo>
                  <a:cubicBezTo>
                    <a:pt x="0" y="13"/>
                    <a:pt x="12" y="0"/>
                    <a:pt x="27" y="0"/>
                  </a:cubicBezTo>
                  <a:cubicBezTo>
                    <a:pt x="43" y="0"/>
                    <a:pt x="55" y="13"/>
                    <a:pt x="55" y="28"/>
                  </a:cubicBezTo>
                  <a:cubicBezTo>
                    <a:pt x="55" y="228"/>
                    <a:pt x="55" y="228"/>
                    <a:pt x="55" y="228"/>
                  </a:cubicBezTo>
                  <a:cubicBezTo>
                    <a:pt x="55" y="243"/>
                    <a:pt x="43" y="256"/>
                    <a:pt x="27" y="25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10">
              <a:extLst>
                <a:ext uri="{FF2B5EF4-FFF2-40B4-BE49-F238E27FC236}">
                  <a16:creationId xmlns:a16="http://schemas.microsoft.com/office/drawing/2014/main" id="{DB6B6602-8898-556B-FE20-5F6F6BBE00EB}"/>
                </a:ext>
              </a:extLst>
            </p:cNvPr>
            <p:cNvSpPr>
              <a:spLocks/>
            </p:cNvSpPr>
            <p:nvPr/>
          </p:nvSpPr>
          <p:spPr bwMode="auto">
            <a:xfrm>
              <a:off x="10370025" y="447577"/>
              <a:ext cx="143359" cy="669551"/>
            </a:xfrm>
            <a:custGeom>
              <a:avLst/>
              <a:gdLst>
                <a:gd name="T0" fmla="*/ 28 w 55"/>
                <a:gd name="T1" fmla="*/ 256 h 256"/>
                <a:gd name="T2" fmla="*/ 0 w 55"/>
                <a:gd name="T3" fmla="*/ 228 h 256"/>
                <a:gd name="T4" fmla="*/ 0 w 55"/>
                <a:gd name="T5" fmla="*/ 28 h 256"/>
                <a:gd name="T6" fmla="*/ 28 w 55"/>
                <a:gd name="T7" fmla="*/ 0 h 256"/>
                <a:gd name="T8" fmla="*/ 55 w 55"/>
                <a:gd name="T9" fmla="*/ 28 h 256"/>
                <a:gd name="T10" fmla="*/ 55 w 55"/>
                <a:gd name="T11" fmla="*/ 228 h 256"/>
                <a:gd name="T12" fmla="*/ 28 w 55"/>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55" h="256">
                  <a:moveTo>
                    <a:pt x="28" y="256"/>
                  </a:moveTo>
                  <a:cubicBezTo>
                    <a:pt x="12" y="256"/>
                    <a:pt x="0" y="243"/>
                    <a:pt x="0" y="228"/>
                  </a:cubicBezTo>
                  <a:cubicBezTo>
                    <a:pt x="0" y="28"/>
                    <a:pt x="0" y="28"/>
                    <a:pt x="0" y="28"/>
                  </a:cubicBezTo>
                  <a:cubicBezTo>
                    <a:pt x="0" y="13"/>
                    <a:pt x="12" y="0"/>
                    <a:pt x="28" y="0"/>
                  </a:cubicBezTo>
                  <a:cubicBezTo>
                    <a:pt x="43" y="0"/>
                    <a:pt x="55" y="13"/>
                    <a:pt x="55" y="28"/>
                  </a:cubicBezTo>
                  <a:cubicBezTo>
                    <a:pt x="55" y="228"/>
                    <a:pt x="55" y="228"/>
                    <a:pt x="55" y="228"/>
                  </a:cubicBezTo>
                  <a:cubicBezTo>
                    <a:pt x="55" y="243"/>
                    <a:pt x="43" y="256"/>
                    <a:pt x="28" y="25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11">
              <a:extLst>
                <a:ext uri="{FF2B5EF4-FFF2-40B4-BE49-F238E27FC236}">
                  <a16:creationId xmlns:a16="http://schemas.microsoft.com/office/drawing/2014/main" id="{5DD86BA8-8858-D558-05C9-BC02B7805885}"/>
                </a:ext>
              </a:extLst>
            </p:cNvPr>
            <p:cNvSpPr>
              <a:spLocks/>
            </p:cNvSpPr>
            <p:nvPr/>
          </p:nvSpPr>
          <p:spPr bwMode="auto">
            <a:xfrm>
              <a:off x="9218267" y="1043820"/>
              <a:ext cx="1630707" cy="1229954"/>
            </a:xfrm>
            <a:custGeom>
              <a:avLst/>
              <a:gdLst>
                <a:gd name="T0" fmla="*/ 623 w 623"/>
                <a:gd name="T1" fmla="*/ 229 h 470"/>
                <a:gd name="T2" fmla="*/ 623 w 623"/>
                <a:gd name="T3" fmla="*/ 25 h 470"/>
                <a:gd name="T4" fmla="*/ 598 w 623"/>
                <a:gd name="T5" fmla="*/ 0 h 470"/>
                <a:gd name="T6" fmla="*/ 25 w 623"/>
                <a:gd name="T7" fmla="*/ 0 h 470"/>
                <a:gd name="T8" fmla="*/ 0 w 623"/>
                <a:gd name="T9" fmla="*/ 25 h 470"/>
                <a:gd name="T10" fmla="*/ 0 w 623"/>
                <a:gd name="T11" fmla="*/ 229 h 470"/>
                <a:gd name="T12" fmla="*/ 23 w 623"/>
                <a:gd name="T13" fmla="*/ 254 h 470"/>
                <a:gd name="T14" fmla="*/ 217 w 623"/>
                <a:gd name="T15" fmla="*/ 447 h 470"/>
                <a:gd name="T16" fmla="*/ 242 w 623"/>
                <a:gd name="T17" fmla="*/ 470 h 470"/>
                <a:gd name="T18" fmla="*/ 381 w 623"/>
                <a:gd name="T19" fmla="*/ 470 h 470"/>
                <a:gd name="T20" fmla="*/ 406 w 623"/>
                <a:gd name="T21" fmla="*/ 447 h 470"/>
                <a:gd name="T22" fmla="*/ 600 w 623"/>
                <a:gd name="T23" fmla="*/ 254 h 470"/>
                <a:gd name="T24" fmla="*/ 623 w 623"/>
                <a:gd name="T25" fmla="*/ 22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3" h="470">
                  <a:moveTo>
                    <a:pt x="623" y="229"/>
                  </a:moveTo>
                  <a:cubicBezTo>
                    <a:pt x="623" y="25"/>
                    <a:pt x="623" y="25"/>
                    <a:pt x="623" y="25"/>
                  </a:cubicBezTo>
                  <a:cubicBezTo>
                    <a:pt x="623" y="11"/>
                    <a:pt x="611" y="0"/>
                    <a:pt x="598" y="0"/>
                  </a:cubicBezTo>
                  <a:cubicBezTo>
                    <a:pt x="25" y="0"/>
                    <a:pt x="25" y="0"/>
                    <a:pt x="25" y="0"/>
                  </a:cubicBezTo>
                  <a:cubicBezTo>
                    <a:pt x="12" y="0"/>
                    <a:pt x="0" y="11"/>
                    <a:pt x="0" y="25"/>
                  </a:cubicBezTo>
                  <a:cubicBezTo>
                    <a:pt x="0" y="229"/>
                    <a:pt x="0" y="229"/>
                    <a:pt x="0" y="229"/>
                  </a:cubicBezTo>
                  <a:cubicBezTo>
                    <a:pt x="0" y="242"/>
                    <a:pt x="10" y="252"/>
                    <a:pt x="23" y="254"/>
                  </a:cubicBezTo>
                  <a:cubicBezTo>
                    <a:pt x="125" y="264"/>
                    <a:pt x="206" y="345"/>
                    <a:pt x="217" y="447"/>
                  </a:cubicBezTo>
                  <a:cubicBezTo>
                    <a:pt x="218" y="460"/>
                    <a:pt x="229" y="470"/>
                    <a:pt x="242" y="470"/>
                  </a:cubicBezTo>
                  <a:cubicBezTo>
                    <a:pt x="381" y="470"/>
                    <a:pt x="381" y="470"/>
                    <a:pt x="381" y="470"/>
                  </a:cubicBezTo>
                  <a:cubicBezTo>
                    <a:pt x="394" y="470"/>
                    <a:pt x="405" y="460"/>
                    <a:pt x="406" y="447"/>
                  </a:cubicBezTo>
                  <a:cubicBezTo>
                    <a:pt x="417" y="345"/>
                    <a:pt x="498" y="264"/>
                    <a:pt x="600" y="254"/>
                  </a:cubicBezTo>
                  <a:cubicBezTo>
                    <a:pt x="613" y="252"/>
                    <a:pt x="623" y="242"/>
                    <a:pt x="623" y="22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111" name="Grupo 1">
            <a:extLst>
              <a:ext uri="{FF2B5EF4-FFF2-40B4-BE49-F238E27FC236}">
                <a16:creationId xmlns:a16="http://schemas.microsoft.com/office/drawing/2014/main" id="{95427B56-F899-96B9-D768-111DF6F6ABAA}"/>
              </a:ext>
            </a:extLst>
          </p:cNvPr>
          <p:cNvGrpSpPr/>
          <p:nvPr/>
        </p:nvGrpSpPr>
        <p:grpSpPr>
          <a:xfrm>
            <a:off x="194050" y="267855"/>
            <a:ext cx="1747154" cy="1614475"/>
            <a:chOff x="977900" y="744537"/>
            <a:chExt cx="4591051" cy="4124324"/>
          </a:xfrm>
        </p:grpSpPr>
        <p:sp>
          <p:nvSpPr>
            <p:cNvPr id="2112" name="Freeform 6">
              <a:extLst>
                <a:ext uri="{FF2B5EF4-FFF2-40B4-BE49-F238E27FC236}">
                  <a16:creationId xmlns:a16="http://schemas.microsoft.com/office/drawing/2014/main" id="{1098CA0A-8C2E-85A6-33D7-DF23B23B24B7}"/>
                </a:ext>
              </a:extLst>
            </p:cNvPr>
            <p:cNvSpPr>
              <a:spLocks/>
            </p:cNvSpPr>
            <p:nvPr/>
          </p:nvSpPr>
          <p:spPr bwMode="auto">
            <a:xfrm>
              <a:off x="2573338" y="3009900"/>
              <a:ext cx="339725" cy="460375"/>
            </a:xfrm>
            <a:custGeom>
              <a:avLst/>
              <a:gdLst>
                <a:gd name="T0" fmla="*/ 52 w 126"/>
                <a:gd name="T1" fmla="*/ 0 h 171"/>
                <a:gd name="T2" fmla="*/ 46 w 126"/>
                <a:gd name="T3" fmla="*/ 43 h 171"/>
                <a:gd name="T4" fmla="*/ 2 w 126"/>
                <a:gd name="T5" fmla="*/ 107 h 171"/>
                <a:gd name="T6" fmla="*/ 47 w 126"/>
                <a:gd name="T7" fmla="*/ 169 h 171"/>
                <a:gd name="T8" fmla="*/ 48 w 126"/>
                <a:gd name="T9" fmla="*/ 167 h 171"/>
                <a:gd name="T10" fmla="*/ 54 w 126"/>
                <a:gd name="T11" fmla="*/ 151 h 171"/>
                <a:gd name="T12" fmla="*/ 62 w 126"/>
                <a:gd name="T13" fmla="*/ 137 h 171"/>
                <a:gd name="T14" fmla="*/ 67 w 126"/>
                <a:gd name="T15" fmla="*/ 123 h 171"/>
                <a:gd name="T16" fmla="*/ 70 w 126"/>
                <a:gd name="T17" fmla="*/ 93 h 171"/>
                <a:gd name="T18" fmla="*/ 67 w 126"/>
                <a:gd name="T19" fmla="*/ 62 h 171"/>
                <a:gd name="T20" fmla="*/ 76 w 126"/>
                <a:gd name="T21" fmla="*/ 93 h 171"/>
                <a:gd name="T22" fmla="*/ 79 w 126"/>
                <a:gd name="T23" fmla="*/ 125 h 171"/>
                <a:gd name="T24" fmla="*/ 76 w 126"/>
                <a:gd name="T25" fmla="*/ 142 h 171"/>
                <a:gd name="T26" fmla="*/ 71 w 126"/>
                <a:gd name="T27" fmla="*/ 157 h 171"/>
                <a:gd name="T28" fmla="*/ 68 w 126"/>
                <a:gd name="T29" fmla="*/ 171 h 171"/>
                <a:gd name="T30" fmla="*/ 126 w 126"/>
                <a:gd name="T31" fmla="*/ 103 h 171"/>
                <a:gd name="T32" fmla="*/ 52 w 126"/>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171">
                  <a:moveTo>
                    <a:pt x="52" y="0"/>
                  </a:moveTo>
                  <a:cubicBezTo>
                    <a:pt x="52" y="0"/>
                    <a:pt x="60" y="18"/>
                    <a:pt x="46" y="43"/>
                  </a:cubicBezTo>
                  <a:cubicBezTo>
                    <a:pt x="29" y="72"/>
                    <a:pt x="4" y="78"/>
                    <a:pt x="2" y="107"/>
                  </a:cubicBezTo>
                  <a:cubicBezTo>
                    <a:pt x="0" y="134"/>
                    <a:pt x="30" y="158"/>
                    <a:pt x="47" y="169"/>
                  </a:cubicBezTo>
                  <a:cubicBezTo>
                    <a:pt x="47" y="168"/>
                    <a:pt x="47" y="167"/>
                    <a:pt x="48" y="167"/>
                  </a:cubicBezTo>
                  <a:cubicBezTo>
                    <a:pt x="49" y="161"/>
                    <a:pt x="52" y="155"/>
                    <a:pt x="54" y="151"/>
                  </a:cubicBezTo>
                  <a:cubicBezTo>
                    <a:pt x="57" y="146"/>
                    <a:pt x="59" y="141"/>
                    <a:pt x="62" y="137"/>
                  </a:cubicBezTo>
                  <a:cubicBezTo>
                    <a:pt x="64" y="132"/>
                    <a:pt x="66" y="128"/>
                    <a:pt x="67" y="123"/>
                  </a:cubicBezTo>
                  <a:cubicBezTo>
                    <a:pt x="70" y="114"/>
                    <a:pt x="70" y="104"/>
                    <a:pt x="70" y="93"/>
                  </a:cubicBezTo>
                  <a:cubicBezTo>
                    <a:pt x="70" y="83"/>
                    <a:pt x="69" y="73"/>
                    <a:pt x="67" y="62"/>
                  </a:cubicBezTo>
                  <a:cubicBezTo>
                    <a:pt x="71" y="72"/>
                    <a:pt x="74" y="82"/>
                    <a:pt x="76" y="93"/>
                  </a:cubicBezTo>
                  <a:cubicBezTo>
                    <a:pt x="79" y="103"/>
                    <a:pt x="80" y="114"/>
                    <a:pt x="79" y="125"/>
                  </a:cubicBezTo>
                  <a:cubicBezTo>
                    <a:pt x="78" y="131"/>
                    <a:pt x="77" y="137"/>
                    <a:pt x="76" y="142"/>
                  </a:cubicBezTo>
                  <a:cubicBezTo>
                    <a:pt x="74" y="147"/>
                    <a:pt x="73" y="152"/>
                    <a:pt x="71" y="157"/>
                  </a:cubicBezTo>
                  <a:cubicBezTo>
                    <a:pt x="70" y="162"/>
                    <a:pt x="69" y="167"/>
                    <a:pt x="68" y="171"/>
                  </a:cubicBezTo>
                  <a:cubicBezTo>
                    <a:pt x="87" y="161"/>
                    <a:pt x="126" y="137"/>
                    <a:pt x="126" y="103"/>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3" name="Freeform 7">
              <a:extLst>
                <a:ext uri="{FF2B5EF4-FFF2-40B4-BE49-F238E27FC236}">
                  <a16:creationId xmlns:a16="http://schemas.microsoft.com/office/drawing/2014/main" id="{88F50056-1BE2-79C6-201B-2BF4303F8E86}"/>
                </a:ext>
              </a:extLst>
            </p:cNvPr>
            <p:cNvSpPr>
              <a:spLocks/>
            </p:cNvSpPr>
            <p:nvPr/>
          </p:nvSpPr>
          <p:spPr bwMode="auto">
            <a:xfrm>
              <a:off x="3929063" y="4406899"/>
              <a:ext cx="381000" cy="461962"/>
            </a:xfrm>
            <a:custGeom>
              <a:avLst/>
              <a:gdLst>
                <a:gd name="T0" fmla="*/ 82 w 141"/>
                <a:gd name="T1" fmla="*/ 0 h 171"/>
                <a:gd name="T2" fmla="*/ 66 w 141"/>
                <a:gd name="T3" fmla="*/ 41 h 171"/>
                <a:gd name="T4" fmla="*/ 8 w 141"/>
                <a:gd name="T5" fmla="*/ 93 h 171"/>
                <a:gd name="T6" fmla="*/ 38 w 141"/>
                <a:gd name="T7" fmla="*/ 164 h 171"/>
                <a:gd name="T8" fmla="*/ 39 w 141"/>
                <a:gd name="T9" fmla="*/ 162 h 171"/>
                <a:gd name="T10" fmla="*/ 49 w 141"/>
                <a:gd name="T11" fmla="*/ 148 h 171"/>
                <a:gd name="T12" fmla="*/ 60 w 141"/>
                <a:gd name="T13" fmla="*/ 136 h 171"/>
                <a:gd name="T14" fmla="*/ 68 w 141"/>
                <a:gd name="T15" fmla="*/ 124 h 171"/>
                <a:gd name="T16" fmla="*/ 78 w 141"/>
                <a:gd name="T17" fmla="*/ 96 h 171"/>
                <a:gd name="T18" fmla="*/ 82 w 141"/>
                <a:gd name="T19" fmla="*/ 65 h 171"/>
                <a:gd name="T20" fmla="*/ 84 w 141"/>
                <a:gd name="T21" fmla="*/ 96 h 171"/>
                <a:gd name="T22" fmla="*/ 79 w 141"/>
                <a:gd name="T23" fmla="*/ 129 h 171"/>
                <a:gd name="T24" fmla="*/ 72 w 141"/>
                <a:gd name="T25" fmla="*/ 144 h 171"/>
                <a:gd name="T26" fmla="*/ 64 w 141"/>
                <a:gd name="T27" fmla="*/ 158 h 171"/>
                <a:gd name="T28" fmla="*/ 58 w 141"/>
                <a:gd name="T29" fmla="*/ 171 h 171"/>
                <a:gd name="T30" fmla="*/ 130 w 141"/>
                <a:gd name="T31" fmla="*/ 118 h 171"/>
                <a:gd name="T32" fmla="*/ 82 w 141"/>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171">
                  <a:moveTo>
                    <a:pt x="82" y="0"/>
                  </a:moveTo>
                  <a:cubicBezTo>
                    <a:pt x="82" y="0"/>
                    <a:pt x="85" y="20"/>
                    <a:pt x="66" y="41"/>
                  </a:cubicBezTo>
                  <a:cubicBezTo>
                    <a:pt x="43" y="66"/>
                    <a:pt x="17" y="66"/>
                    <a:pt x="8" y="93"/>
                  </a:cubicBezTo>
                  <a:cubicBezTo>
                    <a:pt x="0" y="119"/>
                    <a:pt x="24" y="149"/>
                    <a:pt x="38" y="164"/>
                  </a:cubicBezTo>
                  <a:cubicBezTo>
                    <a:pt x="38" y="163"/>
                    <a:pt x="39" y="162"/>
                    <a:pt x="39" y="162"/>
                  </a:cubicBezTo>
                  <a:cubicBezTo>
                    <a:pt x="42" y="156"/>
                    <a:pt x="46" y="152"/>
                    <a:pt x="49" y="148"/>
                  </a:cubicBezTo>
                  <a:cubicBezTo>
                    <a:pt x="53" y="144"/>
                    <a:pt x="56" y="140"/>
                    <a:pt x="60" y="136"/>
                  </a:cubicBezTo>
                  <a:cubicBezTo>
                    <a:pt x="63" y="132"/>
                    <a:pt x="65" y="128"/>
                    <a:pt x="68" y="124"/>
                  </a:cubicBezTo>
                  <a:cubicBezTo>
                    <a:pt x="73" y="116"/>
                    <a:pt x="76" y="106"/>
                    <a:pt x="78" y="96"/>
                  </a:cubicBezTo>
                  <a:cubicBezTo>
                    <a:pt x="80" y="86"/>
                    <a:pt x="81" y="75"/>
                    <a:pt x="82" y="65"/>
                  </a:cubicBezTo>
                  <a:cubicBezTo>
                    <a:pt x="83" y="75"/>
                    <a:pt x="84" y="86"/>
                    <a:pt x="84" y="96"/>
                  </a:cubicBezTo>
                  <a:cubicBezTo>
                    <a:pt x="84" y="107"/>
                    <a:pt x="83" y="118"/>
                    <a:pt x="79" y="129"/>
                  </a:cubicBezTo>
                  <a:cubicBezTo>
                    <a:pt x="77" y="134"/>
                    <a:pt x="75" y="140"/>
                    <a:pt x="72" y="144"/>
                  </a:cubicBezTo>
                  <a:cubicBezTo>
                    <a:pt x="69" y="149"/>
                    <a:pt x="67" y="154"/>
                    <a:pt x="64" y="158"/>
                  </a:cubicBezTo>
                  <a:cubicBezTo>
                    <a:pt x="62" y="163"/>
                    <a:pt x="60" y="167"/>
                    <a:pt x="58" y="171"/>
                  </a:cubicBezTo>
                  <a:cubicBezTo>
                    <a:pt x="79" y="166"/>
                    <a:pt x="123" y="151"/>
                    <a:pt x="130" y="118"/>
                  </a:cubicBezTo>
                  <a:cubicBezTo>
                    <a:pt x="141" y="67"/>
                    <a:pt x="82" y="0"/>
                    <a:pt x="8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4" name="Freeform 8">
              <a:extLst>
                <a:ext uri="{FF2B5EF4-FFF2-40B4-BE49-F238E27FC236}">
                  <a16:creationId xmlns:a16="http://schemas.microsoft.com/office/drawing/2014/main" id="{B029F42D-7625-27DA-0D47-21F88FF29E62}"/>
                </a:ext>
              </a:extLst>
            </p:cNvPr>
            <p:cNvSpPr>
              <a:spLocks/>
            </p:cNvSpPr>
            <p:nvPr/>
          </p:nvSpPr>
          <p:spPr bwMode="auto">
            <a:xfrm>
              <a:off x="1436688" y="2116137"/>
              <a:ext cx="342900" cy="463550"/>
            </a:xfrm>
            <a:custGeom>
              <a:avLst/>
              <a:gdLst>
                <a:gd name="T0" fmla="*/ 52 w 127"/>
                <a:gd name="T1" fmla="*/ 0 h 172"/>
                <a:gd name="T2" fmla="*/ 46 w 127"/>
                <a:gd name="T3" fmla="*/ 44 h 172"/>
                <a:gd name="T4" fmla="*/ 2 w 127"/>
                <a:gd name="T5" fmla="*/ 108 h 172"/>
                <a:gd name="T6" fmla="*/ 47 w 127"/>
                <a:gd name="T7" fmla="*/ 170 h 172"/>
                <a:gd name="T8" fmla="*/ 48 w 127"/>
                <a:gd name="T9" fmla="*/ 167 h 172"/>
                <a:gd name="T10" fmla="*/ 54 w 127"/>
                <a:gd name="T11" fmla="*/ 151 h 172"/>
                <a:gd name="T12" fmla="*/ 62 w 127"/>
                <a:gd name="T13" fmla="*/ 137 h 172"/>
                <a:gd name="T14" fmla="*/ 67 w 127"/>
                <a:gd name="T15" fmla="*/ 124 h 172"/>
                <a:gd name="T16" fmla="*/ 70 w 127"/>
                <a:gd name="T17" fmla="*/ 94 h 172"/>
                <a:gd name="T18" fmla="*/ 67 w 127"/>
                <a:gd name="T19" fmla="*/ 63 h 172"/>
                <a:gd name="T20" fmla="*/ 76 w 127"/>
                <a:gd name="T21" fmla="*/ 93 h 172"/>
                <a:gd name="T22" fmla="*/ 79 w 127"/>
                <a:gd name="T23" fmla="*/ 126 h 172"/>
                <a:gd name="T24" fmla="*/ 76 w 127"/>
                <a:gd name="T25" fmla="*/ 143 h 172"/>
                <a:gd name="T26" fmla="*/ 71 w 127"/>
                <a:gd name="T27" fmla="*/ 158 h 172"/>
                <a:gd name="T28" fmla="*/ 68 w 127"/>
                <a:gd name="T29" fmla="*/ 172 h 172"/>
                <a:gd name="T30" fmla="*/ 126 w 127"/>
                <a:gd name="T31" fmla="*/ 104 h 172"/>
                <a:gd name="T32" fmla="*/ 52 w 127"/>
                <a:gd name="T3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2">
                  <a:moveTo>
                    <a:pt x="52" y="0"/>
                  </a:moveTo>
                  <a:cubicBezTo>
                    <a:pt x="52" y="0"/>
                    <a:pt x="60" y="19"/>
                    <a:pt x="46" y="44"/>
                  </a:cubicBezTo>
                  <a:cubicBezTo>
                    <a:pt x="29" y="73"/>
                    <a:pt x="4" y="79"/>
                    <a:pt x="2" y="108"/>
                  </a:cubicBezTo>
                  <a:cubicBezTo>
                    <a:pt x="0" y="135"/>
                    <a:pt x="30" y="159"/>
                    <a:pt x="47" y="170"/>
                  </a:cubicBezTo>
                  <a:cubicBezTo>
                    <a:pt x="47" y="169"/>
                    <a:pt x="47" y="168"/>
                    <a:pt x="48" y="167"/>
                  </a:cubicBezTo>
                  <a:cubicBezTo>
                    <a:pt x="49" y="161"/>
                    <a:pt x="52" y="156"/>
                    <a:pt x="54" y="151"/>
                  </a:cubicBezTo>
                  <a:cubicBezTo>
                    <a:pt x="57" y="146"/>
                    <a:pt x="59" y="142"/>
                    <a:pt x="62" y="137"/>
                  </a:cubicBezTo>
                  <a:cubicBezTo>
                    <a:pt x="64" y="133"/>
                    <a:pt x="66" y="129"/>
                    <a:pt x="67" y="124"/>
                  </a:cubicBezTo>
                  <a:cubicBezTo>
                    <a:pt x="70" y="114"/>
                    <a:pt x="70" y="104"/>
                    <a:pt x="70" y="94"/>
                  </a:cubicBezTo>
                  <a:cubicBezTo>
                    <a:pt x="70" y="84"/>
                    <a:pt x="69" y="73"/>
                    <a:pt x="67" y="63"/>
                  </a:cubicBezTo>
                  <a:cubicBezTo>
                    <a:pt x="71" y="73"/>
                    <a:pt x="74" y="83"/>
                    <a:pt x="76" y="93"/>
                  </a:cubicBezTo>
                  <a:cubicBezTo>
                    <a:pt x="79" y="104"/>
                    <a:pt x="80" y="115"/>
                    <a:pt x="79" y="126"/>
                  </a:cubicBezTo>
                  <a:cubicBezTo>
                    <a:pt x="78" y="132"/>
                    <a:pt x="77" y="137"/>
                    <a:pt x="76" y="143"/>
                  </a:cubicBezTo>
                  <a:cubicBezTo>
                    <a:pt x="74" y="148"/>
                    <a:pt x="73" y="153"/>
                    <a:pt x="71" y="158"/>
                  </a:cubicBezTo>
                  <a:cubicBezTo>
                    <a:pt x="70" y="163"/>
                    <a:pt x="69" y="167"/>
                    <a:pt x="68" y="172"/>
                  </a:cubicBezTo>
                  <a:cubicBezTo>
                    <a:pt x="87" y="162"/>
                    <a:pt x="127" y="137"/>
                    <a:pt x="126" y="104"/>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5" name="Freeform 9">
              <a:extLst>
                <a:ext uri="{FF2B5EF4-FFF2-40B4-BE49-F238E27FC236}">
                  <a16:creationId xmlns:a16="http://schemas.microsoft.com/office/drawing/2014/main" id="{80A990E8-5EC4-6C4A-800A-AB3141CDDE8C}"/>
                </a:ext>
              </a:extLst>
            </p:cNvPr>
            <p:cNvSpPr>
              <a:spLocks/>
            </p:cNvSpPr>
            <p:nvPr/>
          </p:nvSpPr>
          <p:spPr bwMode="auto">
            <a:xfrm>
              <a:off x="2022475" y="2795587"/>
              <a:ext cx="444500" cy="396875"/>
            </a:xfrm>
            <a:custGeom>
              <a:avLst/>
              <a:gdLst>
                <a:gd name="T0" fmla="*/ 0 w 165"/>
                <a:gd name="T1" fmla="*/ 48 h 147"/>
                <a:gd name="T2" fmla="*/ 38 w 165"/>
                <a:gd name="T3" fmla="*/ 71 h 147"/>
                <a:gd name="T4" fmla="*/ 81 w 165"/>
                <a:gd name="T5" fmla="*/ 135 h 147"/>
                <a:gd name="T6" fmla="*/ 156 w 165"/>
                <a:gd name="T7" fmla="*/ 115 h 147"/>
                <a:gd name="T8" fmla="*/ 154 w 165"/>
                <a:gd name="T9" fmla="*/ 114 h 147"/>
                <a:gd name="T10" fmla="*/ 141 w 165"/>
                <a:gd name="T11" fmla="*/ 102 h 147"/>
                <a:gd name="T12" fmla="*/ 131 w 165"/>
                <a:gd name="T13" fmla="*/ 90 h 147"/>
                <a:gd name="T14" fmla="*/ 121 w 165"/>
                <a:gd name="T15" fmla="*/ 80 h 147"/>
                <a:gd name="T16" fmla="*/ 94 w 165"/>
                <a:gd name="T17" fmla="*/ 66 h 147"/>
                <a:gd name="T18" fmla="*/ 64 w 165"/>
                <a:gd name="T19" fmla="*/ 58 h 147"/>
                <a:gd name="T20" fmla="*/ 96 w 165"/>
                <a:gd name="T21" fmla="*/ 60 h 147"/>
                <a:gd name="T22" fmla="*/ 127 w 165"/>
                <a:gd name="T23" fmla="*/ 70 h 147"/>
                <a:gd name="T24" fmla="*/ 141 w 165"/>
                <a:gd name="T25" fmla="*/ 79 h 147"/>
                <a:gd name="T26" fmla="*/ 154 w 165"/>
                <a:gd name="T27" fmla="*/ 89 h 147"/>
                <a:gd name="T28" fmla="*/ 165 w 165"/>
                <a:gd name="T29" fmla="*/ 96 h 147"/>
                <a:gd name="T30" fmla="*/ 123 w 165"/>
                <a:gd name="T31" fmla="*/ 18 h 147"/>
                <a:gd name="T32" fmla="*/ 0 w 165"/>
                <a:gd name="T33"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7">
                  <a:moveTo>
                    <a:pt x="0" y="48"/>
                  </a:moveTo>
                  <a:cubicBezTo>
                    <a:pt x="0" y="48"/>
                    <a:pt x="20" y="48"/>
                    <a:pt x="38" y="71"/>
                  </a:cubicBezTo>
                  <a:cubicBezTo>
                    <a:pt x="59" y="96"/>
                    <a:pt x="55" y="122"/>
                    <a:pt x="81" y="135"/>
                  </a:cubicBezTo>
                  <a:cubicBezTo>
                    <a:pt x="106" y="147"/>
                    <a:pt x="139" y="127"/>
                    <a:pt x="156" y="115"/>
                  </a:cubicBezTo>
                  <a:cubicBezTo>
                    <a:pt x="155" y="115"/>
                    <a:pt x="154" y="114"/>
                    <a:pt x="154" y="114"/>
                  </a:cubicBezTo>
                  <a:cubicBezTo>
                    <a:pt x="149" y="110"/>
                    <a:pt x="145" y="106"/>
                    <a:pt x="141" y="102"/>
                  </a:cubicBezTo>
                  <a:cubicBezTo>
                    <a:pt x="138" y="98"/>
                    <a:pt x="135" y="94"/>
                    <a:pt x="131" y="90"/>
                  </a:cubicBezTo>
                  <a:cubicBezTo>
                    <a:pt x="128" y="86"/>
                    <a:pt x="124" y="83"/>
                    <a:pt x="121" y="80"/>
                  </a:cubicBezTo>
                  <a:cubicBezTo>
                    <a:pt x="113" y="74"/>
                    <a:pt x="104" y="70"/>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9"/>
                  </a:cubicBezTo>
                  <a:cubicBezTo>
                    <a:pt x="158" y="92"/>
                    <a:pt x="162" y="94"/>
                    <a:pt x="165" y="96"/>
                  </a:cubicBezTo>
                  <a:cubicBezTo>
                    <a:pt x="163" y="75"/>
                    <a:pt x="155" y="30"/>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6" name="Freeform 10">
              <a:extLst>
                <a:ext uri="{FF2B5EF4-FFF2-40B4-BE49-F238E27FC236}">
                  <a16:creationId xmlns:a16="http://schemas.microsoft.com/office/drawing/2014/main" id="{D9AB0567-B978-3949-9D10-C1A7340B7E31}"/>
                </a:ext>
              </a:extLst>
            </p:cNvPr>
            <p:cNvSpPr>
              <a:spLocks/>
            </p:cNvSpPr>
            <p:nvPr/>
          </p:nvSpPr>
          <p:spPr bwMode="auto">
            <a:xfrm>
              <a:off x="3781425" y="2135187"/>
              <a:ext cx="396875" cy="444500"/>
            </a:xfrm>
            <a:custGeom>
              <a:avLst/>
              <a:gdLst>
                <a:gd name="T0" fmla="*/ 98 w 147"/>
                <a:gd name="T1" fmla="*/ 0 h 165"/>
                <a:gd name="T2" fmla="*/ 76 w 147"/>
                <a:gd name="T3" fmla="*/ 38 h 165"/>
                <a:gd name="T4" fmla="*/ 12 w 147"/>
                <a:gd name="T5" fmla="*/ 81 h 165"/>
                <a:gd name="T6" fmla="*/ 31 w 147"/>
                <a:gd name="T7" fmla="*/ 155 h 165"/>
                <a:gd name="T8" fmla="*/ 33 w 147"/>
                <a:gd name="T9" fmla="*/ 154 h 165"/>
                <a:gd name="T10" fmla="*/ 45 w 147"/>
                <a:gd name="T11" fmla="*/ 141 h 165"/>
                <a:gd name="T12" fmla="*/ 57 w 147"/>
                <a:gd name="T13" fmla="*/ 131 h 165"/>
                <a:gd name="T14" fmla="*/ 67 w 147"/>
                <a:gd name="T15" fmla="*/ 120 h 165"/>
                <a:gd name="T16" fmla="*/ 81 w 147"/>
                <a:gd name="T17" fmla="*/ 94 h 165"/>
                <a:gd name="T18" fmla="*/ 89 w 147"/>
                <a:gd name="T19" fmla="*/ 64 h 165"/>
                <a:gd name="T20" fmla="*/ 87 w 147"/>
                <a:gd name="T21" fmla="*/ 95 h 165"/>
                <a:gd name="T22" fmla="*/ 77 w 147"/>
                <a:gd name="T23" fmla="*/ 127 h 165"/>
                <a:gd name="T24" fmla="*/ 68 w 147"/>
                <a:gd name="T25" fmla="*/ 141 h 165"/>
                <a:gd name="T26" fmla="*/ 58 w 147"/>
                <a:gd name="T27" fmla="*/ 154 h 165"/>
                <a:gd name="T28" fmla="*/ 50 w 147"/>
                <a:gd name="T29" fmla="*/ 165 h 165"/>
                <a:gd name="T30" fmla="*/ 129 w 147"/>
                <a:gd name="T31" fmla="*/ 123 h 165"/>
                <a:gd name="T32" fmla="*/ 98 w 147"/>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65">
                  <a:moveTo>
                    <a:pt x="98" y="0"/>
                  </a:moveTo>
                  <a:cubicBezTo>
                    <a:pt x="98" y="0"/>
                    <a:pt x="99" y="20"/>
                    <a:pt x="76" y="38"/>
                  </a:cubicBezTo>
                  <a:cubicBezTo>
                    <a:pt x="50" y="59"/>
                    <a:pt x="24" y="55"/>
                    <a:pt x="12" y="81"/>
                  </a:cubicBezTo>
                  <a:cubicBezTo>
                    <a:pt x="0" y="106"/>
                    <a:pt x="19" y="139"/>
                    <a:pt x="31" y="155"/>
                  </a:cubicBezTo>
                  <a:cubicBezTo>
                    <a:pt x="32" y="155"/>
                    <a:pt x="32" y="154"/>
                    <a:pt x="33" y="154"/>
                  </a:cubicBezTo>
                  <a:cubicBezTo>
                    <a:pt x="37" y="149"/>
                    <a:pt x="41" y="145"/>
                    <a:pt x="45" y="141"/>
                  </a:cubicBezTo>
                  <a:cubicBezTo>
                    <a:pt x="49" y="138"/>
                    <a:pt x="53" y="134"/>
                    <a:pt x="57" y="131"/>
                  </a:cubicBezTo>
                  <a:cubicBezTo>
                    <a:pt x="60" y="128"/>
                    <a:pt x="64" y="124"/>
                    <a:pt x="67" y="120"/>
                  </a:cubicBezTo>
                  <a:cubicBezTo>
                    <a:pt x="73" y="113"/>
                    <a:pt x="77" y="103"/>
                    <a:pt x="81" y="94"/>
                  </a:cubicBezTo>
                  <a:cubicBezTo>
                    <a:pt x="84" y="84"/>
                    <a:pt x="87" y="74"/>
                    <a:pt x="89" y="64"/>
                  </a:cubicBezTo>
                  <a:cubicBezTo>
                    <a:pt x="89" y="74"/>
                    <a:pt x="88" y="85"/>
                    <a:pt x="87" y="95"/>
                  </a:cubicBezTo>
                  <a:cubicBezTo>
                    <a:pt x="85" y="106"/>
                    <a:pt x="82" y="116"/>
                    <a:pt x="77" y="127"/>
                  </a:cubicBezTo>
                  <a:cubicBezTo>
                    <a:pt x="74" y="132"/>
                    <a:pt x="71" y="137"/>
                    <a:pt x="68" y="141"/>
                  </a:cubicBezTo>
                  <a:cubicBezTo>
                    <a:pt x="65" y="145"/>
                    <a:pt x="61" y="150"/>
                    <a:pt x="58" y="154"/>
                  </a:cubicBezTo>
                  <a:cubicBezTo>
                    <a:pt x="55" y="157"/>
                    <a:pt x="52" y="161"/>
                    <a:pt x="50" y="165"/>
                  </a:cubicBezTo>
                  <a:cubicBezTo>
                    <a:pt x="72" y="163"/>
                    <a:pt x="117" y="155"/>
                    <a:pt x="129" y="123"/>
                  </a:cubicBezTo>
                  <a:cubicBezTo>
                    <a:pt x="147" y="74"/>
                    <a:pt x="98" y="0"/>
                    <a:pt x="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7" name="Freeform 11">
              <a:extLst>
                <a:ext uri="{FF2B5EF4-FFF2-40B4-BE49-F238E27FC236}">
                  <a16:creationId xmlns:a16="http://schemas.microsoft.com/office/drawing/2014/main" id="{FB453F24-3CB2-D608-F4C4-1901182D2C6B}"/>
                </a:ext>
              </a:extLst>
            </p:cNvPr>
            <p:cNvSpPr>
              <a:spLocks/>
            </p:cNvSpPr>
            <p:nvPr/>
          </p:nvSpPr>
          <p:spPr bwMode="auto">
            <a:xfrm>
              <a:off x="4257675" y="3289300"/>
              <a:ext cx="384175" cy="381000"/>
            </a:xfrm>
            <a:custGeom>
              <a:avLst/>
              <a:gdLst>
                <a:gd name="T0" fmla="*/ 140 w 142"/>
                <a:gd name="T1" fmla="*/ 0 h 141"/>
                <a:gd name="T2" fmla="*/ 101 w 142"/>
                <a:gd name="T3" fmla="*/ 21 h 141"/>
                <a:gd name="T4" fmla="*/ 24 w 142"/>
                <a:gd name="T5" fmla="*/ 24 h 141"/>
                <a:gd name="T6" fmla="*/ 1 w 142"/>
                <a:gd name="T7" fmla="*/ 97 h 141"/>
                <a:gd name="T8" fmla="*/ 3 w 142"/>
                <a:gd name="T9" fmla="*/ 96 h 141"/>
                <a:gd name="T10" fmla="*/ 20 w 142"/>
                <a:gd name="T11" fmla="*/ 92 h 141"/>
                <a:gd name="T12" fmla="*/ 36 w 142"/>
                <a:gd name="T13" fmla="*/ 90 h 141"/>
                <a:gd name="T14" fmla="*/ 50 w 142"/>
                <a:gd name="T15" fmla="*/ 86 h 141"/>
                <a:gd name="T16" fmla="*/ 76 w 142"/>
                <a:gd name="T17" fmla="*/ 71 h 141"/>
                <a:gd name="T18" fmla="*/ 99 w 142"/>
                <a:gd name="T19" fmla="*/ 49 h 141"/>
                <a:gd name="T20" fmla="*/ 80 w 142"/>
                <a:gd name="T21" fmla="*/ 75 h 141"/>
                <a:gd name="T22" fmla="*/ 55 w 142"/>
                <a:gd name="T23" fmla="*/ 97 h 141"/>
                <a:gd name="T24" fmla="*/ 40 w 142"/>
                <a:gd name="T25" fmla="*/ 104 h 141"/>
                <a:gd name="T26" fmla="*/ 25 w 142"/>
                <a:gd name="T27" fmla="*/ 110 h 141"/>
                <a:gd name="T28" fmla="*/ 13 w 142"/>
                <a:gd name="T29" fmla="*/ 116 h 141"/>
                <a:gd name="T30" fmla="*/ 101 w 142"/>
                <a:gd name="T31" fmla="*/ 121 h 141"/>
                <a:gd name="T32" fmla="*/ 140 w 142"/>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2" h="141">
                  <a:moveTo>
                    <a:pt x="140" y="0"/>
                  </a:moveTo>
                  <a:cubicBezTo>
                    <a:pt x="140" y="0"/>
                    <a:pt x="129" y="17"/>
                    <a:pt x="101" y="21"/>
                  </a:cubicBezTo>
                  <a:cubicBezTo>
                    <a:pt x="68" y="25"/>
                    <a:pt x="48" y="8"/>
                    <a:pt x="24" y="24"/>
                  </a:cubicBezTo>
                  <a:cubicBezTo>
                    <a:pt x="1" y="39"/>
                    <a:pt x="0" y="77"/>
                    <a:pt x="1" y="97"/>
                  </a:cubicBezTo>
                  <a:cubicBezTo>
                    <a:pt x="2" y="97"/>
                    <a:pt x="3" y="97"/>
                    <a:pt x="3" y="96"/>
                  </a:cubicBezTo>
                  <a:cubicBezTo>
                    <a:pt x="9" y="94"/>
                    <a:pt x="15" y="93"/>
                    <a:pt x="20" y="92"/>
                  </a:cubicBezTo>
                  <a:cubicBezTo>
                    <a:pt x="26" y="91"/>
                    <a:pt x="31" y="91"/>
                    <a:pt x="36" y="90"/>
                  </a:cubicBezTo>
                  <a:cubicBezTo>
                    <a:pt x="41" y="89"/>
                    <a:pt x="45" y="88"/>
                    <a:pt x="50" y="86"/>
                  </a:cubicBezTo>
                  <a:cubicBezTo>
                    <a:pt x="59" y="82"/>
                    <a:pt x="68" y="77"/>
                    <a:pt x="76" y="71"/>
                  </a:cubicBezTo>
                  <a:cubicBezTo>
                    <a:pt x="84" y="64"/>
                    <a:pt x="91" y="57"/>
                    <a:pt x="99" y="49"/>
                  </a:cubicBezTo>
                  <a:cubicBezTo>
                    <a:pt x="93" y="58"/>
                    <a:pt x="87" y="67"/>
                    <a:pt x="80" y="75"/>
                  </a:cubicBezTo>
                  <a:cubicBezTo>
                    <a:pt x="73" y="83"/>
                    <a:pt x="65" y="91"/>
                    <a:pt x="55" y="97"/>
                  </a:cubicBezTo>
                  <a:cubicBezTo>
                    <a:pt x="51" y="100"/>
                    <a:pt x="45" y="102"/>
                    <a:pt x="40" y="104"/>
                  </a:cubicBezTo>
                  <a:cubicBezTo>
                    <a:pt x="35" y="106"/>
                    <a:pt x="30" y="108"/>
                    <a:pt x="25" y="110"/>
                  </a:cubicBezTo>
                  <a:cubicBezTo>
                    <a:pt x="20" y="112"/>
                    <a:pt x="16" y="113"/>
                    <a:pt x="13" y="116"/>
                  </a:cubicBezTo>
                  <a:cubicBezTo>
                    <a:pt x="32" y="125"/>
                    <a:pt x="75" y="141"/>
                    <a:pt x="101" y="121"/>
                  </a:cubicBezTo>
                  <a:cubicBezTo>
                    <a:pt x="142" y="88"/>
                    <a:pt x="140" y="0"/>
                    <a:pt x="14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8" name="Freeform 12">
              <a:extLst>
                <a:ext uri="{FF2B5EF4-FFF2-40B4-BE49-F238E27FC236}">
                  <a16:creationId xmlns:a16="http://schemas.microsoft.com/office/drawing/2014/main" id="{53A7DBAB-F1A1-1C18-75A5-4EE83C6AD71D}"/>
                </a:ext>
              </a:extLst>
            </p:cNvPr>
            <p:cNvSpPr>
              <a:spLocks/>
            </p:cNvSpPr>
            <p:nvPr/>
          </p:nvSpPr>
          <p:spPr bwMode="auto">
            <a:xfrm>
              <a:off x="4205288" y="2270125"/>
              <a:ext cx="393700" cy="398462"/>
            </a:xfrm>
            <a:custGeom>
              <a:avLst/>
              <a:gdLst>
                <a:gd name="T0" fmla="*/ 134 w 146"/>
                <a:gd name="T1" fmla="*/ 0 h 148"/>
                <a:gd name="T2" fmla="*/ 97 w 146"/>
                <a:gd name="T3" fmla="*/ 25 h 148"/>
                <a:gd name="T4" fmla="*/ 21 w 146"/>
                <a:gd name="T5" fmla="*/ 37 h 148"/>
                <a:gd name="T6" fmla="*/ 8 w 146"/>
                <a:gd name="T7" fmla="*/ 113 h 148"/>
                <a:gd name="T8" fmla="*/ 10 w 146"/>
                <a:gd name="T9" fmla="*/ 112 h 148"/>
                <a:gd name="T10" fmla="*/ 26 w 146"/>
                <a:gd name="T11" fmla="*/ 106 h 148"/>
                <a:gd name="T12" fmla="*/ 41 w 146"/>
                <a:gd name="T13" fmla="*/ 101 h 148"/>
                <a:gd name="T14" fmla="*/ 54 w 146"/>
                <a:gd name="T15" fmla="*/ 96 h 148"/>
                <a:gd name="T16" fmla="*/ 78 w 146"/>
                <a:gd name="T17" fmla="*/ 78 h 148"/>
                <a:gd name="T18" fmla="*/ 98 w 146"/>
                <a:gd name="T19" fmla="*/ 54 h 148"/>
                <a:gd name="T20" fmla="*/ 83 w 146"/>
                <a:gd name="T21" fmla="*/ 81 h 148"/>
                <a:gd name="T22" fmla="*/ 61 w 146"/>
                <a:gd name="T23" fmla="*/ 106 h 148"/>
                <a:gd name="T24" fmla="*/ 47 w 146"/>
                <a:gd name="T25" fmla="*/ 115 h 148"/>
                <a:gd name="T26" fmla="*/ 33 w 146"/>
                <a:gd name="T27" fmla="*/ 122 h 148"/>
                <a:gd name="T28" fmla="*/ 21 w 146"/>
                <a:gd name="T29" fmla="*/ 130 h 148"/>
                <a:gd name="T30" fmla="*/ 110 w 146"/>
                <a:gd name="T31" fmla="*/ 124 h 148"/>
                <a:gd name="T32" fmla="*/ 134 w 14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8">
                  <a:moveTo>
                    <a:pt x="134" y="0"/>
                  </a:moveTo>
                  <a:cubicBezTo>
                    <a:pt x="134" y="0"/>
                    <a:pt x="125" y="18"/>
                    <a:pt x="97" y="25"/>
                  </a:cubicBezTo>
                  <a:cubicBezTo>
                    <a:pt x="65" y="33"/>
                    <a:pt x="43" y="19"/>
                    <a:pt x="21" y="37"/>
                  </a:cubicBezTo>
                  <a:cubicBezTo>
                    <a:pt x="0" y="55"/>
                    <a:pt x="4" y="93"/>
                    <a:pt x="8" y="113"/>
                  </a:cubicBezTo>
                  <a:cubicBezTo>
                    <a:pt x="8" y="113"/>
                    <a:pt x="9" y="112"/>
                    <a:pt x="10" y="112"/>
                  </a:cubicBezTo>
                  <a:cubicBezTo>
                    <a:pt x="15" y="109"/>
                    <a:pt x="21" y="107"/>
                    <a:pt x="26" y="106"/>
                  </a:cubicBezTo>
                  <a:cubicBezTo>
                    <a:pt x="31" y="104"/>
                    <a:pt x="36" y="103"/>
                    <a:pt x="41" y="101"/>
                  </a:cubicBezTo>
                  <a:cubicBezTo>
                    <a:pt x="46" y="100"/>
                    <a:pt x="50" y="98"/>
                    <a:pt x="54" y="96"/>
                  </a:cubicBezTo>
                  <a:cubicBezTo>
                    <a:pt x="63" y="91"/>
                    <a:pt x="71" y="85"/>
                    <a:pt x="78" y="78"/>
                  </a:cubicBezTo>
                  <a:cubicBezTo>
                    <a:pt x="86" y="70"/>
                    <a:pt x="92" y="62"/>
                    <a:pt x="98" y="54"/>
                  </a:cubicBezTo>
                  <a:cubicBezTo>
                    <a:pt x="94" y="63"/>
                    <a:pt x="89" y="72"/>
                    <a:pt x="83" y="81"/>
                  </a:cubicBezTo>
                  <a:cubicBezTo>
                    <a:pt x="77" y="90"/>
                    <a:pt x="70" y="99"/>
                    <a:pt x="61" y="106"/>
                  </a:cubicBezTo>
                  <a:cubicBezTo>
                    <a:pt x="57" y="109"/>
                    <a:pt x="52" y="113"/>
                    <a:pt x="47" y="115"/>
                  </a:cubicBezTo>
                  <a:cubicBezTo>
                    <a:pt x="42" y="118"/>
                    <a:pt x="37" y="120"/>
                    <a:pt x="33" y="122"/>
                  </a:cubicBezTo>
                  <a:cubicBezTo>
                    <a:pt x="28" y="125"/>
                    <a:pt x="24" y="127"/>
                    <a:pt x="21" y="130"/>
                  </a:cubicBezTo>
                  <a:cubicBezTo>
                    <a:pt x="41" y="137"/>
                    <a:pt x="86" y="148"/>
                    <a:pt x="110" y="124"/>
                  </a:cubicBezTo>
                  <a:cubicBezTo>
                    <a:pt x="146"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9" name="Freeform 13">
              <a:extLst>
                <a:ext uri="{FF2B5EF4-FFF2-40B4-BE49-F238E27FC236}">
                  <a16:creationId xmlns:a16="http://schemas.microsoft.com/office/drawing/2014/main" id="{322A94BD-6EE4-D8F6-4D96-92D39F4FB09D}"/>
                </a:ext>
              </a:extLst>
            </p:cNvPr>
            <p:cNvSpPr>
              <a:spLocks/>
            </p:cNvSpPr>
            <p:nvPr/>
          </p:nvSpPr>
          <p:spPr bwMode="auto">
            <a:xfrm>
              <a:off x="2778125" y="750887"/>
              <a:ext cx="366713" cy="425450"/>
            </a:xfrm>
            <a:custGeom>
              <a:avLst/>
              <a:gdLst>
                <a:gd name="T0" fmla="*/ 14 w 136"/>
                <a:gd name="T1" fmla="*/ 0 h 158"/>
                <a:gd name="T2" fmla="*/ 25 w 136"/>
                <a:gd name="T3" fmla="*/ 43 h 158"/>
                <a:gd name="T4" fmla="*/ 10 w 136"/>
                <a:gd name="T5" fmla="*/ 119 h 158"/>
                <a:gd name="T6" fmla="*/ 76 w 136"/>
                <a:gd name="T7" fmla="*/ 158 h 158"/>
                <a:gd name="T8" fmla="*/ 75 w 136"/>
                <a:gd name="T9" fmla="*/ 156 h 158"/>
                <a:gd name="T10" fmla="*/ 75 w 136"/>
                <a:gd name="T11" fmla="*/ 138 h 158"/>
                <a:gd name="T12" fmla="*/ 76 w 136"/>
                <a:gd name="T13" fmla="*/ 123 h 158"/>
                <a:gd name="T14" fmla="*/ 76 w 136"/>
                <a:gd name="T15" fmla="*/ 108 h 158"/>
                <a:gd name="T16" fmla="*/ 67 w 136"/>
                <a:gd name="T17" fmla="*/ 79 h 158"/>
                <a:gd name="T18" fmla="*/ 52 w 136"/>
                <a:gd name="T19" fmla="*/ 52 h 158"/>
                <a:gd name="T20" fmla="*/ 73 w 136"/>
                <a:gd name="T21" fmla="*/ 76 h 158"/>
                <a:gd name="T22" fmla="*/ 88 w 136"/>
                <a:gd name="T23" fmla="*/ 105 h 158"/>
                <a:gd name="T24" fmla="*/ 92 w 136"/>
                <a:gd name="T25" fmla="*/ 122 h 158"/>
                <a:gd name="T26" fmla="*/ 93 w 136"/>
                <a:gd name="T27" fmla="*/ 138 h 158"/>
                <a:gd name="T28" fmla="*/ 96 w 136"/>
                <a:gd name="T29" fmla="*/ 151 h 158"/>
                <a:gd name="T30" fmla="*/ 122 w 136"/>
                <a:gd name="T31" fmla="*/ 66 h 158"/>
                <a:gd name="T32" fmla="*/ 14 w 136"/>
                <a:gd name="T3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58">
                  <a:moveTo>
                    <a:pt x="14" y="0"/>
                  </a:moveTo>
                  <a:cubicBezTo>
                    <a:pt x="14" y="0"/>
                    <a:pt x="28" y="14"/>
                    <a:pt x="25" y="43"/>
                  </a:cubicBezTo>
                  <a:cubicBezTo>
                    <a:pt x="22" y="76"/>
                    <a:pt x="0" y="92"/>
                    <a:pt x="10" y="119"/>
                  </a:cubicBezTo>
                  <a:cubicBezTo>
                    <a:pt x="19" y="145"/>
                    <a:pt x="56" y="155"/>
                    <a:pt x="76" y="158"/>
                  </a:cubicBezTo>
                  <a:cubicBezTo>
                    <a:pt x="76" y="157"/>
                    <a:pt x="75" y="156"/>
                    <a:pt x="75" y="156"/>
                  </a:cubicBezTo>
                  <a:cubicBezTo>
                    <a:pt x="75" y="149"/>
                    <a:pt x="75" y="144"/>
                    <a:pt x="75" y="138"/>
                  </a:cubicBezTo>
                  <a:cubicBezTo>
                    <a:pt x="76" y="133"/>
                    <a:pt x="76" y="128"/>
                    <a:pt x="76" y="123"/>
                  </a:cubicBezTo>
                  <a:cubicBezTo>
                    <a:pt x="77" y="118"/>
                    <a:pt x="77" y="113"/>
                    <a:pt x="76" y="108"/>
                  </a:cubicBezTo>
                  <a:cubicBezTo>
                    <a:pt x="75" y="98"/>
                    <a:pt x="72" y="89"/>
                    <a:pt x="67" y="79"/>
                  </a:cubicBezTo>
                  <a:cubicBezTo>
                    <a:pt x="63" y="70"/>
                    <a:pt x="58" y="61"/>
                    <a:pt x="52" y="52"/>
                  </a:cubicBezTo>
                  <a:cubicBezTo>
                    <a:pt x="59" y="60"/>
                    <a:pt x="66" y="68"/>
                    <a:pt x="73" y="76"/>
                  </a:cubicBezTo>
                  <a:cubicBezTo>
                    <a:pt x="79" y="85"/>
                    <a:pt x="84" y="95"/>
                    <a:pt x="88" y="105"/>
                  </a:cubicBezTo>
                  <a:cubicBezTo>
                    <a:pt x="90" y="111"/>
                    <a:pt x="91" y="116"/>
                    <a:pt x="92" y="122"/>
                  </a:cubicBezTo>
                  <a:cubicBezTo>
                    <a:pt x="92" y="127"/>
                    <a:pt x="93" y="133"/>
                    <a:pt x="93" y="138"/>
                  </a:cubicBezTo>
                  <a:cubicBezTo>
                    <a:pt x="94" y="143"/>
                    <a:pt x="95" y="147"/>
                    <a:pt x="96" y="151"/>
                  </a:cubicBezTo>
                  <a:cubicBezTo>
                    <a:pt x="110" y="135"/>
                    <a:pt x="136" y="97"/>
                    <a:pt x="122" y="66"/>
                  </a:cubicBezTo>
                  <a:cubicBezTo>
                    <a:pt x="100" y="19"/>
                    <a:pt x="14" y="0"/>
                    <a:pt x="1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0" name="Freeform 14">
              <a:extLst>
                <a:ext uri="{FF2B5EF4-FFF2-40B4-BE49-F238E27FC236}">
                  <a16:creationId xmlns:a16="http://schemas.microsoft.com/office/drawing/2014/main" id="{2E45FFAD-2D3B-5E1A-0FD9-D9ADB8C685C6}"/>
                </a:ext>
              </a:extLst>
            </p:cNvPr>
            <p:cNvSpPr>
              <a:spLocks/>
            </p:cNvSpPr>
            <p:nvPr/>
          </p:nvSpPr>
          <p:spPr bwMode="auto">
            <a:xfrm>
              <a:off x="4194175" y="2782887"/>
              <a:ext cx="366713" cy="431800"/>
            </a:xfrm>
            <a:custGeom>
              <a:avLst/>
              <a:gdLst>
                <a:gd name="T0" fmla="*/ 119 w 136"/>
                <a:gd name="T1" fmla="*/ 160 h 160"/>
                <a:gd name="T2" fmla="*/ 109 w 136"/>
                <a:gd name="T3" fmla="*/ 117 h 160"/>
                <a:gd name="T4" fmla="*/ 128 w 136"/>
                <a:gd name="T5" fmla="*/ 42 h 160"/>
                <a:gd name="T6" fmla="*/ 63 w 136"/>
                <a:gd name="T7" fmla="*/ 0 h 160"/>
                <a:gd name="T8" fmla="*/ 63 w 136"/>
                <a:gd name="T9" fmla="*/ 2 h 160"/>
                <a:gd name="T10" fmla="*/ 63 w 136"/>
                <a:gd name="T11" fmla="*/ 20 h 160"/>
                <a:gd name="T12" fmla="*/ 61 w 136"/>
                <a:gd name="T13" fmla="*/ 35 h 160"/>
                <a:gd name="T14" fmla="*/ 61 w 136"/>
                <a:gd name="T15" fmla="*/ 50 h 160"/>
                <a:gd name="T16" fmla="*/ 68 w 136"/>
                <a:gd name="T17" fmla="*/ 79 h 160"/>
                <a:gd name="T18" fmla="*/ 83 w 136"/>
                <a:gd name="T19" fmla="*/ 107 h 160"/>
                <a:gd name="T20" fmla="*/ 63 w 136"/>
                <a:gd name="T21" fmla="*/ 82 h 160"/>
                <a:gd name="T22" fmla="*/ 49 w 136"/>
                <a:gd name="T23" fmla="*/ 52 h 160"/>
                <a:gd name="T24" fmla="*/ 46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5"/>
                    <a:pt x="109" y="117"/>
                  </a:cubicBezTo>
                  <a:cubicBezTo>
                    <a:pt x="114" y="84"/>
                    <a:pt x="136" y="69"/>
                    <a:pt x="128" y="42"/>
                  </a:cubicBezTo>
                  <a:cubicBezTo>
                    <a:pt x="119" y="15"/>
                    <a:pt x="83" y="4"/>
                    <a:pt x="63" y="0"/>
                  </a:cubicBezTo>
                  <a:cubicBezTo>
                    <a:pt x="63" y="1"/>
                    <a:pt x="63" y="2"/>
                    <a:pt x="63" y="2"/>
                  </a:cubicBezTo>
                  <a:cubicBezTo>
                    <a:pt x="64" y="9"/>
                    <a:pt x="63" y="14"/>
                    <a:pt x="63" y="20"/>
                  </a:cubicBezTo>
                  <a:cubicBezTo>
                    <a:pt x="62" y="25"/>
                    <a:pt x="61" y="30"/>
                    <a:pt x="61" y="35"/>
                  </a:cubicBezTo>
                  <a:cubicBezTo>
                    <a:pt x="60" y="40"/>
                    <a:pt x="60" y="45"/>
                    <a:pt x="61" y="50"/>
                  </a:cubicBezTo>
                  <a:cubicBezTo>
                    <a:pt x="62" y="60"/>
                    <a:pt x="65" y="69"/>
                    <a:pt x="68" y="79"/>
                  </a:cubicBezTo>
                  <a:cubicBezTo>
                    <a:pt x="72" y="88"/>
                    <a:pt x="77" y="98"/>
                    <a:pt x="83" y="107"/>
                  </a:cubicBezTo>
                  <a:cubicBezTo>
                    <a:pt x="76" y="99"/>
                    <a:pt x="69" y="91"/>
                    <a:pt x="63" y="82"/>
                  </a:cubicBezTo>
                  <a:cubicBezTo>
                    <a:pt x="57" y="73"/>
                    <a:pt x="52" y="63"/>
                    <a:pt x="49" y="52"/>
                  </a:cubicBezTo>
                  <a:cubicBezTo>
                    <a:pt x="47" y="47"/>
                    <a:pt x="46" y="41"/>
                    <a:pt x="46" y="36"/>
                  </a:cubicBezTo>
                  <a:cubicBezTo>
                    <a:pt x="45" y="30"/>
                    <a:pt x="45"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1" name="Freeform 15">
              <a:extLst>
                <a:ext uri="{FF2B5EF4-FFF2-40B4-BE49-F238E27FC236}">
                  <a16:creationId xmlns:a16="http://schemas.microsoft.com/office/drawing/2014/main" id="{3ED9A73D-753C-2586-AE7D-E1029E9C8912}"/>
                </a:ext>
              </a:extLst>
            </p:cNvPr>
            <p:cNvSpPr>
              <a:spLocks/>
            </p:cNvSpPr>
            <p:nvPr/>
          </p:nvSpPr>
          <p:spPr bwMode="auto">
            <a:xfrm>
              <a:off x="5067300" y="3322637"/>
              <a:ext cx="366713" cy="431800"/>
            </a:xfrm>
            <a:custGeom>
              <a:avLst/>
              <a:gdLst>
                <a:gd name="T0" fmla="*/ 119 w 136"/>
                <a:gd name="T1" fmla="*/ 160 h 160"/>
                <a:gd name="T2" fmla="*/ 109 w 136"/>
                <a:gd name="T3" fmla="*/ 117 h 160"/>
                <a:gd name="T4" fmla="*/ 127 w 136"/>
                <a:gd name="T5" fmla="*/ 42 h 160"/>
                <a:gd name="T6" fmla="*/ 63 w 136"/>
                <a:gd name="T7" fmla="*/ 0 h 160"/>
                <a:gd name="T8" fmla="*/ 63 w 136"/>
                <a:gd name="T9" fmla="*/ 2 h 160"/>
                <a:gd name="T10" fmla="*/ 62 w 136"/>
                <a:gd name="T11" fmla="*/ 20 h 160"/>
                <a:gd name="T12" fmla="*/ 61 w 136"/>
                <a:gd name="T13" fmla="*/ 35 h 160"/>
                <a:gd name="T14" fmla="*/ 60 w 136"/>
                <a:gd name="T15" fmla="*/ 50 h 160"/>
                <a:gd name="T16" fmla="*/ 68 w 136"/>
                <a:gd name="T17" fmla="*/ 79 h 160"/>
                <a:gd name="T18" fmla="*/ 82 w 136"/>
                <a:gd name="T19" fmla="*/ 107 h 160"/>
                <a:gd name="T20" fmla="*/ 63 w 136"/>
                <a:gd name="T21" fmla="*/ 82 h 160"/>
                <a:gd name="T22" fmla="*/ 49 w 136"/>
                <a:gd name="T23" fmla="*/ 52 h 160"/>
                <a:gd name="T24" fmla="*/ 45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5"/>
                    <a:pt x="109" y="117"/>
                  </a:cubicBezTo>
                  <a:cubicBezTo>
                    <a:pt x="114" y="84"/>
                    <a:pt x="136" y="69"/>
                    <a:pt x="127" y="42"/>
                  </a:cubicBezTo>
                  <a:cubicBezTo>
                    <a:pt x="119" y="15"/>
                    <a:pt x="83" y="4"/>
                    <a:pt x="63" y="0"/>
                  </a:cubicBezTo>
                  <a:cubicBezTo>
                    <a:pt x="63" y="1"/>
                    <a:pt x="63" y="2"/>
                    <a:pt x="63" y="2"/>
                  </a:cubicBezTo>
                  <a:cubicBezTo>
                    <a:pt x="63" y="9"/>
                    <a:pt x="63" y="14"/>
                    <a:pt x="62" y="20"/>
                  </a:cubicBezTo>
                  <a:cubicBezTo>
                    <a:pt x="62" y="25"/>
                    <a:pt x="61" y="30"/>
                    <a:pt x="61" y="35"/>
                  </a:cubicBezTo>
                  <a:cubicBezTo>
                    <a:pt x="60" y="40"/>
                    <a:pt x="60" y="45"/>
                    <a:pt x="60" y="50"/>
                  </a:cubicBezTo>
                  <a:cubicBezTo>
                    <a:pt x="61" y="60"/>
                    <a:pt x="64" y="70"/>
                    <a:pt x="68" y="79"/>
                  </a:cubicBezTo>
                  <a:cubicBezTo>
                    <a:pt x="72" y="89"/>
                    <a:pt x="77" y="98"/>
                    <a:pt x="82" y="107"/>
                  </a:cubicBezTo>
                  <a:cubicBezTo>
                    <a:pt x="75" y="99"/>
                    <a:pt x="69" y="91"/>
                    <a:pt x="63" y="82"/>
                  </a:cubicBezTo>
                  <a:cubicBezTo>
                    <a:pt x="57" y="73"/>
                    <a:pt x="52" y="63"/>
                    <a:pt x="49" y="52"/>
                  </a:cubicBezTo>
                  <a:cubicBezTo>
                    <a:pt x="47" y="47"/>
                    <a:pt x="46" y="41"/>
                    <a:pt x="45" y="36"/>
                  </a:cubicBezTo>
                  <a:cubicBezTo>
                    <a:pt x="45" y="30"/>
                    <a:pt x="45"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2" name="Freeform 16">
              <a:extLst>
                <a:ext uri="{FF2B5EF4-FFF2-40B4-BE49-F238E27FC236}">
                  <a16:creationId xmlns:a16="http://schemas.microsoft.com/office/drawing/2014/main" id="{E6BF1AE9-FB28-611A-59C0-D22BB721C457}"/>
                </a:ext>
              </a:extLst>
            </p:cNvPr>
            <p:cNvSpPr>
              <a:spLocks/>
            </p:cNvSpPr>
            <p:nvPr/>
          </p:nvSpPr>
          <p:spPr bwMode="auto">
            <a:xfrm>
              <a:off x="3713163" y="3114675"/>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4 w 146"/>
                <a:gd name="T21" fmla="*/ 66 h 147"/>
                <a:gd name="T22" fmla="*/ 86 w 146"/>
                <a:gd name="T23" fmla="*/ 42 h 147"/>
                <a:gd name="T24" fmla="*/ 100 w 146"/>
                <a:gd name="T25" fmla="*/ 33 h 147"/>
                <a:gd name="T26" fmla="*/ 114 w 146"/>
                <a:gd name="T27" fmla="*/ 26 h 147"/>
                <a:gd name="T28" fmla="*/ 126 w 146"/>
                <a:gd name="T29" fmla="*/ 19 h 147"/>
                <a:gd name="T30" fmla="*/ 37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1" y="115"/>
                    <a:pt x="102" y="129"/>
                    <a:pt x="125" y="111"/>
                  </a:cubicBezTo>
                  <a:cubicBezTo>
                    <a:pt x="146" y="94"/>
                    <a:pt x="143" y="56"/>
                    <a:pt x="139" y="36"/>
                  </a:cubicBezTo>
                  <a:cubicBezTo>
                    <a:pt x="139" y="36"/>
                    <a:pt x="138" y="37"/>
                    <a:pt x="137" y="37"/>
                  </a:cubicBezTo>
                  <a:cubicBezTo>
                    <a:pt x="132" y="40"/>
                    <a:pt x="126" y="41"/>
                    <a:pt x="121" y="43"/>
                  </a:cubicBezTo>
                  <a:cubicBezTo>
                    <a:pt x="116" y="44"/>
                    <a:pt x="111" y="46"/>
                    <a:pt x="106" y="47"/>
                  </a:cubicBezTo>
                  <a:cubicBezTo>
                    <a:pt x="101" y="49"/>
                    <a:pt x="97" y="50"/>
                    <a:pt x="92" y="52"/>
                  </a:cubicBezTo>
                  <a:cubicBezTo>
                    <a:pt x="84" y="57"/>
                    <a:pt x="76" y="63"/>
                    <a:pt x="68" y="70"/>
                  </a:cubicBezTo>
                  <a:cubicBezTo>
                    <a:pt x="61" y="78"/>
                    <a:pt x="54" y="86"/>
                    <a:pt x="48" y="94"/>
                  </a:cubicBezTo>
                  <a:cubicBezTo>
                    <a:pt x="52" y="85"/>
                    <a:pt x="58" y="75"/>
                    <a:pt x="64" y="66"/>
                  </a:cubicBezTo>
                  <a:cubicBezTo>
                    <a:pt x="70" y="58"/>
                    <a:pt x="77" y="49"/>
                    <a:pt x="86" y="42"/>
                  </a:cubicBezTo>
                  <a:cubicBezTo>
                    <a:pt x="90" y="39"/>
                    <a:pt x="95" y="36"/>
                    <a:pt x="100" y="33"/>
                  </a:cubicBezTo>
                  <a:cubicBezTo>
                    <a:pt x="105" y="31"/>
                    <a:pt x="110" y="28"/>
                    <a:pt x="114" y="26"/>
                  </a:cubicBezTo>
                  <a:cubicBezTo>
                    <a:pt x="119" y="24"/>
                    <a:pt x="123" y="21"/>
                    <a:pt x="126" y="19"/>
                  </a:cubicBezTo>
                  <a:cubicBezTo>
                    <a:pt x="106" y="12"/>
                    <a:pt x="62" y="0"/>
                    <a:pt x="37"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3" name="Freeform 17">
              <a:extLst>
                <a:ext uri="{FF2B5EF4-FFF2-40B4-BE49-F238E27FC236}">
                  <a16:creationId xmlns:a16="http://schemas.microsoft.com/office/drawing/2014/main" id="{6A6F8E95-F4EE-309D-AF63-EA7B4E585431}"/>
                </a:ext>
              </a:extLst>
            </p:cNvPr>
            <p:cNvSpPr>
              <a:spLocks/>
            </p:cNvSpPr>
            <p:nvPr/>
          </p:nvSpPr>
          <p:spPr bwMode="auto">
            <a:xfrm>
              <a:off x="1595438" y="2563812"/>
              <a:ext cx="396875" cy="400050"/>
            </a:xfrm>
            <a:custGeom>
              <a:avLst/>
              <a:gdLst>
                <a:gd name="T0" fmla="*/ 134 w 147"/>
                <a:gd name="T1" fmla="*/ 0 h 148"/>
                <a:gd name="T2" fmla="*/ 98 w 147"/>
                <a:gd name="T3" fmla="*/ 25 h 148"/>
                <a:gd name="T4" fmla="*/ 21 w 147"/>
                <a:gd name="T5" fmla="*/ 38 h 148"/>
                <a:gd name="T6" fmla="*/ 8 w 147"/>
                <a:gd name="T7" fmla="*/ 113 h 148"/>
                <a:gd name="T8" fmla="*/ 10 w 147"/>
                <a:gd name="T9" fmla="*/ 112 h 148"/>
                <a:gd name="T10" fmla="*/ 26 w 147"/>
                <a:gd name="T11" fmla="*/ 106 h 148"/>
                <a:gd name="T12" fmla="*/ 41 w 147"/>
                <a:gd name="T13" fmla="*/ 101 h 148"/>
                <a:gd name="T14" fmla="*/ 55 w 147"/>
                <a:gd name="T15" fmla="*/ 96 h 148"/>
                <a:gd name="T16" fmla="*/ 78 w 147"/>
                <a:gd name="T17" fmla="*/ 78 h 148"/>
                <a:gd name="T18" fmla="*/ 99 w 147"/>
                <a:gd name="T19" fmla="*/ 54 h 148"/>
                <a:gd name="T20" fmla="*/ 83 w 147"/>
                <a:gd name="T21" fmla="*/ 81 h 148"/>
                <a:gd name="T22" fmla="*/ 61 w 147"/>
                <a:gd name="T23" fmla="*/ 106 h 148"/>
                <a:gd name="T24" fmla="*/ 47 w 147"/>
                <a:gd name="T25" fmla="*/ 115 h 148"/>
                <a:gd name="T26" fmla="*/ 33 w 147"/>
                <a:gd name="T27" fmla="*/ 123 h 148"/>
                <a:gd name="T28" fmla="*/ 21 w 147"/>
                <a:gd name="T29" fmla="*/ 130 h 148"/>
                <a:gd name="T30" fmla="*/ 110 w 147"/>
                <a:gd name="T31" fmla="*/ 124 h 148"/>
                <a:gd name="T32" fmla="*/ 134 w 147"/>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8">
                  <a:moveTo>
                    <a:pt x="134" y="0"/>
                  </a:moveTo>
                  <a:cubicBezTo>
                    <a:pt x="134" y="0"/>
                    <a:pt x="125" y="18"/>
                    <a:pt x="98" y="25"/>
                  </a:cubicBezTo>
                  <a:cubicBezTo>
                    <a:pt x="65" y="34"/>
                    <a:pt x="43" y="19"/>
                    <a:pt x="21" y="38"/>
                  </a:cubicBezTo>
                  <a:cubicBezTo>
                    <a:pt x="0" y="55"/>
                    <a:pt x="4" y="93"/>
                    <a:pt x="8" y="113"/>
                  </a:cubicBezTo>
                  <a:cubicBezTo>
                    <a:pt x="9" y="113"/>
                    <a:pt x="9" y="112"/>
                    <a:pt x="10" y="112"/>
                  </a:cubicBezTo>
                  <a:cubicBezTo>
                    <a:pt x="15" y="109"/>
                    <a:pt x="21" y="107"/>
                    <a:pt x="26" y="106"/>
                  </a:cubicBezTo>
                  <a:cubicBezTo>
                    <a:pt x="31" y="104"/>
                    <a:pt x="36" y="103"/>
                    <a:pt x="41" y="101"/>
                  </a:cubicBezTo>
                  <a:cubicBezTo>
                    <a:pt x="46" y="100"/>
                    <a:pt x="50" y="98"/>
                    <a:pt x="55" y="96"/>
                  </a:cubicBezTo>
                  <a:cubicBezTo>
                    <a:pt x="63" y="91"/>
                    <a:pt x="71" y="85"/>
                    <a:pt x="78" y="78"/>
                  </a:cubicBezTo>
                  <a:cubicBezTo>
                    <a:pt x="86" y="70"/>
                    <a:pt x="92" y="62"/>
                    <a:pt x="99" y="54"/>
                  </a:cubicBezTo>
                  <a:cubicBezTo>
                    <a:pt x="94" y="63"/>
                    <a:pt x="89" y="73"/>
                    <a:pt x="83" y="81"/>
                  </a:cubicBezTo>
                  <a:cubicBezTo>
                    <a:pt x="77" y="90"/>
                    <a:pt x="70" y="99"/>
                    <a:pt x="61" y="106"/>
                  </a:cubicBezTo>
                  <a:cubicBezTo>
                    <a:pt x="57" y="110"/>
                    <a:pt x="52" y="113"/>
                    <a:pt x="47" y="115"/>
                  </a:cubicBezTo>
                  <a:cubicBezTo>
                    <a:pt x="42" y="118"/>
                    <a:pt x="38" y="120"/>
                    <a:pt x="33" y="123"/>
                  </a:cubicBezTo>
                  <a:cubicBezTo>
                    <a:pt x="29" y="125"/>
                    <a:pt x="25" y="127"/>
                    <a:pt x="21" y="130"/>
                  </a:cubicBezTo>
                  <a:cubicBezTo>
                    <a:pt x="41" y="137"/>
                    <a:pt x="86" y="148"/>
                    <a:pt x="110" y="124"/>
                  </a:cubicBezTo>
                  <a:cubicBezTo>
                    <a:pt x="147"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4" name="Freeform 18">
              <a:extLst>
                <a:ext uri="{FF2B5EF4-FFF2-40B4-BE49-F238E27FC236}">
                  <a16:creationId xmlns:a16="http://schemas.microsoft.com/office/drawing/2014/main" id="{D6C1A39B-AE53-9F4B-1736-B447A490C8DF}"/>
                </a:ext>
              </a:extLst>
            </p:cNvPr>
            <p:cNvSpPr>
              <a:spLocks/>
            </p:cNvSpPr>
            <p:nvPr/>
          </p:nvSpPr>
          <p:spPr bwMode="auto">
            <a:xfrm>
              <a:off x="2257425" y="1789112"/>
              <a:ext cx="342900" cy="461962"/>
            </a:xfrm>
            <a:custGeom>
              <a:avLst/>
              <a:gdLst>
                <a:gd name="T0" fmla="*/ 52 w 127"/>
                <a:gd name="T1" fmla="*/ 0 h 171"/>
                <a:gd name="T2" fmla="*/ 46 w 127"/>
                <a:gd name="T3" fmla="*/ 44 h 171"/>
                <a:gd name="T4" fmla="*/ 2 w 127"/>
                <a:gd name="T5" fmla="*/ 107 h 171"/>
                <a:gd name="T6" fmla="*/ 47 w 127"/>
                <a:gd name="T7" fmla="*/ 169 h 171"/>
                <a:gd name="T8" fmla="*/ 48 w 127"/>
                <a:gd name="T9" fmla="*/ 167 h 171"/>
                <a:gd name="T10" fmla="*/ 55 w 127"/>
                <a:gd name="T11" fmla="*/ 151 h 171"/>
                <a:gd name="T12" fmla="*/ 62 w 127"/>
                <a:gd name="T13" fmla="*/ 137 h 171"/>
                <a:gd name="T14" fmla="*/ 67 w 127"/>
                <a:gd name="T15" fmla="*/ 124 h 171"/>
                <a:gd name="T16" fmla="*/ 70 w 127"/>
                <a:gd name="T17" fmla="*/ 94 h 171"/>
                <a:gd name="T18" fmla="*/ 67 w 127"/>
                <a:gd name="T19" fmla="*/ 63 h 171"/>
                <a:gd name="T20" fmla="*/ 76 w 127"/>
                <a:gd name="T21" fmla="*/ 93 h 171"/>
                <a:gd name="T22" fmla="*/ 79 w 127"/>
                <a:gd name="T23" fmla="*/ 126 h 171"/>
                <a:gd name="T24" fmla="*/ 76 w 127"/>
                <a:gd name="T25" fmla="*/ 142 h 171"/>
                <a:gd name="T26" fmla="*/ 72 w 127"/>
                <a:gd name="T27" fmla="*/ 158 h 171"/>
                <a:gd name="T28" fmla="*/ 69 w 127"/>
                <a:gd name="T29" fmla="*/ 171 h 171"/>
                <a:gd name="T30" fmla="*/ 126 w 127"/>
                <a:gd name="T31" fmla="*/ 103 h 171"/>
                <a:gd name="T32" fmla="*/ 52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2" y="0"/>
                  </a:moveTo>
                  <a:cubicBezTo>
                    <a:pt x="52" y="0"/>
                    <a:pt x="60" y="19"/>
                    <a:pt x="46" y="44"/>
                  </a:cubicBezTo>
                  <a:cubicBezTo>
                    <a:pt x="30" y="73"/>
                    <a:pt x="4" y="79"/>
                    <a:pt x="2" y="107"/>
                  </a:cubicBezTo>
                  <a:cubicBezTo>
                    <a:pt x="0" y="135"/>
                    <a:pt x="30" y="158"/>
                    <a:pt x="47" y="169"/>
                  </a:cubicBezTo>
                  <a:cubicBezTo>
                    <a:pt x="47" y="169"/>
                    <a:pt x="48" y="168"/>
                    <a:pt x="48" y="167"/>
                  </a:cubicBezTo>
                  <a:cubicBezTo>
                    <a:pt x="50" y="161"/>
                    <a:pt x="52" y="156"/>
                    <a:pt x="55" y="151"/>
                  </a:cubicBezTo>
                  <a:cubicBezTo>
                    <a:pt x="57" y="146"/>
                    <a:pt x="60" y="142"/>
                    <a:pt x="62" y="137"/>
                  </a:cubicBezTo>
                  <a:cubicBezTo>
                    <a:pt x="64" y="133"/>
                    <a:pt x="66" y="128"/>
                    <a:pt x="67" y="124"/>
                  </a:cubicBezTo>
                  <a:cubicBezTo>
                    <a:pt x="70" y="114"/>
                    <a:pt x="71" y="104"/>
                    <a:pt x="70" y="94"/>
                  </a:cubicBezTo>
                  <a:cubicBezTo>
                    <a:pt x="70" y="83"/>
                    <a:pt x="69" y="73"/>
                    <a:pt x="67" y="63"/>
                  </a:cubicBezTo>
                  <a:cubicBezTo>
                    <a:pt x="71" y="73"/>
                    <a:pt x="74" y="83"/>
                    <a:pt x="76" y="93"/>
                  </a:cubicBezTo>
                  <a:cubicBezTo>
                    <a:pt x="79" y="103"/>
                    <a:pt x="80" y="114"/>
                    <a:pt x="79" y="126"/>
                  </a:cubicBezTo>
                  <a:cubicBezTo>
                    <a:pt x="79" y="131"/>
                    <a:pt x="77" y="137"/>
                    <a:pt x="76" y="142"/>
                  </a:cubicBezTo>
                  <a:cubicBezTo>
                    <a:pt x="75" y="148"/>
                    <a:pt x="73" y="153"/>
                    <a:pt x="72" y="158"/>
                  </a:cubicBezTo>
                  <a:cubicBezTo>
                    <a:pt x="70" y="162"/>
                    <a:pt x="69" y="167"/>
                    <a:pt x="69" y="171"/>
                  </a:cubicBezTo>
                  <a:cubicBezTo>
                    <a:pt x="88" y="161"/>
                    <a:pt x="127" y="137"/>
                    <a:pt x="126" y="103"/>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5" name="Freeform 19">
              <a:extLst>
                <a:ext uri="{FF2B5EF4-FFF2-40B4-BE49-F238E27FC236}">
                  <a16:creationId xmlns:a16="http://schemas.microsoft.com/office/drawing/2014/main" id="{3CA4F224-7999-1B24-0250-141512540782}"/>
                </a:ext>
              </a:extLst>
            </p:cNvPr>
            <p:cNvSpPr>
              <a:spLocks/>
            </p:cNvSpPr>
            <p:nvPr/>
          </p:nvSpPr>
          <p:spPr bwMode="auto">
            <a:xfrm>
              <a:off x="1965325" y="2317750"/>
              <a:ext cx="447675" cy="396875"/>
            </a:xfrm>
            <a:custGeom>
              <a:avLst/>
              <a:gdLst>
                <a:gd name="T0" fmla="*/ 0 w 166"/>
                <a:gd name="T1" fmla="*/ 49 h 147"/>
                <a:gd name="T2" fmla="*/ 38 w 166"/>
                <a:gd name="T3" fmla="*/ 71 h 147"/>
                <a:gd name="T4" fmla="*/ 81 w 166"/>
                <a:gd name="T5" fmla="*/ 135 h 147"/>
                <a:gd name="T6" fmla="*/ 156 w 166"/>
                <a:gd name="T7" fmla="*/ 116 h 147"/>
                <a:gd name="T8" fmla="*/ 154 w 166"/>
                <a:gd name="T9" fmla="*/ 114 h 147"/>
                <a:gd name="T10" fmla="*/ 142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0 h 147"/>
                <a:gd name="T22" fmla="*/ 127 w 166"/>
                <a:gd name="T23" fmla="*/ 70 h 147"/>
                <a:gd name="T24" fmla="*/ 141 w 166"/>
                <a:gd name="T25" fmla="*/ 79 h 147"/>
                <a:gd name="T26" fmla="*/ 154 w 166"/>
                <a:gd name="T27" fmla="*/ 89 h 147"/>
                <a:gd name="T28" fmla="*/ 166 w 166"/>
                <a:gd name="T29" fmla="*/ 96 h 147"/>
                <a:gd name="T30" fmla="*/ 123 w 166"/>
                <a:gd name="T31" fmla="*/ 18 h 147"/>
                <a:gd name="T32" fmla="*/ 0 w 166"/>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9"/>
                  </a:moveTo>
                  <a:cubicBezTo>
                    <a:pt x="0" y="49"/>
                    <a:pt x="20" y="48"/>
                    <a:pt x="38" y="71"/>
                  </a:cubicBezTo>
                  <a:cubicBezTo>
                    <a:pt x="59" y="96"/>
                    <a:pt x="56" y="122"/>
                    <a:pt x="81" y="135"/>
                  </a:cubicBezTo>
                  <a:cubicBezTo>
                    <a:pt x="106" y="147"/>
                    <a:pt x="139" y="127"/>
                    <a:pt x="156" y="116"/>
                  </a:cubicBezTo>
                  <a:cubicBezTo>
                    <a:pt x="155" y="115"/>
                    <a:pt x="155" y="115"/>
                    <a:pt x="154" y="114"/>
                  </a:cubicBezTo>
                  <a:cubicBezTo>
                    <a:pt x="149" y="110"/>
                    <a:pt x="145" y="106"/>
                    <a:pt x="142" y="102"/>
                  </a:cubicBezTo>
                  <a:cubicBezTo>
                    <a:pt x="138" y="98"/>
                    <a:pt x="135" y="94"/>
                    <a:pt x="131" y="90"/>
                  </a:cubicBezTo>
                  <a:cubicBezTo>
                    <a:pt x="128" y="86"/>
                    <a:pt x="125" y="83"/>
                    <a:pt x="121" y="80"/>
                  </a:cubicBezTo>
                  <a:cubicBezTo>
                    <a:pt x="113" y="74"/>
                    <a:pt x="104" y="70"/>
                    <a:pt x="94" y="66"/>
                  </a:cubicBezTo>
                  <a:cubicBezTo>
                    <a:pt x="84" y="63"/>
                    <a:pt x="74" y="60"/>
                    <a:pt x="64" y="58"/>
                  </a:cubicBezTo>
                  <a:cubicBezTo>
                    <a:pt x="74" y="58"/>
                    <a:pt x="85" y="59"/>
                    <a:pt x="96" y="60"/>
                  </a:cubicBezTo>
                  <a:cubicBezTo>
                    <a:pt x="106" y="62"/>
                    <a:pt x="117" y="65"/>
                    <a:pt x="127" y="70"/>
                  </a:cubicBezTo>
                  <a:cubicBezTo>
                    <a:pt x="132" y="72"/>
                    <a:pt x="137" y="76"/>
                    <a:pt x="141" y="79"/>
                  </a:cubicBezTo>
                  <a:cubicBezTo>
                    <a:pt x="146" y="82"/>
                    <a:pt x="150" y="86"/>
                    <a:pt x="154" y="89"/>
                  </a:cubicBezTo>
                  <a:cubicBezTo>
                    <a:pt x="158" y="92"/>
                    <a:pt x="162" y="94"/>
                    <a:pt x="166" y="96"/>
                  </a:cubicBezTo>
                  <a:cubicBezTo>
                    <a:pt x="163" y="75"/>
                    <a:pt x="155"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6" name="Freeform 20">
              <a:extLst>
                <a:ext uri="{FF2B5EF4-FFF2-40B4-BE49-F238E27FC236}">
                  <a16:creationId xmlns:a16="http://schemas.microsoft.com/office/drawing/2014/main" id="{5A16F0B2-D4BB-032D-5A90-73715C98EB13}"/>
                </a:ext>
              </a:extLst>
            </p:cNvPr>
            <p:cNvSpPr>
              <a:spLocks/>
            </p:cNvSpPr>
            <p:nvPr/>
          </p:nvSpPr>
          <p:spPr bwMode="auto">
            <a:xfrm>
              <a:off x="2349500" y="4340224"/>
              <a:ext cx="447675" cy="396875"/>
            </a:xfrm>
            <a:custGeom>
              <a:avLst/>
              <a:gdLst>
                <a:gd name="T0" fmla="*/ 0 w 166"/>
                <a:gd name="T1" fmla="*/ 48 h 147"/>
                <a:gd name="T2" fmla="*/ 38 w 166"/>
                <a:gd name="T3" fmla="*/ 70 h 147"/>
                <a:gd name="T4" fmla="*/ 81 w 166"/>
                <a:gd name="T5" fmla="*/ 135 h 147"/>
                <a:gd name="T6" fmla="*/ 156 w 166"/>
                <a:gd name="T7" fmla="*/ 115 h 147"/>
                <a:gd name="T8" fmla="*/ 154 w 166"/>
                <a:gd name="T9" fmla="*/ 114 h 147"/>
                <a:gd name="T10" fmla="*/ 141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0 h 147"/>
                <a:gd name="T22" fmla="*/ 127 w 166"/>
                <a:gd name="T23" fmla="*/ 70 h 147"/>
                <a:gd name="T24" fmla="*/ 141 w 166"/>
                <a:gd name="T25" fmla="*/ 79 h 147"/>
                <a:gd name="T26" fmla="*/ 154 w 166"/>
                <a:gd name="T27" fmla="*/ 88 h 147"/>
                <a:gd name="T28" fmla="*/ 166 w 166"/>
                <a:gd name="T29" fmla="*/ 96 h 147"/>
                <a:gd name="T30" fmla="*/ 123 w 166"/>
                <a:gd name="T31" fmla="*/ 18 h 147"/>
                <a:gd name="T32" fmla="*/ 0 w 166"/>
                <a:gd name="T33"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8"/>
                  </a:moveTo>
                  <a:cubicBezTo>
                    <a:pt x="0" y="48"/>
                    <a:pt x="20" y="48"/>
                    <a:pt x="38" y="70"/>
                  </a:cubicBezTo>
                  <a:cubicBezTo>
                    <a:pt x="59" y="96"/>
                    <a:pt x="56" y="122"/>
                    <a:pt x="81" y="135"/>
                  </a:cubicBezTo>
                  <a:cubicBezTo>
                    <a:pt x="106" y="147"/>
                    <a:pt x="139" y="127"/>
                    <a:pt x="156" y="115"/>
                  </a:cubicBezTo>
                  <a:cubicBezTo>
                    <a:pt x="155" y="115"/>
                    <a:pt x="155" y="114"/>
                    <a:pt x="154" y="114"/>
                  </a:cubicBezTo>
                  <a:cubicBezTo>
                    <a:pt x="149" y="110"/>
                    <a:pt x="145" y="106"/>
                    <a:pt x="141" y="102"/>
                  </a:cubicBezTo>
                  <a:cubicBezTo>
                    <a:pt x="138" y="98"/>
                    <a:pt x="135" y="94"/>
                    <a:pt x="131" y="90"/>
                  </a:cubicBezTo>
                  <a:cubicBezTo>
                    <a:pt x="128" y="86"/>
                    <a:pt x="125" y="83"/>
                    <a:pt x="121" y="80"/>
                  </a:cubicBezTo>
                  <a:cubicBezTo>
                    <a:pt x="113" y="74"/>
                    <a:pt x="104" y="70"/>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8"/>
                  </a:cubicBezTo>
                  <a:cubicBezTo>
                    <a:pt x="158" y="92"/>
                    <a:pt x="162" y="94"/>
                    <a:pt x="166" y="96"/>
                  </a:cubicBezTo>
                  <a:cubicBezTo>
                    <a:pt x="163" y="75"/>
                    <a:pt x="155" y="30"/>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7" name="Freeform 21">
              <a:extLst>
                <a:ext uri="{FF2B5EF4-FFF2-40B4-BE49-F238E27FC236}">
                  <a16:creationId xmlns:a16="http://schemas.microsoft.com/office/drawing/2014/main" id="{EB32AABD-4B4B-B503-0ABA-49FD709E1F46}"/>
                </a:ext>
              </a:extLst>
            </p:cNvPr>
            <p:cNvSpPr>
              <a:spLocks/>
            </p:cNvSpPr>
            <p:nvPr/>
          </p:nvSpPr>
          <p:spPr bwMode="auto">
            <a:xfrm>
              <a:off x="2593975" y="1295400"/>
              <a:ext cx="415925" cy="365125"/>
            </a:xfrm>
            <a:custGeom>
              <a:avLst/>
              <a:gdLst>
                <a:gd name="T0" fmla="*/ 154 w 154"/>
                <a:gd name="T1" fmla="*/ 9 h 135"/>
                <a:gd name="T2" fmla="*/ 112 w 154"/>
                <a:gd name="T3" fmla="*/ 22 h 135"/>
                <a:gd name="T4" fmla="*/ 36 w 154"/>
                <a:gd name="T5" fmla="*/ 10 h 135"/>
                <a:gd name="T6" fmla="*/ 0 w 154"/>
                <a:gd name="T7" fmla="*/ 78 h 135"/>
                <a:gd name="T8" fmla="*/ 2 w 154"/>
                <a:gd name="T9" fmla="*/ 78 h 135"/>
                <a:gd name="T10" fmla="*/ 19 w 154"/>
                <a:gd name="T11" fmla="*/ 77 h 135"/>
                <a:gd name="T12" fmla="*/ 35 w 154"/>
                <a:gd name="T13" fmla="*/ 77 h 135"/>
                <a:gd name="T14" fmla="*/ 49 w 154"/>
                <a:gd name="T15" fmla="*/ 76 h 135"/>
                <a:gd name="T16" fmla="*/ 78 w 154"/>
                <a:gd name="T17" fmla="*/ 66 h 135"/>
                <a:gd name="T18" fmla="*/ 104 w 154"/>
                <a:gd name="T19" fmla="*/ 49 h 135"/>
                <a:gd name="T20" fmla="*/ 81 w 154"/>
                <a:gd name="T21" fmla="*/ 71 h 135"/>
                <a:gd name="T22" fmla="*/ 53 w 154"/>
                <a:gd name="T23" fmla="*/ 88 h 135"/>
                <a:gd name="T24" fmla="*/ 36 w 154"/>
                <a:gd name="T25" fmla="*/ 92 h 135"/>
                <a:gd name="T26" fmla="*/ 21 w 154"/>
                <a:gd name="T27" fmla="*/ 95 h 135"/>
                <a:gd name="T28" fmla="*/ 7 w 154"/>
                <a:gd name="T29" fmla="*/ 98 h 135"/>
                <a:gd name="T30" fmla="*/ 93 w 154"/>
                <a:gd name="T31" fmla="*/ 120 h 135"/>
                <a:gd name="T32" fmla="*/ 154 w 154"/>
                <a:gd name="T33" fmla="*/ 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35">
                  <a:moveTo>
                    <a:pt x="154" y="9"/>
                  </a:moveTo>
                  <a:cubicBezTo>
                    <a:pt x="154" y="9"/>
                    <a:pt x="141" y="24"/>
                    <a:pt x="112" y="22"/>
                  </a:cubicBezTo>
                  <a:cubicBezTo>
                    <a:pt x="79" y="20"/>
                    <a:pt x="62" y="0"/>
                    <a:pt x="36" y="10"/>
                  </a:cubicBezTo>
                  <a:cubicBezTo>
                    <a:pt x="10" y="20"/>
                    <a:pt x="2" y="58"/>
                    <a:pt x="0" y="78"/>
                  </a:cubicBezTo>
                  <a:cubicBezTo>
                    <a:pt x="0" y="78"/>
                    <a:pt x="1" y="78"/>
                    <a:pt x="2" y="78"/>
                  </a:cubicBezTo>
                  <a:cubicBezTo>
                    <a:pt x="8" y="77"/>
                    <a:pt x="14" y="77"/>
                    <a:pt x="19" y="77"/>
                  </a:cubicBezTo>
                  <a:cubicBezTo>
                    <a:pt x="25" y="77"/>
                    <a:pt x="30" y="77"/>
                    <a:pt x="35" y="77"/>
                  </a:cubicBezTo>
                  <a:cubicBezTo>
                    <a:pt x="40" y="77"/>
                    <a:pt x="45" y="77"/>
                    <a:pt x="49" y="76"/>
                  </a:cubicBezTo>
                  <a:cubicBezTo>
                    <a:pt x="59" y="74"/>
                    <a:pt x="69" y="71"/>
                    <a:pt x="78" y="66"/>
                  </a:cubicBezTo>
                  <a:cubicBezTo>
                    <a:pt x="87" y="61"/>
                    <a:pt x="96" y="56"/>
                    <a:pt x="104" y="49"/>
                  </a:cubicBezTo>
                  <a:cubicBezTo>
                    <a:pt x="97" y="57"/>
                    <a:pt x="89" y="64"/>
                    <a:pt x="81" y="71"/>
                  </a:cubicBezTo>
                  <a:cubicBezTo>
                    <a:pt x="73" y="78"/>
                    <a:pt x="63" y="84"/>
                    <a:pt x="53" y="88"/>
                  </a:cubicBezTo>
                  <a:cubicBezTo>
                    <a:pt x="47" y="90"/>
                    <a:pt x="42" y="91"/>
                    <a:pt x="36" y="92"/>
                  </a:cubicBezTo>
                  <a:cubicBezTo>
                    <a:pt x="31" y="93"/>
                    <a:pt x="26" y="94"/>
                    <a:pt x="21" y="95"/>
                  </a:cubicBezTo>
                  <a:cubicBezTo>
                    <a:pt x="16" y="96"/>
                    <a:pt x="11" y="97"/>
                    <a:pt x="7" y="98"/>
                  </a:cubicBezTo>
                  <a:cubicBezTo>
                    <a:pt x="24" y="111"/>
                    <a:pt x="63" y="135"/>
                    <a:pt x="93" y="120"/>
                  </a:cubicBezTo>
                  <a:cubicBezTo>
                    <a:pt x="140" y="96"/>
                    <a:pt x="154" y="9"/>
                    <a:pt x="154"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8" name="Freeform 22">
              <a:extLst>
                <a:ext uri="{FF2B5EF4-FFF2-40B4-BE49-F238E27FC236}">
                  <a16:creationId xmlns:a16="http://schemas.microsoft.com/office/drawing/2014/main" id="{48A504E7-4E94-A015-F9E0-CE08C963F990}"/>
                </a:ext>
              </a:extLst>
            </p:cNvPr>
            <p:cNvSpPr>
              <a:spLocks/>
            </p:cNvSpPr>
            <p:nvPr/>
          </p:nvSpPr>
          <p:spPr bwMode="auto">
            <a:xfrm>
              <a:off x="3406775" y="744537"/>
              <a:ext cx="393700" cy="400050"/>
            </a:xfrm>
            <a:custGeom>
              <a:avLst/>
              <a:gdLst>
                <a:gd name="T0" fmla="*/ 133 w 146"/>
                <a:gd name="T1" fmla="*/ 0 h 148"/>
                <a:gd name="T2" fmla="*/ 97 w 146"/>
                <a:gd name="T3" fmla="*/ 25 h 148"/>
                <a:gd name="T4" fmla="*/ 21 w 146"/>
                <a:gd name="T5" fmla="*/ 38 h 148"/>
                <a:gd name="T6" fmla="*/ 7 w 146"/>
                <a:gd name="T7" fmla="*/ 113 h 148"/>
                <a:gd name="T8" fmla="*/ 9 w 146"/>
                <a:gd name="T9" fmla="*/ 112 h 148"/>
                <a:gd name="T10" fmla="*/ 26 w 146"/>
                <a:gd name="T11" fmla="*/ 106 h 148"/>
                <a:gd name="T12" fmla="*/ 41 w 146"/>
                <a:gd name="T13" fmla="*/ 102 h 148"/>
                <a:gd name="T14" fmla="*/ 54 w 146"/>
                <a:gd name="T15" fmla="*/ 96 h 148"/>
                <a:gd name="T16" fmla="*/ 78 w 146"/>
                <a:gd name="T17" fmla="*/ 78 h 148"/>
                <a:gd name="T18" fmla="*/ 98 w 146"/>
                <a:gd name="T19" fmla="*/ 54 h 148"/>
                <a:gd name="T20" fmla="*/ 83 w 146"/>
                <a:gd name="T21" fmla="*/ 82 h 148"/>
                <a:gd name="T22" fmla="*/ 61 w 146"/>
                <a:gd name="T23" fmla="*/ 106 h 148"/>
                <a:gd name="T24" fmla="*/ 47 w 146"/>
                <a:gd name="T25" fmla="*/ 115 h 148"/>
                <a:gd name="T26" fmla="*/ 33 w 146"/>
                <a:gd name="T27" fmla="*/ 123 h 148"/>
                <a:gd name="T28" fmla="*/ 21 w 146"/>
                <a:gd name="T29" fmla="*/ 130 h 148"/>
                <a:gd name="T30" fmla="*/ 109 w 146"/>
                <a:gd name="T31" fmla="*/ 125 h 148"/>
                <a:gd name="T32" fmla="*/ 133 w 14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8">
                  <a:moveTo>
                    <a:pt x="133" y="0"/>
                  </a:moveTo>
                  <a:cubicBezTo>
                    <a:pt x="133" y="0"/>
                    <a:pt x="125" y="18"/>
                    <a:pt x="97" y="25"/>
                  </a:cubicBezTo>
                  <a:cubicBezTo>
                    <a:pt x="65" y="34"/>
                    <a:pt x="43" y="19"/>
                    <a:pt x="21" y="38"/>
                  </a:cubicBezTo>
                  <a:cubicBezTo>
                    <a:pt x="0" y="55"/>
                    <a:pt x="4" y="93"/>
                    <a:pt x="7" y="113"/>
                  </a:cubicBezTo>
                  <a:cubicBezTo>
                    <a:pt x="8" y="113"/>
                    <a:pt x="9" y="112"/>
                    <a:pt x="9" y="112"/>
                  </a:cubicBezTo>
                  <a:cubicBezTo>
                    <a:pt x="15" y="109"/>
                    <a:pt x="21" y="108"/>
                    <a:pt x="26" y="106"/>
                  </a:cubicBezTo>
                  <a:cubicBezTo>
                    <a:pt x="31" y="104"/>
                    <a:pt x="36" y="103"/>
                    <a:pt x="41" y="102"/>
                  </a:cubicBezTo>
                  <a:cubicBezTo>
                    <a:pt x="46" y="100"/>
                    <a:pt x="50" y="98"/>
                    <a:pt x="54" y="96"/>
                  </a:cubicBezTo>
                  <a:cubicBezTo>
                    <a:pt x="63" y="92"/>
                    <a:pt x="71" y="85"/>
                    <a:pt x="78" y="78"/>
                  </a:cubicBezTo>
                  <a:cubicBezTo>
                    <a:pt x="85" y="71"/>
                    <a:pt x="92" y="62"/>
                    <a:pt x="98" y="54"/>
                  </a:cubicBezTo>
                  <a:cubicBezTo>
                    <a:pt x="94" y="63"/>
                    <a:pt x="89" y="73"/>
                    <a:pt x="83" y="82"/>
                  </a:cubicBezTo>
                  <a:cubicBezTo>
                    <a:pt x="77" y="91"/>
                    <a:pt x="70" y="99"/>
                    <a:pt x="61" y="106"/>
                  </a:cubicBezTo>
                  <a:cubicBezTo>
                    <a:pt x="57" y="110"/>
                    <a:pt x="52" y="113"/>
                    <a:pt x="47" y="115"/>
                  </a:cubicBezTo>
                  <a:cubicBezTo>
                    <a:pt x="42" y="118"/>
                    <a:pt x="37" y="120"/>
                    <a:pt x="33" y="123"/>
                  </a:cubicBezTo>
                  <a:cubicBezTo>
                    <a:pt x="28" y="125"/>
                    <a:pt x="24" y="127"/>
                    <a:pt x="21" y="130"/>
                  </a:cubicBezTo>
                  <a:cubicBezTo>
                    <a:pt x="41" y="137"/>
                    <a:pt x="86" y="148"/>
                    <a:pt x="109" y="125"/>
                  </a:cubicBezTo>
                  <a:cubicBezTo>
                    <a:pt x="146" y="87"/>
                    <a:pt x="133" y="0"/>
                    <a:pt x="1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9" name="Freeform 23">
              <a:extLst>
                <a:ext uri="{FF2B5EF4-FFF2-40B4-BE49-F238E27FC236}">
                  <a16:creationId xmlns:a16="http://schemas.microsoft.com/office/drawing/2014/main" id="{DE576218-919F-F67F-7483-57128BC6E694}"/>
                </a:ext>
              </a:extLst>
            </p:cNvPr>
            <p:cNvSpPr>
              <a:spLocks/>
            </p:cNvSpPr>
            <p:nvPr/>
          </p:nvSpPr>
          <p:spPr bwMode="auto">
            <a:xfrm>
              <a:off x="3944938" y="1670050"/>
              <a:ext cx="365125" cy="431800"/>
            </a:xfrm>
            <a:custGeom>
              <a:avLst/>
              <a:gdLst>
                <a:gd name="T0" fmla="*/ 118 w 135"/>
                <a:gd name="T1" fmla="*/ 160 h 160"/>
                <a:gd name="T2" fmla="*/ 109 w 135"/>
                <a:gd name="T3" fmla="*/ 117 h 160"/>
                <a:gd name="T4" fmla="*/ 127 w 135"/>
                <a:gd name="T5" fmla="*/ 41 h 160"/>
                <a:gd name="T6" fmla="*/ 62 w 135"/>
                <a:gd name="T7" fmla="*/ 0 h 160"/>
                <a:gd name="T8" fmla="*/ 62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6 h 160"/>
                <a:gd name="T20" fmla="*/ 62 w 135"/>
                <a:gd name="T21" fmla="*/ 82 h 160"/>
                <a:gd name="T22" fmla="*/ 48 w 135"/>
                <a:gd name="T23" fmla="*/ 52 h 160"/>
                <a:gd name="T24" fmla="*/ 45 w 135"/>
                <a:gd name="T25" fmla="*/ 35 h 160"/>
                <a:gd name="T26" fmla="*/ 44 w 135"/>
                <a:gd name="T27" fmla="*/ 19 h 160"/>
                <a:gd name="T28" fmla="*/ 42 w 135"/>
                <a:gd name="T29" fmla="*/ 6 h 160"/>
                <a:gd name="T30" fmla="*/ 13 w 135"/>
                <a:gd name="T31" fmla="*/ 90 h 160"/>
                <a:gd name="T32" fmla="*/ 118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8" y="160"/>
                  </a:moveTo>
                  <a:cubicBezTo>
                    <a:pt x="118" y="160"/>
                    <a:pt x="105" y="145"/>
                    <a:pt x="109" y="117"/>
                  </a:cubicBezTo>
                  <a:cubicBezTo>
                    <a:pt x="113" y="84"/>
                    <a:pt x="135" y="69"/>
                    <a:pt x="127" y="41"/>
                  </a:cubicBezTo>
                  <a:cubicBezTo>
                    <a:pt x="119" y="15"/>
                    <a:pt x="82" y="4"/>
                    <a:pt x="62" y="0"/>
                  </a:cubicBezTo>
                  <a:cubicBezTo>
                    <a:pt x="62" y="1"/>
                    <a:pt x="62" y="1"/>
                    <a:pt x="62" y="2"/>
                  </a:cubicBezTo>
                  <a:cubicBezTo>
                    <a:pt x="63" y="8"/>
                    <a:pt x="63" y="14"/>
                    <a:pt x="62" y="20"/>
                  </a:cubicBezTo>
                  <a:cubicBezTo>
                    <a:pt x="61" y="25"/>
                    <a:pt x="61" y="30"/>
                    <a:pt x="60" y="35"/>
                  </a:cubicBezTo>
                  <a:cubicBezTo>
                    <a:pt x="60" y="40"/>
                    <a:pt x="60" y="45"/>
                    <a:pt x="60" y="50"/>
                  </a:cubicBezTo>
                  <a:cubicBezTo>
                    <a:pt x="61" y="59"/>
                    <a:pt x="64" y="69"/>
                    <a:pt x="68" y="79"/>
                  </a:cubicBezTo>
                  <a:cubicBezTo>
                    <a:pt x="72" y="88"/>
                    <a:pt x="77" y="97"/>
                    <a:pt x="82" y="106"/>
                  </a:cubicBezTo>
                  <a:cubicBezTo>
                    <a:pt x="75" y="99"/>
                    <a:pt x="68" y="90"/>
                    <a:pt x="62" y="82"/>
                  </a:cubicBezTo>
                  <a:cubicBezTo>
                    <a:pt x="57" y="73"/>
                    <a:pt x="51" y="63"/>
                    <a:pt x="48" y="52"/>
                  </a:cubicBezTo>
                  <a:cubicBezTo>
                    <a:pt x="47" y="47"/>
                    <a:pt x="46" y="41"/>
                    <a:pt x="45" y="35"/>
                  </a:cubicBezTo>
                  <a:cubicBezTo>
                    <a:pt x="45" y="30"/>
                    <a:pt x="44" y="24"/>
                    <a:pt x="44" y="19"/>
                  </a:cubicBezTo>
                  <a:cubicBezTo>
                    <a:pt x="43" y="14"/>
                    <a:pt x="43" y="10"/>
                    <a:pt x="42" y="6"/>
                  </a:cubicBezTo>
                  <a:cubicBezTo>
                    <a:pt x="27" y="22"/>
                    <a:pt x="0" y="59"/>
                    <a:pt x="13" y="90"/>
                  </a:cubicBezTo>
                  <a:cubicBezTo>
                    <a:pt x="33" y="138"/>
                    <a:pt x="118" y="160"/>
                    <a:pt x="118"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0" name="Freeform 24">
              <a:extLst>
                <a:ext uri="{FF2B5EF4-FFF2-40B4-BE49-F238E27FC236}">
                  <a16:creationId xmlns:a16="http://schemas.microsoft.com/office/drawing/2014/main" id="{09ACDAFC-61E6-2779-23A8-D6A03ED60883}"/>
                </a:ext>
              </a:extLst>
            </p:cNvPr>
            <p:cNvSpPr>
              <a:spLocks/>
            </p:cNvSpPr>
            <p:nvPr/>
          </p:nvSpPr>
          <p:spPr bwMode="auto">
            <a:xfrm>
              <a:off x="3411538" y="2305050"/>
              <a:ext cx="366713" cy="431800"/>
            </a:xfrm>
            <a:custGeom>
              <a:avLst/>
              <a:gdLst>
                <a:gd name="T0" fmla="*/ 119 w 136"/>
                <a:gd name="T1" fmla="*/ 160 h 160"/>
                <a:gd name="T2" fmla="*/ 109 w 136"/>
                <a:gd name="T3" fmla="*/ 117 h 160"/>
                <a:gd name="T4" fmla="*/ 127 w 136"/>
                <a:gd name="T5" fmla="*/ 42 h 160"/>
                <a:gd name="T6" fmla="*/ 63 w 136"/>
                <a:gd name="T7" fmla="*/ 0 h 160"/>
                <a:gd name="T8" fmla="*/ 63 w 136"/>
                <a:gd name="T9" fmla="*/ 3 h 160"/>
                <a:gd name="T10" fmla="*/ 63 w 136"/>
                <a:gd name="T11" fmla="*/ 20 h 160"/>
                <a:gd name="T12" fmla="*/ 61 w 136"/>
                <a:gd name="T13" fmla="*/ 36 h 160"/>
                <a:gd name="T14" fmla="*/ 61 w 136"/>
                <a:gd name="T15" fmla="*/ 50 h 160"/>
                <a:gd name="T16" fmla="*/ 68 w 136"/>
                <a:gd name="T17" fmla="*/ 79 h 160"/>
                <a:gd name="T18" fmla="*/ 83 w 136"/>
                <a:gd name="T19" fmla="*/ 107 h 160"/>
                <a:gd name="T20" fmla="*/ 63 w 136"/>
                <a:gd name="T21" fmla="*/ 82 h 160"/>
                <a:gd name="T22" fmla="*/ 49 w 136"/>
                <a:gd name="T23" fmla="*/ 53 h 160"/>
                <a:gd name="T24" fmla="*/ 46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6"/>
                    <a:pt x="109" y="117"/>
                  </a:cubicBezTo>
                  <a:cubicBezTo>
                    <a:pt x="114" y="84"/>
                    <a:pt x="136" y="69"/>
                    <a:pt x="127" y="42"/>
                  </a:cubicBezTo>
                  <a:cubicBezTo>
                    <a:pt x="119" y="16"/>
                    <a:pt x="83" y="5"/>
                    <a:pt x="63" y="0"/>
                  </a:cubicBezTo>
                  <a:cubicBezTo>
                    <a:pt x="63" y="1"/>
                    <a:pt x="63" y="2"/>
                    <a:pt x="63" y="3"/>
                  </a:cubicBezTo>
                  <a:cubicBezTo>
                    <a:pt x="64" y="9"/>
                    <a:pt x="63" y="15"/>
                    <a:pt x="63" y="20"/>
                  </a:cubicBezTo>
                  <a:cubicBezTo>
                    <a:pt x="62" y="26"/>
                    <a:pt x="61" y="31"/>
                    <a:pt x="61" y="36"/>
                  </a:cubicBezTo>
                  <a:cubicBezTo>
                    <a:pt x="60" y="41"/>
                    <a:pt x="60" y="45"/>
                    <a:pt x="61" y="50"/>
                  </a:cubicBezTo>
                  <a:cubicBezTo>
                    <a:pt x="62" y="60"/>
                    <a:pt x="64" y="70"/>
                    <a:pt x="68" y="79"/>
                  </a:cubicBezTo>
                  <a:cubicBezTo>
                    <a:pt x="72" y="89"/>
                    <a:pt x="77" y="98"/>
                    <a:pt x="83" y="107"/>
                  </a:cubicBezTo>
                  <a:cubicBezTo>
                    <a:pt x="76" y="99"/>
                    <a:pt x="69" y="91"/>
                    <a:pt x="63" y="82"/>
                  </a:cubicBezTo>
                  <a:cubicBezTo>
                    <a:pt x="57" y="73"/>
                    <a:pt x="52" y="63"/>
                    <a:pt x="49" y="53"/>
                  </a:cubicBezTo>
                  <a:cubicBezTo>
                    <a:pt x="47" y="47"/>
                    <a:pt x="46" y="41"/>
                    <a:pt x="46" y="36"/>
                  </a:cubicBezTo>
                  <a:cubicBezTo>
                    <a:pt x="45" y="30"/>
                    <a:pt x="45" y="25"/>
                    <a:pt x="44" y="20"/>
                  </a:cubicBezTo>
                  <a:cubicBezTo>
                    <a:pt x="44" y="15"/>
                    <a:pt x="43" y="10"/>
                    <a:pt x="42" y="6"/>
                  </a:cubicBezTo>
                  <a:cubicBezTo>
                    <a:pt x="28" y="22"/>
                    <a:pt x="0" y="59"/>
                    <a:pt x="13" y="90"/>
                  </a:cubicBezTo>
                  <a:cubicBezTo>
                    <a:pt x="33" y="139"/>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1" name="Freeform 25">
              <a:extLst>
                <a:ext uri="{FF2B5EF4-FFF2-40B4-BE49-F238E27FC236}">
                  <a16:creationId xmlns:a16="http://schemas.microsoft.com/office/drawing/2014/main" id="{31474403-3A60-40A5-BEFB-ECADCE675EC9}"/>
                </a:ext>
              </a:extLst>
            </p:cNvPr>
            <p:cNvSpPr>
              <a:spLocks/>
            </p:cNvSpPr>
            <p:nvPr/>
          </p:nvSpPr>
          <p:spPr bwMode="auto">
            <a:xfrm>
              <a:off x="2709863" y="1714500"/>
              <a:ext cx="366713" cy="425450"/>
            </a:xfrm>
            <a:custGeom>
              <a:avLst/>
              <a:gdLst>
                <a:gd name="T0" fmla="*/ 121 w 136"/>
                <a:gd name="T1" fmla="*/ 158 h 158"/>
                <a:gd name="T2" fmla="*/ 110 w 136"/>
                <a:gd name="T3" fmla="*/ 115 h 158"/>
                <a:gd name="T4" fmla="*/ 126 w 136"/>
                <a:gd name="T5" fmla="*/ 39 h 158"/>
                <a:gd name="T6" fmla="*/ 61 w 136"/>
                <a:gd name="T7" fmla="*/ 0 h 158"/>
                <a:gd name="T8" fmla="*/ 61 w 136"/>
                <a:gd name="T9" fmla="*/ 2 h 158"/>
                <a:gd name="T10" fmla="*/ 61 w 136"/>
                <a:gd name="T11" fmla="*/ 19 h 158"/>
                <a:gd name="T12" fmla="*/ 60 w 136"/>
                <a:gd name="T13" fmla="*/ 35 h 158"/>
                <a:gd name="T14" fmla="*/ 60 w 136"/>
                <a:gd name="T15" fmla="*/ 50 h 158"/>
                <a:gd name="T16" fmla="*/ 68 w 136"/>
                <a:gd name="T17" fmla="*/ 78 h 158"/>
                <a:gd name="T18" fmla="*/ 84 w 136"/>
                <a:gd name="T19" fmla="*/ 106 h 158"/>
                <a:gd name="T20" fmla="*/ 63 w 136"/>
                <a:gd name="T21" fmla="*/ 81 h 158"/>
                <a:gd name="T22" fmla="*/ 48 w 136"/>
                <a:gd name="T23" fmla="*/ 52 h 158"/>
                <a:gd name="T24" fmla="*/ 44 w 136"/>
                <a:gd name="T25" fmla="*/ 36 h 158"/>
                <a:gd name="T26" fmla="*/ 43 w 136"/>
                <a:gd name="T27" fmla="*/ 20 h 158"/>
                <a:gd name="T28" fmla="*/ 40 w 136"/>
                <a:gd name="T29" fmla="*/ 6 h 158"/>
                <a:gd name="T30" fmla="*/ 14 w 136"/>
                <a:gd name="T31" fmla="*/ 91 h 158"/>
                <a:gd name="T32" fmla="*/ 121 w 136"/>
                <a:gd name="T33"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58">
                  <a:moveTo>
                    <a:pt x="121" y="158"/>
                  </a:moveTo>
                  <a:cubicBezTo>
                    <a:pt x="121" y="158"/>
                    <a:pt x="107" y="144"/>
                    <a:pt x="110" y="115"/>
                  </a:cubicBezTo>
                  <a:cubicBezTo>
                    <a:pt x="114" y="82"/>
                    <a:pt x="136" y="67"/>
                    <a:pt x="126" y="39"/>
                  </a:cubicBezTo>
                  <a:cubicBezTo>
                    <a:pt x="117" y="13"/>
                    <a:pt x="81" y="3"/>
                    <a:pt x="61" y="0"/>
                  </a:cubicBezTo>
                  <a:cubicBezTo>
                    <a:pt x="61" y="0"/>
                    <a:pt x="61" y="1"/>
                    <a:pt x="61" y="2"/>
                  </a:cubicBezTo>
                  <a:cubicBezTo>
                    <a:pt x="62" y="8"/>
                    <a:pt x="61" y="14"/>
                    <a:pt x="61" y="19"/>
                  </a:cubicBezTo>
                  <a:cubicBezTo>
                    <a:pt x="60" y="25"/>
                    <a:pt x="60" y="30"/>
                    <a:pt x="60" y="35"/>
                  </a:cubicBezTo>
                  <a:cubicBezTo>
                    <a:pt x="59" y="40"/>
                    <a:pt x="59" y="45"/>
                    <a:pt x="60" y="50"/>
                  </a:cubicBezTo>
                  <a:cubicBezTo>
                    <a:pt x="61" y="59"/>
                    <a:pt x="64" y="69"/>
                    <a:pt x="68" y="78"/>
                  </a:cubicBezTo>
                  <a:cubicBezTo>
                    <a:pt x="73" y="88"/>
                    <a:pt x="78" y="97"/>
                    <a:pt x="84" y="106"/>
                  </a:cubicBezTo>
                  <a:cubicBezTo>
                    <a:pt x="76" y="98"/>
                    <a:pt x="69" y="90"/>
                    <a:pt x="63" y="81"/>
                  </a:cubicBezTo>
                  <a:cubicBezTo>
                    <a:pt x="57" y="73"/>
                    <a:pt x="52" y="63"/>
                    <a:pt x="48" y="52"/>
                  </a:cubicBezTo>
                  <a:cubicBezTo>
                    <a:pt x="46" y="47"/>
                    <a:pt x="45" y="41"/>
                    <a:pt x="44" y="36"/>
                  </a:cubicBezTo>
                  <a:cubicBezTo>
                    <a:pt x="44" y="30"/>
                    <a:pt x="43" y="25"/>
                    <a:pt x="43" y="20"/>
                  </a:cubicBezTo>
                  <a:cubicBezTo>
                    <a:pt x="42" y="15"/>
                    <a:pt x="41" y="10"/>
                    <a:pt x="40" y="6"/>
                  </a:cubicBezTo>
                  <a:cubicBezTo>
                    <a:pt x="26" y="23"/>
                    <a:pt x="0" y="60"/>
                    <a:pt x="14" y="91"/>
                  </a:cubicBezTo>
                  <a:cubicBezTo>
                    <a:pt x="35" y="139"/>
                    <a:pt x="121" y="158"/>
                    <a:pt x="121" y="15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2" name="Freeform 26">
              <a:extLst>
                <a:ext uri="{FF2B5EF4-FFF2-40B4-BE49-F238E27FC236}">
                  <a16:creationId xmlns:a16="http://schemas.microsoft.com/office/drawing/2014/main" id="{C8696505-1577-54B2-6F70-D7F455EE30EB}"/>
                </a:ext>
              </a:extLst>
            </p:cNvPr>
            <p:cNvSpPr>
              <a:spLocks/>
            </p:cNvSpPr>
            <p:nvPr/>
          </p:nvSpPr>
          <p:spPr bwMode="auto">
            <a:xfrm>
              <a:off x="2311400" y="877887"/>
              <a:ext cx="404813" cy="417512"/>
            </a:xfrm>
            <a:custGeom>
              <a:avLst/>
              <a:gdLst>
                <a:gd name="T0" fmla="*/ 118 w 150"/>
                <a:gd name="T1" fmla="*/ 0 h 155"/>
                <a:gd name="T2" fmla="*/ 89 w 150"/>
                <a:gd name="T3" fmla="*/ 33 h 155"/>
                <a:gd name="T4" fmla="*/ 17 w 150"/>
                <a:gd name="T5" fmla="*/ 61 h 155"/>
                <a:gd name="T6" fmla="*/ 19 w 150"/>
                <a:gd name="T7" fmla="*/ 137 h 155"/>
                <a:gd name="T8" fmla="*/ 21 w 150"/>
                <a:gd name="T9" fmla="*/ 136 h 155"/>
                <a:gd name="T10" fmla="*/ 36 w 150"/>
                <a:gd name="T11" fmla="*/ 126 h 155"/>
                <a:gd name="T12" fmla="*/ 49 w 150"/>
                <a:gd name="T13" fmla="*/ 119 h 155"/>
                <a:gd name="T14" fmla="*/ 61 w 150"/>
                <a:gd name="T15" fmla="*/ 111 h 155"/>
                <a:gd name="T16" fmla="*/ 81 w 150"/>
                <a:gd name="T17" fmla="*/ 88 h 155"/>
                <a:gd name="T18" fmla="*/ 95 w 150"/>
                <a:gd name="T19" fmla="*/ 60 h 155"/>
                <a:gd name="T20" fmla="*/ 86 w 150"/>
                <a:gd name="T21" fmla="*/ 91 h 155"/>
                <a:gd name="T22" fmla="*/ 70 w 150"/>
                <a:gd name="T23" fmla="*/ 119 h 155"/>
                <a:gd name="T24" fmla="*/ 58 w 150"/>
                <a:gd name="T25" fmla="*/ 131 h 155"/>
                <a:gd name="T26" fmla="*/ 46 w 150"/>
                <a:gd name="T27" fmla="*/ 141 h 155"/>
                <a:gd name="T28" fmla="*/ 36 w 150"/>
                <a:gd name="T29" fmla="*/ 151 h 155"/>
                <a:gd name="T30" fmla="*/ 121 w 150"/>
                <a:gd name="T31" fmla="*/ 127 h 155"/>
                <a:gd name="T32" fmla="*/ 118 w 150"/>
                <a:gd name="T3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5">
                  <a:moveTo>
                    <a:pt x="118" y="0"/>
                  </a:moveTo>
                  <a:cubicBezTo>
                    <a:pt x="118" y="0"/>
                    <a:pt x="114" y="20"/>
                    <a:pt x="89" y="33"/>
                  </a:cubicBezTo>
                  <a:cubicBezTo>
                    <a:pt x="59" y="48"/>
                    <a:pt x="34" y="38"/>
                    <a:pt x="17" y="61"/>
                  </a:cubicBezTo>
                  <a:cubicBezTo>
                    <a:pt x="0" y="82"/>
                    <a:pt x="11" y="119"/>
                    <a:pt x="19" y="137"/>
                  </a:cubicBezTo>
                  <a:cubicBezTo>
                    <a:pt x="20" y="137"/>
                    <a:pt x="20" y="136"/>
                    <a:pt x="21" y="136"/>
                  </a:cubicBezTo>
                  <a:cubicBezTo>
                    <a:pt x="26" y="132"/>
                    <a:pt x="31" y="129"/>
                    <a:pt x="36" y="126"/>
                  </a:cubicBezTo>
                  <a:cubicBezTo>
                    <a:pt x="40" y="124"/>
                    <a:pt x="45" y="121"/>
                    <a:pt x="49" y="119"/>
                  </a:cubicBezTo>
                  <a:cubicBezTo>
                    <a:pt x="54" y="117"/>
                    <a:pt x="58" y="114"/>
                    <a:pt x="61" y="111"/>
                  </a:cubicBezTo>
                  <a:cubicBezTo>
                    <a:pt x="69" y="105"/>
                    <a:pt x="75" y="97"/>
                    <a:pt x="81" y="88"/>
                  </a:cubicBezTo>
                  <a:cubicBezTo>
                    <a:pt x="86" y="79"/>
                    <a:pt x="91" y="70"/>
                    <a:pt x="95" y="60"/>
                  </a:cubicBezTo>
                  <a:cubicBezTo>
                    <a:pt x="93" y="71"/>
                    <a:pt x="90" y="81"/>
                    <a:pt x="86" y="91"/>
                  </a:cubicBezTo>
                  <a:cubicBezTo>
                    <a:pt x="82" y="101"/>
                    <a:pt x="77" y="110"/>
                    <a:pt x="70" y="119"/>
                  </a:cubicBezTo>
                  <a:cubicBezTo>
                    <a:pt x="67" y="124"/>
                    <a:pt x="62" y="128"/>
                    <a:pt x="58" y="131"/>
                  </a:cubicBezTo>
                  <a:cubicBezTo>
                    <a:pt x="54" y="135"/>
                    <a:pt x="50" y="138"/>
                    <a:pt x="46" y="141"/>
                  </a:cubicBezTo>
                  <a:cubicBezTo>
                    <a:pt x="42" y="145"/>
                    <a:pt x="38" y="148"/>
                    <a:pt x="36" y="151"/>
                  </a:cubicBezTo>
                  <a:cubicBezTo>
                    <a:pt x="57" y="154"/>
                    <a:pt x="103" y="155"/>
                    <a:pt x="121" y="127"/>
                  </a:cubicBezTo>
                  <a:cubicBezTo>
                    <a:pt x="150" y="83"/>
                    <a:pt x="118" y="0"/>
                    <a:pt x="1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3" name="Freeform 27">
              <a:extLst>
                <a:ext uri="{FF2B5EF4-FFF2-40B4-BE49-F238E27FC236}">
                  <a16:creationId xmlns:a16="http://schemas.microsoft.com/office/drawing/2014/main" id="{70064E85-E016-5D5A-8741-4D2155502995}"/>
                </a:ext>
              </a:extLst>
            </p:cNvPr>
            <p:cNvSpPr>
              <a:spLocks/>
            </p:cNvSpPr>
            <p:nvPr/>
          </p:nvSpPr>
          <p:spPr bwMode="auto">
            <a:xfrm>
              <a:off x="2520950" y="2401887"/>
              <a:ext cx="342900" cy="465137"/>
            </a:xfrm>
            <a:custGeom>
              <a:avLst/>
              <a:gdLst>
                <a:gd name="T0" fmla="*/ 52 w 127"/>
                <a:gd name="T1" fmla="*/ 0 h 172"/>
                <a:gd name="T2" fmla="*/ 46 w 127"/>
                <a:gd name="T3" fmla="*/ 44 h 172"/>
                <a:gd name="T4" fmla="*/ 2 w 127"/>
                <a:gd name="T5" fmla="*/ 108 h 172"/>
                <a:gd name="T6" fmla="*/ 47 w 127"/>
                <a:gd name="T7" fmla="*/ 170 h 172"/>
                <a:gd name="T8" fmla="*/ 48 w 127"/>
                <a:gd name="T9" fmla="*/ 167 h 172"/>
                <a:gd name="T10" fmla="*/ 55 w 127"/>
                <a:gd name="T11" fmla="*/ 151 h 172"/>
                <a:gd name="T12" fmla="*/ 62 w 127"/>
                <a:gd name="T13" fmla="*/ 138 h 172"/>
                <a:gd name="T14" fmla="*/ 67 w 127"/>
                <a:gd name="T15" fmla="*/ 124 h 172"/>
                <a:gd name="T16" fmla="*/ 70 w 127"/>
                <a:gd name="T17" fmla="*/ 94 h 172"/>
                <a:gd name="T18" fmla="*/ 67 w 127"/>
                <a:gd name="T19" fmla="*/ 63 h 172"/>
                <a:gd name="T20" fmla="*/ 76 w 127"/>
                <a:gd name="T21" fmla="*/ 93 h 172"/>
                <a:gd name="T22" fmla="*/ 79 w 127"/>
                <a:gd name="T23" fmla="*/ 126 h 172"/>
                <a:gd name="T24" fmla="*/ 76 w 127"/>
                <a:gd name="T25" fmla="*/ 143 h 172"/>
                <a:gd name="T26" fmla="*/ 71 w 127"/>
                <a:gd name="T27" fmla="*/ 158 h 172"/>
                <a:gd name="T28" fmla="*/ 69 w 127"/>
                <a:gd name="T29" fmla="*/ 172 h 172"/>
                <a:gd name="T30" fmla="*/ 126 w 127"/>
                <a:gd name="T31" fmla="*/ 104 h 172"/>
                <a:gd name="T32" fmla="*/ 52 w 127"/>
                <a:gd name="T3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2">
                  <a:moveTo>
                    <a:pt x="52" y="0"/>
                  </a:moveTo>
                  <a:cubicBezTo>
                    <a:pt x="52" y="0"/>
                    <a:pt x="60" y="19"/>
                    <a:pt x="46" y="44"/>
                  </a:cubicBezTo>
                  <a:cubicBezTo>
                    <a:pt x="30" y="73"/>
                    <a:pt x="4" y="79"/>
                    <a:pt x="2" y="108"/>
                  </a:cubicBezTo>
                  <a:cubicBezTo>
                    <a:pt x="0" y="135"/>
                    <a:pt x="30" y="159"/>
                    <a:pt x="47" y="170"/>
                  </a:cubicBezTo>
                  <a:cubicBezTo>
                    <a:pt x="47" y="169"/>
                    <a:pt x="48" y="168"/>
                    <a:pt x="48" y="167"/>
                  </a:cubicBezTo>
                  <a:cubicBezTo>
                    <a:pt x="50" y="161"/>
                    <a:pt x="52" y="156"/>
                    <a:pt x="55" y="151"/>
                  </a:cubicBezTo>
                  <a:cubicBezTo>
                    <a:pt x="57" y="147"/>
                    <a:pt x="60" y="142"/>
                    <a:pt x="62" y="138"/>
                  </a:cubicBezTo>
                  <a:cubicBezTo>
                    <a:pt x="64" y="133"/>
                    <a:pt x="66" y="129"/>
                    <a:pt x="67" y="124"/>
                  </a:cubicBezTo>
                  <a:cubicBezTo>
                    <a:pt x="70" y="115"/>
                    <a:pt x="71" y="104"/>
                    <a:pt x="70" y="94"/>
                  </a:cubicBezTo>
                  <a:cubicBezTo>
                    <a:pt x="70" y="84"/>
                    <a:pt x="69" y="73"/>
                    <a:pt x="67" y="63"/>
                  </a:cubicBezTo>
                  <a:cubicBezTo>
                    <a:pt x="71" y="73"/>
                    <a:pt x="74" y="83"/>
                    <a:pt x="76" y="93"/>
                  </a:cubicBezTo>
                  <a:cubicBezTo>
                    <a:pt x="79" y="104"/>
                    <a:pt x="80" y="115"/>
                    <a:pt x="79" y="126"/>
                  </a:cubicBezTo>
                  <a:cubicBezTo>
                    <a:pt x="79" y="132"/>
                    <a:pt x="77" y="137"/>
                    <a:pt x="76" y="143"/>
                  </a:cubicBezTo>
                  <a:cubicBezTo>
                    <a:pt x="75" y="148"/>
                    <a:pt x="73" y="153"/>
                    <a:pt x="71" y="158"/>
                  </a:cubicBezTo>
                  <a:cubicBezTo>
                    <a:pt x="70" y="163"/>
                    <a:pt x="69" y="167"/>
                    <a:pt x="69" y="172"/>
                  </a:cubicBezTo>
                  <a:cubicBezTo>
                    <a:pt x="88" y="162"/>
                    <a:pt x="127" y="137"/>
                    <a:pt x="126" y="104"/>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4" name="Freeform 28">
              <a:extLst>
                <a:ext uri="{FF2B5EF4-FFF2-40B4-BE49-F238E27FC236}">
                  <a16:creationId xmlns:a16="http://schemas.microsoft.com/office/drawing/2014/main" id="{33D5365E-5D8C-E9F9-1E2F-195A8D514068}"/>
                </a:ext>
              </a:extLst>
            </p:cNvPr>
            <p:cNvSpPr>
              <a:spLocks/>
            </p:cNvSpPr>
            <p:nvPr/>
          </p:nvSpPr>
          <p:spPr bwMode="auto">
            <a:xfrm>
              <a:off x="1022350" y="2586037"/>
              <a:ext cx="444500" cy="393700"/>
            </a:xfrm>
            <a:custGeom>
              <a:avLst/>
              <a:gdLst>
                <a:gd name="T0" fmla="*/ 0 w 165"/>
                <a:gd name="T1" fmla="*/ 48 h 146"/>
                <a:gd name="T2" fmla="*/ 38 w 165"/>
                <a:gd name="T3" fmla="*/ 70 h 146"/>
                <a:gd name="T4" fmla="*/ 81 w 165"/>
                <a:gd name="T5" fmla="*/ 134 h 146"/>
                <a:gd name="T6" fmla="*/ 156 w 165"/>
                <a:gd name="T7" fmla="*/ 115 h 146"/>
                <a:gd name="T8" fmla="*/ 154 w 165"/>
                <a:gd name="T9" fmla="*/ 114 h 146"/>
                <a:gd name="T10" fmla="*/ 141 w 165"/>
                <a:gd name="T11" fmla="*/ 102 h 146"/>
                <a:gd name="T12" fmla="*/ 131 w 165"/>
                <a:gd name="T13" fmla="*/ 90 h 146"/>
                <a:gd name="T14" fmla="*/ 121 w 165"/>
                <a:gd name="T15" fmla="*/ 80 h 146"/>
                <a:gd name="T16" fmla="*/ 94 w 165"/>
                <a:gd name="T17" fmla="*/ 66 h 146"/>
                <a:gd name="T18" fmla="*/ 64 w 165"/>
                <a:gd name="T19" fmla="*/ 58 h 146"/>
                <a:gd name="T20" fmla="*/ 96 w 165"/>
                <a:gd name="T21" fmla="*/ 60 h 146"/>
                <a:gd name="T22" fmla="*/ 127 w 165"/>
                <a:gd name="T23" fmla="*/ 70 h 146"/>
                <a:gd name="T24" fmla="*/ 141 w 165"/>
                <a:gd name="T25" fmla="*/ 79 h 146"/>
                <a:gd name="T26" fmla="*/ 154 w 165"/>
                <a:gd name="T27" fmla="*/ 88 h 146"/>
                <a:gd name="T28" fmla="*/ 165 w 165"/>
                <a:gd name="T29" fmla="*/ 96 h 146"/>
                <a:gd name="T30" fmla="*/ 123 w 165"/>
                <a:gd name="T31" fmla="*/ 18 h 146"/>
                <a:gd name="T32" fmla="*/ 0 w 165"/>
                <a:gd name="T33" fmla="*/ 4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6">
                  <a:moveTo>
                    <a:pt x="0" y="48"/>
                  </a:moveTo>
                  <a:cubicBezTo>
                    <a:pt x="0" y="48"/>
                    <a:pt x="20" y="48"/>
                    <a:pt x="38" y="70"/>
                  </a:cubicBezTo>
                  <a:cubicBezTo>
                    <a:pt x="59" y="96"/>
                    <a:pt x="55" y="122"/>
                    <a:pt x="81" y="134"/>
                  </a:cubicBezTo>
                  <a:cubicBezTo>
                    <a:pt x="106" y="146"/>
                    <a:pt x="139" y="127"/>
                    <a:pt x="156" y="115"/>
                  </a:cubicBezTo>
                  <a:cubicBezTo>
                    <a:pt x="155" y="115"/>
                    <a:pt x="154" y="114"/>
                    <a:pt x="154" y="114"/>
                  </a:cubicBezTo>
                  <a:cubicBezTo>
                    <a:pt x="149" y="110"/>
                    <a:pt x="145" y="106"/>
                    <a:pt x="141" y="102"/>
                  </a:cubicBezTo>
                  <a:cubicBezTo>
                    <a:pt x="138" y="98"/>
                    <a:pt x="135" y="94"/>
                    <a:pt x="131" y="90"/>
                  </a:cubicBezTo>
                  <a:cubicBezTo>
                    <a:pt x="128" y="86"/>
                    <a:pt x="124" y="83"/>
                    <a:pt x="121" y="80"/>
                  </a:cubicBezTo>
                  <a:cubicBezTo>
                    <a:pt x="113" y="74"/>
                    <a:pt x="104" y="69"/>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8"/>
                  </a:cubicBezTo>
                  <a:cubicBezTo>
                    <a:pt x="158" y="91"/>
                    <a:pt x="162" y="94"/>
                    <a:pt x="165" y="96"/>
                  </a:cubicBezTo>
                  <a:cubicBezTo>
                    <a:pt x="163" y="75"/>
                    <a:pt x="155" y="29"/>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5" name="Freeform 29">
              <a:extLst>
                <a:ext uri="{FF2B5EF4-FFF2-40B4-BE49-F238E27FC236}">
                  <a16:creationId xmlns:a16="http://schemas.microsoft.com/office/drawing/2014/main" id="{9E1E7E33-8420-2ACC-79B6-D6D77770A1E1}"/>
                </a:ext>
              </a:extLst>
            </p:cNvPr>
            <p:cNvSpPr>
              <a:spLocks/>
            </p:cNvSpPr>
            <p:nvPr/>
          </p:nvSpPr>
          <p:spPr bwMode="auto">
            <a:xfrm>
              <a:off x="1139825" y="1905000"/>
              <a:ext cx="358775" cy="465137"/>
            </a:xfrm>
            <a:custGeom>
              <a:avLst/>
              <a:gdLst>
                <a:gd name="T0" fmla="*/ 65 w 133"/>
                <a:gd name="T1" fmla="*/ 172 h 172"/>
                <a:gd name="T2" fmla="*/ 77 w 133"/>
                <a:gd name="T3" fmla="*/ 129 h 172"/>
                <a:gd name="T4" fmla="*/ 128 w 133"/>
                <a:gd name="T5" fmla="*/ 71 h 172"/>
                <a:gd name="T6" fmla="*/ 90 w 133"/>
                <a:gd name="T7" fmla="*/ 4 h 172"/>
                <a:gd name="T8" fmla="*/ 89 w 133"/>
                <a:gd name="T9" fmla="*/ 7 h 172"/>
                <a:gd name="T10" fmla="*/ 80 w 133"/>
                <a:gd name="T11" fmla="*/ 22 h 172"/>
                <a:gd name="T12" fmla="*/ 71 w 133"/>
                <a:gd name="T13" fmla="*/ 35 h 172"/>
                <a:gd name="T14" fmla="*/ 65 w 133"/>
                <a:gd name="T15" fmla="*/ 48 h 172"/>
                <a:gd name="T16" fmla="*/ 58 w 133"/>
                <a:gd name="T17" fmla="*/ 77 h 172"/>
                <a:gd name="T18" fmla="*/ 58 w 133"/>
                <a:gd name="T19" fmla="*/ 108 h 172"/>
                <a:gd name="T20" fmla="*/ 52 w 133"/>
                <a:gd name="T21" fmla="*/ 77 h 172"/>
                <a:gd name="T22" fmla="*/ 53 w 133"/>
                <a:gd name="T23" fmla="*/ 44 h 172"/>
                <a:gd name="T24" fmla="*/ 58 w 133"/>
                <a:gd name="T25" fmla="*/ 28 h 172"/>
                <a:gd name="T26" fmla="*/ 64 w 133"/>
                <a:gd name="T27" fmla="*/ 13 h 172"/>
                <a:gd name="T28" fmla="*/ 69 w 133"/>
                <a:gd name="T29" fmla="*/ 0 h 172"/>
                <a:gd name="T30" fmla="*/ 4 w 133"/>
                <a:gd name="T31" fmla="*/ 61 h 172"/>
                <a:gd name="T32" fmla="*/ 65 w 133"/>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72">
                  <a:moveTo>
                    <a:pt x="65" y="172"/>
                  </a:moveTo>
                  <a:cubicBezTo>
                    <a:pt x="65" y="172"/>
                    <a:pt x="60" y="153"/>
                    <a:pt x="77" y="129"/>
                  </a:cubicBezTo>
                  <a:cubicBezTo>
                    <a:pt x="96" y="102"/>
                    <a:pt x="122" y="99"/>
                    <a:pt x="128" y="71"/>
                  </a:cubicBezTo>
                  <a:cubicBezTo>
                    <a:pt x="133" y="44"/>
                    <a:pt x="105" y="17"/>
                    <a:pt x="90" y="4"/>
                  </a:cubicBezTo>
                  <a:cubicBezTo>
                    <a:pt x="89" y="5"/>
                    <a:pt x="89" y="6"/>
                    <a:pt x="89" y="7"/>
                  </a:cubicBezTo>
                  <a:cubicBezTo>
                    <a:pt x="86" y="12"/>
                    <a:pt x="83" y="17"/>
                    <a:pt x="80" y="22"/>
                  </a:cubicBezTo>
                  <a:cubicBezTo>
                    <a:pt x="77" y="26"/>
                    <a:pt x="74" y="30"/>
                    <a:pt x="71" y="35"/>
                  </a:cubicBezTo>
                  <a:cubicBezTo>
                    <a:pt x="69" y="39"/>
                    <a:pt x="66" y="43"/>
                    <a:pt x="65" y="48"/>
                  </a:cubicBezTo>
                  <a:cubicBezTo>
                    <a:pt x="61" y="57"/>
                    <a:pt x="59" y="67"/>
                    <a:pt x="58" y="77"/>
                  </a:cubicBezTo>
                  <a:cubicBezTo>
                    <a:pt x="57" y="87"/>
                    <a:pt x="57" y="98"/>
                    <a:pt x="58" y="108"/>
                  </a:cubicBezTo>
                  <a:cubicBezTo>
                    <a:pt x="55" y="98"/>
                    <a:pt x="53" y="88"/>
                    <a:pt x="52" y="77"/>
                  </a:cubicBezTo>
                  <a:cubicBezTo>
                    <a:pt x="51" y="66"/>
                    <a:pt x="51" y="55"/>
                    <a:pt x="53" y="44"/>
                  </a:cubicBezTo>
                  <a:cubicBezTo>
                    <a:pt x="54" y="39"/>
                    <a:pt x="56" y="33"/>
                    <a:pt x="58" y="28"/>
                  </a:cubicBezTo>
                  <a:cubicBezTo>
                    <a:pt x="60" y="23"/>
                    <a:pt x="62" y="18"/>
                    <a:pt x="64" y="13"/>
                  </a:cubicBezTo>
                  <a:cubicBezTo>
                    <a:pt x="66" y="9"/>
                    <a:pt x="68" y="4"/>
                    <a:pt x="69" y="0"/>
                  </a:cubicBezTo>
                  <a:cubicBezTo>
                    <a:pt x="49" y="8"/>
                    <a:pt x="7" y="28"/>
                    <a:pt x="4" y="61"/>
                  </a:cubicBezTo>
                  <a:cubicBezTo>
                    <a:pt x="0" y="113"/>
                    <a:pt x="65" y="172"/>
                    <a:pt x="65" y="17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6" name="Freeform 30">
              <a:extLst>
                <a:ext uri="{FF2B5EF4-FFF2-40B4-BE49-F238E27FC236}">
                  <a16:creationId xmlns:a16="http://schemas.microsoft.com/office/drawing/2014/main" id="{DDA2F9BE-F682-6D5C-D13C-A9907653EB13}"/>
                </a:ext>
              </a:extLst>
            </p:cNvPr>
            <p:cNvSpPr>
              <a:spLocks/>
            </p:cNvSpPr>
            <p:nvPr/>
          </p:nvSpPr>
          <p:spPr bwMode="auto">
            <a:xfrm>
              <a:off x="1571625" y="1295400"/>
              <a:ext cx="342900" cy="461962"/>
            </a:xfrm>
            <a:custGeom>
              <a:avLst/>
              <a:gdLst>
                <a:gd name="T0" fmla="*/ 52 w 127"/>
                <a:gd name="T1" fmla="*/ 0 h 171"/>
                <a:gd name="T2" fmla="*/ 46 w 127"/>
                <a:gd name="T3" fmla="*/ 43 h 171"/>
                <a:gd name="T4" fmla="*/ 2 w 127"/>
                <a:gd name="T5" fmla="*/ 107 h 171"/>
                <a:gd name="T6" fmla="*/ 47 w 127"/>
                <a:gd name="T7" fmla="*/ 169 h 171"/>
                <a:gd name="T8" fmla="*/ 48 w 127"/>
                <a:gd name="T9" fmla="*/ 167 h 171"/>
                <a:gd name="T10" fmla="*/ 55 w 127"/>
                <a:gd name="T11" fmla="*/ 151 h 171"/>
                <a:gd name="T12" fmla="*/ 62 w 127"/>
                <a:gd name="T13" fmla="*/ 137 h 171"/>
                <a:gd name="T14" fmla="*/ 67 w 127"/>
                <a:gd name="T15" fmla="*/ 123 h 171"/>
                <a:gd name="T16" fmla="*/ 71 w 127"/>
                <a:gd name="T17" fmla="*/ 93 h 171"/>
                <a:gd name="T18" fmla="*/ 67 w 127"/>
                <a:gd name="T19" fmla="*/ 62 h 171"/>
                <a:gd name="T20" fmla="*/ 77 w 127"/>
                <a:gd name="T21" fmla="*/ 93 h 171"/>
                <a:gd name="T22" fmla="*/ 79 w 127"/>
                <a:gd name="T23" fmla="*/ 125 h 171"/>
                <a:gd name="T24" fmla="*/ 76 w 127"/>
                <a:gd name="T25" fmla="*/ 142 h 171"/>
                <a:gd name="T26" fmla="*/ 72 w 127"/>
                <a:gd name="T27" fmla="*/ 157 h 171"/>
                <a:gd name="T28" fmla="*/ 69 w 127"/>
                <a:gd name="T29" fmla="*/ 171 h 171"/>
                <a:gd name="T30" fmla="*/ 126 w 127"/>
                <a:gd name="T31" fmla="*/ 103 h 171"/>
                <a:gd name="T32" fmla="*/ 52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2" y="0"/>
                  </a:moveTo>
                  <a:cubicBezTo>
                    <a:pt x="52" y="0"/>
                    <a:pt x="60" y="18"/>
                    <a:pt x="46" y="43"/>
                  </a:cubicBezTo>
                  <a:cubicBezTo>
                    <a:pt x="30" y="72"/>
                    <a:pt x="4" y="78"/>
                    <a:pt x="2" y="107"/>
                  </a:cubicBezTo>
                  <a:cubicBezTo>
                    <a:pt x="0" y="134"/>
                    <a:pt x="30" y="158"/>
                    <a:pt x="47" y="169"/>
                  </a:cubicBezTo>
                  <a:cubicBezTo>
                    <a:pt x="48" y="168"/>
                    <a:pt x="48" y="168"/>
                    <a:pt x="48" y="167"/>
                  </a:cubicBezTo>
                  <a:cubicBezTo>
                    <a:pt x="50" y="161"/>
                    <a:pt x="52" y="156"/>
                    <a:pt x="55" y="151"/>
                  </a:cubicBezTo>
                  <a:cubicBezTo>
                    <a:pt x="57" y="146"/>
                    <a:pt x="60" y="141"/>
                    <a:pt x="62" y="137"/>
                  </a:cubicBezTo>
                  <a:cubicBezTo>
                    <a:pt x="64" y="132"/>
                    <a:pt x="66" y="128"/>
                    <a:pt x="67" y="123"/>
                  </a:cubicBezTo>
                  <a:cubicBezTo>
                    <a:pt x="70" y="114"/>
                    <a:pt x="71" y="104"/>
                    <a:pt x="71" y="93"/>
                  </a:cubicBezTo>
                  <a:cubicBezTo>
                    <a:pt x="70" y="83"/>
                    <a:pt x="69" y="73"/>
                    <a:pt x="67" y="62"/>
                  </a:cubicBezTo>
                  <a:cubicBezTo>
                    <a:pt x="71" y="72"/>
                    <a:pt x="74" y="82"/>
                    <a:pt x="77" y="93"/>
                  </a:cubicBezTo>
                  <a:cubicBezTo>
                    <a:pt x="79" y="103"/>
                    <a:pt x="80" y="114"/>
                    <a:pt x="79" y="125"/>
                  </a:cubicBezTo>
                  <a:cubicBezTo>
                    <a:pt x="79" y="131"/>
                    <a:pt x="78" y="137"/>
                    <a:pt x="76" y="142"/>
                  </a:cubicBezTo>
                  <a:cubicBezTo>
                    <a:pt x="75" y="147"/>
                    <a:pt x="73" y="153"/>
                    <a:pt x="72" y="157"/>
                  </a:cubicBezTo>
                  <a:cubicBezTo>
                    <a:pt x="70" y="162"/>
                    <a:pt x="69" y="167"/>
                    <a:pt x="69" y="171"/>
                  </a:cubicBezTo>
                  <a:cubicBezTo>
                    <a:pt x="88" y="161"/>
                    <a:pt x="127" y="137"/>
                    <a:pt x="126" y="103"/>
                  </a:cubicBezTo>
                  <a:cubicBezTo>
                    <a:pt x="125"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7" name="Freeform 31">
              <a:extLst>
                <a:ext uri="{FF2B5EF4-FFF2-40B4-BE49-F238E27FC236}">
                  <a16:creationId xmlns:a16="http://schemas.microsoft.com/office/drawing/2014/main" id="{D9ABD78E-A25D-611C-58DD-D91F7F0E2F17}"/>
                </a:ext>
              </a:extLst>
            </p:cNvPr>
            <p:cNvSpPr>
              <a:spLocks/>
            </p:cNvSpPr>
            <p:nvPr/>
          </p:nvSpPr>
          <p:spPr bwMode="auto">
            <a:xfrm>
              <a:off x="1712913" y="1751012"/>
              <a:ext cx="444500" cy="396875"/>
            </a:xfrm>
            <a:custGeom>
              <a:avLst/>
              <a:gdLst>
                <a:gd name="T0" fmla="*/ 0 w 165"/>
                <a:gd name="T1" fmla="*/ 49 h 147"/>
                <a:gd name="T2" fmla="*/ 38 w 165"/>
                <a:gd name="T3" fmla="*/ 71 h 147"/>
                <a:gd name="T4" fmla="*/ 81 w 165"/>
                <a:gd name="T5" fmla="*/ 135 h 147"/>
                <a:gd name="T6" fmla="*/ 155 w 165"/>
                <a:gd name="T7" fmla="*/ 116 h 147"/>
                <a:gd name="T8" fmla="*/ 153 w 165"/>
                <a:gd name="T9" fmla="*/ 114 h 147"/>
                <a:gd name="T10" fmla="*/ 141 w 165"/>
                <a:gd name="T11" fmla="*/ 102 h 147"/>
                <a:gd name="T12" fmla="*/ 131 w 165"/>
                <a:gd name="T13" fmla="*/ 90 h 147"/>
                <a:gd name="T14" fmla="*/ 120 w 165"/>
                <a:gd name="T15" fmla="*/ 80 h 147"/>
                <a:gd name="T16" fmla="*/ 94 w 165"/>
                <a:gd name="T17" fmla="*/ 66 h 147"/>
                <a:gd name="T18" fmla="*/ 63 w 165"/>
                <a:gd name="T19" fmla="*/ 58 h 147"/>
                <a:gd name="T20" fmla="*/ 95 w 165"/>
                <a:gd name="T21" fmla="*/ 60 h 147"/>
                <a:gd name="T22" fmla="*/ 126 w 165"/>
                <a:gd name="T23" fmla="*/ 70 h 147"/>
                <a:gd name="T24" fmla="*/ 141 w 165"/>
                <a:gd name="T25" fmla="*/ 79 h 147"/>
                <a:gd name="T26" fmla="*/ 153 w 165"/>
                <a:gd name="T27" fmla="*/ 89 h 147"/>
                <a:gd name="T28" fmla="*/ 165 w 165"/>
                <a:gd name="T29" fmla="*/ 97 h 147"/>
                <a:gd name="T30" fmla="*/ 123 w 165"/>
                <a:gd name="T31" fmla="*/ 18 h 147"/>
                <a:gd name="T32" fmla="*/ 0 w 165"/>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7">
                  <a:moveTo>
                    <a:pt x="0" y="49"/>
                  </a:moveTo>
                  <a:cubicBezTo>
                    <a:pt x="0" y="49"/>
                    <a:pt x="20" y="49"/>
                    <a:pt x="38" y="71"/>
                  </a:cubicBezTo>
                  <a:cubicBezTo>
                    <a:pt x="59" y="97"/>
                    <a:pt x="55" y="123"/>
                    <a:pt x="81" y="135"/>
                  </a:cubicBezTo>
                  <a:cubicBezTo>
                    <a:pt x="106" y="147"/>
                    <a:pt x="139" y="128"/>
                    <a:pt x="155" y="116"/>
                  </a:cubicBezTo>
                  <a:cubicBezTo>
                    <a:pt x="155" y="115"/>
                    <a:pt x="154" y="115"/>
                    <a:pt x="153" y="114"/>
                  </a:cubicBezTo>
                  <a:cubicBezTo>
                    <a:pt x="149" y="110"/>
                    <a:pt x="145" y="106"/>
                    <a:pt x="141" y="102"/>
                  </a:cubicBezTo>
                  <a:cubicBezTo>
                    <a:pt x="137" y="98"/>
                    <a:pt x="134" y="94"/>
                    <a:pt x="131" y="90"/>
                  </a:cubicBezTo>
                  <a:cubicBezTo>
                    <a:pt x="127" y="87"/>
                    <a:pt x="124" y="83"/>
                    <a:pt x="120" y="80"/>
                  </a:cubicBezTo>
                  <a:cubicBezTo>
                    <a:pt x="112" y="74"/>
                    <a:pt x="103" y="70"/>
                    <a:pt x="94" y="66"/>
                  </a:cubicBezTo>
                  <a:cubicBezTo>
                    <a:pt x="84" y="63"/>
                    <a:pt x="74" y="60"/>
                    <a:pt x="63" y="58"/>
                  </a:cubicBezTo>
                  <a:cubicBezTo>
                    <a:pt x="74" y="58"/>
                    <a:pt x="84" y="59"/>
                    <a:pt x="95" y="60"/>
                  </a:cubicBezTo>
                  <a:cubicBezTo>
                    <a:pt x="106" y="62"/>
                    <a:pt x="116" y="65"/>
                    <a:pt x="126" y="70"/>
                  </a:cubicBezTo>
                  <a:cubicBezTo>
                    <a:pt x="131" y="72"/>
                    <a:pt x="136" y="76"/>
                    <a:pt x="141" y="79"/>
                  </a:cubicBezTo>
                  <a:cubicBezTo>
                    <a:pt x="145" y="82"/>
                    <a:pt x="149" y="86"/>
                    <a:pt x="153" y="89"/>
                  </a:cubicBezTo>
                  <a:cubicBezTo>
                    <a:pt x="157" y="92"/>
                    <a:pt x="161" y="95"/>
                    <a:pt x="165" y="97"/>
                  </a:cubicBezTo>
                  <a:cubicBezTo>
                    <a:pt x="163" y="75"/>
                    <a:pt x="154"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8" name="Freeform 32">
              <a:extLst>
                <a:ext uri="{FF2B5EF4-FFF2-40B4-BE49-F238E27FC236}">
                  <a16:creationId xmlns:a16="http://schemas.microsoft.com/office/drawing/2014/main" id="{F34B9324-D884-27DB-6BEF-B2BD8A643DF9}"/>
                </a:ext>
              </a:extLst>
            </p:cNvPr>
            <p:cNvSpPr>
              <a:spLocks/>
            </p:cNvSpPr>
            <p:nvPr/>
          </p:nvSpPr>
          <p:spPr bwMode="auto">
            <a:xfrm>
              <a:off x="4306888" y="1192212"/>
              <a:ext cx="396875" cy="446087"/>
            </a:xfrm>
            <a:custGeom>
              <a:avLst/>
              <a:gdLst>
                <a:gd name="T0" fmla="*/ 99 w 147"/>
                <a:gd name="T1" fmla="*/ 0 h 165"/>
                <a:gd name="T2" fmla="*/ 77 w 147"/>
                <a:gd name="T3" fmla="*/ 38 h 165"/>
                <a:gd name="T4" fmla="*/ 12 w 147"/>
                <a:gd name="T5" fmla="*/ 81 h 165"/>
                <a:gd name="T6" fmla="*/ 32 w 147"/>
                <a:gd name="T7" fmla="*/ 155 h 165"/>
                <a:gd name="T8" fmla="*/ 33 w 147"/>
                <a:gd name="T9" fmla="*/ 153 h 165"/>
                <a:gd name="T10" fmla="*/ 45 w 147"/>
                <a:gd name="T11" fmla="*/ 141 h 165"/>
                <a:gd name="T12" fmla="*/ 57 w 147"/>
                <a:gd name="T13" fmla="*/ 131 h 165"/>
                <a:gd name="T14" fmla="*/ 67 w 147"/>
                <a:gd name="T15" fmla="*/ 120 h 165"/>
                <a:gd name="T16" fmla="*/ 81 w 147"/>
                <a:gd name="T17" fmla="*/ 94 h 165"/>
                <a:gd name="T18" fmla="*/ 89 w 147"/>
                <a:gd name="T19" fmla="*/ 63 h 165"/>
                <a:gd name="T20" fmla="*/ 87 w 147"/>
                <a:gd name="T21" fmla="*/ 95 h 165"/>
                <a:gd name="T22" fmla="*/ 77 w 147"/>
                <a:gd name="T23" fmla="*/ 126 h 165"/>
                <a:gd name="T24" fmla="*/ 68 w 147"/>
                <a:gd name="T25" fmla="*/ 141 h 165"/>
                <a:gd name="T26" fmla="*/ 58 w 147"/>
                <a:gd name="T27" fmla="*/ 153 h 165"/>
                <a:gd name="T28" fmla="*/ 51 w 147"/>
                <a:gd name="T29" fmla="*/ 165 h 165"/>
                <a:gd name="T30" fmla="*/ 129 w 147"/>
                <a:gd name="T31" fmla="*/ 123 h 165"/>
                <a:gd name="T32" fmla="*/ 99 w 147"/>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65">
                  <a:moveTo>
                    <a:pt x="99" y="0"/>
                  </a:moveTo>
                  <a:cubicBezTo>
                    <a:pt x="99" y="0"/>
                    <a:pt x="99" y="20"/>
                    <a:pt x="77" y="38"/>
                  </a:cubicBezTo>
                  <a:cubicBezTo>
                    <a:pt x="51" y="59"/>
                    <a:pt x="25" y="55"/>
                    <a:pt x="12" y="81"/>
                  </a:cubicBezTo>
                  <a:cubicBezTo>
                    <a:pt x="0" y="106"/>
                    <a:pt x="20" y="139"/>
                    <a:pt x="32" y="155"/>
                  </a:cubicBezTo>
                  <a:cubicBezTo>
                    <a:pt x="32" y="155"/>
                    <a:pt x="33" y="154"/>
                    <a:pt x="33" y="153"/>
                  </a:cubicBezTo>
                  <a:cubicBezTo>
                    <a:pt x="37" y="149"/>
                    <a:pt x="41" y="145"/>
                    <a:pt x="45" y="141"/>
                  </a:cubicBezTo>
                  <a:cubicBezTo>
                    <a:pt x="49" y="137"/>
                    <a:pt x="53" y="134"/>
                    <a:pt x="57" y="131"/>
                  </a:cubicBezTo>
                  <a:cubicBezTo>
                    <a:pt x="61" y="127"/>
                    <a:pt x="64" y="124"/>
                    <a:pt x="67" y="120"/>
                  </a:cubicBezTo>
                  <a:cubicBezTo>
                    <a:pt x="73" y="112"/>
                    <a:pt x="77" y="103"/>
                    <a:pt x="81" y="94"/>
                  </a:cubicBezTo>
                  <a:cubicBezTo>
                    <a:pt x="85" y="84"/>
                    <a:pt x="87" y="74"/>
                    <a:pt x="89" y="63"/>
                  </a:cubicBezTo>
                  <a:cubicBezTo>
                    <a:pt x="89" y="74"/>
                    <a:pt x="89" y="85"/>
                    <a:pt x="87" y="95"/>
                  </a:cubicBezTo>
                  <a:cubicBezTo>
                    <a:pt x="85" y="106"/>
                    <a:pt x="82" y="116"/>
                    <a:pt x="77" y="126"/>
                  </a:cubicBezTo>
                  <a:cubicBezTo>
                    <a:pt x="75" y="131"/>
                    <a:pt x="72" y="136"/>
                    <a:pt x="68" y="141"/>
                  </a:cubicBezTo>
                  <a:cubicBezTo>
                    <a:pt x="65" y="145"/>
                    <a:pt x="62" y="149"/>
                    <a:pt x="58" y="153"/>
                  </a:cubicBezTo>
                  <a:cubicBezTo>
                    <a:pt x="55" y="157"/>
                    <a:pt x="53" y="161"/>
                    <a:pt x="51" y="165"/>
                  </a:cubicBezTo>
                  <a:cubicBezTo>
                    <a:pt x="72" y="163"/>
                    <a:pt x="117" y="154"/>
                    <a:pt x="129" y="123"/>
                  </a:cubicBezTo>
                  <a:cubicBezTo>
                    <a:pt x="147" y="74"/>
                    <a:pt x="99" y="0"/>
                    <a:pt x="99"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9" name="Freeform 33">
              <a:extLst>
                <a:ext uri="{FF2B5EF4-FFF2-40B4-BE49-F238E27FC236}">
                  <a16:creationId xmlns:a16="http://schemas.microsoft.com/office/drawing/2014/main" id="{61C8A495-3BA8-3EAA-706D-B07637B85BCE}"/>
                </a:ext>
              </a:extLst>
            </p:cNvPr>
            <p:cNvSpPr>
              <a:spLocks/>
            </p:cNvSpPr>
            <p:nvPr/>
          </p:nvSpPr>
          <p:spPr bwMode="auto">
            <a:xfrm>
              <a:off x="3473450" y="1708150"/>
              <a:ext cx="396875" cy="403225"/>
            </a:xfrm>
            <a:custGeom>
              <a:avLst/>
              <a:gdLst>
                <a:gd name="T0" fmla="*/ 134 w 147"/>
                <a:gd name="T1" fmla="*/ 0 h 149"/>
                <a:gd name="T2" fmla="*/ 98 w 147"/>
                <a:gd name="T3" fmla="*/ 26 h 149"/>
                <a:gd name="T4" fmla="*/ 22 w 147"/>
                <a:gd name="T5" fmla="*/ 38 h 149"/>
                <a:gd name="T6" fmla="*/ 8 w 147"/>
                <a:gd name="T7" fmla="*/ 113 h 149"/>
                <a:gd name="T8" fmla="*/ 10 w 147"/>
                <a:gd name="T9" fmla="*/ 112 h 149"/>
                <a:gd name="T10" fmla="*/ 26 w 147"/>
                <a:gd name="T11" fmla="*/ 106 h 149"/>
                <a:gd name="T12" fmla="*/ 41 w 147"/>
                <a:gd name="T13" fmla="*/ 102 h 149"/>
                <a:gd name="T14" fmla="*/ 55 w 147"/>
                <a:gd name="T15" fmla="*/ 96 h 149"/>
                <a:gd name="T16" fmla="*/ 79 w 147"/>
                <a:gd name="T17" fmla="*/ 78 h 149"/>
                <a:gd name="T18" fmla="*/ 99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0 h 149"/>
                <a:gd name="T30" fmla="*/ 110 w 147"/>
                <a:gd name="T31" fmla="*/ 125 h 149"/>
                <a:gd name="T32" fmla="*/ 134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4" y="0"/>
                  </a:moveTo>
                  <a:cubicBezTo>
                    <a:pt x="134" y="0"/>
                    <a:pt x="126" y="19"/>
                    <a:pt x="98" y="26"/>
                  </a:cubicBezTo>
                  <a:cubicBezTo>
                    <a:pt x="66" y="34"/>
                    <a:pt x="44" y="19"/>
                    <a:pt x="22" y="38"/>
                  </a:cubicBezTo>
                  <a:cubicBezTo>
                    <a:pt x="0" y="55"/>
                    <a:pt x="4" y="93"/>
                    <a:pt x="8" y="113"/>
                  </a:cubicBezTo>
                  <a:cubicBezTo>
                    <a:pt x="9" y="113"/>
                    <a:pt x="9" y="113"/>
                    <a:pt x="10" y="112"/>
                  </a:cubicBezTo>
                  <a:cubicBezTo>
                    <a:pt x="16" y="110"/>
                    <a:pt x="21" y="108"/>
                    <a:pt x="26" y="106"/>
                  </a:cubicBezTo>
                  <a:cubicBezTo>
                    <a:pt x="31" y="105"/>
                    <a:pt x="36" y="103"/>
                    <a:pt x="41" y="102"/>
                  </a:cubicBezTo>
                  <a:cubicBezTo>
                    <a:pt x="46" y="100"/>
                    <a:pt x="50" y="99"/>
                    <a:pt x="55" y="96"/>
                  </a:cubicBezTo>
                  <a:cubicBezTo>
                    <a:pt x="63" y="92"/>
                    <a:pt x="71" y="85"/>
                    <a:pt x="79" y="78"/>
                  </a:cubicBezTo>
                  <a:cubicBezTo>
                    <a:pt x="86" y="71"/>
                    <a:pt x="93" y="63"/>
                    <a:pt x="99" y="54"/>
                  </a:cubicBezTo>
                  <a:cubicBezTo>
                    <a:pt x="94" y="64"/>
                    <a:pt x="89" y="73"/>
                    <a:pt x="83" y="82"/>
                  </a:cubicBezTo>
                  <a:cubicBezTo>
                    <a:pt x="77" y="91"/>
                    <a:pt x="70" y="99"/>
                    <a:pt x="61" y="106"/>
                  </a:cubicBezTo>
                  <a:cubicBezTo>
                    <a:pt x="57" y="110"/>
                    <a:pt x="52" y="113"/>
                    <a:pt x="47" y="116"/>
                  </a:cubicBezTo>
                  <a:cubicBezTo>
                    <a:pt x="42" y="118"/>
                    <a:pt x="38" y="121"/>
                    <a:pt x="33" y="123"/>
                  </a:cubicBezTo>
                  <a:cubicBezTo>
                    <a:pt x="29" y="125"/>
                    <a:pt x="25" y="128"/>
                    <a:pt x="21" y="130"/>
                  </a:cubicBezTo>
                  <a:cubicBezTo>
                    <a:pt x="41" y="137"/>
                    <a:pt x="86" y="149"/>
                    <a:pt x="110" y="125"/>
                  </a:cubicBezTo>
                  <a:cubicBezTo>
                    <a:pt x="147" y="88"/>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0" name="Freeform 34">
              <a:extLst>
                <a:ext uri="{FF2B5EF4-FFF2-40B4-BE49-F238E27FC236}">
                  <a16:creationId xmlns:a16="http://schemas.microsoft.com/office/drawing/2014/main" id="{BB9EE00D-73C0-1992-B874-C59065BAC67B}"/>
                </a:ext>
              </a:extLst>
            </p:cNvPr>
            <p:cNvSpPr>
              <a:spLocks/>
            </p:cNvSpPr>
            <p:nvPr/>
          </p:nvSpPr>
          <p:spPr bwMode="auto">
            <a:xfrm>
              <a:off x="3873500" y="952500"/>
              <a:ext cx="363538" cy="431800"/>
            </a:xfrm>
            <a:custGeom>
              <a:avLst/>
              <a:gdLst>
                <a:gd name="T0" fmla="*/ 119 w 135"/>
                <a:gd name="T1" fmla="*/ 160 h 160"/>
                <a:gd name="T2" fmla="*/ 109 w 135"/>
                <a:gd name="T3" fmla="*/ 117 h 160"/>
                <a:gd name="T4" fmla="*/ 127 w 135"/>
                <a:gd name="T5" fmla="*/ 42 h 160"/>
                <a:gd name="T6" fmla="*/ 62 w 135"/>
                <a:gd name="T7" fmla="*/ 0 h 160"/>
                <a:gd name="T8" fmla="*/ 63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7 h 160"/>
                <a:gd name="T20" fmla="*/ 63 w 135"/>
                <a:gd name="T21" fmla="*/ 82 h 160"/>
                <a:gd name="T22" fmla="*/ 48 w 135"/>
                <a:gd name="T23" fmla="*/ 52 h 160"/>
                <a:gd name="T24" fmla="*/ 45 w 135"/>
                <a:gd name="T25" fmla="*/ 35 h 160"/>
                <a:gd name="T26" fmla="*/ 44 w 135"/>
                <a:gd name="T27" fmla="*/ 20 h 160"/>
                <a:gd name="T28" fmla="*/ 42 w 135"/>
                <a:gd name="T29" fmla="*/ 6 h 160"/>
                <a:gd name="T30" fmla="*/ 13 w 135"/>
                <a:gd name="T31" fmla="*/ 90 h 160"/>
                <a:gd name="T32" fmla="*/ 119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9" y="160"/>
                  </a:moveTo>
                  <a:cubicBezTo>
                    <a:pt x="119" y="160"/>
                    <a:pt x="105" y="145"/>
                    <a:pt x="109" y="117"/>
                  </a:cubicBezTo>
                  <a:cubicBezTo>
                    <a:pt x="114" y="84"/>
                    <a:pt x="135" y="69"/>
                    <a:pt x="127" y="42"/>
                  </a:cubicBezTo>
                  <a:cubicBezTo>
                    <a:pt x="119" y="15"/>
                    <a:pt x="82" y="4"/>
                    <a:pt x="62" y="0"/>
                  </a:cubicBezTo>
                  <a:cubicBezTo>
                    <a:pt x="63" y="1"/>
                    <a:pt x="63" y="1"/>
                    <a:pt x="63" y="2"/>
                  </a:cubicBezTo>
                  <a:cubicBezTo>
                    <a:pt x="63" y="8"/>
                    <a:pt x="63" y="14"/>
                    <a:pt x="62" y="20"/>
                  </a:cubicBezTo>
                  <a:cubicBezTo>
                    <a:pt x="62" y="25"/>
                    <a:pt x="61" y="30"/>
                    <a:pt x="60" y="35"/>
                  </a:cubicBezTo>
                  <a:cubicBezTo>
                    <a:pt x="60" y="40"/>
                    <a:pt x="60" y="45"/>
                    <a:pt x="60" y="50"/>
                  </a:cubicBezTo>
                  <a:cubicBezTo>
                    <a:pt x="61" y="59"/>
                    <a:pt x="64" y="69"/>
                    <a:pt x="68" y="79"/>
                  </a:cubicBezTo>
                  <a:cubicBezTo>
                    <a:pt x="72" y="88"/>
                    <a:pt x="77" y="98"/>
                    <a:pt x="82" y="107"/>
                  </a:cubicBezTo>
                  <a:cubicBezTo>
                    <a:pt x="75" y="99"/>
                    <a:pt x="69" y="91"/>
                    <a:pt x="63" y="82"/>
                  </a:cubicBezTo>
                  <a:cubicBezTo>
                    <a:pt x="57" y="73"/>
                    <a:pt x="52" y="63"/>
                    <a:pt x="48" y="52"/>
                  </a:cubicBezTo>
                  <a:cubicBezTo>
                    <a:pt x="47" y="47"/>
                    <a:pt x="46" y="41"/>
                    <a:pt x="45" y="35"/>
                  </a:cubicBezTo>
                  <a:cubicBezTo>
                    <a:pt x="45" y="30"/>
                    <a:pt x="44"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1" name="Freeform 35">
              <a:extLst>
                <a:ext uri="{FF2B5EF4-FFF2-40B4-BE49-F238E27FC236}">
                  <a16:creationId xmlns:a16="http://schemas.microsoft.com/office/drawing/2014/main" id="{74E039BD-AE49-FA1B-E168-8C6F01106458}"/>
                </a:ext>
              </a:extLst>
            </p:cNvPr>
            <p:cNvSpPr>
              <a:spLocks/>
            </p:cNvSpPr>
            <p:nvPr/>
          </p:nvSpPr>
          <p:spPr bwMode="auto">
            <a:xfrm>
              <a:off x="3546475" y="1257300"/>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3 w 146"/>
                <a:gd name="T21" fmla="*/ 66 h 147"/>
                <a:gd name="T22" fmla="*/ 85 w 146"/>
                <a:gd name="T23" fmla="*/ 42 h 147"/>
                <a:gd name="T24" fmla="*/ 100 w 146"/>
                <a:gd name="T25" fmla="*/ 33 h 147"/>
                <a:gd name="T26" fmla="*/ 114 w 146"/>
                <a:gd name="T27" fmla="*/ 26 h 147"/>
                <a:gd name="T28" fmla="*/ 126 w 146"/>
                <a:gd name="T29" fmla="*/ 19 h 147"/>
                <a:gd name="T30" fmla="*/ 37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0" y="115"/>
                    <a:pt x="102" y="129"/>
                    <a:pt x="125" y="111"/>
                  </a:cubicBezTo>
                  <a:cubicBezTo>
                    <a:pt x="146" y="94"/>
                    <a:pt x="143" y="56"/>
                    <a:pt x="139" y="36"/>
                  </a:cubicBezTo>
                  <a:cubicBezTo>
                    <a:pt x="138" y="36"/>
                    <a:pt x="138" y="37"/>
                    <a:pt x="137" y="37"/>
                  </a:cubicBezTo>
                  <a:cubicBezTo>
                    <a:pt x="131" y="40"/>
                    <a:pt x="126" y="41"/>
                    <a:pt x="121" y="43"/>
                  </a:cubicBezTo>
                  <a:cubicBezTo>
                    <a:pt x="115" y="44"/>
                    <a:pt x="110" y="46"/>
                    <a:pt x="106" y="47"/>
                  </a:cubicBezTo>
                  <a:cubicBezTo>
                    <a:pt x="101" y="48"/>
                    <a:pt x="96" y="50"/>
                    <a:pt x="92" y="52"/>
                  </a:cubicBezTo>
                  <a:cubicBezTo>
                    <a:pt x="83" y="57"/>
                    <a:pt x="75" y="63"/>
                    <a:pt x="68" y="70"/>
                  </a:cubicBezTo>
                  <a:cubicBezTo>
                    <a:pt x="61" y="77"/>
                    <a:pt x="54" y="86"/>
                    <a:pt x="48" y="94"/>
                  </a:cubicBezTo>
                  <a:cubicBezTo>
                    <a:pt x="52" y="84"/>
                    <a:pt x="57" y="75"/>
                    <a:pt x="63" y="66"/>
                  </a:cubicBezTo>
                  <a:cubicBezTo>
                    <a:pt x="69" y="58"/>
                    <a:pt x="77" y="49"/>
                    <a:pt x="85" y="42"/>
                  </a:cubicBezTo>
                  <a:cubicBezTo>
                    <a:pt x="90" y="39"/>
                    <a:pt x="95" y="36"/>
                    <a:pt x="100" y="33"/>
                  </a:cubicBezTo>
                  <a:cubicBezTo>
                    <a:pt x="105" y="31"/>
                    <a:pt x="110" y="28"/>
                    <a:pt x="114" y="26"/>
                  </a:cubicBezTo>
                  <a:cubicBezTo>
                    <a:pt x="119" y="24"/>
                    <a:pt x="123" y="21"/>
                    <a:pt x="126" y="19"/>
                  </a:cubicBezTo>
                  <a:cubicBezTo>
                    <a:pt x="106" y="12"/>
                    <a:pt x="61" y="0"/>
                    <a:pt x="37"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2" name="Freeform 36">
              <a:extLst>
                <a:ext uri="{FF2B5EF4-FFF2-40B4-BE49-F238E27FC236}">
                  <a16:creationId xmlns:a16="http://schemas.microsoft.com/office/drawing/2014/main" id="{02C5E6CE-7191-B93A-3912-323E458B230B}"/>
                </a:ext>
              </a:extLst>
            </p:cNvPr>
            <p:cNvSpPr>
              <a:spLocks/>
            </p:cNvSpPr>
            <p:nvPr/>
          </p:nvSpPr>
          <p:spPr bwMode="auto">
            <a:xfrm>
              <a:off x="4468813" y="3924299"/>
              <a:ext cx="363538" cy="431800"/>
            </a:xfrm>
            <a:custGeom>
              <a:avLst/>
              <a:gdLst>
                <a:gd name="T0" fmla="*/ 118 w 135"/>
                <a:gd name="T1" fmla="*/ 160 h 160"/>
                <a:gd name="T2" fmla="*/ 109 w 135"/>
                <a:gd name="T3" fmla="*/ 117 h 160"/>
                <a:gd name="T4" fmla="*/ 127 w 135"/>
                <a:gd name="T5" fmla="*/ 42 h 160"/>
                <a:gd name="T6" fmla="*/ 62 w 135"/>
                <a:gd name="T7" fmla="*/ 0 h 160"/>
                <a:gd name="T8" fmla="*/ 62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7 h 160"/>
                <a:gd name="T20" fmla="*/ 62 w 135"/>
                <a:gd name="T21" fmla="*/ 82 h 160"/>
                <a:gd name="T22" fmla="*/ 48 w 135"/>
                <a:gd name="T23" fmla="*/ 52 h 160"/>
                <a:gd name="T24" fmla="*/ 45 w 135"/>
                <a:gd name="T25" fmla="*/ 36 h 160"/>
                <a:gd name="T26" fmla="*/ 44 w 135"/>
                <a:gd name="T27" fmla="*/ 20 h 160"/>
                <a:gd name="T28" fmla="*/ 42 w 135"/>
                <a:gd name="T29" fmla="*/ 6 h 160"/>
                <a:gd name="T30" fmla="*/ 13 w 135"/>
                <a:gd name="T31" fmla="*/ 90 h 160"/>
                <a:gd name="T32" fmla="*/ 118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8" y="160"/>
                  </a:moveTo>
                  <a:cubicBezTo>
                    <a:pt x="118" y="160"/>
                    <a:pt x="105" y="145"/>
                    <a:pt x="109" y="117"/>
                  </a:cubicBezTo>
                  <a:cubicBezTo>
                    <a:pt x="113" y="84"/>
                    <a:pt x="135" y="69"/>
                    <a:pt x="127" y="42"/>
                  </a:cubicBezTo>
                  <a:cubicBezTo>
                    <a:pt x="119" y="15"/>
                    <a:pt x="82" y="4"/>
                    <a:pt x="62" y="0"/>
                  </a:cubicBezTo>
                  <a:cubicBezTo>
                    <a:pt x="62" y="1"/>
                    <a:pt x="62" y="2"/>
                    <a:pt x="62" y="2"/>
                  </a:cubicBezTo>
                  <a:cubicBezTo>
                    <a:pt x="63" y="9"/>
                    <a:pt x="62" y="14"/>
                    <a:pt x="62" y="20"/>
                  </a:cubicBezTo>
                  <a:cubicBezTo>
                    <a:pt x="61" y="25"/>
                    <a:pt x="61" y="30"/>
                    <a:pt x="60" y="35"/>
                  </a:cubicBezTo>
                  <a:cubicBezTo>
                    <a:pt x="60" y="40"/>
                    <a:pt x="60" y="45"/>
                    <a:pt x="60" y="50"/>
                  </a:cubicBezTo>
                  <a:cubicBezTo>
                    <a:pt x="61" y="60"/>
                    <a:pt x="64" y="69"/>
                    <a:pt x="68" y="79"/>
                  </a:cubicBezTo>
                  <a:cubicBezTo>
                    <a:pt x="72" y="88"/>
                    <a:pt x="77" y="98"/>
                    <a:pt x="82" y="107"/>
                  </a:cubicBezTo>
                  <a:cubicBezTo>
                    <a:pt x="75" y="99"/>
                    <a:pt x="68" y="91"/>
                    <a:pt x="62" y="82"/>
                  </a:cubicBezTo>
                  <a:cubicBezTo>
                    <a:pt x="56" y="73"/>
                    <a:pt x="51" y="63"/>
                    <a:pt x="48" y="52"/>
                  </a:cubicBezTo>
                  <a:cubicBezTo>
                    <a:pt x="47" y="47"/>
                    <a:pt x="46" y="41"/>
                    <a:pt x="45" y="36"/>
                  </a:cubicBezTo>
                  <a:cubicBezTo>
                    <a:pt x="44" y="30"/>
                    <a:pt x="44" y="25"/>
                    <a:pt x="44" y="20"/>
                  </a:cubicBezTo>
                  <a:cubicBezTo>
                    <a:pt x="43" y="15"/>
                    <a:pt x="43" y="10"/>
                    <a:pt x="42" y="6"/>
                  </a:cubicBezTo>
                  <a:cubicBezTo>
                    <a:pt x="27" y="22"/>
                    <a:pt x="0" y="59"/>
                    <a:pt x="13" y="90"/>
                  </a:cubicBezTo>
                  <a:cubicBezTo>
                    <a:pt x="33" y="138"/>
                    <a:pt x="118" y="160"/>
                    <a:pt x="118"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3" name="Freeform 37">
              <a:extLst>
                <a:ext uri="{FF2B5EF4-FFF2-40B4-BE49-F238E27FC236}">
                  <a16:creationId xmlns:a16="http://schemas.microsoft.com/office/drawing/2014/main" id="{7EB945BE-60AB-5DE7-56E0-1B209F4A677A}"/>
                </a:ext>
              </a:extLst>
            </p:cNvPr>
            <p:cNvSpPr>
              <a:spLocks/>
            </p:cNvSpPr>
            <p:nvPr/>
          </p:nvSpPr>
          <p:spPr bwMode="auto">
            <a:xfrm>
              <a:off x="4867275" y="3721099"/>
              <a:ext cx="395288" cy="446087"/>
            </a:xfrm>
            <a:custGeom>
              <a:avLst/>
              <a:gdLst>
                <a:gd name="T0" fmla="*/ 98 w 146"/>
                <a:gd name="T1" fmla="*/ 0 h 165"/>
                <a:gd name="T2" fmla="*/ 76 w 146"/>
                <a:gd name="T3" fmla="*/ 38 h 165"/>
                <a:gd name="T4" fmla="*/ 12 w 146"/>
                <a:gd name="T5" fmla="*/ 81 h 165"/>
                <a:gd name="T6" fmla="*/ 31 w 146"/>
                <a:gd name="T7" fmla="*/ 156 h 165"/>
                <a:gd name="T8" fmla="*/ 32 w 146"/>
                <a:gd name="T9" fmla="*/ 154 h 165"/>
                <a:gd name="T10" fmla="*/ 45 w 146"/>
                <a:gd name="T11" fmla="*/ 141 h 165"/>
                <a:gd name="T12" fmla="*/ 56 w 146"/>
                <a:gd name="T13" fmla="*/ 131 h 165"/>
                <a:gd name="T14" fmla="*/ 66 w 146"/>
                <a:gd name="T15" fmla="*/ 120 h 165"/>
                <a:gd name="T16" fmla="*/ 80 w 146"/>
                <a:gd name="T17" fmla="*/ 94 h 165"/>
                <a:gd name="T18" fmla="*/ 89 w 146"/>
                <a:gd name="T19" fmla="*/ 64 h 165"/>
                <a:gd name="T20" fmla="*/ 86 w 146"/>
                <a:gd name="T21" fmla="*/ 95 h 165"/>
                <a:gd name="T22" fmla="*/ 77 w 146"/>
                <a:gd name="T23" fmla="*/ 127 h 165"/>
                <a:gd name="T24" fmla="*/ 68 w 146"/>
                <a:gd name="T25" fmla="*/ 141 h 165"/>
                <a:gd name="T26" fmla="*/ 58 w 146"/>
                <a:gd name="T27" fmla="*/ 154 h 165"/>
                <a:gd name="T28" fmla="*/ 50 w 146"/>
                <a:gd name="T29" fmla="*/ 165 h 165"/>
                <a:gd name="T30" fmla="*/ 128 w 146"/>
                <a:gd name="T31" fmla="*/ 123 h 165"/>
                <a:gd name="T32" fmla="*/ 98 w 146"/>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65">
                  <a:moveTo>
                    <a:pt x="98" y="0"/>
                  </a:moveTo>
                  <a:cubicBezTo>
                    <a:pt x="98" y="0"/>
                    <a:pt x="98" y="20"/>
                    <a:pt x="76" y="38"/>
                  </a:cubicBezTo>
                  <a:cubicBezTo>
                    <a:pt x="50" y="59"/>
                    <a:pt x="24" y="55"/>
                    <a:pt x="12" y="81"/>
                  </a:cubicBezTo>
                  <a:cubicBezTo>
                    <a:pt x="0" y="106"/>
                    <a:pt x="19" y="139"/>
                    <a:pt x="31" y="156"/>
                  </a:cubicBezTo>
                  <a:cubicBezTo>
                    <a:pt x="31" y="155"/>
                    <a:pt x="32" y="154"/>
                    <a:pt x="32" y="154"/>
                  </a:cubicBezTo>
                  <a:cubicBezTo>
                    <a:pt x="36" y="149"/>
                    <a:pt x="40" y="145"/>
                    <a:pt x="45" y="141"/>
                  </a:cubicBezTo>
                  <a:cubicBezTo>
                    <a:pt x="49" y="138"/>
                    <a:pt x="53" y="134"/>
                    <a:pt x="56" y="131"/>
                  </a:cubicBezTo>
                  <a:cubicBezTo>
                    <a:pt x="60" y="128"/>
                    <a:pt x="63" y="124"/>
                    <a:pt x="66" y="120"/>
                  </a:cubicBezTo>
                  <a:cubicBezTo>
                    <a:pt x="72" y="113"/>
                    <a:pt x="77" y="104"/>
                    <a:pt x="80" y="94"/>
                  </a:cubicBezTo>
                  <a:cubicBezTo>
                    <a:pt x="84" y="84"/>
                    <a:pt x="87" y="74"/>
                    <a:pt x="89" y="64"/>
                  </a:cubicBezTo>
                  <a:cubicBezTo>
                    <a:pt x="89" y="74"/>
                    <a:pt x="88" y="85"/>
                    <a:pt x="86" y="95"/>
                  </a:cubicBezTo>
                  <a:cubicBezTo>
                    <a:pt x="85" y="106"/>
                    <a:pt x="82" y="117"/>
                    <a:pt x="77" y="127"/>
                  </a:cubicBezTo>
                  <a:cubicBezTo>
                    <a:pt x="74" y="132"/>
                    <a:pt x="71" y="137"/>
                    <a:pt x="68" y="141"/>
                  </a:cubicBezTo>
                  <a:cubicBezTo>
                    <a:pt x="64" y="146"/>
                    <a:pt x="61" y="150"/>
                    <a:pt x="58" y="154"/>
                  </a:cubicBezTo>
                  <a:cubicBezTo>
                    <a:pt x="55" y="158"/>
                    <a:pt x="52" y="162"/>
                    <a:pt x="50" y="165"/>
                  </a:cubicBezTo>
                  <a:cubicBezTo>
                    <a:pt x="71" y="163"/>
                    <a:pt x="117" y="155"/>
                    <a:pt x="128" y="123"/>
                  </a:cubicBezTo>
                  <a:cubicBezTo>
                    <a:pt x="146" y="74"/>
                    <a:pt x="98" y="0"/>
                    <a:pt x="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4" name="Freeform 38">
              <a:extLst>
                <a:ext uri="{FF2B5EF4-FFF2-40B4-BE49-F238E27FC236}">
                  <a16:creationId xmlns:a16="http://schemas.microsoft.com/office/drawing/2014/main" id="{77DA1EC8-185E-DC2A-5B37-C4695933DB12}"/>
                </a:ext>
              </a:extLst>
            </p:cNvPr>
            <p:cNvSpPr>
              <a:spLocks/>
            </p:cNvSpPr>
            <p:nvPr/>
          </p:nvSpPr>
          <p:spPr bwMode="auto">
            <a:xfrm>
              <a:off x="4402138" y="4398962"/>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4 w 146"/>
                <a:gd name="T21" fmla="*/ 66 h 147"/>
                <a:gd name="T22" fmla="*/ 86 w 146"/>
                <a:gd name="T23" fmla="*/ 42 h 147"/>
                <a:gd name="T24" fmla="*/ 100 w 146"/>
                <a:gd name="T25" fmla="*/ 33 h 147"/>
                <a:gd name="T26" fmla="*/ 114 w 146"/>
                <a:gd name="T27" fmla="*/ 26 h 147"/>
                <a:gd name="T28" fmla="*/ 126 w 146"/>
                <a:gd name="T29" fmla="*/ 19 h 147"/>
                <a:gd name="T30" fmla="*/ 38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1" y="115"/>
                    <a:pt x="102" y="129"/>
                    <a:pt x="125" y="111"/>
                  </a:cubicBezTo>
                  <a:cubicBezTo>
                    <a:pt x="146" y="94"/>
                    <a:pt x="143" y="56"/>
                    <a:pt x="139" y="36"/>
                  </a:cubicBezTo>
                  <a:cubicBezTo>
                    <a:pt x="139" y="36"/>
                    <a:pt x="138" y="37"/>
                    <a:pt x="137" y="37"/>
                  </a:cubicBezTo>
                  <a:cubicBezTo>
                    <a:pt x="132" y="40"/>
                    <a:pt x="126" y="41"/>
                    <a:pt x="121" y="43"/>
                  </a:cubicBezTo>
                  <a:cubicBezTo>
                    <a:pt x="116" y="44"/>
                    <a:pt x="111" y="46"/>
                    <a:pt x="106" y="47"/>
                  </a:cubicBezTo>
                  <a:cubicBezTo>
                    <a:pt x="101" y="49"/>
                    <a:pt x="97" y="50"/>
                    <a:pt x="92" y="52"/>
                  </a:cubicBezTo>
                  <a:cubicBezTo>
                    <a:pt x="84" y="57"/>
                    <a:pt x="76" y="63"/>
                    <a:pt x="68" y="70"/>
                  </a:cubicBezTo>
                  <a:cubicBezTo>
                    <a:pt x="61" y="78"/>
                    <a:pt x="54" y="86"/>
                    <a:pt x="48" y="94"/>
                  </a:cubicBezTo>
                  <a:cubicBezTo>
                    <a:pt x="52" y="85"/>
                    <a:pt x="58" y="75"/>
                    <a:pt x="64" y="66"/>
                  </a:cubicBezTo>
                  <a:cubicBezTo>
                    <a:pt x="70" y="58"/>
                    <a:pt x="77" y="49"/>
                    <a:pt x="86" y="42"/>
                  </a:cubicBezTo>
                  <a:cubicBezTo>
                    <a:pt x="90" y="39"/>
                    <a:pt x="95" y="36"/>
                    <a:pt x="100" y="33"/>
                  </a:cubicBezTo>
                  <a:cubicBezTo>
                    <a:pt x="105" y="31"/>
                    <a:pt x="110" y="28"/>
                    <a:pt x="114" y="26"/>
                  </a:cubicBezTo>
                  <a:cubicBezTo>
                    <a:pt x="119" y="24"/>
                    <a:pt x="123" y="21"/>
                    <a:pt x="126" y="19"/>
                  </a:cubicBezTo>
                  <a:cubicBezTo>
                    <a:pt x="106" y="12"/>
                    <a:pt x="62" y="0"/>
                    <a:pt x="38"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5" name="Freeform 39">
              <a:extLst>
                <a:ext uri="{FF2B5EF4-FFF2-40B4-BE49-F238E27FC236}">
                  <a16:creationId xmlns:a16="http://schemas.microsoft.com/office/drawing/2014/main" id="{FEE26AC0-7559-59A0-9ECE-68F7ECD2B7A0}"/>
                </a:ext>
              </a:extLst>
            </p:cNvPr>
            <p:cNvSpPr>
              <a:spLocks/>
            </p:cNvSpPr>
            <p:nvPr/>
          </p:nvSpPr>
          <p:spPr bwMode="auto">
            <a:xfrm>
              <a:off x="2044700" y="1363662"/>
              <a:ext cx="395288" cy="401637"/>
            </a:xfrm>
            <a:custGeom>
              <a:avLst/>
              <a:gdLst>
                <a:gd name="T0" fmla="*/ 133 w 147"/>
                <a:gd name="T1" fmla="*/ 0 h 149"/>
                <a:gd name="T2" fmla="*/ 97 w 147"/>
                <a:gd name="T3" fmla="*/ 26 h 149"/>
                <a:gd name="T4" fmla="*/ 21 w 147"/>
                <a:gd name="T5" fmla="*/ 38 h 149"/>
                <a:gd name="T6" fmla="*/ 8 w 147"/>
                <a:gd name="T7" fmla="*/ 114 h 149"/>
                <a:gd name="T8" fmla="*/ 10 w 147"/>
                <a:gd name="T9" fmla="*/ 113 h 149"/>
                <a:gd name="T10" fmla="*/ 26 w 147"/>
                <a:gd name="T11" fmla="*/ 106 h 149"/>
                <a:gd name="T12" fmla="*/ 41 w 147"/>
                <a:gd name="T13" fmla="*/ 102 h 149"/>
                <a:gd name="T14" fmla="*/ 54 w 147"/>
                <a:gd name="T15" fmla="*/ 96 h 149"/>
                <a:gd name="T16" fmla="*/ 78 w 147"/>
                <a:gd name="T17" fmla="*/ 78 h 149"/>
                <a:gd name="T18" fmla="*/ 98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1 h 149"/>
                <a:gd name="T30" fmla="*/ 110 w 147"/>
                <a:gd name="T31" fmla="*/ 125 h 149"/>
                <a:gd name="T32" fmla="*/ 133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3" y="0"/>
                  </a:moveTo>
                  <a:cubicBezTo>
                    <a:pt x="133" y="0"/>
                    <a:pt x="125" y="18"/>
                    <a:pt x="97" y="26"/>
                  </a:cubicBezTo>
                  <a:cubicBezTo>
                    <a:pt x="65" y="34"/>
                    <a:pt x="43" y="20"/>
                    <a:pt x="21" y="38"/>
                  </a:cubicBezTo>
                  <a:cubicBezTo>
                    <a:pt x="0" y="56"/>
                    <a:pt x="4" y="94"/>
                    <a:pt x="8" y="114"/>
                  </a:cubicBezTo>
                  <a:cubicBezTo>
                    <a:pt x="8" y="113"/>
                    <a:pt x="9" y="113"/>
                    <a:pt x="10" y="113"/>
                  </a:cubicBezTo>
                  <a:cubicBezTo>
                    <a:pt x="15" y="110"/>
                    <a:pt x="21" y="108"/>
                    <a:pt x="26" y="106"/>
                  </a:cubicBezTo>
                  <a:cubicBezTo>
                    <a:pt x="31" y="105"/>
                    <a:pt x="36" y="103"/>
                    <a:pt x="41" y="102"/>
                  </a:cubicBezTo>
                  <a:cubicBezTo>
                    <a:pt x="46" y="100"/>
                    <a:pt x="50" y="99"/>
                    <a:pt x="54" y="96"/>
                  </a:cubicBezTo>
                  <a:cubicBezTo>
                    <a:pt x="63" y="92"/>
                    <a:pt x="71" y="85"/>
                    <a:pt x="78" y="78"/>
                  </a:cubicBezTo>
                  <a:cubicBezTo>
                    <a:pt x="86" y="71"/>
                    <a:pt x="92" y="63"/>
                    <a:pt x="98" y="54"/>
                  </a:cubicBezTo>
                  <a:cubicBezTo>
                    <a:pt x="94" y="64"/>
                    <a:pt x="89" y="73"/>
                    <a:pt x="83" y="82"/>
                  </a:cubicBezTo>
                  <a:cubicBezTo>
                    <a:pt x="77" y="91"/>
                    <a:pt x="70" y="99"/>
                    <a:pt x="61" y="106"/>
                  </a:cubicBezTo>
                  <a:cubicBezTo>
                    <a:pt x="57" y="110"/>
                    <a:pt x="52" y="113"/>
                    <a:pt x="47" y="116"/>
                  </a:cubicBezTo>
                  <a:cubicBezTo>
                    <a:pt x="42" y="118"/>
                    <a:pt x="37" y="121"/>
                    <a:pt x="33" y="123"/>
                  </a:cubicBezTo>
                  <a:cubicBezTo>
                    <a:pt x="28" y="125"/>
                    <a:pt x="24" y="128"/>
                    <a:pt x="21" y="131"/>
                  </a:cubicBezTo>
                  <a:cubicBezTo>
                    <a:pt x="41" y="137"/>
                    <a:pt x="86" y="149"/>
                    <a:pt x="110" y="125"/>
                  </a:cubicBezTo>
                  <a:cubicBezTo>
                    <a:pt x="147" y="87"/>
                    <a:pt x="133" y="0"/>
                    <a:pt x="1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6" name="Freeform 40">
              <a:extLst>
                <a:ext uri="{FF2B5EF4-FFF2-40B4-BE49-F238E27FC236}">
                  <a16:creationId xmlns:a16="http://schemas.microsoft.com/office/drawing/2014/main" id="{FE91937C-474E-BEE5-1B10-014B860FD84F}"/>
                </a:ext>
              </a:extLst>
            </p:cNvPr>
            <p:cNvSpPr>
              <a:spLocks/>
            </p:cNvSpPr>
            <p:nvPr/>
          </p:nvSpPr>
          <p:spPr bwMode="auto">
            <a:xfrm>
              <a:off x="4711700" y="2882900"/>
              <a:ext cx="447675" cy="396875"/>
            </a:xfrm>
            <a:custGeom>
              <a:avLst/>
              <a:gdLst>
                <a:gd name="T0" fmla="*/ 0 w 166"/>
                <a:gd name="T1" fmla="*/ 49 h 147"/>
                <a:gd name="T2" fmla="*/ 39 w 166"/>
                <a:gd name="T3" fmla="*/ 71 h 147"/>
                <a:gd name="T4" fmla="*/ 82 w 166"/>
                <a:gd name="T5" fmla="*/ 135 h 147"/>
                <a:gd name="T6" fmla="*/ 156 w 166"/>
                <a:gd name="T7" fmla="*/ 116 h 147"/>
                <a:gd name="T8" fmla="*/ 154 w 166"/>
                <a:gd name="T9" fmla="*/ 114 h 147"/>
                <a:gd name="T10" fmla="*/ 142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1 h 147"/>
                <a:gd name="T22" fmla="*/ 127 w 166"/>
                <a:gd name="T23" fmla="*/ 70 h 147"/>
                <a:gd name="T24" fmla="*/ 141 w 166"/>
                <a:gd name="T25" fmla="*/ 79 h 147"/>
                <a:gd name="T26" fmla="*/ 154 w 166"/>
                <a:gd name="T27" fmla="*/ 89 h 147"/>
                <a:gd name="T28" fmla="*/ 166 w 166"/>
                <a:gd name="T29" fmla="*/ 97 h 147"/>
                <a:gd name="T30" fmla="*/ 123 w 166"/>
                <a:gd name="T31" fmla="*/ 18 h 147"/>
                <a:gd name="T32" fmla="*/ 0 w 166"/>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9"/>
                  </a:moveTo>
                  <a:cubicBezTo>
                    <a:pt x="0" y="49"/>
                    <a:pt x="20" y="49"/>
                    <a:pt x="39" y="71"/>
                  </a:cubicBezTo>
                  <a:cubicBezTo>
                    <a:pt x="60" y="97"/>
                    <a:pt x="56" y="123"/>
                    <a:pt x="82" y="135"/>
                  </a:cubicBezTo>
                  <a:cubicBezTo>
                    <a:pt x="106" y="147"/>
                    <a:pt x="139" y="128"/>
                    <a:pt x="156" y="116"/>
                  </a:cubicBezTo>
                  <a:cubicBezTo>
                    <a:pt x="155" y="115"/>
                    <a:pt x="155" y="115"/>
                    <a:pt x="154" y="114"/>
                  </a:cubicBezTo>
                  <a:cubicBezTo>
                    <a:pt x="149" y="111"/>
                    <a:pt x="145" y="106"/>
                    <a:pt x="142" y="102"/>
                  </a:cubicBezTo>
                  <a:cubicBezTo>
                    <a:pt x="138" y="98"/>
                    <a:pt x="135" y="94"/>
                    <a:pt x="131" y="90"/>
                  </a:cubicBezTo>
                  <a:cubicBezTo>
                    <a:pt x="128" y="87"/>
                    <a:pt x="125" y="83"/>
                    <a:pt x="121" y="80"/>
                  </a:cubicBezTo>
                  <a:cubicBezTo>
                    <a:pt x="113" y="75"/>
                    <a:pt x="104" y="70"/>
                    <a:pt x="94" y="66"/>
                  </a:cubicBezTo>
                  <a:cubicBezTo>
                    <a:pt x="84" y="63"/>
                    <a:pt x="74" y="60"/>
                    <a:pt x="64" y="58"/>
                  </a:cubicBezTo>
                  <a:cubicBezTo>
                    <a:pt x="75" y="58"/>
                    <a:pt x="85" y="59"/>
                    <a:pt x="96" y="61"/>
                  </a:cubicBezTo>
                  <a:cubicBezTo>
                    <a:pt x="106" y="62"/>
                    <a:pt x="117" y="65"/>
                    <a:pt x="127" y="70"/>
                  </a:cubicBezTo>
                  <a:cubicBezTo>
                    <a:pt x="132" y="73"/>
                    <a:pt x="137" y="76"/>
                    <a:pt x="141" y="79"/>
                  </a:cubicBezTo>
                  <a:cubicBezTo>
                    <a:pt x="146" y="82"/>
                    <a:pt x="150" y="86"/>
                    <a:pt x="154" y="89"/>
                  </a:cubicBezTo>
                  <a:cubicBezTo>
                    <a:pt x="158" y="92"/>
                    <a:pt x="162" y="95"/>
                    <a:pt x="166" y="97"/>
                  </a:cubicBezTo>
                  <a:cubicBezTo>
                    <a:pt x="163" y="75"/>
                    <a:pt x="155"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7" name="Freeform 41">
              <a:extLst>
                <a:ext uri="{FF2B5EF4-FFF2-40B4-BE49-F238E27FC236}">
                  <a16:creationId xmlns:a16="http://schemas.microsoft.com/office/drawing/2014/main" id="{CA43916B-3398-211B-A946-2957318174BA}"/>
                </a:ext>
              </a:extLst>
            </p:cNvPr>
            <p:cNvSpPr>
              <a:spLocks/>
            </p:cNvSpPr>
            <p:nvPr/>
          </p:nvSpPr>
          <p:spPr bwMode="auto">
            <a:xfrm>
              <a:off x="4932363" y="1892300"/>
              <a:ext cx="342900" cy="461962"/>
            </a:xfrm>
            <a:custGeom>
              <a:avLst/>
              <a:gdLst>
                <a:gd name="T0" fmla="*/ 53 w 127"/>
                <a:gd name="T1" fmla="*/ 0 h 171"/>
                <a:gd name="T2" fmla="*/ 46 w 127"/>
                <a:gd name="T3" fmla="*/ 44 h 171"/>
                <a:gd name="T4" fmla="*/ 2 w 127"/>
                <a:gd name="T5" fmla="*/ 107 h 171"/>
                <a:gd name="T6" fmla="*/ 48 w 127"/>
                <a:gd name="T7" fmla="*/ 169 h 171"/>
                <a:gd name="T8" fmla="*/ 48 w 127"/>
                <a:gd name="T9" fmla="*/ 167 h 171"/>
                <a:gd name="T10" fmla="*/ 55 w 127"/>
                <a:gd name="T11" fmla="*/ 151 h 171"/>
                <a:gd name="T12" fmla="*/ 62 w 127"/>
                <a:gd name="T13" fmla="*/ 137 h 171"/>
                <a:gd name="T14" fmla="*/ 68 w 127"/>
                <a:gd name="T15" fmla="*/ 124 h 171"/>
                <a:gd name="T16" fmla="*/ 71 w 127"/>
                <a:gd name="T17" fmla="*/ 94 h 171"/>
                <a:gd name="T18" fmla="*/ 67 w 127"/>
                <a:gd name="T19" fmla="*/ 63 h 171"/>
                <a:gd name="T20" fmla="*/ 77 w 127"/>
                <a:gd name="T21" fmla="*/ 93 h 171"/>
                <a:gd name="T22" fmla="*/ 79 w 127"/>
                <a:gd name="T23" fmla="*/ 126 h 171"/>
                <a:gd name="T24" fmla="*/ 76 w 127"/>
                <a:gd name="T25" fmla="*/ 143 h 171"/>
                <a:gd name="T26" fmla="*/ 72 w 127"/>
                <a:gd name="T27" fmla="*/ 158 h 171"/>
                <a:gd name="T28" fmla="*/ 69 w 127"/>
                <a:gd name="T29" fmla="*/ 171 h 171"/>
                <a:gd name="T30" fmla="*/ 126 w 127"/>
                <a:gd name="T31" fmla="*/ 103 h 171"/>
                <a:gd name="T32" fmla="*/ 53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3" y="0"/>
                  </a:moveTo>
                  <a:cubicBezTo>
                    <a:pt x="53" y="0"/>
                    <a:pt x="60" y="19"/>
                    <a:pt x="46" y="44"/>
                  </a:cubicBezTo>
                  <a:cubicBezTo>
                    <a:pt x="30" y="73"/>
                    <a:pt x="4" y="79"/>
                    <a:pt x="2" y="107"/>
                  </a:cubicBezTo>
                  <a:cubicBezTo>
                    <a:pt x="0" y="135"/>
                    <a:pt x="31" y="158"/>
                    <a:pt x="48" y="169"/>
                  </a:cubicBezTo>
                  <a:cubicBezTo>
                    <a:pt x="48" y="169"/>
                    <a:pt x="48" y="168"/>
                    <a:pt x="48" y="167"/>
                  </a:cubicBezTo>
                  <a:cubicBezTo>
                    <a:pt x="50" y="161"/>
                    <a:pt x="53" y="156"/>
                    <a:pt x="55" y="151"/>
                  </a:cubicBezTo>
                  <a:cubicBezTo>
                    <a:pt x="57" y="146"/>
                    <a:pt x="60" y="142"/>
                    <a:pt x="62" y="137"/>
                  </a:cubicBezTo>
                  <a:cubicBezTo>
                    <a:pt x="64" y="133"/>
                    <a:pt x="66" y="128"/>
                    <a:pt x="68" y="124"/>
                  </a:cubicBezTo>
                  <a:cubicBezTo>
                    <a:pt x="70" y="114"/>
                    <a:pt x="71" y="104"/>
                    <a:pt x="71" y="94"/>
                  </a:cubicBezTo>
                  <a:cubicBezTo>
                    <a:pt x="71" y="84"/>
                    <a:pt x="69" y="73"/>
                    <a:pt x="67" y="63"/>
                  </a:cubicBezTo>
                  <a:cubicBezTo>
                    <a:pt x="71" y="73"/>
                    <a:pt x="75" y="83"/>
                    <a:pt x="77" y="93"/>
                  </a:cubicBezTo>
                  <a:cubicBezTo>
                    <a:pt x="79" y="104"/>
                    <a:pt x="80" y="115"/>
                    <a:pt x="79" y="126"/>
                  </a:cubicBezTo>
                  <a:cubicBezTo>
                    <a:pt x="79" y="131"/>
                    <a:pt x="78" y="137"/>
                    <a:pt x="76" y="143"/>
                  </a:cubicBezTo>
                  <a:cubicBezTo>
                    <a:pt x="75" y="148"/>
                    <a:pt x="73" y="153"/>
                    <a:pt x="72" y="158"/>
                  </a:cubicBezTo>
                  <a:cubicBezTo>
                    <a:pt x="71" y="163"/>
                    <a:pt x="69" y="167"/>
                    <a:pt x="69" y="171"/>
                  </a:cubicBezTo>
                  <a:cubicBezTo>
                    <a:pt x="88" y="162"/>
                    <a:pt x="127" y="137"/>
                    <a:pt x="126" y="103"/>
                  </a:cubicBezTo>
                  <a:cubicBezTo>
                    <a:pt x="125" y="51"/>
                    <a:pt x="53" y="0"/>
                    <a:pt x="5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8" name="Freeform 42">
              <a:extLst>
                <a:ext uri="{FF2B5EF4-FFF2-40B4-BE49-F238E27FC236}">
                  <a16:creationId xmlns:a16="http://schemas.microsoft.com/office/drawing/2014/main" id="{C9DB22CC-8144-6317-ECB0-F4A458E6D135}"/>
                </a:ext>
              </a:extLst>
            </p:cNvPr>
            <p:cNvSpPr>
              <a:spLocks/>
            </p:cNvSpPr>
            <p:nvPr/>
          </p:nvSpPr>
          <p:spPr bwMode="auto">
            <a:xfrm>
              <a:off x="4641850" y="2389187"/>
              <a:ext cx="444500" cy="393700"/>
            </a:xfrm>
            <a:custGeom>
              <a:avLst/>
              <a:gdLst>
                <a:gd name="T0" fmla="*/ 0 w 165"/>
                <a:gd name="T1" fmla="*/ 48 h 146"/>
                <a:gd name="T2" fmla="*/ 38 w 165"/>
                <a:gd name="T3" fmla="*/ 70 h 146"/>
                <a:gd name="T4" fmla="*/ 81 w 165"/>
                <a:gd name="T5" fmla="*/ 134 h 146"/>
                <a:gd name="T6" fmla="*/ 155 w 165"/>
                <a:gd name="T7" fmla="*/ 115 h 146"/>
                <a:gd name="T8" fmla="*/ 153 w 165"/>
                <a:gd name="T9" fmla="*/ 114 h 146"/>
                <a:gd name="T10" fmla="*/ 141 w 165"/>
                <a:gd name="T11" fmla="*/ 101 h 146"/>
                <a:gd name="T12" fmla="*/ 131 w 165"/>
                <a:gd name="T13" fmla="*/ 90 h 146"/>
                <a:gd name="T14" fmla="*/ 120 w 165"/>
                <a:gd name="T15" fmla="*/ 80 h 146"/>
                <a:gd name="T16" fmla="*/ 93 w 165"/>
                <a:gd name="T17" fmla="*/ 66 h 146"/>
                <a:gd name="T18" fmla="*/ 63 w 165"/>
                <a:gd name="T19" fmla="*/ 57 h 146"/>
                <a:gd name="T20" fmla="*/ 95 w 165"/>
                <a:gd name="T21" fmla="*/ 60 h 146"/>
                <a:gd name="T22" fmla="*/ 126 w 165"/>
                <a:gd name="T23" fmla="*/ 69 h 146"/>
                <a:gd name="T24" fmla="*/ 141 w 165"/>
                <a:gd name="T25" fmla="*/ 78 h 146"/>
                <a:gd name="T26" fmla="*/ 153 w 165"/>
                <a:gd name="T27" fmla="*/ 88 h 146"/>
                <a:gd name="T28" fmla="*/ 165 w 165"/>
                <a:gd name="T29" fmla="*/ 96 h 146"/>
                <a:gd name="T30" fmla="*/ 123 w 165"/>
                <a:gd name="T31" fmla="*/ 18 h 146"/>
                <a:gd name="T32" fmla="*/ 0 w 165"/>
                <a:gd name="T33" fmla="*/ 4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6">
                  <a:moveTo>
                    <a:pt x="0" y="48"/>
                  </a:moveTo>
                  <a:cubicBezTo>
                    <a:pt x="0" y="48"/>
                    <a:pt x="20" y="48"/>
                    <a:pt x="38" y="70"/>
                  </a:cubicBezTo>
                  <a:cubicBezTo>
                    <a:pt x="59" y="96"/>
                    <a:pt x="55" y="122"/>
                    <a:pt x="81" y="134"/>
                  </a:cubicBezTo>
                  <a:cubicBezTo>
                    <a:pt x="106" y="146"/>
                    <a:pt x="139" y="127"/>
                    <a:pt x="155" y="115"/>
                  </a:cubicBezTo>
                  <a:cubicBezTo>
                    <a:pt x="155" y="115"/>
                    <a:pt x="154" y="114"/>
                    <a:pt x="153" y="114"/>
                  </a:cubicBezTo>
                  <a:cubicBezTo>
                    <a:pt x="148" y="110"/>
                    <a:pt x="144" y="106"/>
                    <a:pt x="141" y="101"/>
                  </a:cubicBezTo>
                  <a:cubicBezTo>
                    <a:pt x="137" y="97"/>
                    <a:pt x="134" y="93"/>
                    <a:pt x="131" y="90"/>
                  </a:cubicBezTo>
                  <a:cubicBezTo>
                    <a:pt x="127" y="86"/>
                    <a:pt x="124" y="83"/>
                    <a:pt x="120" y="80"/>
                  </a:cubicBezTo>
                  <a:cubicBezTo>
                    <a:pt x="112" y="74"/>
                    <a:pt x="103" y="69"/>
                    <a:pt x="93" y="66"/>
                  </a:cubicBezTo>
                  <a:cubicBezTo>
                    <a:pt x="84" y="62"/>
                    <a:pt x="74" y="60"/>
                    <a:pt x="63" y="57"/>
                  </a:cubicBezTo>
                  <a:cubicBezTo>
                    <a:pt x="74" y="58"/>
                    <a:pt x="84" y="58"/>
                    <a:pt x="95" y="60"/>
                  </a:cubicBezTo>
                  <a:cubicBezTo>
                    <a:pt x="106" y="61"/>
                    <a:pt x="116" y="64"/>
                    <a:pt x="126" y="69"/>
                  </a:cubicBezTo>
                  <a:cubicBezTo>
                    <a:pt x="131" y="72"/>
                    <a:pt x="136" y="75"/>
                    <a:pt x="141" y="78"/>
                  </a:cubicBezTo>
                  <a:cubicBezTo>
                    <a:pt x="145" y="82"/>
                    <a:pt x="149" y="85"/>
                    <a:pt x="153" y="88"/>
                  </a:cubicBezTo>
                  <a:cubicBezTo>
                    <a:pt x="157" y="91"/>
                    <a:pt x="161" y="94"/>
                    <a:pt x="165" y="96"/>
                  </a:cubicBezTo>
                  <a:cubicBezTo>
                    <a:pt x="163" y="75"/>
                    <a:pt x="154" y="29"/>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9" name="Freeform 43">
              <a:extLst>
                <a:ext uri="{FF2B5EF4-FFF2-40B4-BE49-F238E27FC236}">
                  <a16:creationId xmlns:a16="http://schemas.microsoft.com/office/drawing/2014/main" id="{49EFF2DD-C5AC-296C-A2F5-1540B7666C19}"/>
                </a:ext>
              </a:extLst>
            </p:cNvPr>
            <p:cNvSpPr>
              <a:spLocks/>
            </p:cNvSpPr>
            <p:nvPr/>
          </p:nvSpPr>
          <p:spPr bwMode="auto">
            <a:xfrm>
              <a:off x="3662363" y="3541712"/>
              <a:ext cx="401638" cy="431800"/>
            </a:xfrm>
            <a:custGeom>
              <a:avLst/>
              <a:gdLst>
                <a:gd name="T0" fmla="*/ 109 w 149"/>
                <a:gd name="T1" fmla="*/ 0 h 160"/>
                <a:gd name="T2" fmla="*/ 83 w 149"/>
                <a:gd name="T3" fmla="*/ 36 h 160"/>
                <a:gd name="T4" fmla="*/ 14 w 149"/>
                <a:gd name="T5" fmla="*/ 72 h 160"/>
                <a:gd name="T6" fmla="*/ 26 w 149"/>
                <a:gd name="T7" fmla="*/ 148 h 160"/>
                <a:gd name="T8" fmla="*/ 27 w 149"/>
                <a:gd name="T9" fmla="*/ 147 h 160"/>
                <a:gd name="T10" fmla="*/ 41 w 149"/>
                <a:gd name="T11" fmla="*/ 135 h 160"/>
                <a:gd name="T12" fmla="*/ 54 w 149"/>
                <a:gd name="T13" fmla="*/ 126 h 160"/>
                <a:gd name="T14" fmla="*/ 65 w 149"/>
                <a:gd name="T15" fmla="*/ 117 h 160"/>
                <a:gd name="T16" fmla="*/ 81 w 149"/>
                <a:gd name="T17" fmla="*/ 92 h 160"/>
                <a:gd name="T18" fmla="*/ 93 w 149"/>
                <a:gd name="T19" fmla="*/ 63 h 160"/>
                <a:gd name="T20" fmla="*/ 87 w 149"/>
                <a:gd name="T21" fmla="*/ 94 h 160"/>
                <a:gd name="T22" fmla="*/ 74 w 149"/>
                <a:gd name="T23" fmla="*/ 124 h 160"/>
                <a:gd name="T24" fmla="*/ 64 w 149"/>
                <a:gd name="T25" fmla="*/ 138 h 160"/>
                <a:gd name="T26" fmla="*/ 53 w 149"/>
                <a:gd name="T27" fmla="*/ 149 h 160"/>
                <a:gd name="T28" fmla="*/ 44 w 149"/>
                <a:gd name="T29" fmla="*/ 160 h 160"/>
                <a:gd name="T30" fmla="*/ 126 w 149"/>
                <a:gd name="T31" fmla="*/ 126 h 160"/>
                <a:gd name="T32" fmla="*/ 109 w 149"/>
                <a:gd name="T3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60">
                  <a:moveTo>
                    <a:pt x="109" y="0"/>
                  </a:moveTo>
                  <a:cubicBezTo>
                    <a:pt x="109" y="0"/>
                    <a:pt x="107" y="20"/>
                    <a:pt x="83" y="36"/>
                  </a:cubicBezTo>
                  <a:cubicBezTo>
                    <a:pt x="55" y="54"/>
                    <a:pt x="29" y="48"/>
                    <a:pt x="14" y="72"/>
                  </a:cubicBezTo>
                  <a:cubicBezTo>
                    <a:pt x="0" y="96"/>
                    <a:pt x="16" y="131"/>
                    <a:pt x="26" y="148"/>
                  </a:cubicBezTo>
                  <a:cubicBezTo>
                    <a:pt x="26" y="148"/>
                    <a:pt x="27" y="147"/>
                    <a:pt x="27" y="147"/>
                  </a:cubicBezTo>
                  <a:cubicBezTo>
                    <a:pt x="32" y="142"/>
                    <a:pt x="36" y="139"/>
                    <a:pt x="41" y="135"/>
                  </a:cubicBezTo>
                  <a:cubicBezTo>
                    <a:pt x="45" y="132"/>
                    <a:pt x="50" y="129"/>
                    <a:pt x="54" y="126"/>
                  </a:cubicBezTo>
                  <a:cubicBezTo>
                    <a:pt x="58" y="123"/>
                    <a:pt x="61" y="120"/>
                    <a:pt x="65" y="117"/>
                  </a:cubicBezTo>
                  <a:cubicBezTo>
                    <a:pt x="71" y="110"/>
                    <a:pt x="77" y="101"/>
                    <a:pt x="81" y="92"/>
                  </a:cubicBezTo>
                  <a:cubicBezTo>
                    <a:pt x="86" y="83"/>
                    <a:pt x="89" y="73"/>
                    <a:pt x="93" y="63"/>
                  </a:cubicBezTo>
                  <a:cubicBezTo>
                    <a:pt x="91" y="73"/>
                    <a:pt x="90" y="84"/>
                    <a:pt x="87" y="94"/>
                  </a:cubicBezTo>
                  <a:cubicBezTo>
                    <a:pt x="84" y="104"/>
                    <a:pt x="80" y="115"/>
                    <a:pt x="74" y="124"/>
                  </a:cubicBezTo>
                  <a:cubicBezTo>
                    <a:pt x="71" y="129"/>
                    <a:pt x="68" y="134"/>
                    <a:pt x="64" y="138"/>
                  </a:cubicBezTo>
                  <a:cubicBezTo>
                    <a:pt x="60" y="142"/>
                    <a:pt x="56" y="145"/>
                    <a:pt x="53" y="149"/>
                  </a:cubicBezTo>
                  <a:cubicBezTo>
                    <a:pt x="49" y="153"/>
                    <a:pt x="46" y="156"/>
                    <a:pt x="44" y="160"/>
                  </a:cubicBezTo>
                  <a:cubicBezTo>
                    <a:pt x="65" y="160"/>
                    <a:pt x="111" y="156"/>
                    <a:pt x="126" y="126"/>
                  </a:cubicBezTo>
                  <a:cubicBezTo>
                    <a:pt x="149" y="79"/>
                    <a:pt x="109" y="0"/>
                    <a:pt x="109"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0" name="Freeform 44">
              <a:extLst>
                <a:ext uri="{FF2B5EF4-FFF2-40B4-BE49-F238E27FC236}">
                  <a16:creationId xmlns:a16="http://schemas.microsoft.com/office/drawing/2014/main" id="{D18CE32E-9A7D-D39B-A775-84E92F211322}"/>
                </a:ext>
              </a:extLst>
            </p:cNvPr>
            <p:cNvSpPr>
              <a:spLocks/>
            </p:cNvSpPr>
            <p:nvPr/>
          </p:nvSpPr>
          <p:spPr bwMode="auto">
            <a:xfrm>
              <a:off x="5164138" y="2543175"/>
              <a:ext cx="404813" cy="428625"/>
            </a:xfrm>
            <a:custGeom>
              <a:avLst/>
              <a:gdLst>
                <a:gd name="T0" fmla="*/ 110 w 150"/>
                <a:gd name="T1" fmla="*/ 0 h 159"/>
                <a:gd name="T2" fmla="*/ 84 w 150"/>
                <a:gd name="T3" fmla="*/ 35 h 159"/>
                <a:gd name="T4" fmla="*/ 15 w 150"/>
                <a:gd name="T5" fmla="*/ 71 h 159"/>
                <a:gd name="T6" fmla="*/ 26 w 150"/>
                <a:gd name="T7" fmla="*/ 147 h 159"/>
                <a:gd name="T8" fmla="*/ 27 w 150"/>
                <a:gd name="T9" fmla="*/ 145 h 159"/>
                <a:gd name="T10" fmla="*/ 41 w 150"/>
                <a:gd name="T11" fmla="*/ 134 h 159"/>
                <a:gd name="T12" fmla="*/ 54 w 150"/>
                <a:gd name="T13" fmla="*/ 125 h 159"/>
                <a:gd name="T14" fmla="*/ 65 w 150"/>
                <a:gd name="T15" fmla="*/ 116 h 159"/>
                <a:gd name="T16" fmla="*/ 82 w 150"/>
                <a:gd name="T17" fmla="*/ 91 h 159"/>
                <a:gd name="T18" fmla="*/ 93 w 150"/>
                <a:gd name="T19" fmla="*/ 62 h 159"/>
                <a:gd name="T20" fmla="*/ 87 w 150"/>
                <a:gd name="T21" fmla="*/ 93 h 159"/>
                <a:gd name="T22" fmla="*/ 74 w 150"/>
                <a:gd name="T23" fmla="*/ 123 h 159"/>
                <a:gd name="T24" fmla="*/ 64 w 150"/>
                <a:gd name="T25" fmla="*/ 136 h 159"/>
                <a:gd name="T26" fmla="*/ 53 w 150"/>
                <a:gd name="T27" fmla="*/ 148 h 159"/>
                <a:gd name="T28" fmla="*/ 44 w 150"/>
                <a:gd name="T29" fmla="*/ 159 h 159"/>
                <a:gd name="T30" fmla="*/ 126 w 150"/>
                <a:gd name="T31" fmla="*/ 125 h 159"/>
                <a:gd name="T32" fmla="*/ 110 w 150"/>
                <a:gd name="T33"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9">
                  <a:moveTo>
                    <a:pt x="110" y="0"/>
                  </a:moveTo>
                  <a:cubicBezTo>
                    <a:pt x="110" y="0"/>
                    <a:pt x="108" y="20"/>
                    <a:pt x="84" y="35"/>
                  </a:cubicBezTo>
                  <a:cubicBezTo>
                    <a:pt x="56" y="53"/>
                    <a:pt x="30" y="46"/>
                    <a:pt x="15" y="71"/>
                  </a:cubicBezTo>
                  <a:cubicBezTo>
                    <a:pt x="0" y="94"/>
                    <a:pt x="16" y="129"/>
                    <a:pt x="26" y="147"/>
                  </a:cubicBezTo>
                  <a:cubicBezTo>
                    <a:pt x="26" y="146"/>
                    <a:pt x="27" y="146"/>
                    <a:pt x="27" y="145"/>
                  </a:cubicBezTo>
                  <a:cubicBezTo>
                    <a:pt x="32" y="141"/>
                    <a:pt x="36" y="137"/>
                    <a:pt x="41" y="134"/>
                  </a:cubicBezTo>
                  <a:cubicBezTo>
                    <a:pt x="45" y="131"/>
                    <a:pt x="50" y="128"/>
                    <a:pt x="54" y="125"/>
                  </a:cubicBezTo>
                  <a:cubicBezTo>
                    <a:pt x="58" y="122"/>
                    <a:pt x="61" y="119"/>
                    <a:pt x="65" y="116"/>
                  </a:cubicBezTo>
                  <a:cubicBezTo>
                    <a:pt x="72" y="109"/>
                    <a:pt x="77" y="100"/>
                    <a:pt x="82" y="91"/>
                  </a:cubicBezTo>
                  <a:cubicBezTo>
                    <a:pt x="86" y="82"/>
                    <a:pt x="90" y="72"/>
                    <a:pt x="93" y="62"/>
                  </a:cubicBezTo>
                  <a:cubicBezTo>
                    <a:pt x="92" y="72"/>
                    <a:pt x="90" y="83"/>
                    <a:pt x="87" y="93"/>
                  </a:cubicBezTo>
                  <a:cubicBezTo>
                    <a:pt x="85" y="103"/>
                    <a:pt x="80" y="114"/>
                    <a:pt x="74" y="123"/>
                  </a:cubicBezTo>
                  <a:cubicBezTo>
                    <a:pt x="71" y="128"/>
                    <a:pt x="68" y="132"/>
                    <a:pt x="64" y="136"/>
                  </a:cubicBezTo>
                  <a:cubicBezTo>
                    <a:pt x="60" y="140"/>
                    <a:pt x="56" y="144"/>
                    <a:pt x="53" y="148"/>
                  </a:cubicBezTo>
                  <a:cubicBezTo>
                    <a:pt x="49" y="151"/>
                    <a:pt x="46" y="155"/>
                    <a:pt x="44" y="159"/>
                  </a:cubicBezTo>
                  <a:cubicBezTo>
                    <a:pt x="65" y="159"/>
                    <a:pt x="111" y="156"/>
                    <a:pt x="126" y="125"/>
                  </a:cubicBezTo>
                  <a:cubicBezTo>
                    <a:pt x="150" y="79"/>
                    <a:pt x="110" y="0"/>
                    <a:pt x="11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1" name="Freeform 45">
              <a:extLst>
                <a:ext uri="{FF2B5EF4-FFF2-40B4-BE49-F238E27FC236}">
                  <a16:creationId xmlns:a16="http://schemas.microsoft.com/office/drawing/2014/main" id="{F27527AA-4082-69FF-0E29-8578481975A9}"/>
                </a:ext>
              </a:extLst>
            </p:cNvPr>
            <p:cNvSpPr>
              <a:spLocks/>
            </p:cNvSpPr>
            <p:nvPr/>
          </p:nvSpPr>
          <p:spPr bwMode="auto">
            <a:xfrm>
              <a:off x="4357688" y="1854200"/>
              <a:ext cx="439738" cy="396875"/>
            </a:xfrm>
            <a:custGeom>
              <a:avLst/>
              <a:gdLst>
                <a:gd name="T0" fmla="*/ 163 w 163"/>
                <a:gd name="T1" fmla="*/ 102 h 147"/>
                <a:gd name="T2" fmla="*/ 126 w 163"/>
                <a:gd name="T3" fmla="*/ 79 h 147"/>
                <a:gd name="T4" fmla="*/ 86 w 163"/>
                <a:gd name="T5" fmla="*/ 13 h 147"/>
                <a:gd name="T6" fmla="*/ 11 w 163"/>
                <a:gd name="T7" fmla="*/ 29 h 147"/>
                <a:gd name="T8" fmla="*/ 13 w 163"/>
                <a:gd name="T9" fmla="*/ 30 h 147"/>
                <a:gd name="T10" fmla="*/ 25 w 163"/>
                <a:gd name="T11" fmla="*/ 43 h 147"/>
                <a:gd name="T12" fmla="*/ 34 w 163"/>
                <a:gd name="T13" fmla="*/ 55 h 147"/>
                <a:gd name="T14" fmla="*/ 45 w 163"/>
                <a:gd name="T15" fmla="*/ 66 h 147"/>
                <a:gd name="T16" fmla="*/ 70 w 163"/>
                <a:gd name="T17" fmla="*/ 81 h 147"/>
                <a:gd name="T18" fmla="*/ 100 w 163"/>
                <a:gd name="T19" fmla="*/ 90 h 147"/>
                <a:gd name="T20" fmla="*/ 69 w 163"/>
                <a:gd name="T21" fmla="*/ 87 h 147"/>
                <a:gd name="T22" fmla="*/ 38 w 163"/>
                <a:gd name="T23" fmla="*/ 76 h 147"/>
                <a:gd name="T24" fmla="*/ 24 w 163"/>
                <a:gd name="T25" fmla="*/ 66 h 147"/>
                <a:gd name="T26" fmla="*/ 12 w 163"/>
                <a:gd name="T27" fmla="*/ 56 h 147"/>
                <a:gd name="T28" fmla="*/ 0 w 163"/>
                <a:gd name="T29" fmla="*/ 48 h 147"/>
                <a:gd name="T30" fmla="*/ 39 w 163"/>
                <a:gd name="T31" fmla="*/ 127 h 147"/>
                <a:gd name="T32" fmla="*/ 163 w 163"/>
                <a:gd name="T33" fmla="*/ 10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3" h="147">
                  <a:moveTo>
                    <a:pt x="163" y="102"/>
                  </a:moveTo>
                  <a:cubicBezTo>
                    <a:pt x="163" y="102"/>
                    <a:pt x="143" y="102"/>
                    <a:pt x="126" y="79"/>
                  </a:cubicBezTo>
                  <a:cubicBezTo>
                    <a:pt x="106" y="52"/>
                    <a:pt x="111" y="26"/>
                    <a:pt x="86" y="13"/>
                  </a:cubicBezTo>
                  <a:cubicBezTo>
                    <a:pt x="62" y="0"/>
                    <a:pt x="28" y="18"/>
                    <a:pt x="11" y="29"/>
                  </a:cubicBezTo>
                  <a:cubicBezTo>
                    <a:pt x="12" y="29"/>
                    <a:pt x="12" y="30"/>
                    <a:pt x="13" y="30"/>
                  </a:cubicBezTo>
                  <a:cubicBezTo>
                    <a:pt x="17" y="34"/>
                    <a:pt x="21" y="39"/>
                    <a:pt x="25" y="43"/>
                  </a:cubicBezTo>
                  <a:cubicBezTo>
                    <a:pt x="28" y="47"/>
                    <a:pt x="31" y="51"/>
                    <a:pt x="34" y="55"/>
                  </a:cubicBezTo>
                  <a:cubicBezTo>
                    <a:pt x="38" y="59"/>
                    <a:pt x="41" y="62"/>
                    <a:pt x="45" y="66"/>
                  </a:cubicBezTo>
                  <a:cubicBezTo>
                    <a:pt x="52" y="72"/>
                    <a:pt x="61" y="77"/>
                    <a:pt x="70" y="81"/>
                  </a:cubicBezTo>
                  <a:cubicBezTo>
                    <a:pt x="80" y="85"/>
                    <a:pt x="90" y="88"/>
                    <a:pt x="100" y="90"/>
                  </a:cubicBezTo>
                  <a:cubicBezTo>
                    <a:pt x="90" y="90"/>
                    <a:pt x="79" y="89"/>
                    <a:pt x="69" y="87"/>
                  </a:cubicBezTo>
                  <a:cubicBezTo>
                    <a:pt x="58" y="84"/>
                    <a:pt x="48" y="81"/>
                    <a:pt x="38" y="76"/>
                  </a:cubicBezTo>
                  <a:cubicBezTo>
                    <a:pt x="33" y="73"/>
                    <a:pt x="28" y="70"/>
                    <a:pt x="24" y="66"/>
                  </a:cubicBezTo>
                  <a:cubicBezTo>
                    <a:pt x="20" y="63"/>
                    <a:pt x="16" y="59"/>
                    <a:pt x="12" y="56"/>
                  </a:cubicBezTo>
                  <a:cubicBezTo>
                    <a:pt x="8" y="52"/>
                    <a:pt x="4" y="50"/>
                    <a:pt x="0" y="48"/>
                  </a:cubicBezTo>
                  <a:cubicBezTo>
                    <a:pt x="2" y="69"/>
                    <a:pt x="8" y="115"/>
                    <a:pt x="39" y="127"/>
                  </a:cubicBezTo>
                  <a:cubicBezTo>
                    <a:pt x="88" y="147"/>
                    <a:pt x="163" y="102"/>
                    <a:pt x="163" y="10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2" name="Freeform 46">
              <a:extLst>
                <a:ext uri="{FF2B5EF4-FFF2-40B4-BE49-F238E27FC236}">
                  <a16:creationId xmlns:a16="http://schemas.microsoft.com/office/drawing/2014/main" id="{8544FBB9-056C-1D43-7ABF-FAFFDED590D4}"/>
                </a:ext>
              </a:extLst>
            </p:cNvPr>
            <p:cNvSpPr>
              <a:spLocks/>
            </p:cNvSpPr>
            <p:nvPr/>
          </p:nvSpPr>
          <p:spPr bwMode="auto">
            <a:xfrm>
              <a:off x="977900" y="3044825"/>
              <a:ext cx="400050" cy="366712"/>
            </a:xfrm>
            <a:custGeom>
              <a:avLst/>
              <a:gdLst>
                <a:gd name="T0" fmla="*/ 148 w 148"/>
                <a:gd name="T1" fmla="*/ 1 h 136"/>
                <a:gd name="T2" fmla="*/ 107 w 148"/>
                <a:gd name="T3" fmla="*/ 18 h 136"/>
                <a:gd name="T4" fmla="*/ 30 w 148"/>
                <a:gd name="T5" fmla="*/ 13 h 136"/>
                <a:gd name="T6" fmla="*/ 0 w 148"/>
                <a:gd name="T7" fmla="*/ 84 h 136"/>
                <a:gd name="T8" fmla="*/ 2 w 148"/>
                <a:gd name="T9" fmla="*/ 83 h 136"/>
                <a:gd name="T10" fmla="*/ 20 w 148"/>
                <a:gd name="T11" fmla="*/ 81 h 136"/>
                <a:gd name="T12" fmla="*/ 35 w 148"/>
                <a:gd name="T13" fmla="*/ 80 h 136"/>
                <a:gd name="T14" fmla="*/ 50 w 148"/>
                <a:gd name="T15" fmla="*/ 78 h 136"/>
                <a:gd name="T16" fmla="*/ 77 w 148"/>
                <a:gd name="T17" fmla="*/ 65 h 136"/>
                <a:gd name="T18" fmla="*/ 102 w 148"/>
                <a:gd name="T19" fmla="*/ 46 h 136"/>
                <a:gd name="T20" fmla="*/ 81 w 148"/>
                <a:gd name="T21" fmla="*/ 70 h 136"/>
                <a:gd name="T22" fmla="*/ 54 w 148"/>
                <a:gd name="T23" fmla="*/ 89 h 136"/>
                <a:gd name="T24" fmla="*/ 38 w 148"/>
                <a:gd name="T25" fmla="*/ 95 h 136"/>
                <a:gd name="T26" fmla="*/ 23 w 148"/>
                <a:gd name="T27" fmla="*/ 99 h 136"/>
                <a:gd name="T28" fmla="*/ 10 w 148"/>
                <a:gd name="T29" fmla="*/ 103 h 136"/>
                <a:gd name="T30" fmla="*/ 97 w 148"/>
                <a:gd name="T31" fmla="*/ 117 h 136"/>
                <a:gd name="T32" fmla="*/ 148 w 148"/>
                <a:gd name="T33" fmla="*/ 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36">
                  <a:moveTo>
                    <a:pt x="148" y="1"/>
                  </a:moveTo>
                  <a:cubicBezTo>
                    <a:pt x="148" y="1"/>
                    <a:pt x="136" y="17"/>
                    <a:pt x="107" y="18"/>
                  </a:cubicBezTo>
                  <a:cubicBezTo>
                    <a:pt x="74" y="19"/>
                    <a:pt x="56" y="0"/>
                    <a:pt x="30" y="13"/>
                  </a:cubicBezTo>
                  <a:cubicBezTo>
                    <a:pt x="6" y="26"/>
                    <a:pt x="1" y="64"/>
                    <a:pt x="0" y="84"/>
                  </a:cubicBezTo>
                  <a:cubicBezTo>
                    <a:pt x="1" y="84"/>
                    <a:pt x="2" y="84"/>
                    <a:pt x="2" y="83"/>
                  </a:cubicBezTo>
                  <a:cubicBezTo>
                    <a:pt x="9" y="82"/>
                    <a:pt x="14" y="81"/>
                    <a:pt x="20" y="81"/>
                  </a:cubicBezTo>
                  <a:cubicBezTo>
                    <a:pt x="25" y="81"/>
                    <a:pt x="30" y="80"/>
                    <a:pt x="35" y="80"/>
                  </a:cubicBezTo>
                  <a:cubicBezTo>
                    <a:pt x="40" y="80"/>
                    <a:pt x="45" y="79"/>
                    <a:pt x="50" y="78"/>
                  </a:cubicBezTo>
                  <a:cubicBezTo>
                    <a:pt x="59" y="75"/>
                    <a:pt x="68" y="71"/>
                    <a:pt x="77" y="65"/>
                  </a:cubicBezTo>
                  <a:cubicBezTo>
                    <a:pt x="86" y="60"/>
                    <a:pt x="94" y="53"/>
                    <a:pt x="102" y="46"/>
                  </a:cubicBezTo>
                  <a:cubicBezTo>
                    <a:pt x="95" y="54"/>
                    <a:pt x="88" y="63"/>
                    <a:pt x="81" y="70"/>
                  </a:cubicBezTo>
                  <a:cubicBezTo>
                    <a:pt x="73" y="77"/>
                    <a:pt x="64" y="84"/>
                    <a:pt x="54" y="89"/>
                  </a:cubicBezTo>
                  <a:cubicBezTo>
                    <a:pt x="49" y="91"/>
                    <a:pt x="43" y="93"/>
                    <a:pt x="38" y="95"/>
                  </a:cubicBezTo>
                  <a:cubicBezTo>
                    <a:pt x="33" y="96"/>
                    <a:pt x="28" y="98"/>
                    <a:pt x="23" y="99"/>
                  </a:cubicBezTo>
                  <a:cubicBezTo>
                    <a:pt x="18" y="100"/>
                    <a:pt x="13" y="102"/>
                    <a:pt x="10" y="103"/>
                  </a:cubicBezTo>
                  <a:cubicBezTo>
                    <a:pt x="28" y="115"/>
                    <a:pt x="69" y="136"/>
                    <a:pt x="97" y="117"/>
                  </a:cubicBezTo>
                  <a:cubicBezTo>
                    <a:pt x="141" y="89"/>
                    <a:pt x="148" y="1"/>
                    <a:pt x="148"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3" name="Freeform 47">
              <a:extLst>
                <a:ext uri="{FF2B5EF4-FFF2-40B4-BE49-F238E27FC236}">
                  <a16:creationId xmlns:a16="http://schemas.microsoft.com/office/drawing/2014/main" id="{D97D4A60-E773-EA7F-02EC-0027AEFAE9DC}"/>
                </a:ext>
              </a:extLst>
            </p:cNvPr>
            <p:cNvSpPr>
              <a:spLocks/>
            </p:cNvSpPr>
            <p:nvPr/>
          </p:nvSpPr>
          <p:spPr bwMode="auto">
            <a:xfrm>
              <a:off x="1177925" y="3532187"/>
              <a:ext cx="455613" cy="346075"/>
            </a:xfrm>
            <a:custGeom>
              <a:avLst/>
              <a:gdLst>
                <a:gd name="T0" fmla="*/ 169 w 169"/>
                <a:gd name="T1" fmla="*/ 39 h 128"/>
                <a:gd name="T2" fmla="*/ 125 w 169"/>
                <a:gd name="T3" fmla="*/ 37 h 128"/>
                <a:gd name="T4" fmla="*/ 57 w 169"/>
                <a:gd name="T5" fmla="*/ 1 h 128"/>
                <a:gd name="T6" fmla="*/ 0 w 169"/>
                <a:gd name="T7" fmla="*/ 52 h 128"/>
                <a:gd name="T8" fmla="*/ 3 w 169"/>
                <a:gd name="T9" fmla="*/ 53 h 128"/>
                <a:gd name="T10" fmla="*/ 19 w 169"/>
                <a:gd name="T11" fmla="*/ 58 h 128"/>
                <a:gd name="T12" fmla="*/ 34 w 169"/>
                <a:gd name="T13" fmla="*/ 63 h 128"/>
                <a:gd name="T14" fmla="*/ 48 w 169"/>
                <a:gd name="T15" fmla="*/ 67 h 128"/>
                <a:gd name="T16" fmla="*/ 78 w 169"/>
                <a:gd name="T17" fmla="*/ 67 h 128"/>
                <a:gd name="T18" fmla="*/ 109 w 169"/>
                <a:gd name="T19" fmla="*/ 61 h 128"/>
                <a:gd name="T20" fmla="*/ 80 w 169"/>
                <a:gd name="T21" fmla="*/ 73 h 128"/>
                <a:gd name="T22" fmla="*/ 47 w 169"/>
                <a:gd name="T23" fmla="*/ 79 h 128"/>
                <a:gd name="T24" fmla="*/ 30 w 169"/>
                <a:gd name="T25" fmla="*/ 78 h 128"/>
                <a:gd name="T26" fmla="*/ 15 w 169"/>
                <a:gd name="T27" fmla="*/ 75 h 128"/>
                <a:gd name="T28" fmla="*/ 1 w 169"/>
                <a:gd name="T29" fmla="*/ 74 h 128"/>
                <a:gd name="T30" fmla="*/ 75 w 169"/>
                <a:gd name="T31" fmla="*/ 123 h 128"/>
                <a:gd name="T32" fmla="*/ 169 w 169"/>
                <a:gd name="T33" fmla="*/ 3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 h="128">
                  <a:moveTo>
                    <a:pt x="169" y="39"/>
                  </a:moveTo>
                  <a:cubicBezTo>
                    <a:pt x="169" y="39"/>
                    <a:pt x="152" y="49"/>
                    <a:pt x="125" y="37"/>
                  </a:cubicBezTo>
                  <a:cubicBezTo>
                    <a:pt x="95" y="24"/>
                    <a:pt x="86" y="0"/>
                    <a:pt x="57" y="1"/>
                  </a:cubicBezTo>
                  <a:cubicBezTo>
                    <a:pt x="30" y="2"/>
                    <a:pt x="10" y="34"/>
                    <a:pt x="0" y="52"/>
                  </a:cubicBezTo>
                  <a:cubicBezTo>
                    <a:pt x="1" y="53"/>
                    <a:pt x="2" y="53"/>
                    <a:pt x="3" y="53"/>
                  </a:cubicBezTo>
                  <a:cubicBezTo>
                    <a:pt x="9" y="54"/>
                    <a:pt x="14" y="56"/>
                    <a:pt x="19" y="58"/>
                  </a:cubicBezTo>
                  <a:cubicBezTo>
                    <a:pt x="25" y="60"/>
                    <a:pt x="29" y="62"/>
                    <a:pt x="34" y="63"/>
                  </a:cubicBezTo>
                  <a:cubicBezTo>
                    <a:pt x="39" y="65"/>
                    <a:pt x="43" y="66"/>
                    <a:pt x="48" y="67"/>
                  </a:cubicBezTo>
                  <a:cubicBezTo>
                    <a:pt x="58" y="69"/>
                    <a:pt x="68" y="69"/>
                    <a:pt x="78" y="67"/>
                  </a:cubicBezTo>
                  <a:cubicBezTo>
                    <a:pt x="88" y="66"/>
                    <a:pt x="99" y="63"/>
                    <a:pt x="109" y="61"/>
                  </a:cubicBezTo>
                  <a:cubicBezTo>
                    <a:pt x="99" y="65"/>
                    <a:pt x="90" y="70"/>
                    <a:pt x="80" y="73"/>
                  </a:cubicBezTo>
                  <a:cubicBezTo>
                    <a:pt x="69" y="77"/>
                    <a:pt x="59" y="79"/>
                    <a:pt x="47" y="79"/>
                  </a:cubicBezTo>
                  <a:cubicBezTo>
                    <a:pt x="42" y="80"/>
                    <a:pt x="36" y="79"/>
                    <a:pt x="30" y="78"/>
                  </a:cubicBezTo>
                  <a:cubicBezTo>
                    <a:pt x="25" y="77"/>
                    <a:pt x="20" y="76"/>
                    <a:pt x="15" y="75"/>
                  </a:cubicBezTo>
                  <a:cubicBezTo>
                    <a:pt x="10" y="74"/>
                    <a:pt x="5" y="74"/>
                    <a:pt x="1" y="74"/>
                  </a:cubicBezTo>
                  <a:cubicBezTo>
                    <a:pt x="13" y="92"/>
                    <a:pt x="41" y="128"/>
                    <a:pt x="75" y="123"/>
                  </a:cubicBezTo>
                  <a:cubicBezTo>
                    <a:pt x="127" y="116"/>
                    <a:pt x="169" y="39"/>
                    <a:pt x="169" y="3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4" name="Freeform 48">
              <a:extLst>
                <a:ext uri="{FF2B5EF4-FFF2-40B4-BE49-F238E27FC236}">
                  <a16:creationId xmlns:a16="http://schemas.microsoft.com/office/drawing/2014/main" id="{B9D419D9-AAA4-E0B5-C769-F1B42A284A6B}"/>
                </a:ext>
              </a:extLst>
            </p:cNvPr>
            <p:cNvSpPr>
              <a:spLocks/>
            </p:cNvSpPr>
            <p:nvPr/>
          </p:nvSpPr>
          <p:spPr bwMode="auto">
            <a:xfrm>
              <a:off x="1374775" y="2984500"/>
              <a:ext cx="385763" cy="457200"/>
            </a:xfrm>
            <a:custGeom>
              <a:avLst/>
              <a:gdLst>
                <a:gd name="T0" fmla="*/ 55 w 143"/>
                <a:gd name="T1" fmla="*/ 169 h 169"/>
                <a:gd name="T2" fmla="*/ 74 w 143"/>
                <a:gd name="T3" fmla="*/ 129 h 169"/>
                <a:gd name="T4" fmla="*/ 134 w 143"/>
                <a:gd name="T5" fmla="*/ 80 h 169"/>
                <a:gd name="T6" fmla="*/ 108 w 143"/>
                <a:gd name="T7" fmla="*/ 8 h 169"/>
                <a:gd name="T8" fmla="*/ 106 w 143"/>
                <a:gd name="T9" fmla="*/ 10 h 169"/>
                <a:gd name="T10" fmla="*/ 95 w 143"/>
                <a:gd name="T11" fmla="*/ 23 h 169"/>
                <a:gd name="T12" fmla="*/ 85 w 143"/>
                <a:gd name="T13" fmla="*/ 35 h 169"/>
                <a:gd name="T14" fmla="*/ 76 w 143"/>
                <a:gd name="T15" fmla="*/ 46 h 169"/>
                <a:gd name="T16" fmla="*/ 64 w 143"/>
                <a:gd name="T17" fmla="*/ 74 h 169"/>
                <a:gd name="T18" fmla="*/ 59 w 143"/>
                <a:gd name="T19" fmla="*/ 105 h 169"/>
                <a:gd name="T20" fmla="*/ 58 w 143"/>
                <a:gd name="T21" fmla="*/ 73 h 169"/>
                <a:gd name="T22" fmla="*/ 65 w 143"/>
                <a:gd name="T23" fmla="*/ 41 h 169"/>
                <a:gd name="T24" fmla="*/ 73 w 143"/>
                <a:gd name="T25" fmla="*/ 26 h 169"/>
                <a:gd name="T26" fmla="*/ 81 w 143"/>
                <a:gd name="T27" fmla="*/ 12 h 169"/>
                <a:gd name="T28" fmla="*/ 88 w 143"/>
                <a:gd name="T29" fmla="*/ 0 h 169"/>
                <a:gd name="T30" fmla="*/ 14 w 143"/>
                <a:gd name="T31" fmla="*/ 49 h 169"/>
                <a:gd name="T32" fmla="*/ 55 w 143"/>
                <a:gd name="T33"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169">
                  <a:moveTo>
                    <a:pt x="55" y="169"/>
                  </a:moveTo>
                  <a:cubicBezTo>
                    <a:pt x="55" y="169"/>
                    <a:pt x="53" y="149"/>
                    <a:pt x="74" y="129"/>
                  </a:cubicBezTo>
                  <a:cubicBezTo>
                    <a:pt x="97" y="105"/>
                    <a:pt x="124" y="107"/>
                    <a:pt x="134" y="80"/>
                  </a:cubicBezTo>
                  <a:cubicBezTo>
                    <a:pt x="143" y="54"/>
                    <a:pt x="121" y="23"/>
                    <a:pt x="108" y="8"/>
                  </a:cubicBezTo>
                  <a:cubicBezTo>
                    <a:pt x="107" y="8"/>
                    <a:pt x="107" y="9"/>
                    <a:pt x="106" y="10"/>
                  </a:cubicBezTo>
                  <a:cubicBezTo>
                    <a:pt x="103" y="15"/>
                    <a:pt x="99" y="19"/>
                    <a:pt x="95" y="23"/>
                  </a:cubicBezTo>
                  <a:cubicBezTo>
                    <a:pt x="92" y="27"/>
                    <a:pt x="88" y="31"/>
                    <a:pt x="85" y="35"/>
                  </a:cubicBezTo>
                  <a:cubicBezTo>
                    <a:pt x="81" y="38"/>
                    <a:pt x="78" y="42"/>
                    <a:pt x="76" y="46"/>
                  </a:cubicBezTo>
                  <a:cubicBezTo>
                    <a:pt x="71" y="54"/>
                    <a:pt x="67" y="64"/>
                    <a:pt x="64" y="74"/>
                  </a:cubicBezTo>
                  <a:cubicBezTo>
                    <a:pt x="62" y="84"/>
                    <a:pt x="60" y="94"/>
                    <a:pt x="59" y="105"/>
                  </a:cubicBezTo>
                  <a:cubicBezTo>
                    <a:pt x="58" y="94"/>
                    <a:pt x="57" y="83"/>
                    <a:pt x="58" y="73"/>
                  </a:cubicBezTo>
                  <a:cubicBezTo>
                    <a:pt x="59" y="62"/>
                    <a:pt x="61" y="51"/>
                    <a:pt x="65" y="41"/>
                  </a:cubicBezTo>
                  <a:cubicBezTo>
                    <a:pt x="67" y="35"/>
                    <a:pt x="70" y="30"/>
                    <a:pt x="73" y="26"/>
                  </a:cubicBezTo>
                  <a:cubicBezTo>
                    <a:pt x="75" y="21"/>
                    <a:pt x="78" y="16"/>
                    <a:pt x="81" y="12"/>
                  </a:cubicBezTo>
                  <a:cubicBezTo>
                    <a:pt x="84" y="8"/>
                    <a:pt x="86" y="4"/>
                    <a:pt x="88" y="0"/>
                  </a:cubicBezTo>
                  <a:cubicBezTo>
                    <a:pt x="67" y="4"/>
                    <a:pt x="22" y="16"/>
                    <a:pt x="14" y="49"/>
                  </a:cubicBezTo>
                  <a:cubicBezTo>
                    <a:pt x="0" y="100"/>
                    <a:pt x="55" y="169"/>
                    <a:pt x="55" y="16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5" name="Freeform 49">
              <a:extLst>
                <a:ext uri="{FF2B5EF4-FFF2-40B4-BE49-F238E27FC236}">
                  <a16:creationId xmlns:a16="http://schemas.microsoft.com/office/drawing/2014/main" id="{1D15E6B7-7661-5E8F-AF7A-CA19FC3F5030}"/>
                </a:ext>
              </a:extLst>
            </p:cNvPr>
            <p:cNvSpPr>
              <a:spLocks/>
            </p:cNvSpPr>
            <p:nvPr/>
          </p:nvSpPr>
          <p:spPr bwMode="auto">
            <a:xfrm>
              <a:off x="1954213" y="3757612"/>
              <a:ext cx="404813" cy="414337"/>
            </a:xfrm>
            <a:custGeom>
              <a:avLst/>
              <a:gdLst>
                <a:gd name="T0" fmla="*/ 123 w 150"/>
                <a:gd name="T1" fmla="*/ 0 h 154"/>
                <a:gd name="T2" fmla="*/ 92 w 150"/>
                <a:gd name="T3" fmla="*/ 31 h 154"/>
                <a:gd name="T4" fmla="*/ 18 w 150"/>
                <a:gd name="T5" fmla="*/ 55 h 154"/>
                <a:gd name="T6" fmla="*/ 17 w 150"/>
                <a:gd name="T7" fmla="*/ 132 h 154"/>
                <a:gd name="T8" fmla="*/ 19 w 150"/>
                <a:gd name="T9" fmla="*/ 130 h 154"/>
                <a:gd name="T10" fmla="*/ 34 w 150"/>
                <a:gd name="T11" fmla="*/ 122 h 154"/>
                <a:gd name="T12" fmla="*/ 48 w 150"/>
                <a:gd name="T13" fmla="*/ 115 h 154"/>
                <a:gd name="T14" fmla="*/ 60 w 150"/>
                <a:gd name="T15" fmla="*/ 107 h 154"/>
                <a:gd name="T16" fmla="*/ 81 w 150"/>
                <a:gd name="T17" fmla="*/ 86 h 154"/>
                <a:gd name="T18" fmla="*/ 97 w 150"/>
                <a:gd name="T19" fmla="*/ 59 h 154"/>
                <a:gd name="T20" fmla="*/ 86 w 150"/>
                <a:gd name="T21" fmla="*/ 89 h 154"/>
                <a:gd name="T22" fmla="*/ 68 w 150"/>
                <a:gd name="T23" fmla="*/ 116 h 154"/>
                <a:gd name="T24" fmla="*/ 56 w 150"/>
                <a:gd name="T25" fmla="*/ 128 h 154"/>
                <a:gd name="T26" fmla="*/ 43 w 150"/>
                <a:gd name="T27" fmla="*/ 137 h 154"/>
                <a:gd name="T28" fmla="*/ 32 w 150"/>
                <a:gd name="T29" fmla="*/ 146 h 154"/>
                <a:gd name="T30" fmla="*/ 119 w 150"/>
                <a:gd name="T31" fmla="*/ 127 h 154"/>
                <a:gd name="T32" fmla="*/ 123 w 150"/>
                <a:gd name="T3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4">
                  <a:moveTo>
                    <a:pt x="123" y="0"/>
                  </a:moveTo>
                  <a:cubicBezTo>
                    <a:pt x="123" y="0"/>
                    <a:pt x="118" y="20"/>
                    <a:pt x="92" y="31"/>
                  </a:cubicBezTo>
                  <a:cubicBezTo>
                    <a:pt x="61" y="44"/>
                    <a:pt x="37" y="33"/>
                    <a:pt x="18" y="55"/>
                  </a:cubicBezTo>
                  <a:cubicBezTo>
                    <a:pt x="0" y="75"/>
                    <a:pt x="10" y="112"/>
                    <a:pt x="17" y="132"/>
                  </a:cubicBezTo>
                  <a:cubicBezTo>
                    <a:pt x="17" y="131"/>
                    <a:pt x="18" y="131"/>
                    <a:pt x="19" y="130"/>
                  </a:cubicBezTo>
                  <a:cubicBezTo>
                    <a:pt x="24" y="127"/>
                    <a:pt x="29" y="124"/>
                    <a:pt x="34" y="122"/>
                  </a:cubicBezTo>
                  <a:cubicBezTo>
                    <a:pt x="39" y="119"/>
                    <a:pt x="43" y="117"/>
                    <a:pt x="48" y="115"/>
                  </a:cubicBezTo>
                  <a:cubicBezTo>
                    <a:pt x="52" y="113"/>
                    <a:pt x="56" y="110"/>
                    <a:pt x="60" y="107"/>
                  </a:cubicBezTo>
                  <a:cubicBezTo>
                    <a:pt x="68" y="102"/>
                    <a:pt x="75" y="94"/>
                    <a:pt x="81" y="86"/>
                  </a:cubicBezTo>
                  <a:cubicBezTo>
                    <a:pt x="87" y="77"/>
                    <a:pt x="92" y="68"/>
                    <a:pt x="97" y="59"/>
                  </a:cubicBezTo>
                  <a:cubicBezTo>
                    <a:pt x="94" y="69"/>
                    <a:pt x="91" y="79"/>
                    <a:pt x="86" y="89"/>
                  </a:cubicBezTo>
                  <a:cubicBezTo>
                    <a:pt x="82" y="98"/>
                    <a:pt x="76" y="108"/>
                    <a:pt x="68" y="116"/>
                  </a:cubicBezTo>
                  <a:cubicBezTo>
                    <a:pt x="65" y="120"/>
                    <a:pt x="60" y="124"/>
                    <a:pt x="56" y="128"/>
                  </a:cubicBezTo>
                  <a:cubicBezTo>
                    <a:pt x="51" y="131"/>
                    <a:pt x="47" y="134"/>
                    <a:pt x="43" y="137"/>
                  </a:cubicBezTo>
                  <a:cubicBezTo>
                    <a:pt x="39" y="140"/>
                    <a:pt x="35" y="143"/>
                    <a:pt x="32" y="146"/>
                  </a:cubicBezTo>
                  <a:cubicBezTo>
                    <a:pt x="53" y="150"/>
                    <a:pt x="99" y="154"/>
                    <a:pt x="119" y="127"/>
                  </a:cubicBezTo>
                  <a:cubicBezTo>
                    <a:pt x="150" y="85"/>
                    <a:pt x="123" y="0"/>
                    <a:pt x="12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6" name="Freeform 50">
              <a:extLst>
                <a:ext uri="{FF2B5EF4-FFF2-40B4-BE49-F238E27FC236}">
                  <a16:creationId xmlns:a16="http://schemas.microsoft.com/office/drawing/2014/main" id="{57AA5564-8CF0-3A30-FD22-55D631D26F2C}"/>
                </a:ext>
              </a:extLst>
            </p:cNvPr>
            <p:cNvSpPr>
              <a:spLocks/>
            </p:cNvSpPr>
            <p:nvPr/>
          </p:nvSpPr>
          <p:spPr bwMode="auto">
            <a:xfrm>
              <a:off x="1444625" y="3959224"/>
              <a:ext cx="366713" cy="400050"/>
            </a:xfrm>
            <a:custGeom>
              <a:avLst/>
              <a:gdLst>
                <a:gd name="T0" fmla="*/ 1 w 136"/>
                <a:gd name="T1" fmla="*/ 0 h 148"/>
                <a:gd name="T2" fmla="*/ 18 w 136"/>
                <a:gd name="T3" fmla="*/ 41 h 148"/>
                <a:gd name="T4" fmla="*/ 13 w 136"/>
                <a:gd name="T5" fmla="*/ 118 h 148"/>
                <a:gd name="T6" fmla="*/ 84 w 136"/>
                <a:gd name="T7" fmla="*/ 148 h 148"/>
                <a:gd name="T8" fmla="*/ 83 w 136"/>
                <a:gd name="T9" fmla="*/ 146 h 148"/>
                <a:gd name="T10" fmla="*/ 81 w 136"/>
                <a:gd name="T11" fmla="*/ 128 h 148"/>
                <a:gd name="T12" fmla="*/ 80 w 136"/>
                <a:gd name="T13" fmla="*/ 113 h 148"/>
                <a:gd name="T14" fmla="*/ 78 w 136"/>
                <a:gd name="T15" fmla="*/ 98 h 148"/>
                <a:gd name="T16" fmla="*/ 65 w 136"/>
                <a:gd name="T17" fmla="*/ 71 h 148"/>
                <a:gd name="T18" fmla="*/ 46 w 136"/>
                <a:gd name="T19" fmla="*/ 46 h 148"/>
                <a:gd name="T20" fmla="*/ 70 w 136"/>
                <a:gd name="T21" fmla="*/ 67 h 148"/>
                <a:gd name="T22" fmla="*/ 89 w 136"/>
                <a:gd name="T23" fmla="*/ 94 h 148"/>
                <a:gd name="T24" fmla="*/ 95 w 136"/>
                <a:gd name="T25" fmla="*/ 110 h 148"/>
                <a:gd name="T26" fmla="*/ 99 w 136"/>
                <a:gd name="T27" fmla="*/ 125 h 148"/>
                <a:gd name="T28" fmla="*/ 103 w 136"/>
                <a:gd name="T29" fmla="*/ 138 h 148"/>
                <a:gd name="T30" fmla="*/ 117 w 136"/>
                <a:gd name="T31" fmla="*/ 51 h 148"/>
                <a:gd name="T32" fmla="*/ 1 w 13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48">
                  <a:moveTo>
                    <a:pt x="1" y="0"/>
                  </a:moveTo>
                  <a:cubicBezTo>
                    <a:pt x="1" y="0"/>
                    <a:pt x="17" y="12"/>
                    <a:pt x="18" y="41"/>
                  </a:cubicBezTo>
                  <a:cubicBezTo>
                    <a:pt x="19" y="74"/>
                    <a:pt x="0" y="92"/>
                    <a:pt x="13" y="118"/>
                  </a:cubicBezTo>
                  <a:cubicBezTo>
                    <a:pt x="26" y="142"/>
                    <a:pt x="64" y="147"/>
                    <a:pt x="84" y="148"/>
                  </a:cubicBezTo>
                  <a:cubicBezTo>
                    <a:pt x="84" y="147"/>
                    <a:pt x="84" y="146"/>
                    <a:pt x="83" y="146"/>
                  </a:cubicBezTo>
                  <a:cubicBezTo>
                    <a:pt x="82" y="139"/>
                    <a:pt x="81" y="134"/>
                    <a:pt x="81" y="128"/>
                  </a:cubicBezTo>
                  <a:cubicBezTo>
                    <a:pt x="81" y="123"/>
                    <a:pt x="80" y="118"/>
                    <a:pt x="80" y="113"/>
                  </a:cubicBezTo>
                  <a:cubicBezTo>
                    <a:pt x="80" y="108"/>
                    <a:pt x="79" y="103"/>
                    <a:pt x="78" y="98"/>
                  </a:cubicBezTo>
                  <a:cubicBezTo>
                    <a:pt x="75" y="89"/>
                    <a:pt x="71" y="80"/>
                    <a:pt x="65" y="71"/>
                  </a:cubicBezTo>
                  <a:cubicBezTo>
                    <a:pt x="60" y="62"/>
                    <a:pt x="53" y="54"/>
                    <a:pt x="46" y="46"/>
                  </a:cubicBezTo>
                  <a:cubicBezTo>
                    <a:pt x="54" y="53"/>
                    <a:pt x="62" y="60"/>
                    <a:pt x="70" y="67"/>
                  </a:cubicBezTo>
                  <a:cubicBezTo>
                    <a:pt x="77" y="75"/>
                    <a:pt x="84" y="84"/>
                    <a:pt x="89" y="94"/>
                  </a:cubicBezTo>
                  <a:cubicBezTo>
                    <a:pt x="91" y="99"/>
                    <a:pt x="93" y="105"/>
                    <a:pt x="95" y="110"/>
                  </a:cubicBezTo>
                  <a:cubicBezTo>
                    <a:pt x="96" y="115"/>
                    <a:pt x="98" y="120"/>
                    <a:pt x="99" y="125"/>
                  </a:cubicBezTo>
                  <a:cubicBezTo>
                    <a:pt x="100" y="130"/>
                    <a:pt x="102" y="135"/>
                    <a:pt x="103" y="138"/>
                  </a:cubicBezTo>
                  <a:cubicBezTo>
                    <a:pt x="115" y="120"/>
                    <a:pt x="136" y="79"/>
                    <a:pt x="117" y="51"/>
                  </a:cubicBezTo>
                  <a:cubicBezTo>
                    <a:pt x="89" y="7"/>
                    <a:pt x="1" y="0"/>
                    <a:pt x="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7" name="Freeform 51">
              <a:extLst>
                <a:ext uri="{FF2B5EF4-FFF2-40B4-BE49-F238E27FC236}">
                  <a16:creationId xmlns:a16="http://schemas.microsoft.com/office/drawing/2014/main" id="{CF7B0270-DDFF-6ED7-B519-0DB2B5FEFF3A}"/>
                </a:ext>
              </a:extLst>
            </p:cNvPr>
            <p:cNvSpPr>
              <a:spLocks/>
            </p:cNvSpPr>
            <p:nvPr/>
          </p:nvSpPr>
          <p:spPr bwMode="auto">
            <a:xfrm>
              <a:off x="1868488" y="4306887"/>
              <a:ext cx="404813" cy="415925"/>
            </a:xfrm>
            <a:custGeom>
              <a:avLst/>
              <a:gdLst>
                <a:gd name="T0" fmla="*/ 123 w 150"/>
                <a:gd name="T1" fmla="*/ 0 h 154"/>
                <a:gd name="T2" fmla="*/ 92 w 150"/>
                <a:gd name="T3" fmla="*/ 31 h 154"/>
                <a:gd name="T4" fmla="*/ 18 w 150"/>
                <a:gd name="T5" fmla="*/ 55 h 154"/>
                <a:gd name="T6" fmla="*/ 16 w 150"/>
                <a:gd name="T7" fmla="*/ 132 h 154"/>
                <a:gd name="T8" fmla="*/ 18 w 150"/>
                <a:gd name="T9" fmla="*/ 130 h 154"/>
                <a:gd name="T10" fmla="*/ 33 w 150"/>
                <a:gd name="T11" fmla="*/ 122 h 154"/>
                <a:gd name="T12" fmla="*/ 47 w 150"/>
                <a:gd name="T13" fmla="*/ 115 h 154"/>
                <a:gd name="T14" fmla="*/ 60 w 150"/>
                <a:gd name="T15" fmla="*/ 107 h 154"/>
                <a:gd name="T16" fmla="*/ 81 w 150"/>
                <a:gd name="T17" fmla="*/ 86 h 154"/>
                <a:gd name="T18" fmla="*/ 97 w 150"/>
                <a:gd name="T19" fmla="*/ 59 h 154"/>
                <a:gd name="T20" fmla="*/ 86 w 150"/>
                <a:gd name="T21" fmla="*/ 89 h 154"/>
                <a:gd name="T22" fmla="*/ 68 w 150"/>
                <a:gd name="T23" fmla="*/ 116 h 154"/>
                <a:gd name="T24" fmla="*/ 56 w 150"/>
                <a:gd name="T25" fmla="*/ 128 h 154"/>
                <a:gd name="T26" fmla="*/ 43 w 150"/>
                <a:gd name="T27" fmla="*/ 137 h 154"/>
                <a:gd name="T28" fmla="*/ 32 w 150"/>
                <a:gd name="T29" fmla="*/ 146 h 154"/>
                <a:gd name="T30" fmla="*/ 119 w 150"/>
                <a:gd name="T31" fmla="*/ 127 h 154"/>
                <a:gd name="T32" fmla="*/ 123 w 150"/>
                <a:gd name="T3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4">
                  <a:moveTo>
                    <a:pt x="123" y="0"/>
                  </a:moveTo>
                  <a:cubicBezTo>
                    <a:pt x="123" y="0"/>
                    <a:pt x="118" y="20"/>
                    <a:pt x="92" y="31"/>
                  </a:cubicBezTo>
                  <a:cubicBezTo>
                    <a:pt x="61" y="44"/>
                    <a:pt x="37" y="33"/>
                    <a:pt x="18" y="55"/>
                  </a:cubicBezTo>
                  <a:cubicBezTo>
                    <a:pt x="0" y="75"/>
                    <a:pt x="9" y="112"/>
                    <a:pt x="16" y="132"/>
                  </a:cubicBezTo>
                  <a:cubicBezTo>
                    <a:pt x="17" y="131"/>
                    <a:pt x="18" y="131"/>
                    <a:pt x="18" y="130"/>
                  </a:cubicBezTo>
                  <a:cubicBezTo>
                    <a:pt x="23" y="127"/>
                    <a:pt x="28" y="124"/>
                    <a:pt x="33" y="122"/>
                  </a:cubicBezTo>
                  <a:cubicBezTo>
                    <a:pt x="38" y="119"/>
                    <a:pt x="43" y="117"/>
                    <a:pt x="47" y="115"/>
                  </a:cubicBezTo>
                  <a:cubicBezTo>
                    <a:pt x="52" y="113"/>
                    <a:pt x="56" y="110"/>
                    <a:pt x="60" y="107"/>
                  </a:cubicBezTo>
                  <a:cubicBezTo>
                    <a:pt x="68" y="102"/>
                    <a:pt x="75" y="94"/>
                    <a:pt x="81" y="86"/>
                  </a:cubicBezTo>
                  <a:cubicBezTo>
                    <a:pt x="87" y="77"/>
                    <a:pt x="92" y="68"/>
                    <a:pt x="97" y="59"/>
                  </a:cubicBezTo>
                  <a:cubicBezTo>
                    <a:pt x="94" y="69"/>
                    <a:pt x="90" y="79"/>
                    <a:pt x="86" y="89"/>
                  </a:cubicBezTo>
                  <a:cubicBezTo>
                    <a:pt x="81" y="98"/>
                    <a:pt x="76" y="108"/>
                    <a:pt x="68" y="116"/>
                  </a:cubicBezTo>
                  <a:cubicBezTo>
                    <a:pt x="64" y="121"/>
                    <a:pt x="60" y="124"/>
                    <a:pt x="56" y="128"/>
                  </a:cubicBezTo>
                  <a:cubicBezTo>
                    <a:pt x="51" y="131"/>
                    <a:pt x="47" y="134"/>
                    <a:pt x="43" y="137"/>
                  </a:cubicBezTo>
                  <a:cubicBezTo>
                    <a:pt x="39" y="140"/>
                    <a:pt x="35" y="143"/>
                    <a:pt x="32" y="146"/>
                  </a:cubicBezTo>
                  <a:cubicBezTo>
                    <a:pt x="53" y="150"/>
                    <a:pt x="99" y="154"/>
                    <a:pt x="119" y="127"/>
                  </a:cubicBezTo>
                  <a:cubicBezTo>
                    <a:pt x="150" y="85"/>
                    <a:pt x="123" y="0"/>
                    <a:pt x="12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8" name="Freeform 52">
              <a:extLst>
                <a:ext uri="{FF2B5EF4-FFF2-40B4-BE49-F238E27FC236}">
                  <a16:creationId xmlns:a16="http://schemas.microsoft.com/office/drawing/2014/main" id="{C9A103B0-2ADB-961D-D4D5-522BD5BBE410}"/>
                </a:ext>
              </a:extLst>
            </p:cNvPr>
            <p:cNvSpPr>
              <a:spLocks/>
            </p:cNvSpPr>
            <p:nvPr/>
          </p:nvSpPr>
          <p:spPr bwMode="auto">
            <a:xfrm>
              <a:off x="1725613" y="3438524"/>
              <a:ext cx="363538" cy="400050"/>
            </a:xfrm>
            <a:custGeom>
              <a:avLst/>
              <a:gdLst>
                <a:gd name="T0" fmla="*/ 1 w 135"/>
                <a:gd name="T1" fmla="*/ 0 h 148"/>
                <a:gd name="T2" fmla="*/ 18 w 135"/>
                <a:gd name="T3" fmla="*/ 41 h 148"/>
                <a:gd name="T4" fmla="*/ 13 w 135"/>
                <a:gd name="T5" fmla="*/ 118 h 148"/>
                <a:gd name="T6" fmla="*/ 84 w 135"/>
                <a:gd name="T7" fmla="*/ 148 h 148"/>
                <a:gd name="T8" fmla="*/ 83 w 135"/>
                <a:gd name="T9" fmla="*/ 146 h 148"/>
                <a:gd name="T10" fmla="*/ 81 w 135"/>
                <a:gd name="T11" fmla="*/ 128 h 148"/>
                <a:gd name="T12" fmla="*/ 80 w 135"/>
                <a:gd name="T13" fmla="*/ 113 h 148"/>
                <a:gd name="T14" fmla="*/ 78 w 135"/>
                <a:gd name="T15" fmla="*/ 98 h 148"/>
                <a:gd name="T16" fmla="*/ 65 w 135"/>
                <a:gd name="T17" fmla="*/ 71 h 148"/>
                <a:gd name="T18" fmla="*/ 46 w 135"/>
                <a:gd name="T19" fmla="*/ 46 h 148"/>
                <a:gd name="T20" fmla="*/ 70 w 135"/>
                <a:gd name="T21" fmla="*/ 67 h 148"/>
                <a:gd name="T22" fmla="*/ 89 w 135"/>
                <a:gd name="T23" fmla="*/ 94 h 148"/>
                <a:gd name="T24" fmla="*/ 95 w 135"/>
                <a:gd name="T25" fmla="*/ 110 h 148"/>
                <a:gd name="T26" fmla="*/ 99 w 135"/>
                <a:gd name="T27" fmla="*/ 125 h 148"/>
                <a:gd name="T28" fmla="*/ 103 w 135"/>
                <a:gd name="T29" fmla="*/ 139 h 148"/>
                <a:gd name="T30" fmla="*/ 117 w 135"/>
                <a:gd name="T31" fmla="*/ 51 h 148"/>
                <a:gd name="T32" fmla="*/ 1 w 135"/>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48">
                  <a:moveTo>
                    <a:pt x="1" y="0"/>
                  </a:moveTo>
                  <a:cubicBezTo>
                    <a:pt x="1" y="0"/>
                    <a:pt x="17" y="12"/>
                    <a:pt x="18" y="41"/>
                  </a:cubicBezTo>
                  <a:cubicBezTo>
                    <a:pt x="19" y="74"/>
                    <a:pt x="0" y="92"/>
                    <a:pt x="13" y="118"/>
                  </a:cubicBezTo>
                  <a:cubicBezTo>
                    <a:pt x="26" y="143"/>
                    <a:pt x="64" y="147"/>
                    <a:pt x="84" y="148"/>
                  </a:cubicBezTo>
                  <a:cubicBezTo>
                    <a:pt x="84" y="147"/>
                    <a:pt x="84" y="146"/>
                    <a:pt x="83" y="146"/>
                  </a:cubicBezTo>
                  <a:cubicBezTo>
                    <a:pt x="82" y="140"/>
                    <a:pt x="81" y="134"/>
                    <a:pt x="81" y="128"/>
                  </a:cubicBezTo>
                  <a:cubicBezTo>
                    <a:pt x="81" y="123"/>
                    <a:pt x="80" y="118"/>
                    <a:pt x="80" y="113"/>
                  </a:cubicBezTo>
                  <a:cubicBezTo>
                    <a:pt x="80" y="108"/>
                    <a:pt x="79" y="103"/>
                    <a:pt x="78" y="98"/>
                  </a:cubicBezTo>
                  <a:cubicBezTo>
                    <a:pt x="75" y="89"/>
                    <a:pt x="71" y="80"/>
                    <a:pt x="65" y="71"/>
                  </a:cubicBezTo>
                  <a:cubicBezTo>
                    <a:pt x="59" y="62"/>
                    <a:pt x="53" y="54"/>
                    <a:pt x="46" y="46"/>
                  </a:cubicBezTo>
                  <a:cubicBezTo>
                    <a:pt x="54" y="53"/>
                    <a:pt x="62" y="60"/>
                    <a:pt x="70" y="67"/>
                  </a:cubicBezTo>
                  <a:cubicBezTo>
                    <a:pt x="77" y="75"/>
                    <a:pt x="84" y="84"/>
                    <a:pt x="89" y="94"/>
                  </a:cubicBezTo>
                  <a:cubicBezTo>
                    <a:pt x="91" y="99"/>
                    <a:pt x="93" y="105"/>
                    <a:pt x="95" y="110"/>
                  </a:cubicBezTo>
                  <a:cubicBezTo>
                    <a:pt x="96" y="115"/>
                    <a:pt x="98" y="121"/>
                    <a:pt x="99" y="125"/>
                  </a:cubicBezTo>
                  <a:cubicBezTo>
                    <a:pt x="100" y="130"/>
                    <a:pt x="102" y="135"/>
                    <a:pt x="103" y="139"/>
                  </a:cubicBezTo>
                  <a:cubicBezTo>
                    <a:pt x="115" y="120"/>
                    <a:pt x="135" y="79"/>
                    <a:pt x="117" y="51"/>
                  </a:cubicBezTo>
                  <a:cubicBezTo>
                    <a:pt x="89" y="7"/>
                    <a:pt x="1" y="0"/>
                    <a:pt x="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9" name="Freeform 53">
              <a:extLst>
                <a:ext uri="{FF2B5EF4-FFF2-40B4-BE49-F238E27FC236}">
                  <a16:creationId xmlns:a16="http://schemas.microsoft.com/office/drawing/2014/main" id="{E2EBBF8F-5B70-8132-514E-EC9F798A7BE2}"/>
                </a:ext>
              </a:extLst>
            </p:cNvPr>
            <p:cNvSpPr>
              <a:spLocks/>
            </p:cNvSpPr>
            <p:nvPr/>
          </p:nvSpPr>
          <p:spPr bwMode="auto">
            <a:xfrm>
              <a:off x="4611688" y="1530350"/>
              <a:ext cx="396875" cy="401637"/>
            </a:xfrm>
            <a:custGeom>
              <a:avLst/>
              <a:gdLst>
                <a:gd name="T0" fmla="*/ 134 w 147"/>
                <a:gd name="T1" fmla="*/ 0 h 149"/>
                <a:gd name="T2" fmla="*/ 98 w 147"/>
                <a:gd name="T3" fmla="*/ 26 h 149"/>
                <a:gd name="T4" fmla="*/ 21 w 147"/>
                <a:gd name="T5" fmla="*/ 38 h 149"/>
                <a:gd name="T6" fmla="*/ 8 w 147"/>
                <a:gd name="T7" fmla="*/ 114 h 149"/>
                <a:gd name="T8" fmla="*/ 10 w 147"/>
                <a:gd name="T9" fmla="*/ 112 h 149"/>
                <a:gd name="T10" fmla="*/ 26 w 147"/>
                <a:gd name="T11" fmla="*/ 106 h 149"/>
                <a:gd name="T12" fmla="*/ 41 w 147"/>
                <a:gd name="T13" fmla="*/ 102 h 149"/>
                <a:gd name="T14" fmla="*/ 55 w 147"/>
                <a:gd name="T15" fmla="*/ 96 h 149"/>
                <a:gd name="T16" fmla="*/ 78 w 147"/>
                <a:gd name="T17" fmla="*/ 78 h 149"/>
                <a:gd name="T18" fmla="*/ 98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0 h 149"/>
                <a:gd name="T30" fmla="*/ 110 w 147"/>
                <a:gd name="T31" fmla="*/ 125 h 149"/>
                <a:gd name="T32" fmla="*/ 134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4" y="0"/>
                  </a:moveTo>
                  <a:cubicBezTo>
                    <a:pt x="134" y="0"/>
                    <a:pt x="125" y="18"/>
                    <a:pt x="98" y="26"/>
                  </a:cubicBezTo>
                  <a:cubicBezTo>
                    <a:pt x="65" y="34"/>
                    <a:pt x="43" y="20"/>
                    <a:pt x="21" y="38"/>
                  </a:cubicBezTo>
                  <a:cubicBezTo>
                    <a:pt x="0" y="56"/>
                    <a:pt x="4" y="94"/>
                    <a:pt x="8" y="114"/>
                  </a:cubicBezTo>
                  <a:cubicBezTo>
                    <a:pt x="8" y="113"/>
                    <a:pt x="9" y="113"/>
                    <a:pt x="10" y="112"/>
                  </a:cubicBezTo>
                  <a:cubicBezTo>
                    <a:pt x="15" y="110"/>
                    <a:pt x="21" y="108"/>
                    <a:pt x="26" y="106"/>
                  </a:cubicBezTo>
                  <a:cubicBezTo>
                    <a:pt x="31" y="105"/>
                    <a:pt x="36" y="103"/>
                    <a:pt x="41" y="102"/>
                  </a:cubicBezTo>
                  <a:cubicBezTo>
                    <a:pt x="46" y="100"/>
                    <a:pt x="50" y="99"/>
                    <a:pt x="55" y="96"/>
                  </a:cubicBezTo>
                  <a:cubicBezTo>
                    <a:pt x="63" y="92"/>
                    <a:pt x="71" y="85"/>
                    <a:pt x="78" y="78"/>
                  </a:cubicBezTo>
                  <a:cubicBezTo>
                    <a:pt x="86" y="71"/>
                    <a:pt x="92" y="63"/>
                    <a:pt x="98" y="54"/>
                  </a:cubicBezTo>
                  <a:cubicBezTo>
                    <a:pt x="94" y="64"/>
                    <a:pt x="89" y="73"/>
                    <a:pt x="83" y="82"/>
                  </a:cubicBezTo>
                  <a:cubicBezTo>
                    <a:pt x="77" y="91"/>
                    <a:pt x="70" y="99"/>
                    <a:pt x="61" y="106"/>
                  </a:cubicBezTo>
                  <a:cubicBezTo>
                    <a:pt x="57" y="110"/>
                    <a:pt x="52" y="113"/>
                    <a:pt x="47" y="116"/>
                  </a:cubicBezTo>
                  <a:cubicBezTo>
                    <a:pt x="42" y="118"/>
                    <a:pt x="37" y="121"/>
                    <a:pt x="33" y="123"/>
                  </a:cubicBezTo>
                  <a:cubicBezTo>
                    <a:pt x="29" y="125"/>
                    <a:pt x="24" y="128"/>
                    <a:pt x="21" y="130"/>
                  </a:cubicBezTo>
                  <a:cubicBezTo>
                    <a:pt x="41" y="137"/>
                    <a:pt x="86" y="149"/>
                    <a:pt x="110" y="125"/>
                  </a:cubicBezTo>
                  <a:cubicBezTo>
                    <a:pt x="147"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160" name="Freeform 5">
            <a:extLst>
              <a:ext uri="{FF2B5EF4-FFF2-40B4-BE49-F238E27FC236}">
                <a16:creationId xmlns:a16="http://schemas.microsoft.com/office/drawing/2014/main" id="{C1AB1580-6798-599C-7492-CBDA67CA90AC}"/>
              </a:ext>
            </a:extLst>
          </p:cNvPr>
          <p:cNvSpPr>
            <a:spLocks/>
          </p:cNvSpPr>
          <p:nvPr/>
        </p:nvSpPr>
        <p:spPr bwMode="auto">
          <a:xfrm>
            <a:off x="462473" y="900683"/>
            <a:ext cx="1292115" cy="1963294"/>
          </a:xfrm>
          <a:custGeom>
            <a:avLst/>
            <a:gdLst>
              <a:gd name="T0" fmla="*/ 1133 w 1144"/>
              <a:gd name="T1" fmla="*/ 1016 h 1981"/>
              <a:gd name="T2" fmla="*/ 828 w 1144"/>
              <a:gd name="T3" fmla="*/ 1186 h 1981"/>
              <a:gd name="T4" fmla="*/ 606 w 1144"/>
              <a:gd name="T5" fmla="*/ 1309 h 1981"/>
              <a:gd name="T6" fmla="*/ 580 w 1144"/>
              <a:gd name="T7" fmla="*/ 957 h 1981"/>
              <a:gd name="T8" fmla="*/ 706 w 1144"/>
              <a:gd name="T9" fmla="*/ 850 h 1981"/>
              <a:gd name="T10" fmla="*/ 868 w 1144"/>
              <a:gd name="T11" fmla="*/ 714 h 1981"/>
              <a:gd name="T12" fmla="*/ 864 w 1144"/>
              <a:gd name="T13" fmla="*/ 707 h 1981"/>
              <a:gd name="T14" fmla="*/ 672 w 1144"/>
              <a:gd name="T15" fmla="*/ 795 h 1981"/>
              <a:gd name="T16" fmla="*/ 571 w 1144"/>
              <a:gd name="T17" fmla="*/ 841 h 1981"/>
              <a:gd name="T18" fmla="*/ 508 w 1144"/>
              <a:gd name="T19" fmla="*/ 12 h 1981"/>
              <a:gd name="T20" fmla="*/ 490 w 1144"/>
              <a:gd name="T21" fmla="*/ 12 h 1981"/>
              <a:gd name="T22" fmla="*/ 443 w 1144"/>
              <a:gd name="T23" fmla="*/ 634 h 1981"/>
              <a:gd name="T24" fmla="*/ 393 w 1144"/>
              <a:gd name="T25" fmla="*/ 589 h 1981"/>
              <a:gd name="T26" fmla="*/ 280 w 1144"/>
              <a:gd name="T27" fmla="*/ 488 h 1981"/>
              <a:gd name="T28" fmla="*/ 275 w 1144"/>
              <a:gd name="T29" fmla="*/ 492 h 1981"/>
              <a:gd name="T30" fmla="*/ 355 w 1144"/>
              <a:gd name="T31" fmla="*/ 621 h 1981"/>
              <a:gd name="T32" fmla="*/ 434 w 1144"/>
              <a:gd name="T33" fmla="*/ 748 h 1981"/>
              <a:gd name="T34" fmla="*/ 420 w 1144"/>
              <a:gd name="T35" fmla="*/ 935 h 1981"/>
              <a:gd name="T36" fmla="*/ 404 w 1144"/>
              <a:gd name="T37" fmla="*/ 1149 h 1981"/>
              <a:gd name="T38" fmla="*/ 279 w 1144"/>
              <a:gd name="T39" fmla="*/ 1057 h 1981"/>
              <a:gd name="T40" fmla="*/ 12 w 1144"/>
              <a:gd name="T41" fmla="*/ 861 h 1981"/>
              <a:gd name="T42" fmla="*/ 2 w 1144"/>
              <a:gd name="T43" fmla="*/ 871 h 1981"/>
              <a:gd name="T44" fmla="*/ 194 w 1144"/>
              <a:gd name="T45" fmla="*/ 1140 h 1981"/>
              <a:gd name="T46" fmla="*/ 384 w 1144"/>
              <a:gd name="T47" fmla="*/ 1407 h 1981"/>
              <a:gd name="T48" fmla="*/ 345 w 1144"/>
              <a:gd name="T49" fmla="*/ 1923 h 1981"/>
              <a:gd name="T50" fmla="*/ 399 w 1144"/>
              <a:gd name="T51" fmla="*/ 1981 h 1981"/>
              <a:gd name="T52" fmla="*/ 499 w 1144"/>
              <a:gd name="T53" fmla="*/ 1981 h 1981"/>
              <a:gd name="T54" fmla="*/ 599 w 1144"/>
              <a:gd name="T55" fmla="*/ 1981 h 1981"/>
              <a:gd name="T56" fmla="*/ 653 w 1144"/>
              <a:gd name="T57" fmla="*/ 1923 h 1981"/>
              <a:gd name="T58" fmla="*/ 623 w 1144"/>
              <a:gd name="T59" fmla="*/ 1536 h 1981"/>
              <a:gd name="T60" fmla="*/ 627 w 1144"/>
              <a:gd name="T61" fmla="*/ 1534 h 1981"/>
              <a:gd name="T62" fmla="*/ 893 w 1144"/>
              <a:gd name="T63" fmla="*/ 1271 h 1981"/>
              <a:gd name="T64" fmla="*/ 1141 w 1144"/>
              <a:gd name="T65" fmla="*/ 1026 h 1981"/>
              <a:gd name="T66" fmla="*/ 1133 w 1144"/>
              <a:gd name="T67" fmla="*/ 1016 h 1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4" h="1981">
                <a:moveTo>
                  <a:pt x="1133" y="1016"/>
                </a:moveTo>
                <a:cubicBezTo>
                  <a:pt x="828" y="1186"/>
                  <a:pt x="828" y="1186"/>
                  <a:pt x="828" y="1186"/>
                </a:cubicBezTo>
                <a:cubicBezTo>
                  <a:pt x="606" y="1309"/>
                  <a:pt x="606" y="1309"/>
                  <a:pt x="606" y="1309"/>
                </a:cubicBezTo>
                <a:cubicBezTo>
                  <a:pt x="580" y="957"/>
                  <a:pt x="580" y="957"/>
                  <a:pt x="580" y="957"/>
                </a:cubicBezTo>
                <a:cubicBezTo>
                  <a:pt x="706" y="850"/>
                  <a:pt x="706" y="850"/>
                  <a:pt x="706" y="850"/>
                </a:cubicBezTo>
                <a:cubicBezTo>
                  <a:pt x="868" y="714"/>
                  <a:pt x="868" y="714"/>
                  <a:pt x="868" y="714"/>
                </a:cubicBezTo>
                <a:cubicBezTo>
                  <a:pt x="870" y="712"/>
                  <a:pt x="866" y="706"/>
                  <a:pt x="864" y="707"/>
                </a:cubicBezTo>
                <a:cubicBezTo>
                  <a:pt x="672" y="795"/>
                  <a:pt x="672" y="795"/>
                  <a:pt x="672" y="795"/>
                </a:cubicBezTo>
                <a:cubicBezTo>
                  <a:pt x="571" y="841"/>
                  <a:pt x="571" y="841"/>
                  <a:pt x="571" y="841"/>
                </a:cubicBezTo>
                <a:cubicBezTo>
                  <a:pt x="508" y="12"/>
                  <a:pt x="508" y="12"/>
                  <a:pt x="508" y="12"/>
                </a:cubicBezTo>
                <a:cubicBezTo>
                  <a:pt x="507" y="0"/>
                  <a:pt x="491" y="0"/>
                  <a:pt x="490" y="12"/>
                </a:cubicBezTo>
                <a:cubicBezTo>
                  <a:pt x="443" y="634"/>
                  <a:pt x="443" y="634"/>
                  <a:pt x="443" y="634"/>
                </a:cubicBezTo>
                <a:cubicBezTo>
                  <a:pt x="393" y="589"/>
                  <a:pt x="393" y="589"/>
                  <a:pt x="393" y="589"/>
                </a:cubicBezTo>
                <a:cubicBezTo>
                  <a:pt x="280" y="488"/>
                  <a:pt x="280" y="488"/>
                  <a:pt x="280" y="488"/>
                </a:cubicBezTo>
                <a:cubicBezTo>
                  <a:pt x="278" y="487"/>
                  <a:pt x="275" y="491"/>
                  <a:pt x="275" y="492"/>
                </a:cubicBezTo>
                <a:cubicBezTo>
                  <a:pt x="355" y="621"/>
                  <a:pt x="355" y="621"/>
                  <a:pt x="355" y="621"/>
                </a:cubicBezTo>
                <a:cubicBezTo>
                  <a:pt x="434" y="748"/>
                  <a:pt x="434" y="748"/>
                  <a:pt x="434" y="748"/>
                </a:cubicBezTo>
                <a:cubicBezTo>
                  <a:pt x="420" y="935"/>
                  <a:pt x="420" y="935"/>
                  <a:pt x="420" y="935"/>
                </a:cubicBezTo>
                <a:cubicBezTo>
                  <a:pt x="404" y="1149"/>
                  <a:pt x="404" y="1149"/>
                  <a:pt x="404" y="1149"/>
                </a:cubicBezTo>
                <a:cubicBezTo>
                  <a:pt x="279" y="1057"/>
                  <a:pt x="279" y="1057"/>
                  <a:pt x="279" y="1057"/>
                </a:cubicBezTo>
                <a:cubicBezTo>
                  <a:pt x="12" y="861"/>
                  <a:pt x="12" y="861"/>
                  <a:pt x="12" y="861"/>
                </a:cubicBezTo>
                <a:cubicBezTo>
                  <a:pt x="9" y="859"/>
                  <a:pt x="0" y="868"/>
                  <a:pt x="2" y="871"/>
                </a:cubicBezTo>
                <a:cubicBezTo>
                  <a:pt x="194" y="1140"/>
                  <a:pt x="194" y="1140"/>
                  <a:pt x="194" y="1140"/>
                </a:cubicBezTo>
                <a:cubicBezTo>
                  <a:pt x="384" y="1407"/>
                  <a:pt x="384" y="1407"/>
                  <a:pt x="384" y="1407"/>
                </a:cubicBezTo>
                <a:cubicBezTo>
                  <a:pt x="345" y="1923"/>
                  <a:pt x="345" y="1923"/>
                  <a:pt x="345" y="1923"/>
                </a:cubicBezTo>
                <a:cubicBezTo>
                  <a:pt x="343" y="1954"/>
                  <a:pt x="368" y="1981"/>
                  <a:pt x="399" y="1981"/>
                </a:cubicBezTo>
                <a:cubicBezTo>
                  <a:pt x="499" y="1981"/>
                  <a:pt x="499" y="1981"/>
                  <a:pt x="499" y="1981"/>
                </a:cubicBezTo>
                <a:cubicBezTo>
                  <a:pt x="599" y="1981"/>
                  <a:pt x="599" y="1981"/>
                  <a:pt x="599" y="1981"/>
                </a:cubicBezTo>
                <a:cubicBezTo>
                  <a:pt x="630" y="1981"/>
                  <a:pt x="655" y="1954"/>
                  <a:pt x="653" y="1923"/>
                </a:cubicBezTo>
                <a:cubicBezTo>
                  <a:pt x="623" y="1536"/>
                  <a:pt x="623" y="1536"/>
                  <a:pt x="623" y="1536"/>
                </a:cubicBezTo>
                <a:cubicBezTo>
                  <a:pt x="625" y="1536"/>
                  <a:pt x="626" y="1535"/>
                  <a:pt x="627" y="1534"/>
                </a:cubicBezTo>
                <a:cubicBezTo>
                  <a:pt x="893" y="1271"/>
                  <a:pt x="893" y="1271"/>
                  <a:pt x="893" y="1271"/>
                </a:cubicBezTo>
                <a:cubicBezTo>
                  <a:pt x="1141" y="1026"/>
                  <a:pt x="1141" y="1026"/>
                  <a:pt x="1141" y="1026"/>
                </a:cubicBezTo>
                <a:cubicBezTo>
                  <a:pt x="1144" y="1023"/>
                  <a:pt x="1137" y="1014"/>
                  <a:pt x="1133" y="101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207407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31" presetClass="entr" presetSubtype="0" fill="hold" nodeType="withEffect">
                                  <p:stCondLst>
                                    <p:cond delay="0"/>
                                  </p:stCondLst>
                                  <p:childTnLst>
                                    <p:set>
                                      <p:cBhvr>
                                        <p:cTn id="15" dur="1" fill="hold">
                                          <p:stCondLst>
                                            <p:cond delay="0"/>
                                          </p:stCondLst>
                                        </p:cTn>
                                        <p:tgtEl>
                                          <p:spTgt spid="2111"/>
                                        </p:tgtEl>
                                        <p:attrNameLst>
                                          <p:attrName>style.visibility</p:attrName>
                                        </p:attrNameLst>
                                      </p:cBhvr>
                                      <p:to>
                                        <p:strVal val="visible"/>
                                      </p:to>
                                    </p:set>
                                    <p:anim calcmode="lin" valueType="num">
                                      <p:cBhvr>
                                        <p:cTn id="16" dur="1000" fill="hold"/>
                                        <p:tgtEl>
                                          <p:spTgt spid="2111"/>
                                        </p:tgtEl>
                                        <p:attrNameLst>
                                          <p:attrName>ppt_w</p:attrName>
                                        </p:attrNameLst>
                                      </p:cBhvr>
                                      <p:tavLst>
                                        <p:tav tm="0">
                                          <p:val>
                                            <p:fltVal val="0"/>
                                          </p:val>
                                        </p:tav>
                                        <p:tav tm="100000">
                                          <p:val>
                                            <p:strVal val="#ppt_w"/>
                                          </p:val>
                                        </p:tav>
                                      </p:tavLst>
                                    </p:anim>
                                    <p:anim calcmode="lin" valueType="num">
                                      <p:cBhvr>
                                        <p:cTn id="17" dur="1000" fill="hold"/>
                                        <p:tgtEl>
                                          <p:spTgt spid="2111"/>
                                        </p:tgtEl>
                                        <p:attrNameLst>
                                          <p:attrName>ppt_h</p:attrName>
                                        </p:attrNameLst>
                                      </p:cBhvr>
                                      <p:tavLst>
                                        <p:tav tm="0">
                                          <p:val>
                                            <p:fltVal val="0"/>
                                          </p:val>
                                        </p:tav>
                                        <p:tav tm="100000">
                                          <p:val>
                                            <p:strVal val="#ppt_h"/>
                                          </p:val>
                                        </p:tav>
                                      </p:tavLst>
                                    </p:anim>
                                    <p:anim calcmode="lin" valueType="num">
                                      <p:cBhvr>
                                        <p:cTn id="18" dur="1000" fill="hold"/>
                                        <p:tgtEl>
                                          <p:spTgt spid="2111"/>
                                        </p:tgtEl>
                                        <p:attrNameLst>
                                          <p:attrName>style.rotation</p:attrName>
                                        </p:attrNameLst>
                                      </p:cBhvr>
                                      <p:tavLst>
                                        <p:tav tm="0">
                                          <p:val>
                                            <p:fltVal val="90"/>
                                          </p:val>
                                        </p:tav>
                                        <p:tav tm="100000">
                                          <p:val>
                                            <p:fltVal val="0"/>
                                          </p:val>
                                        </p:tav>
                                      </p:tavLst>
                                    </p:anim>
                                    <p:animEffect transition="in" filter="fade">
                                      <p:cBhvr>
                                        <p:cTn id="19" dur="1000"/>
                                        <p:tgtEl>
                                          <p:spTgt spid="211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160"/>
                                        </p:tgtEl>
                                        <p:attrNameLst>
                                          <p:attrName>style.visibility</p:attrName>
                                        </p:attrNameLst>
                                      </p:cBhvr>
                                      <p:to>
                                        <p:strVal val="visible"/>
                                      </p:to>
                                    </p:set>
                                    <p:animEffect transition="in" filter="fade">
                                      <p:cBhvr>
                                        <p:cTn id="22" dur="1000"/>
                                        <p:tgtEl>
                                          <p:spTgt spid="2160"/>
                                        </p:tgtEl>
                                      </p:cBhvr>
                                    </p:animEffect>
                                    <p:anim calcmode="lin" valueType="num">
                                      <p:cBhvr>
                                        <p:cTn id="23" dur="1000" fill="hold"/>
                                        <p:tgtEl>
                                          <p:spTgt spid="2160"/>
                                        </p:tgtEl>
                                        <p:attrNameLst>
                                          <p:attrName>ppt_x</p:attrName>
                                        </p:attrNameLst>
                                      </p:cBhvr>
                                      <p:tavLst>
                                        <p:tav tm="0">
                                          <p:val>
                                            <p:strVal val="#ppt_x"/>
                                          </p:val>
                                        </p:tav>
                                        <p:tav tm="100000">
                                          <p:val>
                                            <p:strVal val="#ppt_x"/>
                                          </p:val>
                                        </p:tav>
                                      </p:tavLst>
                                    </p:anim>
                                    <p:anim calcmode="lin" valueType="num">
                                      <p:cBhvr>
                                        <p:cTn id="24" dur="1000" fill="hold"/>
                                        <p:tgtEl>
                                          <p:spTgt spid="21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F90D120-F8A9-5D0F-5952-2E78779F3498}"/>
              </a:ext>
            </a:extLst>
          </p:cNvPr>
          <p:cNvSpPr/>
          <p:nvPr/>
        </p:nvSpPr>
        <p:spPr>
          <a:xfrm>
            <a:off x="2826832" y="2565400"/>
            <a:ext cx="2062757" cy="1938992"/>
          </a:xfrm>
          <a:prstGeom prst="rect">
            <a:avLst/>
          </a:prstGeom>
        </p:spPr>
        <p:txBody>
          <a:bodyPr wrap="square">
            <a:spAutoFit/>
          </a:bodyPr>
          <a:lstStyle/>
          <a:p>
            <a:pPr lvl="0"/>
            <a:r>
              <a:rPr lang="en-US" sz="1600" dirty="0"/>
              <a:t>It provides  realistic and interactive</a:t>
            </a:r>
          </a:p>
          <a:p>
            <a:pPr lvl="0"/>
            <a:r>
              <a:rPr lang="en-US" sz="1600" dirty="0"/>
              <a:t>experience </a:t>
            </a:r>
            <a:r>
              <a:rPr lang="en-US" dirty="0"/>
              <a:t>replicating the sensation of reading a physical book.</a:t>
            </a:r>
            <a:endParaRPr lang="ru-RU" sz="1600" dirty="0"/>
          </a:p>
        </p:txBody>
      </p:sp>
      <p:sp>
        <p:nvSpPr>
          <p:cNvPr id="28" name="Rectangle 27">
            <a:extLst>
              <a:ext uri="{FF2B5EF4-FFF2-40B4-BE49-F238E27FC236}">
                <a16:creationId xmlns:a16="http://schemas.microsoft.com/office/drawing/2014/main" id="{25DF2BD7-3BC8-8F72-00D9-4C717EEE7E73}"/>
              </a:ext>
            </a:extLst>
          </p:cNvPr>
          <p:cNvSpPr/>
          <p:nvPr/>
        </p:nvSpPr>
        <p:spPr>
          <a:xfrm>
            <a:off x="5161185" y="2600035"/>
            <a:ext cx="1976995" cy="1569660"/>
          </a:xfrm>
          <a:prstGeom prst="rect">
            <a:avLst/>
          </a:prstGeom>
        </p:spPr>
        <p:txBody>
          <a:bodyPr wrap="square">
            <a:spAutoFit/>
          </a:bodyPr>
          <a:lstStyle/>
          <a:p>
            <a:pPr lvl="0"/>
            <a:r>
              <a:rPr lang="en-US" sz="1600" dirty="0"/>
              <a:t>It allows the users to upgrade </a:t>
            </a:r>
            <a:r>
              <a:rPr lang="en-US" sz="1600" dirty="0" err="1"/>
              <a:t>memberships,to</a:t>
            </a:r>
            <a:r>
              <a:rPr lang="en-US" sz="1600" dirty="0"/>
              <a:t> change avatars and give ratings to comics.</a:t>
            </a:r>
            <a:endParaRPr lang="ru-RU" sz="1600" dirty="0"/>
          </a:p>
        </p:txBody>
      </p:sp>
      <p:sp>
        <p:nvSpPr>
          <p:cNvPr id="29" name="Rectangle 28">
            <a:extLst>
              <a:ext uri="{FF2B5EF4-FFF2-40B4-BE49-F238E27FC236}">
                <a16:creationId xmlns:a16="http://schemas.microsoft.com/office/drawing/2014/main" id="{D8BEFA53-4F6F-D34A-9885-40185ED6CB26}"/>
              </a:ext>
            </a:extLst>
          </p:cNvPr>
          <p:cNvSpPr/>
          <p:nvPr/>
        </p:nvSpPr>
        <p:spPr>
          <a:xfrm>
            <a:off x="7319430" y="2419458"/>
            <a:ext cx="1999781" cy="2062103"/>
          </a:xfrm>
          <a:prstGeom prst="rect">
            <a:avLst/>
          </a:prstGeom>
        </p:spPr>
        <p:txBody>
          <a:bodyPr wrap="square">
            <a:spAutoFit/>
          </a:bodyPr>
          <a:lstStyle/>
          <a:p>
            <a:pPr lvl="0"/>
            <a:r>
              <a:rPr lang="en-US" sz="1600" dirty="0"/>
              <a:t>It provides a super user-friendly admin administration which aligns with user page and make changes in real-time.</a:t>
            </a:r>
            <a:endParaRPr lang="ru-RU" sz="1600" dirty="0"/>
          </a:p>
        </p:txBody>
      </p:sp>
      <p:sp>
        <p:nvSpPr>
          <p:cNvPr id="30" name="Rectangle 29">
            <a:extLst>
              <a:ext uri="{FF2B5EF4-FFF2-40B4-BE49-F238E27FC236}">
                <a16:creationId xmlns:a16="http://schemas.microsoft.com/office/drawing/2014/main" id="{69F93463-7786-A4EC-ED8B-A4C38B6F8501}"/>
              </a:ext>
            </a:extLst>
          </p:cNvPr>
          <p:cNvSpPr/>
          <p:nvPr/>
        </p:nvSpPr>
        <p:spPr>
          <a:xfrm>
            <a:off x="9591509" y="2565400"/>
            <a:ext cx="2073260" cy="1815882"/>
          </a:xfrm>
          <a:prstGeom prst="rect">
            <a:avLst/>
          </a:prstGeom>
        </p:spPr>
        <p:txBody>
          <a:bodyPr wrap="square">
            <a:spAutoFit/>
          </a:bodyPr>
          <a:lstStyle/>
          <a:p>
            <a:pPr lvl="0"/>
            <a:r>
              <a:rPr lang="en-US" sz="1600" dirty="0"/>
              <a:t>It also has proper role based functionalities making various </a:t>
            </a:r>
            <a:r>
              <a:rPr lang="en-US" sz="1600" dirty="0" err="1"/>
              <a:t>functionalties</a:t>
            </a:r>
            <a:r>
              <a:rPr lang="en-US" sz="1600" dirty="0"/>
              <a:t> privileged and secure.</a:t>
            </a:r>
            <a:endParaRPr lang="ru-RU" sz="1600" dirty="0"/>
          </a:p>
        </p:txBody>
      </p:sp>
      <p:grpSp>
        <p:nvGrpSpPr>
          <p:cNvPr id="34" name="Group 33">
            <a:extLst>
              <a:ext uri="{FF2B5EF4-FFF2-40B4-BE49-F238E27FC236}">
                <a16:creationId xmlns:a16="http://schemas.microsoft.com/office/drawing/2014/main" id="{89D2AD0C-1301-D01D-8F52-900C0EDF2C9C}"/>
              </a:ext>
            </a:extLst>
          </p:cNvPr>
          <p:cNvGrpSpPr/>
          <p:nvPr/>
        </p:nvGrpSpPr>
        <p:grpSpPr>
          <a:xfrm>
            <a:off x="2511928" y="2218133"/>
            <a:ext cx="2613025" cy="2579687"/>
            <a:chOff x="1406525" y="2836863"/>
            <a:chExt cx="2613025" cy="2579687"/>
          </a:xfrm>
        </p:grpSpPr>
        <p:sp>
          <p:nvSpPr>
            <p:cNvPr id="31" name="Freeform 13">
              <a:extLst>
                <a:ext uri="{FF2B5EF4-FFF2-40B4-BE49-F238E27FC236}">
                  <a16:creationId xmlns:a16="http://schemas.microsoft.com/office/drawing/2014/main" id="{DD79CF1A-CD20-331A-2B50-86F2E3DD4DFB}"/>
                </a:ext>
              </a:extLst>
            </p:cNvPr>
            <p:cNvSpPr>
              <a:spLocks/>
            </p:cNvSpPr>
            <p:nvPr/>
          </p:nvSpPr>
          <p:spPr bwMode="auto">
            <a:xfrm>
              <a:off x="1406525" y="2836863"/>
              <a:ext cx="2578100" cy="2579687"/>
            </a:xfrm>
            <a:custGeom>
              <a:avLst/>
              <a:gdLst>
                <a:gd name="T0" fmla="*/ 620 w 677"/>
                <a:gd name="T1" fmla="*/ 527 h 677"/>
                <a:gd name="T2" fmla="*/ 339 w 677"/>
                <a:gd name="T3" fmla="*/ 677 h 677"/>
                <a:gd name="T4" fmla="*/ 0 w 677"/>
                <a:gd name="T5" fmla="*/ 339 h 677"/>
                <a:gd name="T6" fmla="*/ 339 w 677"/>
                <a:gd name="T7" fmla="*/ 0 h 677"/>
                <a:gd name="T8" fmla="*/ 677 w 677"/>
                <a:gd name="T9" fmla="*/ 339 h 677"/>
                <a:gd name="T10" fmla="*/ 651 w 677"/>
                <a:gd name="T11" fmla="*/ 471 h 677"/>
              </a:gdLst>
              <a:ahLst/>
              <a:cxnLst>
                <a:cxn ang="0">
                  <a:pos x="T0" y="T1"/>
                </a:cxn>
                <a:cxn ang="0">
                  <a:pos x="T2" y="T3"/>
                </a:cxn>
                <a:cxn ang="0">
                  <a:pos x="T4" y="T5"/>
                </a:cxn>
                <a:cxn ang="0">
                  <a:pos x="T6" y="T7"/>
                </a:cxn>
                <a:cxn ang="0">
                  <a:pos x="T8" y="T9"/>
                </a:cxn>
                <a:cxn ang="0">
                  <a:pos x="T10" y="T11"/>
                </a:cxn>
              </a:cxnLst>
              <a:rect l="0" t="0" r="r" b="b"/>
              <a:pathLst>
                <a:path w="677" h="677">
                  <a:moveTo>
                    <a:pt x="620" y="527"/>
                  </a:moveTo>
                  <a:cubicBezTo>
                    <a:pt x="560" y="618"/>
                    <a:pt x="456" y="677"/>
                    <a:pt x="339" y="677"/>
                  </a:cubicBezTo>
                  <a:cubicBezTo>
                    <a:pt x="151" y="677"/>
                    <a:pt x="0" y="526"/>
                    <a:pt x="0" y="339"/>
                  </a:cubicBezTo>
                  <a:cubicBezTo>
                    <a:pt x="0" y="151"/>
                    <a:pt x="151" y="0"/>
                    <a:pt x="339" y="0"/>
                  </a:cubicBezTo>
                  <a:cubicBezTo>
                    <a:pt x="526" y="0"/>
                    <a:pt x="677" y="151"/>
                    <a:pt x="677" y="339"/>
                  </a:cubicBezTo>
                  <a:cubicBezTo>
                    <a:pt x="677" y="385"/>
                    <a:pt x="668" y="430"/>
                    <a:pt x="651" y="471"/>
                  </a:cubicBezTo>
                </a:path>
              </a:pathLst>
            </a:custGeom>
            <a:noFill/>
            <a:ln w="3810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2" name="Freeform 14">
              <a:extLst>
                <a:ext uri="{FF2B5EF4-FFF2-40B4-BE49-F238E27FC236}">
                  <a16:creationId xmlns:a16="http://schemas.microsoft.com/office/drawing/2014/main" id="{9BBF3182-C298-1830-93AE-382AAD8A7D68}"/>
                </a:ext>
              </a:extLst>
            </p:cNvPr>
            <p:cNvSpPr>
              <a:spLocks/>
            </p:cNvSpPr>
            <p:nvPr/>
          </p:nvSpPr>
          <p:spPr bwMode="auto">
            <a:xfrm>
              <a:off x="3863975" y="4437063"/>
              <a:ext cx="155575" cy="195262"/>
            </a:xfrm>
            <a:custGeom>
              <a:avLst/>
              <a:gdLst>
                <a:gd name="T0" fmla="*/ 98 w 98"/>
                <a:gd name="T1" fmla="*/ 34 h 123"/>
                <a:gd name="T2" fmla="*/ 14 w 98"/>
                <a:gd name="T3" fmla="*/ 123 h 123"/>
                <a:gd name="T4" fmla="*/ 0 w 98"/>
                <a:gd name="T5" fmla="*/ 0 h 123"/>
              </a:gdLst>
              <a:ahLst/>
              <a:cxnLst>
                <a:cxn ang="0">
                  <a:pos x="T0" y="T1"/>
                </a:cxn>
                <a:cxn ang="0">
                  <a:pos x="T2" y="T3"/>
                </a:cxn>
                <a:cxn ang="0">
                  <a:pos x="T4" y="T5"/>
                </a:cxn>
              </a:cxnLst>
              <a:rect l="0" t="0" r="r" b="b"/>
              <a:pathLst>
                <a:path w="98" h="123">
                  <a:moveTo>
                    <a:pt x="98" y="34"/>
                  </a:moveTo>
                  <a:lnTo>
                    <a:pt x="14" y="123"/>
                  </a:lnTo>
                  <a:lnTo>
                    <a:pt x="0" y="0"/>
                  </a:lnTo>
                </a:path>
              </a:pathLst>
            </a:custGeom>
            <a:noFill/>
            <a:ln w="381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16" name="Group 15">
            <a:extLst>
              <a:ext uri="{FF2B5EF4-FFF2-40B4-BE49-F238E27FC236}">
                <a16:creationId xmlns:a16="http://schemas.microsoft.com/office/drawing/2014/main" id="{612F1721-A0C4-CDAA-9050-3F75CC2D62A6}"/>
              </a:ext>
            </a:extLst>
          </p:cNvPr>
          <p:cNvGrpSpPr/>
          <p:nvPr/>
        </p:nvGrpSpPr>
        <p:grpSpPr>
          <a:xfrm>
            <a:off x="4718153" y="2183497"/>
            <a:ext cx="2611438" cy="2579687"/>
            <a:chOff x="3673475" y="2836863"/>
            <a:chExt cx="2611438" cy="2579687"/>
          </a:xfrm>
        </p:grpSpPr>
        <p:sp>
          <p:nvSpPr>
            <p:cNvPr id="13" name="Freeform 10">
              <a:extLst>
                <a:ext uri="{FF2B5EF4-FFF2-40B4-BE49-F238E27FC236}">
                  <a16:creationId xmlns:a16="http://schemas.microsoft.com/office/drawing/2014/main" id="{EC38D59A-DA63-DB0D-A652-01248DF58327}"/>
                </a:ext>
              </a:extLst>
            </p:cNvPr>
            <p:cNvSpPr>
              <a:spLocks/>
            </p:cNvSpPr>
            <p:nvPr/>
          </p:nvSpPr>
          <p:spPr bwMode="auto">
            <a:xfrm>
              <a:off x="3673475" y="3625850"/>
              <a:ext cx="2360612" cy="1790700"/>
            </a:xfrm>
            <a:custGeom>
              <a:avLst/>
              <a:gdLst>
                <a:gd name="T0" fmla="*/ 620 w 620"/>
                <a:gd name="T1" fmla="*/ 320 h 470"/>
                <a:gd name="T2" fmla="*/ 339 w 620"/>
                <a:gd name="T3" fmla="*/ 470 h 470"/>
                <a:gd name="T4" fmla="*/ 0 w 620"/>
                <a:gd name="T5" fmla="*/ 132 h 470"/>
                <a:gd name="T6" fmla="*/ 26 w 620"/>
                <a:gd name="T7" fmla="*/ 0 h 470"/>
              </a:gdLst>
              <a:ahLst/>
              <a:cxnLst>
                <a:cxn ang="0">
                  <a:pos x="T0" y="T1"/>
                </a:cxn>
                <a:cxn ang="0">
                  <a:pos x="T2" y="T3"/>
                </a:cxn>
                <a:cxn ang="0">
                  <a:pos x="T4" y="T5"/>
                </a:cxn>
                <a:cxn ang="0">
                  <a:pos x="T6" y="T7"/>
                </a:cxn>
              </a:cxnLst>
              <a:rect l="0" t="0" r="r" b="b"/>
              <a:pathLst>
                <a:path w="620" h="470">
                  <a:moveTo>
                    <a:pt x="620" y="320"/>
                  </a:moveTo>
                  <a:cubicBezTo>
                    <a:pt x="560" y="411"/>
                    <a:pt x="456" y="470"/>
                    <a:pt x="339" y="470"/>
                  </a:cubicBezTo>
                  <a:cubicBezTo>
                    <a:pt x="151" y="470"/>
                    <a:pt x="0" y="319"/>
                    <a:pt x="0" y="132"/>
                  </a:cubicBezTo>
                  <a:cubicBezTo>
                    <a:pt x="0" y="85"/>
                    <a:pt x="9" y="40"/>
                    <a:pt x="26" y="0"/>
                  </a:cubicBezTo>
                </a:path>
              </a:pathLst>
            </a:custGeom>
            <a:noFill/>
            <a:ln w="38100" cap="rnd">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Freeform 11">
              <a:extLst>
                <a:ext uri="{FF2B5EF4-FFF2-40B4-BE49-F238E27FC236}">
                  <a16:creationId xmlns:a16="http://schemas.microsoft.com/office/drawing/2014/main" id="{FA910790-F3DF-8039-C45E-50AB6485C446}"/>
                </a:ext>
              </a:extLst>
            </p:cNvPr>
            <p:cNvSpPr>
              <a:spLocks/>
            </p:cNvSpPr>
            <p:nvPr/>
          </p:nvSpPr>
          <p:spPr bwMode="auto">
            <a:xfrm>
              <a:off x="3889375" y="2836863"/>
              <a:ext cx="2362200" cy="1795462"/>
            </a:xfrm>
            <a:custGeom>
              <a:avLst/>
              <a:gdLst>
                <a:gd name="T0" fmla="*/ 0 w 620"/>
                <a:gd name="T1" fmla="*/ 150 h 471"/>
                <a:gd name="T2" fmla="*/ 282 w 620"/>
                <a:gd name="T3" fmla="*/ 0 h 471"/>
                <a:gd name="T4" fmla="*/ 620 w 620"/>
                <a:gd name="T5" fmla="*/ 339 h 471"/>
                <a:gd name="T6" fmla="*/ 594 w 620"/>
                <a:gd name="T7" fmla="*/ 471 h 471"/>
              </a:gdLst>
              <a:ahLst/>
              <a:cxnLst>
                <a:cxn ang="0">
                  <a:pos x="T0" y="T1"/>
                </a:cxn>
                <a:cxn ang="0">
                  <a:pos x="T2" y="T3"/>
                </a:cxn>
                <a:cxn ang="0">
                  <a:pos x="T4" y="T5"/>
                </a:cxn>
                <a:cxn ang="0">
                  <a:pos x="T6" y="T7"/>
                </a:cxn>
              </a:cxnLst>
              <a:rect l="0" t="0" r="r" b="b"/>
              <a:pathLst>
                <a:path w="620" h="471">
                  <a:moveTo>
                    <a:pt x="0" y="150"/>
                  </a:moveTo>
                  <a:cubicBezTo>
                    <a:pt x="60" y="60"/>
                    <a:pt x="164" y="0"/>
                    <a:pt x="282" y="0"/>
                  </a:cubicBezTo>
                  <a:cubicBezTo>
                    <a:pt x="469" y="0"/>
                    <a:pt x="620" y="151"/>
                    <a:pt x="620" y="339"/>
                  </a:cubicBezTo>
                  <a:cubicBezTo>
                    <a:pt x="620" y="385"/>
                    <a:pt x="611" y="430"/>
                    <a:pt x="594" y="471"/>
                  </a:cubicBezTo>
                </a:path>
              </a:pathLst>
            </a:custGeom>
            <a:noFill/>
            <a:ln w="38100" cap="rnd">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5" name="Freeform 12">
              <a:extLst>
                <a:ext uri="{FF2B5EF4-FFF2-40B4-BE49-F238E27FC236}">
                  <a16:creationId xmlns:a16="http://schemas.microsoft.com/office/drawing/2014/main" id="{05D33418-3F6B-DBD2-45C8-650EC63637A7}"/>
                </a:ext>
              </a:extLst>
            </p:cNvPr>
            <p:cNvSpPr>
              <a:spLocks/>
            </p:cNvSpPr>
            <p:nvPr/>
          </p:nvSpPr>
          <p:spPr bwMode="auto">
            <a:xfrm>
              <a:off x="6129338" y="4437063"/>
              <a:ext cx="155575" cy="195262"/>
            </a:xfrm>
            <a:custGeom>
              <a:avLst/>
              <a:gdLst>
                <a:gd name="T0" fmla="*/ 98 w 98"/>
                <a:gd name="T1" fmla="*/ 34 h 123"/>
                <a:gd name="T2" fmla="*/ 14 w 98"/>
                <a:gd name="T3" fmla="*/ 123 h 123"/>
                <a:gd name="T4" fmla="*/ 0 w 98"/>
                <a:gd name="T5" fmla="*/ 0 h 123"/>
              </a:gdLst>
              <a:ahLst/>
              <a:cxnLst>
                <a:cxn ang="0">
                  <a:pos x="T0" y="T1"/>
                </a:cxn>
                <a:cxn ang="0">
                  <a:pos x="T2" y="T3"/>
                </a:cxn>
                <a:cxn ang="0">
                  <a:pos x="T4" y="T5"/>
                </a:cxn>
              </a:cxnLst>
              <a:rect l="0" t="0" r="r" b="b"/>
              <a:pathLst>
                <a:path w="98" h="123">
                  <a:moveTo>
                    <a:pt x="98" y="34"/>
                  </a:moveTo>
                  <a:lnTo>
                    <a:pt x="14" y="123"/>
                  </a:lnTo>
                  <a:lnTo>
                    <a:pt x="0" y="0"/>
                  </a:lnTo>
                </a:path>
              </a:pathLst>
            </a:custGeom>
            <a:noFill/>
            <a:ln w="381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4" name="Group 23">
            <a:extLst>
              <a:ext uri="{FF2B5EF4-FFF2-40B4-BE49-F238E27FC236}">
                <a16:creationId xmlns:a16="http://schemas.microsoft.com/office/drawing/2014/main" id="{DADBE8C5-8DDC-7083-3F4F-8A8E4441FAE8}"/>
              </a:ext>
            </a:extLst>
          </p:cNvPr>
          <p:cNvGrpSpPr/>
          <p:nvPr/>
        </p:nvGrpSpPr>
        <p:grpSpPr>
          <a:xfrm>
            <a:off x="6969094" y="2139156"/>
            <a:ext cx="2613024" cy="2579687"/>
            <a:chOff x="5938838" y="2836863"/>
            <a:chExt cx="2613024" cy="2579687"/>
          </a:xfrm>
        </p:grpSpPr>
        <p:sp>
          <p:nvSpPr>
            <p:cNvPr id="17" name="Freeform 7">
              <a:extLst>
                <a:ext uri="{FF2B5EF4-FFF2-40B4-BE49-F238E27FC236}">
                  <a16:creationId xmlns:a16="http://schemas.microsoft.com/office/drawing/2014/main" id="{1BEA3D04-11D1-A30D-5EF7-BE9FFDE56EA8}"/>
                </a:ext>
              </a:extLst>
            </p:cNvPr>
            <p:cNvSpPr>
              <a:spLocks/>
            </p:cNvSpPr>
            <p:nvPr/>
          </p:nvSpPr>
          <p:spPr bwMode="auto">
            <a:xfrm>
              <a:off x="5938838" y="3625850"/>
              <a:ext cx="2360612" cy="1790700"/>
            </a:xfrm>
            <a:custGeom>
              <a:avLst/>
              <a:gdLst>
                <a:gd name="T0" fmla="*/ 620 w 620"/>
                <a:gd name="T1" fmla="*/ 320 h 470"/>
                <a:gd name="T2" fmla="*/ 338 w 620"/>
                <a:gd name="T3" fmla="*/ 470 h 470"/>
                <a:gd name="T4" fmla="*/ 0 w 620"/>
                <a:gd name="T5" fmla="*/ 132 h 470"/>
                <a:gd name="T6" fmla="*/ 26 w 620"/>
                <a:gd name="T7" fmla="*/ 0 h 470"/>
              </a:gdLst>
              <a:ahLst/>
              <a:cxnLst>
                <a:cxn ang="0">
                  <a:pos x="T0" y="T1"/>
                </a:cxn>
                <a:cxn ang="0">
                  <a:pos x="T2" y="T3"/>
                </a:cxn>
                <a:cxn ang="0">
                  <a:pos x="T4" y="T5"/>
                </a:cxn>
                <a:cxn ang="0">
                  <a:pos x="T6" y="T7"/>
                </a:cxn>
              </a:cxnLst>
              <a:rect l="0" t="0" r="r" b="b"/>
              <a:pathLst>
                <a:path w="620" h="470">
                  <a:moveTo>
                    <a:pt x="620" y="320"/>
                  </a:moveTo>
                  <a:cubicBezTo>
                    <a:pt x="560" y="411"/>
                    <a:pt x="456" y="470"/>
                    <a:pt x="338" y="470"/>
                  </a:cubicBezTo>
                  <a:cubicBezTo>
                    <a:pt x="151" y="470"/>
                    <a:pt x="0" y="319"/>
                    <a:pt x="0" y="132"/>
                  </a:cubicBezTo>
                  <a:cubicBezTo>
                    <a:pt x="0" y="85"/>
                    <a:pt x="9" y="40"/>
                    <a:pt x="26" y="0"/>
                  </a:cubicBezTo>
                </a:path>
              </a:pathLst>
            </a:custGeom>
            <a:noFill/>
            <a:ln w="38100" cap="rnd">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Freeform 8">
              <a:extLst>
                <a:ext uri="{FF2B5EF4-FFF2-40B4-BE49-F238E27FC236}">
                  <a16:creationId xmlns:a16="http://schemas.microsoft.com/office/drawing/2014/main" id="{C2742BA4-6998-1192-B17B-B41E8BAAE09C}"/>
                </a:ext>
              </a:extLst>
            </p:cNvPr>
            <p:cNvSpPr>
              <a:spLocks/>
            </p:cNvSpPr>
            <p:nvPr/>
          </p:nvSpPr>
          <p:spPr bwMode="auto">
            <a:xfrm>
              <a:off x="6156325" y="2836863"/>
              <a:ext cx="2360612" cy="1795462"/>
            </a:xfrm>
            <a:custGeom>
              <a:avLst/>
              <a:gdLst>
                <a:gd name="T0" fmla="*/ 0 w 620"/>
                <a:gd name="T1" fmla="*/ 150 h 471"/>
                <a:gd name="T2" fmla="*/ 281 w 620"/>
                <a:gd name="T3" fmla="*/ 0 h 471"/>
                <a:gd name="T4" fmla="*/ 620 w 620"/>
                <a:gd name="T5" fmla="*/ 339 h 471"/>
                <a:gd name="T6" fmla="*/ 594 w 620"/>
                <a:gd name="T7" fmla="*/ 471 h 471"/>
              </a:gdLst>
              <a:ahLst/>
              <a:cxnLst>
                <a:cxn ang="0">
                  <a:pos x="T0" y="T1"/>
                </a:cxn>
                <a:cxn ang="0">
                  <a:pos x="T2" y="T3"/>
                </a:cxn>
                <a:cxn ang="0">
                  <a:pos x="T4" y="T5"/>
                </a:cxn>
                <a:cxn ang="0">
                  <a:pos x="T6" y="T7"/>
                </a:cxn>
              </a:cxnLst>
              <a:rect l="0" t="0" r="r" b="b"/>
              <a:pathLst>
                <a:path w="620" h="471">
                  <a:moveTo>
                    <a:pt x="0" y="150"/>
                  </a:moveTo>
                  <a:cubicBezTo>
                    <a:pt x="60" y="60"/>
                    <a:pt x="164" y="0"/>
                    <a:pt x="281" y="0"/>
                  </a:cubicBezTo>
                  <a:cubicBezTo>
                    <a:pt x="469" y="0"/>
                    <a:pt x="620" y="151"/>
                    <a:pt x="620" y="339"/>
                  </a:cubicBezTo>
                  <a:cubicBezTo>
                    <a:pt x="620" y="385"/>
                    <a:pt x="611" y="430"/>
                    <a:pt x="594" y="471"/>
                  </a:cubicBezTo>
                </a:path>
              </a:pathLst>
            </a:custGeom>
            <a:noFill/>
            <a:ln w="38100" cap="rnd">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Freeform 9">
              <a:extLst>
                <a:ext uri="{FF2B5EF4-FFF2-40B4-BE49-F238E27FC236}">
                  <a16:creationId xmlns:a16="http://schemas.microsoft.com/office/drawing/2014/main" id="{2687CBF7-BA2D-2C9A-08C6-FAB81BC68F96}"/>
                </a:ext>
              </a:extLst>
            </p:cNvPr>
            <p:cNvSpPr>
              <a:spLocks/>
            </p:cNvSpPr>
            <p:nvPr/>
          </p:nvSpPr>
          <p:spPr bwMode="auto">
            <a:xfrm>
              <a:off x="8394700" y="4437063"/>
              <a:ext cx="157162" cy="195262"/>
            </a:xfrm>
            <a:custGeom>
              <a:avLst/>
              <a:gdLst>
                <a:gd name="T0" fmla="*/ 99 w 99"/>
                <a:gd name="T1" fmla="*/ 34 h 123"/>
                <a:gd name="T2" fmla="*/ 15 w 99"/>
                <a:gd name="T3" fmla="*/ 123 h 123"/>
                <a:gd name="T4" fmla="*/ 0 w 99"/>
                <a:gd name="T5" fmla="*/ 0 h 123"/>
              </a:gdLst>
              <a:ahLst/>
              <a:cxnLst>
                <a:cxn ang="0">
                  <a:pos x="T0" y="T1"/>
                </a:cxn>
                <a:cxn ang="0">
                  <a:pos x="T2" y="T3"/>
                </a:cxn>
                <a:cxn ang="0">
                  <a:pos x="T4" y="T5"/>
                </a:cxn>
              </a:cxnLst>
              <a:rect l="0" t="0" r="r" b="b"/>
              <a:pathLst>
                <a:path w="99" h="123">
                  <a:moveTo>
                    <a:pt x="99" y="34"/>
                  </a:moveTo>
                  <a:lnTo>
                    <a:pt x="15" y="123"/>
                  </a:lnTo>
                  <a:lnTo>
                    <a:pt x="0" y="0"/>
                  </a:lnTo>
                </a:path>
              </a:pathLst>
            </a:custGeom>
            <a:noFill/>
            <a:ln w="381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p>
          </p:txBody>
        </p:sp>
      </p:grpSp>
      <p:grpSp>
        <p:nvGrpSpPr>
          <p:cNvPr id="10" name="Group 9">
            <a:extLst>
              <a:ext uri="{FF2B5EF4-FFF2-40B4-BE49-F238E27FC236}">
                <a16:creationId xmlns:a16="http://schemas.microsoft.com/office/drawing/2014/main" id="{C160F3E7-63F6-107C-619A-DC763BB89CE6}"/>
              </a:ext>
            </a:extLst>
          </p:cNvPr>
          <p:cNvGrpSpPr/>
          <p:nvPr/>
        </p:nvGrpSpPr>
        <p:grpSpPr>
          <a:xfrm>
            <a:off x="9221621" y="2218132"/>
            <a:ext cx="2578100" cy="2579687"/>
            <a:chOff x="8204200" y="2836863"/>
            <a:chExt cx="2578100" cy="2579687"/>
          </a:xfrm>
        </p:grpSpPr>
        <p:sp>
          <p:nvSpPr>
            <p:cNvPr id="6" name="!!CIRCLE"/>
            <p:cNvSpPr>
              <a:spLocks/>
            </p:cNvSpPr>
            <p:nvPr/>
          </p:nvSpPr>
          <p:spPr bwMode="auto">
            <a:xfrm>
              <a:off x="8204200" y="2836863"/>
              <a:ext cx="2578100" cy="2579687"/>
            </a:xfrm>
            <a:custGeom>
              <a:avLst/>
              <a:gdLst>
                <a:gd name="T0" fmla="*/ 57 w 677"/>
                <a:gd name="T1" fmla="*/ 150 h 677"/>
                <a:gd name="T2" fmla="*/ 338 w 677"/>
                <a:gd name="T3" fmla="*/ 0 h 677"/>
                <a:gd name="T4" fmla="*/ 677 w 677"/>
                <a:gd name="T5" fmla="*/ 339 h 677"/>
                <a:gd name="T6" fmla="*/ 338 w 677"/>
                <a:gd name="T7" fmla="*/ 677 h 677"/>
                <a:gd name="T8" fmla="*/ 0 w 677"/>
                <a:gd name="T9" fmla="*/ 339 h 677"/>
                <a:gd name="T10" fmla="*/ 26 w 677"/>
                <a:gd name="T11" fmla="*/ 207 h 677"/>
              </a:gdLst>
              <a:ahLst/>
              <a:cxnLst>
                <a:cxn ang="0">
                  <a:pos x="T0" y="T1"/>
                </a:cxn>
                <a:cxn ang="0">
                  <a:pos x="T2" y="T3"/>
                </a:cxn>
                <a:cxn ang="0">
                  <a:pos x="T4" y="T5"/>
                </a:cxn>
                <a:cxn ang="0">
                  <a:pos x="T6" y="T7"/>
                </a:cxn>
                <a:cxn ang="0">
                  <a:pos x="T8" y="T9"/>
                </a:cxn>
                <a:cxn ang="0">
                  <a:pos x="T10" y="T11"/>
                </a:cxn>
              </a:cxnLst>
              <a:rect l="0" t="0" r="r" b="b"/>
              <a:pathLst>
                <a:path w="677" h="677">
                  <a:moveTo>
                    <a:pt x="57" y="150"/>
                  </a:moveTo>
                  <a:cubicBezTo>
                    <a:pt x="117" y="60"/>
                    <a:pt x="221" y="0"/>
                    <a:pt x="338" y="0"/>
                  </a:cubicBezTo>
                  <a:cubicBezTo>
                    <a:pt x="526" y="0"/>
                    <a:pt x="677" y="151"/>
                    <a:pt x="677" y="339"/>
                  </a:cubicBezTo>
                  <a:cubicBezTo>
                    <a:pt x="677" y="526"/>
                    <a:pt x="526" y="677"/>
                    <a:pt x="338" y="677"/>
                  </a:cubicBezTo>
                  <a:cubicBezTo>
                    <a:pt x="151" y="677"/>
                    <a:pt x="0" y="526"/>
                    <a:pt x="0" y="339"/>
                  </a:cubicBezTo>
                  <a:cubicBezTo>
                    <a:pt x="0" y="292"/>
                    <a:pt x="9" y="247"/>
                    <a:pt x="26" y="207"/>
                  </a:cubicBezTo>
                </a:path>
              </a:pathLst>
            </a:custGeom>
            <a:noFill/>
            <a:ln w="38100" cap="rnd">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Freeform 9">
              <a:extLst>
                <a:ext uri="{FF2B5EF4-FFF2-40B4-BE49-F238E27FC236}">
                  <a16:creationId xmlns:a16="http://schemas.microsoft.com/office/drawing/2014/main" id="{C5C28491-2565-3FBA-5ECC-5DDF79551218}"/>
                </a:ext>
              </a:extLst>
            </p:cNvPr>
            <p:cNvSpPr>
              <a:spLocks/>
            </p:cNvSpPr>
            <p:nvPr/>
          </p:nvSpPr>
          <p:spPr bwMode="auto">
            <a:xfrm>
              <a:off x="8356601" y="3364707"/>
              <a:ext cx="157162" cy="195262"/>
            </a:xfrm>
            <a:custGeom>
              <a:avLst/>
              <a:gdLst>
                <a:gd name="T0" fmla="*/ 99 w 99"/>
                <a:gd name="T1" fmla="*/ 34 h 123"/>
                <a:gd name="T2" fmla="*/ 15 w 99"/>
                <a:gd name="T3" fmla="*/ 123 h 123"/>
                <a:gd name="T4" fmla="*/ 0 w 99"/>
                <a:gd name="T5" fmla="*/ 0 h 123"/>
              </a:gdLst>
              <a:ahLst/>
              <a:cxnLst>
                <a:cxn ang="0">
                  <a:pos x="T0" y="T1"/>
                </a:cxn>
                <a:cxn ang="0">
                  <a:pos x="T2" y="T3"/>
                </a:cxn>
                <a:cxn ang="0">
                  <a:pos x="T4" y="T5"/>
                </a:cxn>
              </a:cxnLst>
              <a:rect l="0" t="0" r="r" b="b"/>
              <a:pathLst>
                <a:path w="99" h="123">
                  <a:moveTo>
                    <a:pt x="99" y="34"/>
                  </a:moveTo>
                  <a:lnTo>
                    <a:pt x="15" y="123"/>
                  </a:lnTo>
                  <a:lnTo>
                    <a:pt x="0" y="0"/>
                  </a:lnTo>
                </a:path>
              </a:pathLst>
            </a:custGeom>
            <a:noFill/>
            <a:ln w="38100" cap="rnd">
              <a:no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p>
          </p:txBody>
        </p:sp>
      </p:grpSp>
      <p:grpSp>
        <p:nvGrpSpPr>
          <p:cNvPr id="3" name="Group 2">
            <a:extLst>
              <a:ext uri="{FF2B5EF4-FFF2-40B4-BE49-F238E27FC236}">
                <a16:creationId xmlns:a16="http://schemas.microsoft.com/office/drawing/2014/main" id="{2B2A3E4C-E81B-9967-D3C6-36C238B23D67}"/>
              </a:ext>
            </a:extLst>
          </p:cNvPr>
          <p:cNvGrpSpPr/>
          <p:nvPr/>
        </p:nvGrpSpPr>
        <p:grpSpPr>
          <a:xfrm>
            <a:off x="152989" y="2221848"/>
            <a:ext cx="2613025" cy="2579687"/>
            <a:chOff x="1406525" y="2836863"/>
            <a:chExt cx="2613025" cy="2579687"/>
          </a:xfrm>
        </p:grpSpPr>
        <p:sp>
          <p:nvSpPr>
            <p:cNvPr id="4" name="Freeform 13">
              <a:extLst>
                <a:ext uri="{FF2B5EF4-FFF2-40B4-BE49-F238E27FC236}">
                  <a16:creationId xmlns:a16="http://schemas.microsoft.com/office/drawing/2014/main" id="{7AF62657-F0C8-B680-D41F-077E5C4B0379}"/>
                </a:ext>
              </a:extLst>
            </p:cNvPr>
            <p:cNvSpPr>
              <a:spLocks/>
            </p:cNvSpPr>
            <p:nvPr/>
          </p:nvSpPr>
          <p:spPr bwMode="auto">
            <a:xfrm>
              <a:off x="1406525" y="2836863"/>
              <a:ext cx="2578100" cy="2579687"/>
            </a:xfrm>
            <a:custGeom>
              <a:avLst/>
              <a:gdLst>
                <a:gd name="T0" fmla="*/ 620 w 677"/>
                <a:gd name="T1" fmla="*/ 527 h 677"/>
                <a:gd name="T2" fmla="*/ 339 w 677"/>
                <a:gd name="T3" fmla="*/ 677 h 677"/>
                <a:gd name="T4" fmla="*/ 0 w 677"/>
                <a:gd name="T5" fmla="*/ 339 h 677"/>
                <a:gd name="T6" fmla="*/ 339 w 677"/>
                <a:gd name="T7" fmla="*/ 0 h 677"/>
                <a:gd name="T8" fmla="*/ 677 w 677"/>
                <a:gd name="T9" fmla="*/ 339 h 677"/>
                <a:gd name="T10" fmla="*/ 651 w 677"/>
                <a:gd name="T11" fmla="*/ 471 h 677"/>
              </a:gdLst>
              <a:ahLst/>
              <a:cxnLst>
                <a:cxn ang="0">
                  <a:pos x="T0" y="T1"/>
                </a:cxn>
                <a:cxn ang="0">
                  <a:pos x="T2" y="T3"/>
                </a:cxn>
                <a:cxn ang="0">
                  <a:pos x="T4" y="T5"/>
                </a:cxn>
                <a:cxn ang="0">
                  <a:pos x="T6" y="T7"/>
                </a:cxn>
                <a:cxn ang="0">
                  <a:pos x="T8" y="T9"/>
                </a:cxn>
                <a:cxn ang="0">
                  <a:pos x="T10" y="T11"/>
                </a:cxn>
              </a:cxnLst>
              <a:rect l="0" t="0" r="r" b="b"/>
              <a:pathLst>
                <a:path w="677" h="677">
                  <a:moveTo>
                    <a:pt x="620" y="527"/>
                  </a:moveTo>
                  <a:cubicBezTo>
                    <a:pt x="560" y="618"/>
                    <a:pt x="456" y="677"/>
                    <a:pt x="339" y="677"/>
                  </a:cubicBezTo>
                  <a:cubicBezTo>
                    <a:pt x="151" y="677"/>
                    <a:pt x="0" y="526"/>
                    <a:pt x="0" y="339"/>
                  </a:cubicBezTo>
                  <a:cubicBezTo>
                    <a:pt x="0" y="151"/>
                    <a:pt x="151" y="0"/>
                    <a:pt x="339" y="0"/>
                  </a:cubicBezTo>
                  <a:cubicBezTo>
                    <a:pt x="526" y="0"/>
                    <a:pt x="677" y="151"/>
                    <a:pt x="677" y="339"/>
                  </a:cubicBezTo>
                  <a:cubicBezTo>
                    <a:pt x="677" y="385"/>
                    <a:pt x="668" y="430"/>
                    <a:pt x="651" y="471"/>
                  </a:cubicBezTo>
                </a:path>
              </a:pathLst>
            </a:custGeom>
            <a:noFill/>
            <a:ln w="3810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Freeform 14">
              <a:extLst>
                <a:ext uri="{FF2B5EF4-FFF2-40B4-BE49-F238E27FC236}">
                  <a16:creationId xmlns:a16="http://schemas.microsoft.com/office/drawing/2014/main" id="{CD6E9BF2-022D-DBA5-692D-D83B242A7D65}"/>
                </a:ext>
              </a:extLst>
            </p:cNvPr>
            <p:cNvSpPr>
              <a:spLocks/>
            </p:cNvSpPr>
            <p:nvPr/>
          </p:nvSpPr>
          <p:spPr bwMode="auto">
            <a:xfrm>
              <a:off x="3863975" y="4437063"/>
              <a:ext cx="155575" cy="195262"/>
            </a:xfrm>
            <a:custGeom>
              <a:avLst/>
              <a:gdLst>
                <a:gd name="T0" fmla="*/ 98 w 98"/>
                <a:gd name="T1" fmla="*/ 34 h 123"/>
                <a:gd name="T2" fmla="*/ 14 w 98"/>
                <a:gd name="T3" fmla="*/ 123 h 123"/>
                <a:gd name="T4" fmla="*/ 0 w 98"/>
                <a:gd name="T5" fmla="*/ 0 h 123"/>
              </a:gdLst>
              <a:ahLst/>
              <a:cxnLst>
                <a:cxn ang="0">
                  <a:pos x="T0" y="T1"/>
                </a:cxn>
                <a:cxn ang="0">
                  <a:pos x="T2" y="T3"/>
                </a:cxn>
                <a:cxn ang="0">
                  <a:pos x="T4" y="T5"/>
                </a:cxn>
              </a:cxnLst>
              <a:rect l="0" t="0" r="r" b="b"/>
              <a:pathLst>
                <a:path w="98" h="123">
                  <a:moveTo>
                    <a:pt x="98" y="34"/>
                  </a:moveTo>
                  <a:lnTo>
                    <a:pt x="14" y="123"/>
                  </a:lnTo>
                  <a:lnTo>
                    <a:pt x="0" y="0"/>
                  </a:lnTo>
                </a:path>
              </a:pathLst>
            </a:custGeom>
            <a:noFill/>
            <a:ln w="381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2" name="TextBox 1">
            <a:extLst>
              <a:ext uri="{FF2B5EF4-FFF2-40B4-BE49-F238E27FC236}">
                <a16:creationId xmlns:a16="http://schemas.microsoft.com/office/drawing/2014/main" id="{89205238-AC2A-DBBA-D85F-5A5608382025}"/>
              </a:ext>
            </a:extLst>
          </p:cNvPr>
          <p:cNvSpPr txBox="1"/>
          <p:nvPr/>
        </p:nvSpPr>
        <p:spPr>
          <a:xfrm>
            <a:off x="282526" y="2760662"/>
            <a:ext cx="2323745" cy="1569660"/>
          </a:xfrm>
          <a:prstGeom prst="rect">
            <a:avLst/>
          </a:prstGeom>
          <a:noFill/>
        </p:spPr>
        <p:txBody>
          <a:bodyPr wrap="square" rtlCol="0">
            <a:spAutoFit/>
          </a:bodyPr>
          <a:lstStyle/>
          <a:p>
            <a:r>
              <a:rPr lang="en-US" sz="1600" dirty="0"/>
              <a:t>This project serves the catering needs of bookworms by providing them comics from their </a:t>
            </a:r>
            <a:r>
              <a:rPr lang="en-US" sz="1600" dirty="0" err="1"/>
              <a:t>favourite</a:t>
            </a:r>
            <a:r>
              <a:rPr lang="en-US" sz="1600" dirty="0"/>
              <a:t> publications</a:t>
            </a:r>
            <a:endParaRPr lang="en-IN" sz="1600" dirty="0"/>
          </a:p>
        </p:txBody>
      </p:sp>
    </p:spTree>
    <p:extLst>
      <p:ext uri="{BB962C8B-B14F-4D97-AF65-F5344CB8AC3E}">
        <p14:creationId xmlns:p14="http://schemas.microsoft.com/office/powerpoint/2010/main" val="141441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250" fill="hold"/>
                                        <p:tgtEl>
                                          <p:spTgt spid="23"/>
                                        </p:tgtEl>
                                        <p:attrNameLst>
                                          <p:attrName>ppt_w</p:attrName>
                                        </p:attrNameLst>
                                      </p:cBhvr>
                                      <p:tavLst>
                                        <p:tav tm="0">
                                          <p:val>
                                            <p:fltVal val="0"/>
                                          </p:val>
                                        </p:tav>
                                        <p:tav tm="100000">
                                          <p:val>
                                            <p:strVal val="#ppt_w"/>
                                          </p:val>
                                        </p:tav>
                                      </p:tavLst>
                                    </p:anim>
                                    <p:anim calcmode="lin" valueType="num">
                                      <p:cBhvr>
                                        <p:cTn id="8" dur="250" fill="hold"/>
                                        <p:tgtEl>
                                          <p:spTgt spid="23"/>
                                        </p:tgtEl>
                                        <p:attrNameLst>
                                          <p:attrName>ppt_h</p:attrName>
                                        </p:attrNameLst>
                                      </p:cBhvr>
                                      <p:tavLst>
                                        <p:tav tm="0">
                                          <p:val>
                                            <p:fltVal val="0"/>
                                          </p:val>
                                        </p:tav>
                                        <p:tav tm="100000">
                                          <p:val>
                                            <p:strVal val="#ppt_h"/>
                                          </p:val>
                                        </p:tav>
                                      </p:tavLst>
                                    </p:anim>
                                    <p:animEffect transition="in" filter="fade">
                                      <p:cBhvr>
                                        <p:cTn id="9" dur="250"/>
                                        <p:tgtEl>
                                          <p:spTgt spid="23"/>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250" fill="hold"/>
                                        <p:tgtEl>
                                          <p:spTgt spid="28"/>
                                        </p:tgtEl>
                                        <p:attrNameLst>
                                          <p:attrName>ppt_w</p:attrName>
                                        </p:attrNameLst>
                                      </p:cBhvr>
                                      <p:tavLst>
                                        <p:tav tm="0">
                                          <p:val>
                                            <p:fltVal val="0"/>
                                          </p:val>
                                        </p:tav>
                                        <p:tav tm="100000">
                                          <p:val>
                                            <p:strVal val="#ppt_w"/>
                                          </p:val>
                                        </p:tav>
                                      </p:tavLst>
                                    </p:anim>
                                    <p:anim calcmode="lin" valueType="num">
                                      <p:cBhvr>
                                        <p:cTn id="14" dur="250" fill="hold"/>
                                        <p:tgtEl>
                                          <p:spTgt spid="28"/>
                                        </p:tgtEl>
                                        <p:attrNameLst>
                                          <p:attrName>ppt_h</p:attrName>
                                        </p:attrNameLst>
                                      </p:cBhvr>
                                      <p:tavLst>
                                        <p:tav tm="0">
                                          <p:val>
                                            <p:fltVal val="0"/>
                                          </p:val>
                                        </p:tav>
                                        <p:tav tm="100000">
                                          <p:val>
                                            <p:strVal val="#ppt_h"/>
                                          </p:val>
                                        </p:tav>
                                      </p:tavLst>
                                    </p:anim>
                                    <p:animEffect transition="in" filter="fade">
                                      <p:cBhvr>
                                        <p:cTn id="15" dur="250"/>
                                        <p:tgtEl>
                                          <p:spTgt spid="28"/>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250" fill="hold"/>
                                        <p:tgtEl>
                                          <p:spTgt spid="29"/>
                                        </p:tgtEl>
                                        <p:attrNameLst>
                                          <p:attrName>ppt_w</p:attrName>
                                        </p:attrNameLst>
                                      </p:cBhvr>
                                      <p:tavLst>
                                        <p:tav tm="0">
                                          <p:val>
                                            <p:fltVal val="0"/>
                                          </p:val>
                                        </p:tav>
                                        <p:tav tm="100000">
                                          <p:val>
                                            <p:strVal val="#ppt_w"/>
                                          </p:val>
                                        </p:tav>
                                      </p:tavLst>
                                    </p:anim>
                                    <p:anim calcmode="lin" valueType="num">
                                      <p:cBhvr>
                                        <p:cTn id="20" dur="250" fill="hold"/>
                                        <p:tgtEl>
                                          <p:spTgt spid="29"/>
                                        </p:tgtEl>
                                        <p:attrNameLst>
                                          <p:attrName>ppt_h</p:attrName>
                                        </p:attrNameLst>
                                      </p:cBhvr>
                                      <p:tavLst>
                                        <p:tav tm="0">
                                          <p:val>
                                            <p:fltVal val="0"/>
                                          </p:val>
                                        </p:tav>
                                        <p:tav tm="100000">
                                          <p:val>
                                            <p:strVal val="#ppt_h"/>
                                          </p:val>
                                        </p:tav>
                                      </p:tavLst>
                                    </p:anim>
                                    <p:animEffect transition="in" filter="fade">
                                      <p:cBhvr>
                                        <p:cTn id="21" dur="250"/>
                                        <p:tgtEl>
                                          <p:spTgt spid="29"/>
                                        </p:tgtEl>
                                      </p:cBhvr>
                                    </p:animEffect>
                                  </p:childTnLst>
                                </p:cTn>
                              </p:par>
                            </p:childTnLst>
                          </p:cTn>
                        </p:par>
                        <p:par>
                          <p:cTn id="22" fill="hold">
                            <p:stCondLst>
                              <p:cond delay="750"/>
                            </p:stCondLst>
                            <p:childTnLst>
                              <p:par>
                                <p:cTn id="23" presetID="53" presetClass="entr" presetSubtype="16"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250" fill="hold"/>
                                        <p:tgtEl>
                                          <p:spTgt spid="30"/>
                                        </p:tgtEl>
                                        <p:attrNameLst>
                                          <p:attrName>ppt_w</p:attrName>
                                        </p:attrNameLst>
                                      </p:cBhvr>
                                      <p:tavLst>
                                        <p:tav tm="0">
                                          <p:val>
                                            <p:fltVal val="0"/>
                                          </p:val>
                                        </p:tav>
                                        <p:tav tm="100000">
                                          <p:val>
                                            <p:strVal val="#ppt_w"/>
                                          </p:val>
                                        </p:tav>
                                      </p:tavLst>
                                    </p:anim>
                                    <p:anim calcmode="lin" valueType="num">
                                      <p:cBhvr>
                                        <p:cTn id="26" dur="250" fill="hold"/>
                                        <p:tgtEl>
                                          <p:spTgt spid="30"/>
                                        </p:tgtEl>
                                        <p:attrNameLst>
                                          <p:attrName>ppt_h</p:attrName>
                                        </p:attrNameLst>
                                      </p:cBhvr>
                                      <p:tavLst>
                                        <p:tav tm="0">
                                          <p:val>
                                            <p:fltVal val="0"/>
                                          </p:val>
                                        </p:tav>
                                        <p:tav tm="100000">
                                          <p:val>
                                            <p:strVal val="#ppt_h"/>
                                          </p:val>
                                        </p:tav>
                                      </p:tavLst>
                                    </p:anim>
                                    <p:animEffect transition="in" filter="fade">
                                      <p:cBhvr>
                                        <p:cTn id="27"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C3886B16-67C3-B8EC-8376-0D9BCC056643}"/>
              </a:ext>
            </a:extLst>
          </p:cNvPr>
          <p:cNvGrpSpPr/>
          <p:nvPr/>
        </p:nvGrpSpPr>
        <p:grpSpPr>
          <a:xfrm>
            <a:off x="4760618" y="2072836"/>
            <a:ext cx="2670765" cy="2712329"/>
            <a:chOff x="5199578" y="1471027"/>
            <a:chExt cx="2670765" cy="2712329"/>
          </a:xfrm>
        </p:grpSpPr>
        <p:grpSp>
          <p:nvGrpSpPr>
            <p:cNvPr id="24" name="Group 23">
              <a:extLst>
                <a:ext uri="{FF2B5EF4-FFF2-40B4-BE49-F238E27FC236}">
                  <a16:creationId xmlns:a16="http://schemas.microsoft.com/office/drawing/2014/main" id="{1D6F29CC-1B1A-0404-1042-8B2F355C98E5}"/>
                </a:ext>
              </a:extLst>
            </p:cNvPr>
            <p:cNvGrpSpPr/>
            <p:nvPr/>
          </p:nvGrpSpPr>
          <p:grpSpPr>
            <a:xfrm rot="16200000">
              <a:off x="6571178" y="1471027"/>
              <a:ext cx="1278383" cy="1278383"/>
              <a:chOff x="6591960" y="2904973"/>
              <a:chExt cx="1278383" cy="1278383"/>
            </a:xfrm>
          </p:grpSpPr>
          <p:sp>
            <p:nvSpPr>
              <p:cNvPr id="25" name="Teardrop 24">
                <a:extLst>
                  <a:ext uri="{FF2B5EF4-FFF2-40B4-BE49-F238E27FC236}">
                    <a16:creationId xmlns:a16="http://schemas.microsoft.com/office/drawing/2014/main" id="{B13A2CD1-EBB6-F096-3A0E-EC01C2760423}"/>
                  </a:ext>
                </a:extLst>
              </p:cNvPr>
              <p:cNvSpPr/>
              <p:nvPr/>
            </p:nvSpPr>
            <p:spPr>
              <a:xfrm rot="13500000">
                <a:off x="6591960" y="2904973"/>
                <a:ext cx="1278383" cy="1278383"/>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nut 25">
                <a:extLst>
                  <a:ext uri="{FF2B5EF4-FFF2-40B4-BE49-F238E27FC236}">
                    <a16:creationId xmlns:a16="http://schemas.microsoft.com/office/drawing/2014/main" id="{7B8B5BEC-6D3E-AD12-81E2-60085BD981FA}"/>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1" name="Group 20">
              <a:extLst>
                <a:ext uri="{FF2B5EF4-FFF2-40B4-BE49-F238E27FC236}">
                  <a16:creationId xmlns:a16="http://schemas.microsoft.com/office/drawing/2014/main" id="{7A933C5A-0F33-BC74-3E26-6602FF42B74B}"/>
                </a:ext>
              </a:extLst>
            </p:cNvPr>
            <p:cNvGrpSpPr/>
            <p:nvPr/>
          </p:nvGrpSpPr>
          <p:grpSpPr>
            <a:xfrm rot="10800000">
              <a:off x="5199578" y="1471027"/>
              <a:ext cx="1278383" cy="1278383"/>
              <a:chOff x="6591960" y="2904973"/>
              <a:chExt cx="1278383" cy="1278383"/>
            </a:xfrm>
          </p:grpSpPr>
          <p:sp>
            <p:nvSpPr>
              <p:cNvPr id="22" name="Teardrop 21">
                <a:extLst>
                  <a:ext uri="{FF2B5EF4-FFF2-40B4-BE49-F238E27FC236}">
                    <a16:creationId xmlns:a16="http://schemas.microsoft.com/office/drawing/2014/main" id="{9E580F9F-B5A2-52C2-2F9A-8685AF4CCDAE}"/>
                  </a:ext>
                </a:extLst>
              </p:cNvPr>
              <p:cNvSpPr/>
              <p:nvPr/>
            </p:nvSpPr>
            <p:spPr>
              <a:xfrm rot="13500000">
                <a:off x="6591960" y="2904973"/>
                <a:ext cx="1278383" cy="1278383"/>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nut 22">
                <a:extLst>
                  <a:ext uri="{FF2B5EF4-FFF2-40B4-BE49-F238E27FC236}">
                    <a16:creationId xmlns:a16="http://schemas.microsoft.com/office/drawing/2014/main" id="{E5CAFC90-C425-4117-6553-76DC0EE619B5}"/>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Group 17">
              <a:extLst>
                <a:ext uri="{FF2B5EF4-FFF2-40B4-BE49-F238E27FC236}">
                  <a16:creationId xmlns:a16="http://schemas.microsoft.com/office/drawing/2014/main" id="{57B5DB5E-9BB5-D11A-4181-DE338D9C40BA}"/>
                </a:ext>
              </a:extLst>
            </p:cNvPr>
            <p:cNvGrpSpPr/>
            <p:nvPr/>
          </p:nvGrpSpPr>
          <p:grpSpPr>
            <a:xfrm rot="5400000">
              <a:off x="5199578" y="2904973"/>
              <a:ext cx="1278383" cy="1278383"/>
              <a:chOff x="6591960" y="2904973"/>
              <a:chExt cx="1278383" cy="1278383"/>
            </a:xfrm>
          </p:grpSpPr>
          <p:sp>
            <p:nvSpPr>
              <p:cNvPr id="19" name="Teardrop 18">
                <a:extLst>
                  <a:ext uri="{FF2B5EF4-FFF2-40B4-BE49-F238E27FC236}">
                    <a16:creationId xmlns:a16="http://schemas.microsoft.com/office/drawing/2014/main" id="{1B1409F9-FCBB-BFDB-592C-DEF89C05DA29}"/>
                  </a:ext>
                </a:extLst>
              </p:cNvPr>
              <p:cNvSpPr/>
              <p:nvPr/>
            </p:nvSpPr>
            <p:spPr>
              <a:xfrm rot="13500000">
                <a:off x="6591960" y="2904973"/>
                <a:ext cx="1278383" cy="127838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nut 19">
                <a:extLst>
                  <a:ext uri="{FF2B5EF4-FFF2-40B4-BE49-F238E27FC236}">
                    <a16:creationId xmlns:a16="http://schemas.microsoft.com/office/drawing/2014/main" id="{713C089B-7F0B-05E5-2250-D12B6D940B72}"/>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7" name="Group 16">
              <a:extLst>
                <a:ext uri="{FF2B5EF4-FFF2-40B4-BE49-F238E27FC236}">
                  <a16:creationId xmlns:a16="http://schemas.microsoft.com/office/drawing/2014/main" id="{9806C6DE-1551-00C5-8A07-815DB839A413}"/>
                </a:ext>
              </a:extLst>
            </p:cNvPr>
            <p:cNvGrpSpPr/>
            <p:nvPr/>
          </p:nvGrpSpPr>
          <p:grpSpPr>
            <a:xfrm>
              <a:off x="6591960" y="2904973"/>
              <a:ext cx="1278383" cy="1278383"/>
              <a:chOff x="6591960" y="2904973"/>
              <a:chExt cx="1278383" cy="1278383"/>
            </a:xfrm>
          </p:grpSpPr>
          <p:sp>
            <p:nvSpPr>
              <p:cNvPr id="15" name="Teardrop 14">
                <a:extLst>
                  <a:ext uri="{FF2B5EF4-FFF2-40B4-BE49-F238E27FC236}">
                    <a16:creationId xmlns:a16="http://schemas.microsoft.com/office/drawing/2014/main" id="{A8F1EB4A-37A1-529C-DCF1-374142D562CD}"/>
                  </a:ext>
                </a:extLst>
              </p:cNvPr>
              <p:cNvSpPr/>
              <p:nvPr/>
            </p:nvSpPr>
            <p:spPr>
              <a:xfrm rot="13500000">
                <a:off x="6591960" y="2904973"/>
                <a:ext cx="1278383" cy="12783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nut 15">
                <a:extLst>
                  <a:ext uri="{FF2B5EF4-FFF2-40B4-BE49-F238E27FC236}">
                    <a16:creationId xmlns:a16="http://schemas.microsoft.com/office/drawing/2014/main" id="{1BF53911-778B-2150-3943-BD9A74EFDFB9}"/>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53" name="Group 52">
            <a:extLst>
              <a:ext uri="{FF2B5EF4-FFF2-40B4-BE49-F238E27FC236}">
                <a16:creationId xmlns:a16="http://schemas.microsoft.com/office/drawing/2014/main" id="{9060AB78-9A69-85BD-0788-F12FD88A1362}"/>
              </a:ext>
            </a:extLst>
          </p:cNvPr>
          <p:cNvGrpSpPr/>
          <p:nvPr/>
        </p:nvGrpSpPr>
        <p:grpSpPr>
          <a:xfrm>
            <a:off x="3872401" y="1413898"/>
            <a:ext cx="4031673" cy="4030203"/>
            <a:chOff x="374445" y="1606131"/>
            <a:chExt cx="4031673" cy="4030203"/>
          </a:xfrm>
        </p:grpSpPr>
        <p:sp>
          <p:nvSpPr>
            <p:cNvPr id="41" name="Freeform 40">
              <a:extLst>
                <a:ext uri="{FF2B5EF4-FFF2-40B4-BE49-F238E27FC236}">
                  <a16:creationId xmlns:a16="http://schemas.microsoft.com/office/drawing/2014/main" id="{E5F271B3-C594-9E7B-A2D1-E566E9A761CE}"/>
                </a:ext>
              </a:extLst>
            </p:cNvPr>
            <p:cNvSpPr/>
            <p:nvPr/>
          </p:nvSpPr>
          <p:spPr>
            <a:xfrm rot="5400000">
              <a:off x="2422119" y="1588842"/>
              <a:ext cx="1964135" cy="1998714"/>
            </a:xfrm>
            <a:custGeom>
              <a:avLst/>
              <a:gdLst>
                <a:gd name="connsiteX0" fmla="*/ 0 w 1964135"/>
                <a:gd name="connsiteY0" fmla="*/ 1998714 h 1998714"/>
                <a:gd name="connsiteX1" fmla="*/ 9673 w 1964135"/>
                <a:gd name="connsiteY1" fmla="*/ 1807155 h 1998714"/>
                <a:gd name="connsiteX2" fmla="*/ 1808994 w 1964135"/>
                <a:gd name="connsiteY2" fmla="*/ 7834 h 1998714"/>
                <a:gd name="connsiteX3" fmla="*/ 1964135 w 1964135"/>
                <a:gd name="connsiteY3" fmla="*/ 0 h 1998714"/>
                <a:gd name="connsiteX4" fmla="*/ 1964135 w 1964135"/>
                <a:gd name="connsiteY4" fmla="*/ 238957 h 1998714"/>
                <a:gd name="connsiteX5" fmla="*/ 1833425 w 1964135"/>
                <a:gd name="connsiteY5" fmla="*/ 245557 h 1998714"/>
                <a:gd name="connsiteX6" fmla="*/ 247396 w 1964135"/>
                <a:gd name="connsiteY6" fmla="*/ 1831586 h 1998714"/>
                <a:gd name="connsiteX7" fmla="*/ 238957 w 1964135"/>
                <a:gd name="connsiteY7" fmla="*/ 1998714 h 1998714"/>
                <a:gd name="connsiteX8" fmla="*/ 0 w 1964135"/>
                <a:gd name="connsiteY8" fmla="*/ 1998714 h 199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4135" h="1998714">
                  <a:moveTo>
                    <a:pt x="0" y="1998714"/>
                  </a:moveTo>
                  <a:lnTo>
                    <a:pt x="9673" y="1807155"/>
                  </a:lnTo>
                  <a:cubicBezTo>
                    <a:pt x="106022" y="858424"/>
                    <a:pt x="860263" y="104182"/>
                    <a:pt x="1808994" y="7834"/>
                  </a:cubicBezTo>
                  <a:lnTo>
                    <a:pt x="1964135" y="0"/>
                  </a:lnTo>
                  <a:lnTo>
                    <a:pt x="1964135" y="238957"/>
                  </a:lnTo>
                  <a:lnTo>
                    <a:pt x="1833425" y="245557"/>
                  </a:lnTo>
                  <a:cubicBezTo>
                    <a:pt x="997157" y="330485"/>
                    <a:pt x="332324" y="995318"/>
                    <a:pt x="247396" y="1831586"/>
                  </a:cubicBezTo>
                  <a:lnTo>
                    <a:pt x="238957" y="1998714"/>
                  </a:lnTo>
                  <a:lnTo>
                    <a:pt x="0" y="19987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39">
              <a:extLst>
                <a:ext uri="{FF2B5EF4-FFF2-40B4-BE49-F238E27FC236}">
                  <a16:creationId xmlns:a16="http://schemas.microsoft.com/office/drawing/2014/main" id="{326E56BA-7169-BB61-F352-A617984FE152}"/>
                </a:ext>
              </a:extLst>
            </p:cNvPr>
            <p:cNvSpPr/>
            <p:nvPr/>
          </p:nvSpPr>
          <p:spPr>
            <a:xfrm rot="5400000">
              <a:off x="386417" y="1597573"/>
              <a:ext cx="1963294" cy="1982091"/>
            </a:xfrm>
            <a:custGeom>
              <a:avLst/>
              <a:gdLst>
                <a:gd name="connsiteX0" fmla="*/ 0 w 1963294"/>
                <a:gd name="connsiteY0" fmla="*/ 0 h 1982091"/>
                <a:gd name="connsiteX1" fmla="*/ 238956 w 1963294"/>
                <a:gd name="connsiteY1" fmla="*/ 0 h 1982091"/>
                <a:gd name="connsiteX2" fmla="*/ 246556 w 1963294"/>
                <a:gd name="connsiteY2" fmla="*/ 150505 h 1982091"/>
                <a:gd name="connsiteX3" fmla="*/ 1832585 w 1963294"/>
                <a:gd name="connsiteY3" fmla="*/ 1736534 h 1982091"/>
                <a:gd name="connsiteX4" fmla="*/ 1963294 w 1963294"/>
                <a:gd name="connsiteY4" fmla="*/ 1743134 h 1982091"/>
                <a:gd name="connsiteX5" fmla="*/ 1963294 w 1963294"/>
                <a:gd name="connsiteY5" fmla="*/ 1982091 h 1982091"/>
                <a:gd name="connsiteX6" fmla="*/ 1808154 w 1963294"/>
                <a:gd name="connsiteY6" fmla="*/ 1974257 h 1982091"/>
                <a:gd name="connsiteX7" fmla="*/ 8833 w 1963294"/>
                <a:gd name="connsiteY7" fmla="*/ 174936 h 1982091"/>
                <a:gd name="connsiteX8" fmla="*/ 0 w 1963294"/>
                <a:gd name="connsiteY8" fmla="*/ 0 h 198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3294" h="1982091">
                  <a:moveTo>
                    <a:pt x="0" y="0"/>
                  </a:moveTo>
                  <a:lnTo>
                    <a:pt x="238956" y="0"/>
                  </a:lnTo>
                  <a:lnTo>
                    <a:pt x="246556" y="150505"/>
                  </a:lnTo>
                  <a:cubicBezTo>
                    <a:pt x="331484" y="986773"/>
                    <a:pt x="996317" y="1651606"/>
                    <a:pt x="1832585" y="1736534"/>
                  </a:cubicBezTo>
                  <a:lnTo>
                    <a:pt x="1963294" y="1743134"/>
                  </a:lnTo>
                  <a:lnTo>
                    <a:pt x="1963294" y="1982091"/>
                  </a:lnTo>
                  <a:lnTo>
                    <a:pt x="1808154" y="1974257"/>
                  </a:lnTo>
                  <a:cubicBezTo>
                    <a:pt x="859423" y="1877908"/>
                    <a:pt x="105182" y="1123667"/>
                    <a:pt x="8833" y="174936"/>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A058303C-6B81-5B5C-D654-3CD9E07AE6E7}"/>
                </a:ext>
              </a:extLst>
            </p:cNvPr>
            <p:cNvSpPr/>
            <p:nvPr/>
          </p:nvSpPr>
          <p:spPr>
            <a:xfrm rot="5400000">
              <a:off x="357022" y="3633408"/>
              <a:ext cx="2019511" cy="1984665"/>
            </a:xfrm>
            <a:custGeom>
              <a:avLst/>
              <a:gdLst>
                <a:gd name="connsiteX0" fmla="*/ 0 w 2019511"/>
                <a:gd name="connsiteY0" fmla="*/ 1984400 h 1984665"/>
                <a:gd name="connsiteX1" fmla="*/ 0 w 2019511"/>
                <a:gd name="connsiteY1" fmla="*/ 1745443 h 1984665"/>
                <a:gd name="connsiteX2" fmla="*/ 5248 w 2019511"/>
                <a:gd name="connsiteY2" fmla="*/ 1745708 h 1984665"/>
                <a:gd name="connsiteX3" fmla="*/ 1772954 w 2019511"/>
                <a:gd name="connsiteY3" fmla="*/ 150505 h 1984665"/>
                <a:gd name="connsiteX4" fmla="*/ 1780554 w 2019511"/>
                <a:gd name="connsiteY4" fmla="*/ 0 h 1984665"/>
                <a:gd name="connsiteX5" fmla="*/ 2019511 w 2019511"/>
                <a:gd name="connsiteY5" fmla="*/ 0 h 1984665"/>
                <a:gd name="connsiteX6" fmla="*/ 2010677 w 2019511"/>
                <a:gd name="connsiteY6" fmla="*/ 174936 h 1984665"/>
                <a:gd name="connsiteX7" fmla="*/ 5248 w 2019511"/>
                <a:gd name="connsiteY7" fmla="*/ 1984665 h 1984665"/>
                <a:gd name="connsiteX8" fmla="*/ 0 w 2019511"/>
                <a:gd name="connsiteY8" fmla="*/ 1984400 h 1984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9511" h="1984665">
                  <a:moveTo>
                    <a:pt x="0" y="1984400"/>
                  </a:moveTo>
                  <a:lnTo>
                    <a:pt x="0" y="1745443"/>
                  </a:lnTo>
                  <a:lnTo>
                    <a:pt x="5248" y="1745708"/>
                  </a:lnTo>
                  <a:cubicBezTo>
                    <a:pt x="925258" y="1745708"/>
                    <a:pt x="1681960" y="1046506"/>
                    <a:pt x="1772954" y="150505"/>
                  </a:cubicBezTo>
                  <a:lnTo>
                    <a:pt x="1780554" y="0"/>
                  </a:lnTo>
                  <a:lnTo>
                    <a:pt x="2019511" y="0"/>
                  </a:lnTo>
                  <a:lnTo>
                    <a:pt x="2010677" y="174936"/>
                  </a:lnTo>
                  <a:cubicBezTo>
                    <a:pt x="1907446" y="1191434"/>
                    <a:pt x="1048982" y="1984665"/>
                    <a:pt x="5248" y="1984665"/>
                  </a:cubicBezTo>
                  <a:lnTo>
                    <a:pt x="0" y="198440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840C2274-8DFE-F52D-EB3D-F150ECC30EE6}"/>
                </a:ext>
              </a:extLst>
            </p:cNvPr>
            <p:cNvSpPr/>
            <p:nvPr/>
          </p:nvSpPr>
          <p:spPr>
            <a:xfrm rot="5400000">
              <a:off x="2395299" y="3625516"/>
              <a:ext cx="2020349" cy="2001288"/>
            </a:xfrm>
            <a:custGeom>
              <a:avLst/>
              <a:gdLst>
                <a:gd name="connsiteX0" fmla="*/ 0 w 2020349"/>
                <a:gd name="connsiteY0" fmla="*/ 239222 h 2001288"/>
                <a:gd name="connsiteX1" fmla="*/ 0 w 2020349"/>
                <a:gd name="connsiteY1" fmla="*/ 265 h 2001288"/>
                <a:gd name="connsiteX2" fmla="*/ 5248 w 2020349"/>
                <a:gd name="connsiteY2" fmla="*/ 0 h 2001288"/>
                <a:gd name="connsiteX3" fmla="*/ 2010676 w 2020349"/>
                <a:gd name="connsiteY3" fmla="*/ 1809729 h 2001288"/>
                <a:gd name="connsiteX4" fmla="*/ 2020349 w 2020349"/>
                <a:gd name="connsiteY4" fmla="*/ 2001288 h 2001288"/>
                <a:gd name="connsiteX5" fmla="*/ 1781392 w 2020349"/>
                <a:gd name="connsiteY5" fmla="*/ 2001288 h 2001288"/>
                <a:gd name="connsiteX6" fmla="*/ 1772953 w 2020349"/>
                <a:gd name="connsiteY6" fmla="*/ 1834160 h 2001288"/>
                <a:gd name="connsiteX7" fmla="*/ 5248 w 2020349"/>
                <a:gd name="connsiteY7" fmla="*/ 238957 h 2001288"/>
                <a:gd name="connsiteX8" fmla="*/ 0 w 2020349"/>
                <a:gd name="connsiteY8" fmla="*/ 239222 h 200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349" h="2001288">
                  <a:moveTo>
                    <a:pt x="0" y="239222"/>
                  </a:moveTo>
                  <a:lnTo>
                    <a:pt x="0" y="265"/>
                  </a:lnTo>
                  <a:lnTo>
                    <a:pt x="5248" y="0"/>
                  </a:lnTo>
                  <a:cubicBezTo>
                    <a:pt x="1048981" y="0"/>
                    <a:pt x="1907445" y="793231"/>
                    <a:pt x="2010676" y="1809729"/>
                  </a:cubicBezTo>
                  <a:lnTo>
                    <a:pt x="2020349" y="2001288"/>
                  </a:lnTo>
                  <a:lnTo>
                    <a:pt x="1781392" y="2001288"/>
                  </a:lnTo>
                  <a:lnTo>
                    <a:pt x="1772953" y="1834160"/>
                  </a:lnTo>
                  <a:cubicBezTo>
                    <a:pt x="1681959" y="938159"/>
                    <a:pt x="925257" y="238957"/>
                    <a:pt x="5248" y="238957"/>
                  </a:cubicBezTo>
                  <a:lnTo>
                    <a:pt x="0" y="239222"/>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Oval 51">
              <a:extLst>
                <a:ext uri="{FF2B5EF4-FFF2-40B4-BE49-F238E27FC236}">
                  <a16:creationId xmlns:a16="http://schemas.microsoft.com/office/drawing/2014/main" id="{3B431FBC-9A38-33FB-E652-35C7A49783D1}"/>
                </a:ext>
              </a:extLst>
            </p:cNvPr>
            <p:cNvSpPr/>
            <p:nvPr/>
          </p:nvSpPr>
          <p:spPr>
            <a:xfrm>
              <a:off x="565666" y="1776821"/>
              <a:ext cx="3678326" cy="3678326"/>
            </a:xfrm>
            <a:prstGeom prst="ellipse">
              <a:avLst/>
            </a:pr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7" name="TextBox 56">
            <a:extLst>
              <a:ext uri="{FF2B5EF4-FFF2-40B4-BE49-F238E27FC236}">
                <a16:creationId xmlns:a16="http://schemas.microsoft.com/office/drawing/2014/main" id="{9322B5C8-4134-33AE-0CA9-AC18D65A07EB}"/>
              </a:ext>
            </a:extLst>
          </p:cNvPr>
          <p:cNvSpPr txBox="1"/>
          <p:nvPr/>
        </p:nvSpPr>
        <p:spPr>
          <a:xfrm>
            <a:off x="3661092" y="3281688"/>
            <a:ext cx="4080856" cy="830997"/>
          </a:xfrm>
          <a:prstGeom prst="rect">
            <a:avLst/>
          </a:prstGeom>
          <a:noFill/>
        </p:spPr>
        <p:txBody>
          <a:bodyPr wrap="square" rtlCol="0">
            <a:spAutoFit/>
          </a:bodyPr>
          <a:lstStyle/>
          <a:p>
            <a:pPr lvl="1" algn="ctr"/>
            <a:r>
              <a:rPr lang="en-US" sz="2400" dirty="0">
                <a:solidFill>
                  <a:schemeClr val="tx2"/>
                </a:solidFill>
                <a:latin typeface="Montserrat ExtraBold" pitchFamily="2" charset="77"/>
              </a:rPr>
              <a:t>Uniqueness Of Project</a:t>
            </a:r>
            <a:endParaRPr lang="en-US" sz="2400" b="1" dirty="0">
              <a:solidFill>
                <a:schemeClr val="tx2"/>
              </a:solidFill>
              <a:latin typeface="Montserrat ExtraBold" pitchFamily="2" charset="77"/>
            </a:endParaRPr>
          </a:p>
        </p:txBody>
      </p:sp>
      <p:pic>
        <p:nvPicPr>
          <p:cNvPr id="58" name="Graphic 57" descr="Bullseye">
            <a:extLst>
              <a:ext uri="{FF2B5EF4-FFF2-40B4-BE49-F238E27FC236}">
                <a16:creationId xmlns:a16="http://schemas.microsoft.com/office/drawing/2014/main" id="{206B89C7-EA48-D9A4-398C-3B39AC917D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6311" y="2361418"/>
            <a:ext cx="914400" cy="914400"/>
          </a:xfrm>
          <a:prstGeom prst="rect">
            <a:avLst/>
          </a:prstGeom>
        </p:spPr>
      </p:pic>
      <p:grpSp>
        <p:nvGrpSpPr>
          <p:cNvPr id="2" name="Grupo 1">
            <a:extLst>
              <a:ext uri="{FF2B5EF4-FFF2-40B4-BE49-F238E27FC236}">
                <a16:creationId xmlns:a16="http://schemas.microsoft.com/office/drawing/2014/main" id="{710FE541-6975-C31D-EBFE-ECDFAAB94FC9}"/>
              </a:ext>
            </a:extLst>
          </p:cNvPr>
          <p:cNvGrpSpPr/>
          <p:nvPr/>
        </p:nvGrpSpPr>
        <p:grpSpPr>
          <a:xfrm>
            <a:off x="1602531" y="4623955"/>
            <a:ext cx="1397750" cy="2005396"/>
            <a:chOff x="523875" y="4168392"/>
            <a:chExt cx="1397750" cy="2005396"/>
          </a:xfrm>
        </p:grpSpPr>
        <p:sp>
          <p:nvSpPr>
            <p:cNvPr id="3" name="Freeform 6">
              <a:extLst>
                <a:ext uri="{FF2B5EF4-FFF2-40B4-BE49-F238E27FC236}">
                  <a16:creationId xmlns:a16="http://schemas.microsoft.com/office/drawing/2014/main" id="{F9EC5041-380F-8D68-A4E3-1AEFA27B6C08}"/>
                </a:ext>
              </a:extLst>
            </p:cNvPr>
            <p:cNvSpPr>
              <a:spLocks/>
            </p:cNvSpPr>
            <p:nvPr/>
          </p:nvSpPr>
          <p:spPr bwMode="auto">
            <a:xfrm>
              <a:off x="1243928" y="4168392"/>
              <a:ext cx="677697" cy="700504"/>
            </a:xfrm>
            <a:custGeom>
              <a:avLst/>
              <a:gdLst>
                <a:gd name="T0" fmla="*/ 0 w 259"/>
                <a:gd name="T1" fmla="*/ 0 h 268"/>
                <a:gd name="T2" fmla="*/ 35 w 259"/>
                <a:gd name="T3" fmla="*/ 74 h 268"/>
                <a:gd name="T4" fmla="*/ 35 w 259"/>
                <a:gd name="T5" fmla="*/ 219 h 268"/>
                <a:gd name="T6" fmla="*/ 170 w 259"/>
                <a:gd name="T7" fmla="*/ 267 h 268"/>
                <a:gd name="T8" fmla="*/ 169 w 259"/>
                <a:gd name="T9" fmla="*/ 263 h 268"/>
                <a:gd name="T10" fmla="*/ 162 w 259"/>
                <a:gd name="T11" fmla="*/ 231 h 268"/>
                <a:gd name="T12" fmla="*/ 159 w 259"/>
                <a:gd name="T13" fmla="*/ 202 h 268"/>
                <a:gd name="T14" fmla="*/ 153 w 259"/>
                <a:gd name="T15" fmla="*/ 175 h 268"/>
                <a:gd name="T16" fmla="*/ 126 w 259"/>
                <a:gd name="T17" fmla="*/ 125 h 268"/>
                <a:gd name="T18" fmla="*/ 88 w 259"/>
                <a:gd name="T19" fmla="*/ 81 h 268"/>
                <a:gd name="T20" fmla="*/ 135 w 259"/>
                <a:gd name="T21" fmla="*/ 118 h 268"/>
                <a:gd name="T22" fmla="*/ 173 w 259"/>
                <a:gd name="T23" fmla="*/ 166 h 268"/>
                <a:gd name="T24" fmla="*/ 186 w 259"/>
                <a:gd name="T25" fmla="*/ 195 h 268"/>
                <a:gd name="T26" fmla="*/ 195 w 259"/>
                <a:gd name="T27" fmla="*/ 223 h 268"/>
                <a:gd name="T28" fmla="*/ 205 w 259"/>
                <a:gd name="T29" fmla="*/ 247 h 268"/>
                <a:gd name="T30" fmla="*/ 222 w 259"/>
                <a:gd name="T31" fmla="*/ 82 h 268"/>
                <a:gd name="T32" fmla="*/ 0 w 259"/>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9" h="268">
                  <a:moveTo>
                    <a:pt x="0" y="0"/>
                  </a:moveTo>
                  <a:cubicBezTo>
                    <a:pt x="0" y="0"/>
                    <a:pt x="31" y="20"/>
                    <a:pt x="35" y="74"/>
                  </a:cubicBezTo>
                  <a:cubicBezTo>
                    <a:pt x="41" y="136"/>
                    <a:pt x="8" y="172"/>
                    <a:pt x="35" y="219"/>
                  </a:cubicBezTo>
                  <a:cubicBezTo>
                    <a:pt x="61" y="263"/>
                    <a:pt x="132" y="268"/>
                    <a:pt x="170" y="267"/>
                  </a:cubicBezTo>
                  <a:cubicBezTo>
                    <a:pt x="170" y="265"/>
                    <a:pt x="169" y="264"/>
                    <a:pt x="169" y="263"/>
                  </a:cubicBezTo>
                  <a:cubicBezTo>
                    <a:pt x="165" y="252"/>
                    <a:pt x="164" y="241"/>
                    <a:pt x="162" y="231"/>
                  </a:cubicBezTo>
                  <a:cubicBezTo>
                    <a:pt x="161" y="221"/>
                    <a:pt x="160" y="211"/>
                    <a:pt x="159" y="202"/>
                  </a:cubicBezTo>
                  <a:cubicBezTo>
                    <a:pt x="157" y="192"/>
                    <a:pt x="156" y="184"/>
                    <a:pt x="153" y="175"/>
                  </a:cubicBezTo>
                  <a:cubicBezTo>
                    <a:pt x="147" y="158"/>
                    <a:pt x="138" y="141"/>
                    <a:pt x="126" y="125"/>
                  </a:cubicBezTo>
                  <a:cubicBezTo>
                    <a:pt x="115" y="110"/>
                    <a:pt x="102" y="95"/>
                    <a:pt x="88" y="81"/>
                  </a:cubicBezTo>
                  <a:cubicBezTo>
                    <a:pt x="105" y="92"/>
                    <a:pt x="120" y="104"/>
                    <a:pt x="135" y="118"/>
                  </a:cubicBezTo>
                  <a:cubicBezTo>
                    <a:pt x="150" y="132"/>
                    <a:pt x="163" y="147"/>
                    <a:pt x="173" y="166"/>
                  </a:cubicBezTo>
                  <a:cubicBezTo>
                    <a:pt x="179" y="175"/>
                    <a:pt x="183" y="185"/>
                    <a:pt x="186" y="195"/>
                  </a:cubicBezTo>
                  <a:cubicBezTo>
                    <a:pt x="190" y="205"/>
                    <a:pt x="192" y="214"/>
                    <a:pt x="195" y="223"/>
                  </a:cubicBezTo>
                  <a:cubicBezTo>
                    <a:pt x="198" y="232"/>
                    <a:pt x="202" y="240"/>
                    <a:pt x="205" y="247"/>
                  </a:cubicBezTo>
                  <a:cubicBezTo>
                    <a:pt x="224" y="212"/>
                    <a:pt x="259" y="133"/>
                    <a:pt x="222" y="82"/>
                  </a:cubicBezTo>
                  <a:cubicBezTo>
                    <a:pt x="165" y="2"/>
                    <a:pt x="0" y="0"/>
                    <a:pt x="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 name="Freeform 7">
              <a:extLst>
                <a:ext uri="{FF2B5EF4-FFF2-40B4-BE49-F238E27FC236}">
                  <a16:creationId xmlns:a16="http://schemas.microsoft.com/office/drawing/2014/main" id="{4CA8492D-2050-09B5-192B-332B65FB185D}"/>
                </a:ext>
              </a:extLst>
            </p:cNvPr>
            <p:cNvSpPr>
              <a:spLocks/>
            </p:cNvSpPr>
            <p:nvPr/>
          </p:nvSpPr>
          <p:spPr bwMode="auto">
            <a:xfrm>
              <a:off x="523875" y="4828169"/>
              <a:ext cx="837346" cy="619050"/>
            </a:xfrm>
            <a:custGeom>
              <a:avLst/>
              <a:gdLst>
                <a:gd name="T0" fmla="*/ 0 w 320"/>
                <a:gd name="T1" fmla="*/ 142 h 237"/>
                <a:gd name="T2" fmla="*/ 81 w 320"/>
                <a:gd name="T3" fmla="*/ 154 h 237"/>
                <a:gd name="T4" fmla="*/ 201 w 320"/>
                <a:gd name="T5" fmla="*/ 235 h 237"/>
                <a:gd name="T6" fmla="*/ 317 w 320"/>
                <a:gd name="T7" fmla="*/ 148 h 237"/>
                <a:gd name="T8" fmla="*/ 312 w 320"/>
                <a:gd name="T9" fmla="*/ 147 h 237"/>
                <a:gd name="T10" fmla="*/ 282 w 320"/>
                <a:gd name="T11" fmla="*/ 135 h 237"/>
                <a:gd name="T12" fmla="*/ 256 w 320"/>
                <a:gd name="T13" fmla="*/ 122 h 237"/>
                <a:gd name="T14" fmla="*/ 231 w 320"/>
                <a:gd name="T15" fmla="*/ 112 h 237"/>
                <a:gd name="T16" fmla="*/ 175 w 320"/>
                <a:gd name="T17" fmla="*/ 107 h 237"/>
                <a:gd name="T18" fmla="*/ 117 w 320"/>
                <a:gd name="T19" fmla="*/ 114 h 237"/>
                <a:gd name="T20" fmla="*/ 173 w 320"/>
                <a:gd name="T21" fmla="*/ 95 h 237"/>
                <a:gd name="T22" fmla="*/ 234 w 320"/>
                <a:gd name="T23" fmla="*/ 90 h 237"/>
                <a:gd name="T24" fmla="*/ 266 w 320"/>
                <a:gd name="T25" fmla="*/ 95 h 237"/>
                <a:gd name="T26" fmla="*/ 294 w 320"/>
                <a:gd name="T27" fmla="*/ 103 h 237"/>
                <a:gd name="T28" fmla="*/ 320 w 320"/>
                <a:gd name="T29" fmla="*/ 108 h 237"/>
                <a:gd name="T30" fmla="*/ 191 w 320"/>
                <a:gd name="T31" fmla="*/ 3 h 237"/>
                <a:gd name="T32" fmla="*/ 0 w 320"/>
                <a:gd name="T33" fmla="*/ 14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0" h="237">
                  <a:moveTo>
                    <a:pt x="0" y="142"/>
                  </a:moveTo>
                  <a:cubicBezTo>
                    <a:pt x="0" y="142"/>
                    <a:pt x="34" y="128"/>
                    <a:pt x="81" y="154"/>
                  </a:cubicBezTo>
                  <a:cubicBezTo>
                    <a:pt x="136" y="183"/>
                    <a:pt x="148" y="231"/>
                    <a:pt x="201" y="235"/>
                  </a:cubicBezTo>
                  <a:cubicBezTo>
                    <a:pt x="253" y="237"/>
                    <a:pt x="296" y="181"/>
                    <a:pt x="317" y="148"/>
                  </a:cubicBezTo>
                  <a:cubicBezTo>
                    <a:pt x="315" y="148"/>
                    <a:pt x="314" y="148"/>
                    <a:pt x="312" y="147"/>
                  </a:cubicBezTo>
                  <a:cubicBezTo>
                    <a:pt x="301" y="144"/>
                    <a:pt x="291" y="139"/>
                    <a:pt x="282" y="135"/>
                  </a:cubicBezTo>
                  <a:cubicBezTo>
                    <a:pt x="273" y="130"/>
                    <a:pt x="265" y="126"/>
                    <a:pt x="256" y="122"/>
                  </a:cubicBezTo>
                  <a:cubicBezTo>
                    <a:pt x="248" y="118"/>
                    <a:pt x="240" y="114"/>
                    <a:pt x="231" y="112"/>
                  </a:cubicBezTo>
                  <a:cubicBezTo>
                    <a:pt x="213" y="107"/>
                    <a:pt x="194" y="106"/>
                    <a:pt x="175" y="107"/>
                  </a:cubicBezTo>
                  <a:cubicBezTo>
                    <a:pt x="155" y="107"/>
                    <a:pt x="136" y="110"/>
                    <a:pt x="117" y="114"/>
                  </a:cubicBezTo>
                  <a:cubicBezTo>
                    <a:pt x="135" y="106"/>
                    <a:pt x="154" y="100"/>
                    <a:pt x="173" y="95"/>
                  </a:cubicBezTo>
                  <a:cubicBezTo>
                    <a:pt x="193" y="91"/>
                    <a:pt x="213" y="88"/>
                    <a:pt x="234" y="90"/>
                  </a:cubicBezTo>
                  <a:cubicBezTo>
                    <a:pt x="245" y="90"/>
                    <a:pt x="256" y="92"/>
                    <a:pt x="266" y="95"/>
                  </a:cubicBezTo>
                  <a:cubicBezTo>
                    <a:pt x="276" y="98"/>
                    <a:pt x="285" y="101"/>
                    <a:pt x="294" y="103"/>
                  </a:cubicBezTo>
                  <a:cubicBezTo>
                    <a:pt x="303" y="106"/>
                    <a:pt x="312" y="108"/>
                    <a:pt x="320" y="108"/>
                  </a:cubicBezTo>
                  <a:cubicBezTo>
                    <a:pt x="301" y="73"/>
                    <a:pt x="254" y="0"/>
                    <a:pt x="191" y="3"/>
                  </a:cubicBezTo>
                  <a:cubicBezTo>
                    <a:pt x="93" y="6"/>
                    <a:pt x="0" y="142"/>
                    <a:pt x="0" y="14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Freeform 8">
              <a:extLst>
                <a:ext uri="{FF2B5EF4-FFF2-40B4-BE49-F238E27FC236}">
                  <a16:creationId xmlns:a16="http://schemas.microsoft.com/office/drawing/2014/main" id="{9E27C6ED-9E20-205B-2BC0-F54977098A70}"/>
                </a:ext>
              </a:extLst>
            </p:cNvPr>
            <p:cNvSpPr>
              <a:spLocks/>
            </p:cNvSpPr>
            <p:nvPr/>
          </p:nvSpPr>
          <p:spPr bwMode="auto">
            <a:xfrm>
              <a:off x="1128263" y="5432557"/>
              <a:ext cx="724940" cy="741231"/>
            </a:xfrm>
            <a:custGeom>
              <a:avLst/>
              <a:gdLst>
                <a:gd name="T0" fmla="*/ 35 w 277"/>
                <a:gd name="T1" fmla="*/ 283 h 283"/>
                <a:gd name="T2" fmla="*/ 99 w 277"/>
                <a:gd name="T3" fmla="*/ 231 h 283"/>
                <a:gd name="T4" fmla="*/ 240 w 277"/>
                <a:gd name="T5" fmla="*/ 199 h 283"/>
                <a:gd name="T6" fmla="*/ 256 w 277"/>
                <a:gd name="T7" fmla="*/ 56 h 283"/>
                <a:gd name="T8" fmla="*/ 252 w 277"/>
                <a:gd name="T9" fmla="*/ 59 h 283"/>
                <a:gd name="T10" fmla="*/ 223 w 277"/>
                <a:gd name="T11" fmla="*/ 72 h 283"/>
                <a:gd name="T12" fmla="*/ 195 w 277"/>
                <a:gd name="T13" fmla="*/ 82 h 283"/>
                <a:gd name="T14" fmla="*/ 171 w 277"/>
                <a:gd name="T15" fmla="*/ 94 h 283"/>
                <a:gd name="T16" fmla="*/ 128 w 277"/>
                <a:gd name="T17" fmla="*/ 131 h 283"/>
                <a:gd name="T18" fmla="*/ 94 w 277"/>
                <a:gd name="T19" fmla="*/ 178 h 283"/>
                <a:gd name="T20" fmla="*/ 119 w 277"/>
                <a:gd name="T21" fmla="*/ 124 h 283"/>
                <a:gd name="T22" fmla="*/ 157 w 277"/>
                <a:gd name="T23" fmla="*/ 76 h 283"/>
                <a:gd name="T24" fmla="*/ 182 w 277"/>
                <a:gd name="T25" fmla="*/ 57 h 283"/>
                <a:gd name="T26" fmla="*/ 208 w 277"/>
                <a:gd name="T27" fmla="*/ 41 h 283"/>
                <a:gd name="T28" fmla="*/ 229 w 277"/>
                <a:gd name="T29" fmla="*/ 26 h 283"/>
                <a:gd name="T30" fmla="*/ 64 w 277"/>
                <a:gd name="T31" fmla="*/ 48 h 283"/>
                <a:gd name="T32" fmla="*/ 35 w 277"/>
                <a:gd name="T33"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83">
                  <a:moveTo>
                    <a:pt x="35" y="283"/>
                  </a:moveTo>
                  <a:cubicBezTo>
                    <a:pt x="35" y="283"/>
                    <a:pt x="48" y="248"/>
                    <a:pt x="99" y="231"/>
                  </a:cubicBezTo>
                  <a:cubicBezTo>
                    <a:pt x="158" y="212"/>
                    <a:pt x="201" y="236"/>
                    <a:pt x="240" y="199"/>
                  </a:cubicBezTo>
                  <a:cubicBezTo>
                    <a:pt x="277" y="164"/>
                    <a:pt x="266" y="93"/>
                    <a:pt x="256" y="56"/>
                  </a:cubicBezTo>
                  <a:cubicBezTo>
                    <a:pt x="255" y="57"/>
                    <a:pt x="254" y="58"/>
                    <a:pt x="252" y="59"/>
                  </a:cubicBezTo>
                  <a:cubicBezTo>
                    <a:pt x="242" y="64"/>
                    <a:pt x="232" y="68"/>
                    <a:pt x="223" y="72"/>
                  </a:cubicBezTo>
                  <a:cubicBezTo>
                    <a:pt x="213" y="76"/>
                    <a:pt x="204" y="79"/>
                    <a:pt x="195" y="82"/>
                  </a:cubicBezTo>
                  <a:cubicBezTo>
                    <a:pt x="187" y="85"/>
                    <a:pt x="179" y="89"/>
                    <a:pt x="171" y="94"/>
                  </a:cubicBezTo>
                  <a:cubicBezTo>
                    <a:pt x="155" y="104"/>
                    <a:pt x="141" y="116"/>
                    <a:pt x="128" y="131"/>
                  </a:cubicBezTo>
                  <a:cubicBezTo>
                    <a:pt x="116" y="145"/>
                    <a:pt x="104" y="162"/>
                    <a:pt x="94" y="178"/>
                  </a:cubicBezTo>
                  <a:cubicBezTo>
                    <a:pt x="101" y="160"/>
                    <a:pt x="109" y="142"/>
                    <a:pt x="119" y="124"/>
                  </a:cubicBezTo>
                  <a:cubicBezTo>
                    <a:pt x="129" y="107"/>
                    <a:pt x="141" y="90"/>
                    <a:pt x="157" y="76"/>
                  </a:cubicBezTo>
                  <a:cubicBezTo>
                    <a:pt x="165" y="69"/>
                    <a:pt x="174" y="62"/>
                    <a:pt x="182" y="57"/>
                  </a:cubicBezTo>
                  <a:cubicBezTo>
                    <a:pt x="191" y="51"/>
                    <a:pt x="200" y="46"/>
                    <a:pt x="208" y="41"/>
                  </a:cubicBezTo>
                  <a:cubicBezTo>
                    <a:pt x="216" y="37"/>
                    <a:pt x="223" y="32"/>
                    <a:pt x="229" y="26"/>
                  </a:cubicBezTo>
                  <a:cubicBezTo>
                    <a:pt x="191" y="16"/>
                    <a:pt x="106" y="0"/>
                    <a:pt x="64" y="48"/>
                  </a:cubicBezTo>
                  <a:cubicBezTo>
                    <a:pt x="0" y="121"/>
                    <a:pt x="35" y="283"/>
                    <a:pt x="35" y="28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6" name="Freeform 5">
            <a:extLst>
              <a:ext uri="{FF2B5EF4-FFF2-40B4-BE49-F238E27FC236}">
                <a16:creationId xmlns:a16="http://schemas.microsoft.com/office/drawing/2014/main" id="{005C16BD-6F5C-4BFB-862D-09814016FF11}"/>
              </a:ext>
            </a:extLst>
          </p:cNvPr>
          <p:cNvSpPr>
            <a:spLocks/>
          </p:cNvSpPr>
          <p:nvPr/>
        </p:nvSpPr>
        <p:spPr bwMode="auto">
          <a:xfrm>
            <a:off x="2520149" y="2712027"/>
            <a:ext cx="8546145" cy="3034973"/>
          </a:xfrm>
          <a:custGeom>
            <a:avLst/>
            <a:gdLst>
              <a:gd name="T0" fmla="*/ 2684 w 3266"/>
              <a:gd name="T1" fmla="*/ 1159 h 1159"/>
              <a:gd name="T2" fmla="*/ 26 w 3266"/>
              <a:gd name="T3" fmla="*/ 1159 h 1159"/>
              <a:gd name="T4" fmla="*/ 0 w 3266"/>
              <a:gd name="T5" fmla="*/ 1133 h 1159"/>
              <a:gd name="T6" fmla="*/ 26 w 3266"/>
              <a:gd name="T7" fmla="*/ 1107 h 1159"/>
              <a:gd name="T8" fmla="*/ 2684 w 3266"/>
              <a:gd name="T9" fmla="*/ 1107 h 1159"/>
              <a:gd name="T10" fmla="*/ 3213 w 3266"/>
              <a:gd name="T11" fmla="*/ 577 h 1159"/>
              <a:gd name="T12" fmla="*/ 3213 w 3266"/>
              <a:gd name="T13" fmla="*/ 26 h 1159"/>
              <a:gd name="T14" fmla="*/ 3239 w 3266"/>
              <a:gd name="T15" fmla="*/ 0 h 1159"/>
              <a:gd name="T16" fmla="*/ 3266 w 3266"/>
              <a:gd name="T17" fmla="*/ 26 h 1159"/>
              <a:gd name="T18" fmla="*/ 3266 w 3266"/>
              <a:gd name="T19" fmla="*/ 577 h 1159"/>
              <a:gd name="T20" fmla="*/ 2684 w 3266"/>
              <a:gd name="T21" fmla="*/ 1159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6" h="1159">
                <a:moveTo>
                  <a:pt x="2684" y="1159"/>
                </a:moveTo>
                <a:cubicBezTo>
                  <a:pt x="26" y="1159"/>
                  <a:pt x="26" y="1159"/>
                  <a:pt x="26" y="1159"/>
                </a:cubicBezTo>
                <a:cubicBezTo>
                  <a:pt x="12" y="1159"/>
                  <a:pt x="0" y="1147"/>
                  <a:pt x="0" y="1133"/>
                </a:cubicBezTo>
                <a:cubicBezTo>
                  <a:pt x="0" y="1119"/>
                  <a:pt x="12" y="1107"/>
                  <a:pt x="26" y="1107"/>
                </a:cubicBezTo>
                <a:cubicBezTo>
                  <a:pt x="2684" y="1107"/>
                  <a:pt x="2684" y="1107"/>
                  <a:pt x="2684" y="1107"/>
                </a:cubicBezTo>
                <a:cubicBezTo>
                  <a:pt x="2976" y="1107"/>
                  <a:pt x="3213" y="869"/>
                  <a:pt x="3213" y="577"/>
                </a:cubicBezTo>
                <a:cubicBezTo>
                  <a:pt x="3213" y="26"/>
                  <a:pt x="3213" y="26"/>
                  <a:pt x="3213" y="26"/>
                </a:cubicBezTo>
                <a:cubicBezTo>
                  <a:pt x="3213" y="11"/>
                  <a:pt x="3225" y="0"/>
                  <a:pt x="3239" y="0"/>
                </a:cubicBezTo>
                <a:cubicBezTo>
                  <a:pt x="3254" y="0"/>
                  <a:pt x="3266" y="11"/>
                  <a:pt x="3266" y="26"/>
                </a:cubicBezTo>
                <a:cubicBezTo>
                  <a:pt x="3266" y="577"/>
                  <a:pt x="3266" y="577"/>
                  <a:pt x="3266" y="577"/>
                </a:cubicBezTo>
                <a:cubicBezTo>
                  <a:pt x="3266" y="898"/>
                  <a:pt x="3004" y="1159"/>
                  <a:pt x="2684" y="115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nvGrpSpPr>
          <p:cNvPr id="7" name="Grupo 3">
            <a:extLst>
              <a:ext uri="{FF2B5EF4-FFF2-40B4-BE49-F238E27FC236}">
                <a16:creationId xmlns:a16="http://schemas.microsoft.com/office/drawing/2014/main" id="{8BC427F0-547E-FABF-0333-5F9E17F60058}"/>
              </a:ext>
            </a:extLst>
          </p:cNvPr>
          <p:cNvGrpSpPr/>
          <p:nvPr/>
        </p:nvGrpSpPr>
        <p:grpSpPr>
          <a:xfrm>
            <a:off x="10194524" y="885830"/>
            <a:ext cx="1630707" cy="1826197"/>
            <a:chOff x="9218267" y="447577"/>
            <a:chExt cx="1630707" cy="1826197"/>
          </a:xfrm>
        </p:grpSpPr>
        <p:sp>
          <p:nvSpPr>
            <p:cNvPr id="8" name="Freeform 9">
              <a:extLst>
                <a:ext uri="{FF2B5EF4-FFF2-40B4-BE49-F238E27FC236}">
                  <a16:creationId xmlns:a16="http://schemas.microsoft.com/office/drawing/2014/main" id="{1BC03343-F1A0-ABC1-B90A-F21C8A7F8D58}"/>
                </a:ext>
              </a:extLst>
            </p:cNvPr>
            <p:cNvSpPr>
              <a:spLocks/>
            </p:cNvSpPr>
            <p:nvPr/>
          </p:nvSpPr>
          <p:spPr bwMode="auto">
            <a:xfrm>
              <a:off x="9553857" y="447577"/>
              <a:ext cx="143359" cy="669551"/>
            </a:xfrm>
            <a:custGeom>
              <a:avLst/>
              <a:gdLst>
                <a:gd name="T0" fmla="*/ 27 w 55"/>
                <a:gd name="T1" fmla="*/ 256 h 256"/>
                <a:gd name="T2" fmla="*/ 0 w 55"/>
                <a:gd name="T3" fmla="*/ 228 h 256"/>
                <a:gd name="T4" fmla="*/ 0 w 55"/>
                <a:gd name="T5" fmla="*/ 28 h 256"/>
                <a:gd name="T6" fmla="*/ 27 w 55"/>
                <a:gd name="T7" fmla="*/ 0 h 256"/>
                <a:gd name="T8" fmla="*/ 55 w 55"/>
                <a:gd name="T9" fmla="*/ 28 h 256"/>
                <a:gd name="T10" fmla="*/ 55 w 55"/>
                <a:gd name="T11" fmla="*/ 228 h 256"/>
                <a:gd name="T12" fmla="*/ 27 w 55"/>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55" h="256">
                  <a:moveTo>
                    <a:pt x="27" y="256"/>
                  </a:moveTo>
                  <a:cubicBezTo>
                    <a:pt x="12" y="256"/>
                    <a:pt x="0" y="243"/>
                    <a:pt x="0" y="228"/>
                  </a:cubicBezTo>
                  <a:cubicBezTo>
                    <a:pt x="0" y="28"/>
                    <a:pt x="0" y="28"/>
                    <a:pt x="0" y="28"/>
                  </a:cubicBezTo>
                  <a:cubicBezTo>
                    <a:pt x="0" y="13"/>
                    <a:pt x="12" y="0"/>
                    <a:pt x="27" y="0"/>
                  </a:cubicBezTo>
                  <a:cubicBezTo>
                    <a:pt x="43" y="0"/>
                    <a:pt x="55" y="13"/>
                    <a:pt x="55" y="28"/>
                  </a:cubicBezTo>
                  <a:cubicBezTo>
                    <a:pt x="55" y="228"/>
                    <a:pt x="55" y="228"/>
                    <a:pt x="55" y="228"/>
                  </a:cubicBezTo>
                  <a:cubicBezTo>
                    <a:pt x="55" y="243"/>
                    <a:pt x="43" y="256"/>
                    <a:pt x="27" y="25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10">
              <a:extLst>
                <a:ext uri="{FF2B5EF4-FFF2-40B4-BE49-F238E27FC236}">
                  <a16:creationId xmlns:a16="http://schemas.microsoft.com/office/drawing/2014/main" id="{DB6B6602-8898-556B-FE20-5F6F6BBE00EB}"/>
                </a:ext>
              </a:extLst>
            </p:cNvPr>
            <p:cNvSpPr>
              <a:spLocks/>
            </p:cNvSpPr>
            <p:nvPr/>
          </p:nvSpPr>
          <p:spPr bwMode="auto">
            <a:xfrm>
              <a:off x="10370025" y="447577"/>
              <a:ext cx="143359" cy="669551"/>
            </a:xfrm>
            <a:custGeom>
              <a:avLst/>
              <a:gdLst>
                <a:gd name="T0" fmla="*/ 28 w 55"/>
                <a:gd name="T1" fmla="*/ 256 h 256"/>
                <a:gd name="T2" fmla="*/ 0 w 55"/>
                <a:gd name="T3" fmla="*/ 228 h 256"/>
                <a:gd name="T4" fmla="*/ 0 w 55"/>
                <a:gd name="T5" fmla="*/ 28 h 256"/>
                <a:gd name="T6" fmla="*/ 28 w 55"/>
                <a:gd name="T7" fmla="*/ 0 h 256"/>
                <a:gd name="T8" fmla="*/ 55 w 55"/>
                <a:gd name="T9" fmla="*/ 28 h 256"/>
                <a:gd name="T10" fmla="*/ 55 w 55"/>
                <a:gd name="T11" fmla="*/ 228 h 256"/>
                <a:gd name="T12" fmla="*/ 28 w 55"/>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55" h="256">
                  <a:moveTo>
                    <a:pt x="28" y="256"/>
                  </a:moveTo>
                  <a:cubicBezTo>
                    <a:pt x="12" y="256"/>
                    <a:pt x="0" y="243"/>
                    <a:pt x="0" y="228"/>
                  </a:cubicBezTo>
                  <a:cubicBezTo>
                    <a:pt x="0" y="28"/>
                    <a:pt x="0" y="28"/>
                    <a:pt x="0" y="28"/>
                  </a:cubicBezTo>
                  <a:cubicBezTo>
                    <a:pt x="0" y="13"/>
                    <a:pt x="12" y="0"/>
                    <a:pt x="28" y="0"/>
                  </a:cubicBezTo>
                  <a:cubicBezTo>
                    <a:pt x="43" y="0"/>
                    <a:pt x="55" y="13"/>
                    <a:pt x="55" y="28"/>
                  </a:cubicBezTo>
                  <a:cubicBezTo>
                    <a:pt x="55" y="228"/>
                    <a:pt x="55" y="228"/>
                    <a:pt x="55" y="228"/>
                  </a:cubicBezTo>
                  <a:cubicBezTo>
                    <a:pt x="55" y="243"/>
                    <a:pt x="43" y="256"/>
                    <a:pt x="28" y="25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11">
              <a:extLst>
                <a:ext uri="{FF2B5EF4-FFF2-40B4-BE49-F238E27FC236}">
                  <a16:creationId xmlns:a16="http://schemas.microsoft.com/office/drawing/2014/main" id="{5DD86BA8-8858-D558-05C9-BC02B7805885}"/>
                </a:ext>
              </a:extLst>
            </p:cNvPr>
            <p:cNvSpPr>
              <a:spLocks/>
            </p:cNvSpPr>
            <p:nvPr/>
          </p:nvSpPr>
          <p:spPr bwMode="auto">
            <a:xfrm>
              <a:off x="9218267" y="1043820"/>
              <a:ext cx="1630707" cy="1229954"/>
            </a:xfrm>
            <a:custGeom>
              <a:avLst/>
              <a:gdLst>
                <a:gd name="T0" fmla="*/ 623 w 623"/>
                <a:gd name="T1" fmla="*/ 229 h 470"/>
                <a:gd name="T2" fmla="*/ 623 w 623"/>
                <a:gd name="T3" fmla="*/ 25 h 470"/>
                <a:gd name="T4" fmla="*/ 598 w 623"/>
                <a:gd name="T5" fmla="*/ 0 h 470"/>
                <a:gd name="T6" fmla="*/ 25 w 623"/>
                <a:gd name="T7" fmla="*/ 0 h 470"/>
                <a:gd name="T8" fmla="*/ 0 w 623"/>
                <a:gd name="T9" fmla="*/ 25 h 470"/>
                <a:gd name="T10" fmla="*/ 0 w 623"/>
                <a:gd name="T11" fmla="*/ 229 h 470"/>
                <a:gd name="T12" fmla="*/ 23 w 623"/>
                <a:gd name="T13" fmla="*/ 254 h 470"/>
                <a:gd name="T14" fmla="*/ 217 w 623"/>
                <a:gd name="T15" fmla="*/ 447 h 470"/>
                <a:gd name="T16" fmla="*/ 242 w 623"/>
                <a:gd name="T17" fmla="*/ 470 h 470"/>
                <a:gd name="T18" fmla="*/ 381 w 623"/>
                <a:gd name="T19" fmla="*/ 470 h 470"/>
                <a:gd name="T20" fmla="*/ 406 w 623"/>
                <a:gd name="T21" fmla="*/ 447 h 470"/>
                <a:gd name="T22" fmla="*/ 600 w 623"/>
                <a:gd name="T23" fmla="*/ 254 h 470"/>
                <a:gd name="T24" fmla="*/ 623 w 623"/>
                <a:gd name="T25" fmla="*/ 22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3" h="470">
                  <a:moveTo>
                    <a:pt x="623" y="229"/>
                  </a:moveTo>
                  <a:cubicBezTo>
                    <a:pt x="623" y="25"/>
                    <a:pt x="623" y="25"/>
                    <a:pt x="623" y="25"/>
                  </a:cubicBezTo>
                  <a:cubicBezTo>
                    <a:pt x="623" y="11"/>
                    <a:pt x="611" y="0"/>
                    <a:pt x="598" y="0"/>
                  </a:cubicBezTo>
                  <a:cubicBezTo>
                    <a:pt x="25" y="0"/>
                    <a:pt x="25" y="0"/>
                    <a:pt x="25" y="0"/>
                  </a:cubicBezTo>
                  <a:cubicBezTo>
                    <a:pt x="12" y="0"/>
                    <a:pt x="0" y="11"/>
                    <a:pt x="0" y="25"/>
                  </a:cubicBezTo>
                  <a:cubicBezTo>
                    <a:pt x="0" y="229"/>
                    <a:pt x="0" y="229"/>
                    <a:pt x="0" y="229"/>
                  </a:cubicBezTo>
                  <a:cubicBezTo>
                    <a:pt x="0" y="242"/>
                    <a:pt x="10" y="252"/>
                    <a:pt x="23" y="254"/>
                  </a:cubicBezTo>
                  <a:cubicBezTo>
                    <a:pt x="125" y="264"/>
                    <a:pt x="206" y="345"/>
                    <a:pt x="217" y="447"/>
                  </a:cubicBezTo>
                  <a:cubicBezTo>
                    <a:pt x="218" y="460"/>
                    <a:pt x="229" y="470"/>
                    <a:pt x="242" y="470"/>
                  </a:cubicBezTo>
                  <a:cubicBezTo>
                    <a:pt x="381" y="470"/>
                    <a:pt x="381" y="470"/>
                    <a:pt x="381" y="470"/>
                  </a:cubicBezTo>
                  <a:cubicBezTo>
                    <a:pt x="394" y="470"/>
                    <a:pt x="405" y="460"/>
                    <a:pt x="406" y="447"/>
                  </a:cubicBezTo>
                  <a:cubicBezTo>
                    <a:pt x="417" y="345"/>
                    <a:pt x="498" y="264"/>
                    <a:pt x="600" y="254"/>
                  </a:cubicBezTo>
                  <a:cubicBezTo>
                    <a:pt x="613" y="252"/>
                    <a:pt x="623" y="242"/>
                    <a:pt x="623" y="22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111" name="Grupo 1">
            <a:extLst>
              <a:ext uri="{FF2B5EF4-FFF2-40B4-BE49-F238E27FC236}">
                <a16:creationId xmlns:a16="http://schemas.microsoft.com/office/drawing/2014/main" id="{95427B56-F899-96B9-D768-111DF6F6ABAA}"/>
              </a:ext>
            </a:extLst>
          </p:cNvPr>
          <p:cNvGrpSpPr/>
          <p:nvPr/>
        </p:nvGrpSpPr>
        <p:grpSpPr>
          <a:xfrm>
            <a:off x="194050" y="267855"/>
            <a:ext cx="1747154" cy="1614475"/>
            <a:chOff x="977900" y="744537"/>
            <a:chExt cx="4591051" cy="4124324"/>
          </a:xfrm>
        </p:grpSpPr>
        <p:sp>
          <p:nvSpPr>
            <p:cNvPr id="2112" name="Freeform 6">
              <a:extLst>
                <a:ext uri="{FF2B5EF4-FFF2-40B4-BE49-F238E27FC236}">
                  <a16:creationId xmlns:a16="http://schemas.microsoft.com/office/drawing/2014/main" id="{1098CA0A-8C2E-85A6-33D7-DF23B23B24B7}"/>
                </a:ext>
              </a:extLst>
            </p:cNvPr>
            <p:cNvSpPr>
              <a:spLocks/>
            </p:cNvSpPr>
            <p:nvPr/>
          </p:nvSpPr>
          <p:spPr bwMode="auto">
            <a:xfrm>
              <a:off x="2573338" y="3009900"/>
              <a:ext cx="339725" cy="460375"/>
            </a:xfrm>
            <a:custGeom>
              <a:avLst/>
              <a:gdLst>
                <a:gd name="T0" fmla="*/ 52 w 126"/>
                <a:gd name="T1" fmla="*/ 0 h 171"/>
                <a:gd name="T2" fmla="*/ 46 w 126"/>
                <a:gd name="T3" fmla="*/ 43 h 171"/>
                <a:gd name="T4" fmla="*/ 2 w 126"/>
                <a:gd name="T5" fmla="*/ 107 h 171"/>
                <a:gd name="T6" fmla="*/ 47 w 126"/>
                <a:gd name="T7" fmla="*/ 169 h 171"/>
                <a:gd name="T8" fmla="*/ 48 w 126"/>
                <a:gd name="T9" fmla="*/ 167 h 171"/>
                <a:gd name="T10" fmla="*/ 54 w 126"/>
                <a:gd name="T11" fmla="*/ 151 h 171"/>
                <a:gd name="T12" fmla="*/ 62 w 126"/>
                <a:gd name="T13" fmla="*/ 137 h 171"/>
                <a:gd name="T14" fmla="*/ 67 w 126"/>
                <a:gd name="T15" fmla="*/ 123 h 171"/>
                <a:gd name="T16" fmla="*/ 70 w 126"/>
                <a:gd name="T17" fmla="*/ 93 h 171"/>
                <a:gd name="T18" fmla="*/ 67 w 126"/>
                <a:gd name="T19" fmla="*/ 62 h 171"/>
                <a:gd name="T20" fmla="*/ 76 w 126"/>
                <a:gd name="T21" fmla="*/ 93 h 171"/>
                <a:gd name="T22" fmla="*/ 79 w 126"/>
                <a:gd name="T23" fmla="*/ 125 h 171"/>
                <a:gd name="T24" fmla="*/ 76 w 126"/>
                <a:gd name="T25" fmla="*/ 142 h 171"/>
                <a:gd name="T26" fmla="*/ 71 w 126"/>
                <a:gd name="T27" fmla="*/ 157 h 171"/>
                <a:gd name="T28" fmla="*/ 68 w 126"/>
                <a:gd name="T29" fmla="*/ 171 h 171"/>
                <a:gd name="T30" fmla="*/ 126 w 126"/>
                <a:gd name="T31" fmla="*/ 103 h 171"/>
                <a:gd name="T32" fmla="*/ 52 w 126"/>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171">
                  <a:moveTo>
                    <a:pt x="52" y="0"/>
                  </a:moveTo>
                  <a:cubicBezTo>
                    <a:pt x="52" y="0"/>
                    <a:pt x="60" y="18"/>
                    <a:pt x="46" y="43"/>
                  </a:cubicBezTo>
                  <a:cubicBezTo>
                    <a:pt x="29" y="72"/>
                    <a:pt x="4" y="78"/>
                    <a:pt x="2" y="107"/>
                  </a:cubicBezTo>
                  <a:cubicBezTo>
                    <a:pt x="0" y="134"/>
                    <a:pt x="30" y="158"/>
                    <a:pt x="47" y="169"/>
                  </a:cubicBezTo>
                  <a:cubicBezTo>
                    <a:pt x="47" y="168"/>
                    <a:pt x="47" y="167"/>
                    <a:pt x="48" y="167"/>
                  </a:cubicBezTo>
                  <a:cubicBezTo>
                    <a:pt x="49" y="161"/>
                    <a:pt x="52" y="155"/>
                    <a:pt x="54" y="151"/>
                  </a:cubicBezTo>
                  <a:cubicBezTo>
                    <a:pt x="57" y="146"/>
                    <a:pt x="59" y="141"/>
                    <a:pt x="62" y="137"/>
                  </a:cubicBezTo>
                  <a:cubicBezTo>
                    <a:pt x="64" y="132"/>
                    <a:pt x="66" y="128"/>
                    <a:pt x="67" y="123"/>
                  </a:cubicBezTo>
                  <a:cubicBezTo>
                    <a:pt x="70" y="114"/>
                    <a:pt x="70" y="104"/>
                    <a:pt x="70" y="93"/>
                  </a:cubicBezTo>
                  <a:cubicBezTo>
                    <a:pt x="70" y="83"/>
                    <a:pt x="69" y="73"/>
                    <a:pt x="67" y="62"/>
                  </a:cubicBezTo>
                  <a:cubicBezTo>
                    <a:pt x="71" y="72"/>
                    <a:pt x="74" y="82"/>
                    <a:pt x="76" y="93"/>
                  </a:cubicBezTo>
                  <a:cubicBezTo>
                    <a:pt x="79" y="103"/>
                    <a:pt x="80" y="114"/>
                    <a:pt x="79" y="125"/>
                  </a:cubicBezTo>
                  <a:cubicBezTo>
                    <a:pt x="78" y="131"/>
                    <a:pt x="77" y="137"/>
                    <a:pt x="76" y="142"/>
                  </a:cubicBezTo>
                  <a:cubicBezTo>
                    <a:pt x="74" y="147"/>
                    <a:pt x="73" y="152"/>
                    <a:pt x="71" y="157"/>
                  </a:cubicBezTo>
                  <a:cubicBezTo>
                    <a:pt x="70" y="162"/>
                    <a:pt x="69" y="167"/>
                    <a:pt x="68" y="171"/>
                  </a:cubicBezTo>
                  <a:cubicBezTo>
                    <a:pt x="87" y="161"/>
                    <a:pt x="126" y="137"/>
                    <a:pt x="126" y="103"/>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3" name="Freeform 7">
              <a:extLst>
                <a:ext uri="{FF2B5EF4-FFF2-40B4-BE49-F238E27FC236}">
                  <a16:creationId xmlns:a16="http://schemas.microsoft.com/office/drawing/2014/main" id="{88F50056-1BE2-79C6-201B-2BF4303F8E86}"/>
                </a:ext>
              </a:extLst>
            </p:cNvPr>
            <p:cNvSpPr>
              <a:spLocks/>
            </p:cNvSpPr>
            <p:nvPr/>
          </p:nvSpPr>
          <p:spPr bwMode="auto">
            <a:xfrm>
              <a:off x="3929063" y="4406899"/>
              <a:ext cx="381000" cy="461962"/>
            </a:xfrm>
            <a:custGeom>
              <a:avLst/>
              <a:gdLst>
                <a:gd name="T0" fmla="*/ 82 w 141"/>
                <a:gd name="T1" fmla="*/ 0 h 171"/>
                <a:gd name="T2" fmla="*/ 66 w 141"/>
                <a:gd name="T3" fmla="*/ 41 h 171"/>
                <a:gd name="T4" fmla="*/ 8 w 141"/>
                <a:gd name="T5" fmla="*/ 93 h 171"/>
                <a:gd name="T6" fmla="*/ 38 w 141"/>
                <a:gd name="T7" fmla="*/ 164 h 171"/>
                <a:gd name="T8" fmla="*/ 39 w 141"/>
                <a:gd name="T9" fmla="*/ 162 h 171"/>
                <a:gd name="T10" fmla="*/ 49 w 141"/>
                <a:gd name="T11" fmla="*/ 148 h 171"/>
                <a:gd name="T12" fmla="*/ 60 w 141"/>
                <a:gd name="T13" fmla="*/ 136 h 171"/>
                <a:gd name="T14" fmla="*/ 68 w 141"/>
                <a:gd name="T15" fmla="*/ 124 h 171"/>
                <a:gd name="T16" fmla="*/ 78 w 141"/>
                <a:gd name="T17" fmla="*/ 96 h 171"/>
                <a:gd name="T18" fmla="*/ 82 w 141"/>
                <a:gd name="T19" fmla="*/ 65 h 171"/>
                <a:gd name="T20" fmla="*/ 84 w 141"/>
                <a:gd name="T21" fmla="*/ 96 h 171"/>
                <a:gd name="T22" fmla="*/ 79 w 141"/>
                <a:gd name="T23" fmla="*/ 129 h 171"/>
                <a:gd name="T24" fmla="*/ 72 w 141"/>
                <a:gd name="T25" fmla="*/ 144 h 171"/>
                <a:gd name="T26" fmla="*/ 64 w 141"/>
                <a:gd name="T27" fmla="*/ 158 h 171"/>
                <a:gd name="T28" fmla="*/ 58 w 141"/>
                <a:gd name="T29" fmla="*/ 171 h 171"/>
                <a:gd name="T30" fmla="*/ 130 w 141"/>
                <a:gd name="T31" fmla="*/ 118 h 171"/>
                <a:gd name="T32" fmla="*/ 82 w 141"/>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171">
                  <a:moveTo>
                    <a:pt x="82" y="0"/>
                  </a:moveTo>
                  <a:cubicBezTo>
                    <a:pt x="82" y="0"/>
                    <a:pt x="85" y="20"/>
                    <a:pt x="66" y="41"/>
                  </a:cubicBezTo>
                  <a:cubicBezTo>
                    <a:pt x="43" y="66"/>
                    <a:pt x="17" y="66"/>
                    <a:pt x="8" y="93"/>
                  </a:cubicBezTo>
                  <a:cubicBezTo>
                    <a:pt x="0" y="119"/>
                    <a:pt x="24" y="149"/>
                    <a:pt x="38" y="164"/>
                  </a:cubicBezTo>
                  <a:cubicBezTo>
                    <a:pt x="38" y="163"/>
                    <a:pt x="39" y="162"/>
                    <a:pt x="39" y="162"/>
                  </a:cubicBezTo>
                  <a:cubicBezTo>
                    <a:pt x="42" y="156"/>
                    <a:pt x="46" y="152"/>
                    <a:pt x="49" y="148"/>
                  </a:cubicBezTo>
                  <a:cubicBezTo>
                    <a:pt x="53" y="144"/>
                    <a:pt x="56" y="140"/>
                    <a:pt x="60" y="136"/>
                  </a:cubicBezTo>
                  <a:cubicBezTo>
                    <a:pt x="63" y="132"/>
                    <a:pt x="65" y="128"/>
                    <a:pt x="68" y="124"/>
                  </a:cubicBezTo>
                  <a:cubicBezTo>
                    <a:pt x="73" y="116"/>
                    <a:pt x="76" y="106"/>
                    <a:pt x="78" y="96"/>
                  </a:cubicBezTo>
                  <a:cubicBezTo>
                    <a:pt x="80" y="86"/>
                    <a:pt x="81" y="75"/>
                    <a:pt x="82" y="65"/>
                  </a:cubicBezTo>
                  <a:cubicBezTo>
                    <a:pt x="83" y="75"/>
                    <a:pt x="84" y="86"/>
                    <a:pt x="84" y="96"/>
                  </a:cubicBezTo>
                  <a:cubicBezTo>
                    <a:pt x="84" y="107"/>
                    <a:pt x="83" y="118"/>
                    <a:pt x="79" y="129"/>
                  </a:cubicBezTo>
                  <a:cubicBezTo>
                    <a:pt x="77" y="134"/>
                    <a:pt x="75" y="140"/>
                    <a:pt x="72" y="144"/>
                  </a:cubicBezTo>
                  <a:cubicBezTo>
                    <a:pt x="69" y="149"/>
                    <a:pt x="67" y="154"/>
                    <a:pt x="64" y="158"/>
                  </a:cubicBezTo>
                  <a:cubicBezTo>
                    <a:pt x="62" y="163"/>
                    <a:pt x="60" y="167"/>
                    <a:pt x="58" y="171"/>
                  </a:cubicBezTo>
                  <a:cubicBezTo>
                    <a:pt x="79" y="166"/>
                    <a:pt x="123" y="151"/>
                    <a:pt x="130" y="118"/>
                  </a:cubicBezTo>
                  <a:cubicBezTo>
                    <a:pt x="141" y="67"/>
                    <a:pt x="82" y="0"/>
                    <a:pt x="8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4" name="Freeform 8">
              <a:extLst>
                <a:ext uri="{FF2B5EF4-FFF2-40B4-BE49-F238E27FC236}">
                  <a16:creationId xmlns:a16="http://schemas.microsoft.com/office/drawing/2014/main" id="{B029F42D-7625-27DA-0D47-21F88FF29E62}"/>
                </a:ext>
              </a:extLst>
            </p:cNvPr>
            <p:cNvSpPr>
              <a:spLocks/>
            </p:cNvSpPr>
            <p:nvPr/>
          </p:nvSpPr>
          <p:spPr bwMode="auto">
            <a:xfrm>
              <a:off x="1436688" y="2116137"/>
              <a:ext cx="342900" cy="463550"/>
            </a:xfrm>
            <a:custGeom>
              <a:avLst/>
              <a:gdLst>
                <a:gd name="T0" fmla="*/ 52 w 127"/>
                <a:gd name="T1" fmla="*/ 0 h 172"/>
                <a:gd name="T2" fmla="*/ 46 w 127"/>
                <a:gd name="T3" fmla="*/ 44 h 172"/>
                <a:gd name="T4" fmla="*/ 2 w 127"/>
                <a:gd name="T5" fmla="*/ 108 h 172"/>
                <a:gd name="T6" fmla="*/ 47 w 127"/>
                <a:gd name="T7" fmla="*/ 170 h 172"/>
                <a:gd name="T8" fmla="*/ 48 w 127"/>
                <a:gd name="T9" fmla="*/ 167 h 172"/>
                <a:gd name="T10" fmla="*/ 54 w 127"/>
                <a:gd name="T11" fmla="*/ 151 h 172"/>
                <a:gd name="T12" fmla="*/ 62 w 127"/>
                <a:gd name="T13" fmla="*/ 137 h 172"/>
                <a:gd name="T14" fmla="*/ 67 w 127"/>
                <a:gd name="T15" fmla="*/ 124 h 172"/>
                <a:gd name="T16" fmla="*/ 70 w 127"/>
                <a:gd name="T17" fmla="*/ 94 h 172"/>
                <a:gd name="T18" fmla="*/ 67 w 127"/>
                <a:gd name="T19" fmla="*/ 63 h 172"/>
                <a:gd name="T20" fmla="*/ 76 w 127"/>
                <a:gd name="T21" fmla="*/ 93 h 172"/>
                <a:gd name="T22" fmla="*/ 79 w 127"/>
                <a:gd name="T23" fmla="*/ 126 h 172"/>
                <a:gd name="T24" fmla="*/ 76 w 127"/>
                <a:gd name="T25" fmla="*/ 143 h 172"/>
                <a:gd name="T26" fmla="*/ 71 w 127"/>
                <a:gd name="T27" fmla="*/ 158 h 172"/>
                <a:gd name="T28" fmla="*/ 68 w 127"/>
                <a:gd name="T29" fmla="*/ 172 h 172"/>
                <a:gd name="T30" fmla="*/ 126 w 127"/>
                <a:gd name="T31" fmla="*/ 104 h 172"/>
                <a:gd name="T32" fmla="*/ 52 w 127"/>
                <a:gd name="T3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2">
                  <a:moveTo>
                    <a:pt x="52" y="0"/>
                  </a:moveTo>
                  <a:cubicBezTo>
                    <a:pt x="52" y="0"/>
                    <a:pt x="60" y="19"/>
                    <a:pt x="46" y="44"/>
                  </a:cubicBezTo>
                  <a:cubicBezTo>
                    <a:pt x="29" y="73"/>
                    <a:pt x="4" y="79"/>
                    <a:pt x="2" y="108"/>
                  </a:cubicBezTo>
                  <a:cubicBezTo>
                    <a:pt x="0" y="135"/>
                    <a:pt x="30" y="159"/>
                    <a:pt x="47" y="170"/>
                  </a:cubicBezTo>
                  <a:cubicBezTo>
                    <a:pt x="47" y="169"/>
                    <a:pt x="47" y="168"/>
                    <a:pt x="48" y="167"/>
                  </a:cubicBezTo>
                  <a:cubicBezTo>
                    <a:pt x="49" y="161"/>
                    <a:pt x="52" y="156"/>
                    <a:pt x="54" y="151"/>
                  </a:cubicBezTo>
                  <a:cubicBezTo>
                    <a:pt x="57" y="146"/>
                    <a:pt x="59" y="142"/>
                    <a:pt x="62" y="137"/>
                  </a:cubicBezTo>
                  <a:cubicBezTo>
                    <a:pt x="64" y="133"/>
                    <a:pt x="66" y="129"/>
                    <a:pt x="67" y="124"/>
                  </a:cubicBezTo>
                  <a:cubicBezTo>
                    <a:pt x="70" y="114"/>
                    <a:pt x="70" y="104"/>
                    <a:pt x="70" y="94"/>
                  </a:cubicBezTo>
                  <a:cubicBezTo>
                    <a:pt x="70" y="84"/>
                    <a:pt x="69" y="73"/>
                    <a:pt x="67" y="63"/>
                  </a:cubicBezTo>
                  <a:cubicBezTo>
                    <a:pt x="71" y="73"/>
                    <a:pt x="74" y="83"/>
                    <a:pt x="76" y="93"/>
                  </a:cubicBezTo>
                  <a:cubicBezTo>
                    <a:pt x="79" y="104"/>
                    <a:pt x="80" y="115"/>
                    <a:pt x="79" y="126"/>
                  </a:cubicBezTo>
                  <a:cubicBezTo>
                    <a:pt x="78" y="132"/>
                    <a:pt x="77" y="137"/>
                    <a:pt x="76" y="143"/>
                  </a:cubicBezTo>
                  <a:cubicBezTo>
                    <a:pt x="74" y="148"/>
                    <a:pt x="73" y="153"/>
                    <a:pt x="71" y="158"/>
                  </a:cubicBezTo>
                  <a:cubicBezTo>
                    <a:pt x="70" y="163"/>
                    <a:pt x="69" y="167"/>
                    <a:pt x="68" y="172"/>
                  </a:cubicBezTo>
                  <a:cubicBezTo>
                    <a:pt x="87" y="162"/>
                    <a:pt x="127" y="137"/>
                    <a:pt x="126" y="104"/>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5" name="Freeform 9">
              <a:extLst>
                <a:ext uri="{FF2B5EF4-FFF2-40B4-BE49-F238E27FC236}">
                  <a16:creationId xmlns:a16="http://schemas.microsoft.com/office/drawing/2014/main" id="{80A990E8-5EC4-6C4A-800A-AB3141CDDE8C}"/>
                </a:ext>
              </a:extLst>
            </p:cNvPr>
            <p:cNvSpPr>
              <a:spLocks/>
            </p:cNvSpPr>
            <p:nvPr/>
          </p:nvSpPr>
          <p:spPr bwMode="auto">
            <a:xfrm>
              <a:off x="2022475" y="2795587"/>
              <a:ext cx="444500" cy="396875"/>
            </a:xfrm>
            <a:custGeom>
              <a:avLst/>
              <a:gdLst>
                <a:gd name="T0" fmla="*/ 0 w 165"/>
                <a:gd name="T1" fmla="*/ 48 h 147"/>
                <a:gd name="T2" fmla="*/ 38 w 165"/>
                <a:gd name="T3" fmla="*/ 71 h 147"/>
                <a:gd name="T4" fmla="*/ 81 w 165"/>
                <a:gd name="T5" fmla="*/ 135 h 147"/>
                <a:gd name="T6" fmla="*/ 156 w 165"/>
                <a:gd name="T7" fmla="*/ 115 h 147"/>
                <a:gd name="T8" fmla="*/ 154 w 165"/>
                <a:gd name="T9" fmla="*/ 114 h 147"/>
                <a:gd name="T10" fmla="*/ 141 w 165"/>
                <a:gd name="T11" fmla="*/ 102 h 147"/>
                <a:gd name="T12" fmla="*/ 131 w 165"/>
                <a:gd name="T13" fmla="*/ 90 h 147"/>
                <a:gd name="T14" fmla="*/ 121 w 165"/>
                <a:gd name="T15" fmla="*/ 80 h 147"/>
                <a:gd name="T16" fmla="*/ 94 w 165"/>
                <a:gd name="T17" fmla="*/ 66 h 147"/>
                <a:gd name="T18" fmla="*/ 64 w 165"/>
                <a:gd name="T19" fmla="*/ 58 h 147"/>
                <a:gd name="T20" fmla="*/ 96 w 165"/>
                <a:gd name="T21" fmla="*/ 60 h 147"/>
                <a:gd name="T22" fmla="*/ 127 w 165"/>
                <a:gd name="T23" fmla="*/ 70 h 147"/>
                <a:gd name="T24" fmla="*/ 141 w 165"/>
                <a:gd name="T25" fmla="*/ 79 h 147"/>
                <a:gd name="T26" fmla="*/ 154 w 165"/>
                <a:gd name="T27" fmla="*/ 89 h 147"/>
                <a:gd name="T28" fmla="*/ 165 w 165"/>
                <a:gd name="T29" fmla="*/ 96 h 147"/>
                <a:gd name="T30" fmla="*/ 123 w 165"/>
                <a:gd name="T31" fmla="*/ 18 h 147"/>
                <a:gd name="T32" fmla="*/ 0 w 165"/>
                <a:gd name="T33"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7">
                  <a:moveTo>
                    <a:pt x="0" y="48"/>
                  </a:moveTo>
                  <a:cubicBezTo>
                    <a:pt x="0" y="48"/>
                    <a:pt x="20" y="48"/>
                    <a:pt x="38" y="71"/>
                  </a:cubicBezTo>
                  <a:cubicBezTo>
                    <a:pt x="59" y="96"/>
                    <a:pt x="55" y="122"/>
                    <a:pt x="81" y="135"/>
                  </a:cubicBezTo>
                  <a:cubicBezTo>
                    <a:pt x="106" y="147"/>
                    <a:pt x="139" y="127"/>
                    <a:pt x="156" y="115"/>
                  </a:cubicBezTo>
                  <a:cubicBezTo>
                    <a:pt x="155" y="115"/>
                    <a:pt x="154" y="114"/>
                    <a:pt x="154" y="114"/>
                  </a:cubicBezTo>
                  <a:cubicBezTo>
                    <a:pt x="149" y="110"/>
                    <a:pt x="145" y="106"/>
                    <a:pt x="141" y="102"/>
                  </a:cubicBezTo>
                  <a:cubicBezTo>
                    <a:pt x="138" y="98"/>
                    <a:pt x="135" y="94"/>
                    <a:pt x="131" y="90"/>
                  </a:cubicBezTo>
                  <a:cubicBezTo>
                    <a:pt x="128" y="86"/>
                    <a:pt x="124" y="83"/>
                    <a:pt x="121" y="80"/>
                  </a:cubicBezTo>
                  <a:cubicBezTo>
                    <a:pt x="113" y="74"/>
                    <a:pt x="104" y="70"/>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9"/>
                  </a:cubicBezTo>
                  <a:cubicBezTo>
                    <a:pt x="158" y="92"/>
                    <a:pt x="162" y="94"/>
                    <a:pt x="165" y="96"/>
                  </a:cubicBezTo>
                  <a:cubicBezTo>
                    <a:pt x="163" y="75"/>
                    <a:pt x="155" y="30"/>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6" name="Freeform 10">
              <a:extLst>
                <a:ext uri="{FF2B5EF4-FFF2-40B4-BE49-F238E27FC236}">
                  <a16:creationId xmlns:a16="http://schemas.microsoft.com/office/drawing/2014/main" id="{D9AB0567-B978-3949-9D10-C1A7340B7E31}"/>
                </a:ext>
              </a:extLst>
            </p:cNvPr>
            <p:cNvSpPr>
              <a:spLocks/>
            </p:cNvSpPr>
            <p:nvPr/>
          </p:nvSpPr>
          <p:spPr bwMode="auto">
            <a:xfrm>
              <a:off x="3781425" y="2135187"/>
              <a:ext cx="396875" cy="444500"/>
            </a:xfrm>
            <a:custGeom>
              <a:avLst/>
              <a:gdLst>
                <a:gd name="T0" fmla="*/ 98 w 147"/>
                <a:gd name="T1" fmla="*/ 0 h 165"/>
                <a:gd name="T2" fmla="*/ 76 w 147"/>
                <a:gd name="T3" fmla="*/ 38 h 165"/>
                <a:gd name="T4" fmla="*/ 12 w 147"/>
                <a:gd name="T5" fmla="*/ 81 h 165"/>
                <a:gd name="T6" fmla="*/ 31 w 147"/>
                <a:gd name="T7" fmla="*/ 155 h 165"/>
                <a:gd name="T8" fmla="*/ 33 w 147"/>
                <a:gd name="T9" fmla="*/ 154 h 165"/>
                <a:gd name="T10" fmla="*/ 45 w 147"/>
                <a:gd name="T11" fmla="*/ 141 h 165"/>
                <a:gd name="T12" fmla="*/ 57 w 147"/>
                <a:gd name="T13" fmla="*/ 131 h 165"/>
                <a:gd name="T14" fmla="*/ 67 w 147"/>
                <a:gd name="T15" fmla="*/ 120 h 165"/>
                <a:gd name="T16" fmla="*/ 81 w 147"/>
                <a:gd name="T17" fmla="*/ 94 h 165"/>
                <a:gd name="T18" fmla="*/ 89 w 147"/>
                <a:gd name="T19" fmla="*/ 64 h 165"/>
                <a:gd name="T20" fmla="*/ 87 w 147"/>
                <a:gd name="T21" fmla="*/ 95 h 165"/>
                <a:gd name="T22" fmla="*/ 77 w 147"/>
                <a:gd name="T23" fmla="*/ 127 h 165"/>
                <a:gd name="T24" fmla="*/ 68 w 147"/>
                <a:gd name="T25" fmla="*/ 141 h 165"/>
                <a:gd name="T26" fmla="*/ 58 w 147"/>
                <a:gd name="T27" fmla="*/ 154 h 165"/>
                <a:gd name="T28" fmla="*/ 50 w 147"/>
                <a:gd name="T29" fmla="*/ 165 h 165"/>
                <a:gd name="T30" fmla="*/ 129 w 147"/>
                <a:gd name="T31" fmla="*/ 123 h 165"/>
                <a:gd name="T32" fmla="*/ 98 w 147"/>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65">
                  <a:moveTo>
                    <a:pt x="98" y="0"/>
                  </a:moveTo>
                  <a:cubicBezTo>
                    <a:pt x="98" y="0"/>
                    <a:pt x="99" y="20"/>
                    <a:pt x="76" y="38"/>
                  </a:cubicBezTo>
                  <a:cubicBezTo>
                    <a:pt x="50" y="59"/>
                    <a:pt x="24" y="55"/>
                    <a:pt x="12" y="81"/>
                  </a:cubicBezTo>
                  <a:cubicBezTo>
                    <a:pt x="0" y="106"/>
                    <a:pt x="19" y="139"/>
                    <a:pt x="31" y="155"/>
                  </a:cubicBezTo>
                  <a:cubicBezTo>
                    <a:pt x="32" y="155"/>
                    <a:pt x="32" y="154"/>
                    <a:pt x="33" y="154"/>
                  </a:cubicBezTo>
                  <a:cubicBezTo>
                    <a:pt x="37" y="149"/>
                    <a:pt x="41" y="145"/>
                    <a:pt x="45" y="141"/>
                  </a:cubicBezTo>
                  <a:cubicBezTo>
                    <a:pt x="49" y="138"/>
                    <a:pt x="53" y="134"/>
                    <a:pt x="57" y="131"/>
                  </a:cubicBezTo>
                  <a:cubicBezTo>
                    <a:pt x="60" y="128"/>
                    <a:pt x="64" y="124"/>
                    <a:pt x="67" y="120"/>
                  </a:cubicBezTo>
                  <a:cubicBezTo>
                    <a:pt x="73" y="113"/>
                    <a:pt x="77" y="103"/>
                    <a:pt x="81" y="94"/>
                  </a:cubicBezTo>
                  <a:cubicBezTo>
                    <a:pt x="84" y="84"/>
                    <a:pt x="87" y="74"/>
                    <a:pt x="89" y="64"/>
                  </a:cubicBezTo>
                  <a:cubicBezTo>
                    <a:pt x="89" y="74"/>
                    <a:pt x="88" y="85"/>
                    <a:pt x="87" y="95"/>
                  </a:cubicBezTo>
                  <a:cubicBezTo>
                    <a:pt x="85" y="106"/>
                    <a:pt x="82" y="116"/>
                    <a:pt x="77" y="127"/>
                  </a:cubicBezTo>
                  <a:cubicBezTo>
                    <a:pt x="74" y="132"/>
                    <a:pt x="71" y="137"/>
                    <a:pt x="68" y="141"/>
                  </a:cubicBezTo>
                  <a:cubicBezTo>
                    <a:pt x="65" y="145"/>
                    <a:pt x="61" y="150"/>
                    <a:pt x="58" y="154"/>
                  </a:cubicBezTo>
                  <a:cubicBezTo>
                    <a:pt x="55" y="157"/>
                    <a:pt x="52" y="161"/>
                    <a:pt x="50" y="165"/>
                  </a:cubicBezTo>
                  <a:cubicBezTo>
                    <a:pt x="72" y="163"/>
                    <a:pt x="117" y="155"/>
                    <a:pt x="129" y="123"/>
                  </a:cubicBezTo>
                  <a:cubicBezTo>
                    <a:pt x="147" y="74"/>
                    <a:pt x="98" y="0"/>
                    <a:pt x="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7" name="Freeform 11">
              <a:extLst>
                <a:ext uri="{FF2B5EF4-FFF2-40B4-BE49-F238E27FC236}">
                  <a16:creationId xmlns:a16="http://schemas.microsoft.com/office/drawing/2014/main" id="{FB453F24-3CB2-D608-F4C4-1901182D2C6B}"/>
                </a:ext>
              </a:extLst>
            </p:cNvPr>
            <p:cNvSpPr>
              <a:spLocks/>
            </p:cNvSpPr>
            <p:nvPr/>
          </p:nvSpPr>
          <p:spPr bwMode="auto">
            <a:xfrm>
              <a:off x="4257675" y="3289300"/>
              <a:ext cx="384175" cy="381000"/>
            </a:xfrm>
            <a:custGeom>
              <a:avLst/>
              <a:gdLst>
                <a:gd name="T0" fmla="*/ 140 w 142"/>
                <a:gd name="T1" fmla="*/ 0 h 141"/>
                <a:gd name="T2" fmla="*/ 101 w 142"/>
                <a:gd name="T3" fmla="*/ 21 h 141"/>
                <a:gd name="T4" fmla="*/ 24 w 142"/>
                <a:gd name="T5" fmla="*/ 24 h 141"/>
                <a:gd name="T6" fmla="*/ 1 w 142"/>
                <a:gd name="T7" fmla="*/ 97 h 141"/>
                <a:gd name="T8" fmla="*/ 3 w 142"/>
                <a:gd name="T9" fmla="*/ 96 h 141"/>
                <a:gd name="T10" fmla="*/ 20 w 142"/>
                <a:gd name="T11" fmla="*/ 92 h 141"/>
                <a:gd name="T12" fmla="*/ 36 w 142"/>
                <a:gd name="T13" fmla="*/ 90 h 141"/>
                <a:gd name="T14" fmla="*/ 50 w 142"/>
                <a:gd name="T15" fmla="*/ 86 h 141"/>
                <a:gd name="T16" fmla="*/ 76 w 142"/>
                <a:gd name="T17" fmla="*/ 71 h 141"/>
                <a:gd name="T18" fmla="*/ 99 w 142"/>
                <a:gd name="T19" fmla="*/ 49 h 141"/>
                <a:gd name="T20" fmla="*/ 80 w 142"/>
                <a:gd name="T21" fmla="*/ 75 h 141"/>
                <a:gd name="T22" fmla="*/ 55 w 142"/>
                <a:gd name="T23" fmla="*/ 97 h 141"/>
                <a:gd name="T24" fmla="*/ 40 w 142"/>
                <a:gd name="T25" fmla="*/ 104 h 141"/>
                <a:gd name="T26" fmla="*/ 25 w 142"/>
                <a:gd name="T27" fmla="*/ 110 h 141"/>
                <a:gd name="T28" fmla="*/ 13 w 142"/>
                <a:gd name="T29" fmla="*/ 116 h 141"/>
                <a:gd name="T30" fmla="*/ 101 w 142"/>
                <a:gd name="T31" fmla="*/ 121 h 141"/>
                <a:gd name="T32" fmla="*/ 140 w 142"/>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2" h="141">
                  <a:moveTo>
                    <a:pt x="140" y="0"/>
                  </a:moveTo>
                  <a:cubicBezTo>
                    <a:pt x="140" y="0"/>
                    <a:pt x="129" y="17"/>
                    <a:pt x="101" y="21"/>
                  </a:cubicBezTo>
                  <a:cubicBezTo>
                    <a:pt x="68" y="25"/>
                    <a:pt x="48" y="8"/>
                    <a:pt x="24" y="24"/>
                  </a:cubicBezTo>
                  <a:cubicBezTo>
                    <a:pt x="1" y="39"/>
                    <a:pt x="0" y="77"/>
                    <a:pt x="1" y="97"/>
                  </a:cubicBezTo>
                  <a:cubicBezTo>
                    <a:pt x="2" y="97"/>
                    <a:pt x="3" y="97"/>
                    <a:pt x="3" y="96"/>
                  </a:cubicBezTo>
                  <a:cubicBezTo>
                    <a:pt x="9" y="94"/>
                    <a:pt x="15" y="93"/>
                    <a:pt x="20" y="92"/>
                  </a:cubicBezTo>
                  <a:cubicBezTo>
                    <a:pt x="26" y="91"/>
                    <a:pt x="31" y="91"/>
                    <a:pt x="36" y="90"/>
                  </a:cubicBezTo>
                  <a:cubicBezTo>
                    <a:pt x="41" y="89"/>
                    <a:pt x="45" y="88"/>
                    <a:pt x="50" y="86"/>
                  </a:cubicBezTo>
                  <a:cubicBezTo>
                    <a:pt x="59" y="82"/>
                    <a:pt x="68" y="77"/>
                    <a:pt x="76" y="71"/>
                  </a:cubicBezTo>
                  <a:cubicBezTo>
                    <a:pt x="84" y="64"/>
                    <a:pt x="91" y="57"/>
                    <a:pt x="99" y="49"/>
                  </a:cubicBezTo>
                  <a:cubicBezTo>
                    <a:pt x="93" y="58"/>
                    <a:pt x="87" y="67"/>
                    <a:pt x="80" y="75"/>
                  </a:cubicBezTo>
                  <a:cubicBezTo>
                    <a:pt x="73" y="83"/>
                    <a:pt x="65" y="91"/>
                    <a:pt x="55" y="97"/>
                  </a:cubicBezTo>
                  <a:cubicBezTo>
                    <a:pt x="51" y="100"/>
                    <a:pt x="45" y="102"/>
                    <a:pt x="40" y="104"/>
                  </a:cubicBezTo>
                  <a:cubicBezTo>
                    <a:pt x="35" y="106"/>
                    <a:pt x="30" y="108"/>
                    <a:pt x="25" y="110"/>
                  </a:cubicBezTo>
                  <a:cubicBezTo>
                    <a:pt x="20" y="112"/>
                    <a:pt x="16" y="113"/>
                    <a:pt x="13" y="116"/>
                  </a:cubicBezTo>
                  <a:cubicBezTo>
                    <a:pt x="32" y="125"/>
                    <a:pt x="75" y="141"/>
                    <a:pt x="101" y="121"/>
                  </a:cubicBezTo>
                  <a:cubicBezTo>
                    <a:pt x="142" y="88"/>
                    <a:pt x="140" y="0"/>
                    <a:pt x="14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8" name="Freeform 12">
              <a:extLst>
                <a:ext uri="{FF2B5EF4-FFF2-40B4-BE49-F238E27FC236}">
                  <a16:creationId xmlns:a16="http://schemas.microsoft.com/office/drawing/2014/main" id="{53A7DBAB-F1A1-1C18-75A5-4EE83C6AD71D}"/>
                </a:ext>
              </a:extLst>
            </p:cNvPr>
            <p:cNvSpPr>
              <a:spLocks/>
            </p:cNvSpPr>
            <p:nvPr/>
          </p:nvSpPr>
          <p:spPr bwMode="auto">
            <a:xfrm>
              <a:off x="4205288" y="2270125"/>
              <a:ext cx="393700" cy="398462"/>
            </a:xfrm>
            <a:custGeom>
              <a:avLst/>
              <a:gdLst>
                <a:gd name="T0" fmla="*/ 134 w 146"/>
                <a:gd name="T1" fmla="*/ 0 h 148"/>
                <a:gd name="T2" fmla="*/ 97 w 146"/>
                <a:gd name="T3" fmla="*/ 25 h 148"/>
                <a:gd name="T4" fmla="*/ 21 w 146"/>
                <a:gd name="T5" fmla="*/ 37 h 148"/>
                <a:gd name="T6" fmla="*/ 8 w 146"/>
                <a:gd name="T7" fmla="*/ 113 h 148"/>
                <a:gd name="T8" fmla="*/ 10 w 146"/>
                <a:gd name="T9" fmla="*/ 112 h 148"/>
                <a:gd name="T10" fmla="*/ 26 w 146"/>
                <a:gd name="T11" fmla="*/ 106 h 148"/>
                <a:gd name="T12" fmla="*/ 41 w 146"/>
                <a:gd name="T13" fmla="*/ 101 h 148"/>
                <a:gd name="T14" fmla="*/ 54 w 146"/>
                <a:gd name="T15" fmla="*/ 96 h 148"/>
                <a:gd name="T16" fmla="*/ 78 w 146"/>
                <a:gd name="T17" fmla="*/ 78 h 148"/>
                <a:gd name="T18" fmla="*/ 98 w 146"/>
                <a:gd name="T19" fmla="*/ 54 h 148"/>
                <a:gd name="T20" fmla="*/ 83 w 146"/>
                <a:gd name="T21" fmla="*/ 81 h 148"/>
                <a:gd name="T22" fmla="*/ 61 w 146"/>
                <a:gd name="T23" fmla="*/ 106 h 148"/>
                <a:gd name="T24" fmla="*/ 47 w 146"/>
                <a:gd name="T25" fmla="*/ 115 h 148"/>
                <a:gd name="T26" fmla="*/ 33 w 146"/>
                <a:gd name="T27" fmla="*/ 122 h 148"/>
                <a:gd name="T28" fmla="*/ 21 w 146"/>
                <a:gd name="T29" fmla="*/ 130 h 148"/>
                <a:gd name="T30" fmla="*/ 110 w 146"/>
                <a:gd name="T31" fmla="*/ 124 h 148"/>
                <a:gd name="T32" fmla="*/ 134 w 14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8">
                  <a:moveTo>
                    <a:pt x="134" y="0"/>
                  </a:moveTo>
                  <a:cubicBezTo>
                    <a:pt x="134" y="0"/>
                    <a:pt x="125" y="18"/>
                    <a:pt x="97" y="25"/>
                  </a:cubicBezTo>
                  <a:cubicBezTo>
                    <a:pt x="65" y="33"/>
                    <a:pt x="43" y="19"/>
                    <a:pt x="21" y="37"/>
                  </a:cubicBezTo>
                  <a:cubicBezTo>
                    <a:pt x="0" y="55"/>
                    <a:pt x="4" y="93"/>
                    <a:pt x="8" y="113"/>
                  </a:cubicBezTo>
                  <a:cubicBezTo>
                    <a:pt x="8" y="113"/>
                    <a:pt x="9" y="112"/>
                    <a:pt x="10" y="112"/>
                  </a:cubicBezTo>
                  <a:cubicBezTo>
                    <a:pt x="15" y="109"/>
                    <a:pt x="21" y="107"/>
                    <a:pt x="26" y="106"/>
                  </a:cubicBezTo>
                  <a:cubicBezTo>
                    <a:pt x="31" y="104"/>
                    <a:pt x="36" y="103"/>
                    <a:pt x="41" y="101"/>
                  </a:cubicBezTo>
                  <a:cubicBezTo>
                    <a:pt x="46" y="100"/>
                    <a:pt x="50" y="98"/>
                    <a:pt x="54" y="96"/>
                  </a:cubicBezTo>
                  <a:cubicBezTo>
                    <a:pt x="63" y="91"/>
                    <a:pt x="71" y="85"/>
                    <a:pt x="78" y="78"/>
                  </a:cubicBezTo>
                  <a:cubicBezTo>
                    <a:pt x="86" y="70"/>
                    <a:pt x="92" y="62"/>
                    <a:pt x="98" y="54"/>
                  </a:cubicBezTo>
                  <a:cubicBezTo>
                    <a:pt x="94" y="63"/>
                    <a:pt x="89" y="72"/>
                    <a:pt x="83" y="81"/>
                  </a:cubicBezTo>
                  <a:cubicBezTo>
                    <a:pt x="77" y="90"/>
                    <a:pt x="70" y="99"/>
                    <a:pt x="61" y="106"/>
                  </a:cubicBezTo>
                  <a:cubicBezTo>
                    <a:pt x="57" y="109"/>
                    <a:pt x="52" y="113"/>
                    <a:pt x="47" y="115"/>
                  </a:cubicBezTo>
                  <a:cubicBezTo>
                    <a:pt x="42" y="118"/>
                    <a:pt x="37" y="120"/>
                    <a:pt x="33" y="122"/>
                  </a:cubicBezTo>
                  <a:cubicBezTo>
                    <a:pt x="28" y="125"/>
                    <a:pt x="24" y="127"/>
                    <a:pt x="21" y="130"/>
                  </a:cubicBezTo>
                  <a:cubicBezTo>
                    <a:pt x="41" y="137"/>
                    <a:pt x="86" y="148"/>
                    <a:pt x="110" y="124"/>
                  </a:cubicBezTo>
                  <a:cubicBezTo>
                    <a:pt x="146"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9" name="Freeform 13">
              <a:extLst>
                <a:ext uri="{FF2B5EF4-FFF2-40B4-BE49-F238E27FC236}">
                  <a16:creationId xmlns:a16="http://schemas.microsoft.com/office/drawing/2014/main" id="{322A94BD-6EE4-D8F6-4D96-92D39F4FB09D}"/>
                </a:ext>
              </a:extLst>
            </p:cNvPr>
            <p:cNvSpPr>
              <a:spLocks/>
            </p:cNvSpPr>
            <p:nvPr/>
          </p:nvSpPr>
          <p:spPr bwMode="auto">
            <a:xfrm>
              <a:off x="2778125" y="750887"/>
              <a:ext cx="366713" cy="425450"/>
            </a:xfrm>
            <a:custGeom>
              <a:avLst/>
              <a:gdLst>
                <a:gd name="T0" fmla="*/ 14 w 136"/>
                <a:gd name="T1" fmla="*/ 0 h 158"/>
                <a:gd name="T2" fmla="*/ 25 w 136"/>
                <a:gd name="T3" fmla="*/ 43 h 158"/>
                <a:gd name="T4" fmla="*/ 10 w 136"/>
                <a:gd name="T5" fmla="*/ 119 h 158"/>
                <a:gd name="T6" fmla="*/ 76 w 136"/>
                <a:gd name="T7" fmla="*/ 158 h 158"/>
                <a:gd name="T8" fmla="*/ 75 w 136"/>
                <a:gd name="T9" fmla="*/ 156 h 158"/>
                <a:gd name="T10" fmla="*/ 75 w 136"/>
                <a:gd name="T11" fmla="*/ 138 h 158"/>
                <a:gd name="T12" fmla="*/ 76 w 136"/>
                <a:gd name="T13" fmla="*/ 123 h 158"/>
                <a:gd name="T14" fmla="*/ 76 w 136"/>
                <a:gd name="T15" fmla="*/ 108 h 158"/>
                <a:gd name="T16" fmla="*/ 67 w 136"/>
                <a:gd name="T17" fmla="*/ 79 h 158"/>
                <a:gd name="T18" fmla="*/ 52 w 136"/>
                <a:gd name="T19" fmla="*/ 52 h 158"/>
                <a:gd name="T20" fmla="*/ 73 w 136"/>
                <a:gd name="T21" fmla="*/ 76 h 158"/>
                <a:gd name="T22" fmla="*/ 88 w 136"/>
                <a:gd name="T23" fmla="*/ 105 h 158"/>
                <a:gd name="T24" fmla="*/ 92 w 136"/>
                <a:gd name="T25" fmla="*/ 122 h 158"/>
                <a:gd name="T26" fmla="*/ 93 w 136"/>
                <a:gd name="T27" fmla="*/ 138 h 158"/>
                <a:gd name="T28" fmla="*/ 96 w 136"/>
                <a:gd name="T29" fmla="*/ 151 h 158"/>
                <a:gd name="T30" fmla="*/ 122 w 136"/>
                <a:gd name="T31" fmla="*/ 66 h 158"/>
                <a:gd name="T32" fmla="*/ 14 w 136"/>
                <a:gd name="T3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58">
                  <a:moveTo>
                    <a:pt x="14" y="0"/>
                  </a:moveTo>
                  <a:cubicBezTo>
                    <a:pt x="14" y="0"/>
                    <a:pt x="28" y="14"/>
                    <a:pt x="25" y="43"/>
                  </a:cubicBezTo>
                  <a:cubicBezTo>
                    <a:pt x="22" y="76"/>
                    <a:pt x="0" y="92"/>
                    <a:pt x="10" y="119"/>
                  </a:cubicBezTo>
                  <a:cubicBezTo>
                    <a:pt x="19" y="145"/>
                    <a:pt x="56" y="155"/>
                    <a:pt x="76" y="158"/>
                  </a:cubicBezTo>
                  <a:cubicBezTo>
                    <a:pt x="76" y="157"/>
                    <a:pt x="75" y="156"/>
                    <a:pt x="75" y="156"/>
                  </a:cubicBezTo>
                  <a:cubicBezTo>
                    <a:pt x="75" y="149"/>
                    <a:pt x="75" y="144"/>
                    <a:pt x="75" y="138"/>
                  </a:cubicBezTo>
                  <a:cubicBezTo>
                    <a:pt x="76" y="133"/>
                    <a:pt x="76" y="128"/>
                    <a:pt x="76" y="123"/>
                  </a:cubicBezTo>
                  <a:cubicBezTo>
                    <a:pt x="77" y="118"/>
                    <a:pt x="77" y="113"/>
                    <a:pt x="76" y="108"/>
                  </a:cubicBezTo>
                  <a:cubicBezTo>
                    <a:pt x="75" y="98"/>
                    <a:pt x="72" y="89"/>
                    <a:pt x="67" y="79"/>
                  </a:cubicBezTo>
                  <a:cubicBezTo>
                    <a:pt x="63" y="70"/>
                    <a:pt x="58" y="61"/>
                    <a:pt x="52" y="52"/>
                  </a:cubicBezTo>
                  <a:cubicBezTo>
                    <a:pt x="59" y="60"/>
                    <a:pt x="66" y="68"/>
                    <a:pt x="73" y="76"/>
                  </a:cubicBezTo>
                  <a:cubicBezTo>
                    <a:pt x="79" y="85"/>
                    <a:pt x="84" y="95"/>
                    <a:pt x="88" y="105"/>
                  </a:cubicBezTo>
                  <a:cubicBezTo>
                    <a:pt x="90" y="111"/>
                    <a:pt x="91" y="116"/>
                    <a:pt x="92" y="122"/>
                  </a:cubicBezTo>
                  <a:cubicBezTo>
                    <a:pt x="92" y="127"/>
                    <a:pt x="93" y="133"/>
                    <a:pt x="93" y="138"/>
                  </a:cubicBezTo>
                  <a:cubicBezTo>
                    <a:pt x="94" y="143"/>
                    <a:pt x="95" y="147"/>
                    <a:pt x="96" y="151"/>
                  </a:cubicBezTo>
                  <a:cubicBezTo>
                    <a:pt x="110" y="135"/>
                    <a:pt x="136" y="97"/>
                    <a:pt x="122" y="66"/>
                  </a:cubicBezTo>
                  <a:cubicBezTo>
                    <a:pt x="100" y="19"/>
                    <a:pt x="14" y="0"/>
                    <a:pt x="1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0" name="Freeform 14">
              <a:extLst>
                <a:ext uri="{FF2B5EF4-FFF2-40B4-BE49-F238E27FC236}">
                  <a16:creationId xmlns:a16="http://schemas.microsoft.com/office/drawing/2014/main" id="{2E45FFAD-2D3B-5E1A-0FD9-D9ADB8C685C6}"/>
                </a:ext>
              </a:extLst>
            </p:cNvPr>
            <p:cNvSpPr>
              <a:spLocks/>
            </p:cNvSpPr>
            <p:nvPr/>
          </p:nvSpPr>
          <p:spPr bwMode="auto">
            <a:xfrm>
              <a:off x="4194175" y="2782887"/>
              <a:ext cx="366713" cy="431800"/>
            </a:xfrm>
            <a:custGeom>
              <a:avLst/>
              <a:gdLst>
                <a:gd name="T0" fmla="*/ 119 w 136"/>
                <a:gd name="T1" fmla="*/ 160 h 160"/>
                <a:gd name="T2" fmla="*/ 109 w 136"/>
                <a:gd name="T3" fmla="*/ 117 h 160"/>
                <a:gd name="T4" fmla="*/ 128 w 136"/>
                <a:gd name="T5" fmla="*/ 42 h 160"/>
                <a:gd name="T6" fmla="*/ 63 w 136"/>
                <a:gd name="T7" fmla="*/ 0 h 160"/>
                <a:gd name="T8" fmla="*/ 63 w 136"/>
                <a:gd name="T9" fmla="*/ 2 h 160"/>
                <a:gd name="T10" fmla="*/ 63 w 136"/>
                <a:gd name="T11" fmla="*/ 20 h 160"/>
                <a:gd name="T12" fmla="*/ 61 w 136"/>
                <a:gd name="T13" fmla="*/ 35 h 160"/>
                <a:gd name="T14" fmla="*/ 61 w 136"/>
                <a:gd name="T15" fmla="*/ 50 h 160"/>
                <a:gd name="T16" fmla="*/ 68 w 136"/>
                <a:gd name="T17" fmla="*/ 79 h 160"/>
                <a:gd name="T18" fmla="*/ 83 w 136"/>
                <a:gd name="T19" fmla="*/ 107 h 160"/>
                <a:gd name="T20" fmla="*/ 63 w 136"/>
                <a:gd name="T21" fmla="*/ 82 h 160"/>
                <a:gd name="T22" fmla="*/ 49 w 136"/>
                <a:gd name="T23" fmla="*/ 52 h 160"/>
                <a:gd name="T24" fmla="*/ 46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5"/>
                    <a:pt x="109" y="117"/>
                  </a:cubicBezTo>
                  <a:cubicBezTo>
                    <a:pt x="114" y="84"/>
                    <a:pt x="136" y="69"/>
                    <a:pt x="128" y="42"/>
                  </a:cubicBezTo>
                  <a:cubicBezTo>
                    <a:pt x="119" y="15"/>
                    <a:pt x="83" y="4"/>
                    <a:pt x="63" y="0"/>
                  </a:cubicBezTo>
                  <a:cubicBezTo>
                    <a:pt x="63" y="1"/>
                    <a:pt x="63" y="2"/>
                    <a:pt x="63" y="2"/>
                  </a:cubicBezTo>
                  <a:cubicBezTo>
                    <a:pt x="64" y="9"/>
                    <a:pt x="63" y="14"/>
                    <a:pt x="63" y="20"/>
                  </a:cubicBezTo>
                  <a:cubicBezTo>
                    <a:pt x="62" y="25"/>
                    <a:pt x="61" y="30"/>
                    <a:pt x="61" y="35"/>
                  </a:cubicBezTo>
                  <a:cubicBezTo>
                    <a:pt x="60" y="40"/>
                    <a:pt x="60" y="45"/>
                    <a:pt x="61" y="50"/>
                  </a:cubicBezTo>
                  <a:cubicBezTo>
                    <a:pt x="62" y="60"/>
                    <a:pt x="65" y="69"/>
                    <a:pt x="68" y="79"/>
                  </a:cubicBezTo>
                  <a:cubicBezTo>
                    <a:pt x="72" y="88"/>
                    <a:pt x="77" y="98"/>
                    <a:pt x="83" y="107"/>
                  </a:cubicBezTo>
                  <a:cubicBezTo>
                    <a:pt x="76" y="99"/>
                    <a:pt x="69" y="91"/>
                    <a:pt x="63" y="82"/>
                  </a:cubicBezTo>
                  <a:cubicBezTo>
                    <a:pt x="57" y="73"/>
                    <a:pt x="52" y="63"/>
                    <a:pt x="49" y="52"/>
                  </a:cubicBezTo>
                  <a:cubicBezTo>
                    <a:pt x="47" y="47"/>
                    <a:pt x="46" y="41"/>
                    <a:pt x="46" y="36"/>
                  </a:cubicBezTo>
                  <a:cubicBezTo>
                    <a:pt x="45" y="30"/>
                    <a:pt x="45"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1" name="Freeform 15">
              <a:extLst>
                <a:ext uri="{FF2B5EF4-FFF2-40B4-BE49-F238E27FC236}">
                  <a16:creationId xmlns:a16="http://schemas.microsoft.com/office/drawing/2014/main" id="{3ED9A73D-753C-2586-AE7D-E1029E9C8912}"/>
                </a:ext>
              </a:extLst>
            </p:cNvPr>
            <p:cNvSpPr>
              <a:spLocks/>
            </p:cNvSpPr>
            <p:nvPr/>
          </p:nvSpPr>
          <p:spPr bwMode="auto">
            <a:xfrm>
              <a:off x="5067300" y="3322637"/>
              <a:ext cx="366713" cy="431800"/>
            </a:xfrm>
            <a:custGeom>
              <a:avLst/>
              <a:gdLst>
                <a:gd name="T0" fmla="*/ 119 w 136"/>
                <a:gd name="T1" fmla="*/ 160 h 160"/>
                <a:gd name="T2" fmla="*/ 109 w 136"/>
                <a:gd name="T3" fmla="*/ 117 h 160"/>
                <a:gd name="T4" fmla="*/ 127 w 136"/>
                <a:gd name="T5" fmla="*/ 42 h 160"/>
                <a:gd name="T6" fmla="*/ 63 w 136"/>
                <a:gd name="T7" fmla="*/ 0 h 160"/>
                <a:gd name="T8" fmla="*/ 63 w 136"/>
                <a:gd name="T9" fmla="*/ 2 h 160"/>
                <a:gd name="T10" fmla="*/ 62 w 136"/>
                <a:gd name="T11" fmla="*/ 20 h 160"/>
                <a:gd name="T12" fmla="*/ 61 w 136"/>
                <a:gd name="T13" fmla="*/ 35 h 160"/>
                <a:gd name="T14" fmla="*/ 60 w 136"/>
                <a:gd name="T15" fmla="*/ 50 h 160"/>
                <a:gd name="T16" fmla="*/ 68 w 136"/>
                <a:gd name="T17" fmla="*/ 79 h 160"/>
                <a:gd name="T18" fmla="*/ 82 w 136"/>
                <a:gd name="T19" fmla="*/ 107 h 160"/>
                <a:gd name="T20" fmla="*/ 63 w 136"/>
                <a:gd name="T21" fmla="*/ 82 h 160"/>
                <a:gd name="T22" fmla="*/ 49 w 136"/>
                <a:gd name="T23" fmla="*/ 52 h 160"/>
                <a:gd name="T24" fmla="*/ 45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5"/>
                    <a:pt x="109" y="117"/>
                  </a:cubicBezTo>
                  <a:cubicBezTo>
                    <a:pt x="114" y="84"/>
                    <a:pt x="136" y="69"/>
                    <a:pt x="127" y="42"/>
                  </a:cubicBezTo>
                  <a:cubicBezTo>
                    <a:pt x="119" y="15"/>
                    <a:pt x="83" y="4"/>
                    <a:pt x="63" y="0"/>
                  </a:cubicBezTo>
                  <a:cubicBezTo>
                    <a:pt x="63" y="1"/>
                    <a:pt x="63" y="2"/>
                    <a:pt x="63" y="2"/>
                  </a:cubicBezTo>
                  <a:cubicBezTo>
                    <a:pt x="63" y="9"/>
                    <a:pt x="63" y="14"/>
                    <a:pt x="62" y="20"/>
                  </a:cubicBezTo>
                  <a:cubicBezTo>
                    <a:pt x="62" y="25"/>
                    <a:pt x="61" y="30"/>
                    <a:pt x="61" y="35"/>
                  </a:cubicBezTo>
                  <a:cubicBezTo>
                    <a:pt x="60" y="40"/>
                    <a:pt x="60" y="45"/>
                    <a:pt x="60" y="50"/>
                  </a:cubicBezTo>
                  <a:cubicBezTo>
                    <a:pt x="61" y="60"/>
                    <a:pt x="64" y="70"/>
                    <a:pt x="68" y="79"/>
                  </a:cubicBezTo>
                  <a:cubicBezTo>
                    <a:pt x="72" y="89"/>
                    <a:pt x="77" y="98"/>
                    <a:pt x="82" y="107"/>
                  </a:cubicBezTo>
                  <a:cubicBezTo>
                    <a:pt x="75" y="99"/>
                    <a:pt x="69" y="91"/>
                    <a:pt x="63" y="82"/>
                  </a:cubicBezTo>
                  <a:cubicBezTo>
                    <a:pt x="57" y="73"/>
                    <a:pt x="52" y="63"/>
                    <a:pt x="49" y="52"/>
                  </a:cubicBezTo>
                  <a:cubicBezTo>
                    <a:pt x="47" y="47"/>
                    <a:pt x="46" y="41"/>
                    <a:pt x="45" y="36"/>
                  </a:cubicBezTo>
                  <a:cubicBezTo>
                    <a:pt x="45" y="30"/>
                    <a:pt x="45"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2" name="Freeform 16">
              <a:extLst>
                <a:ext uri="{FF2B5EF4-FFF2-40B4-BE49-F238E27FC236}">
                  <a16:creationId xmlns:a16="http://schemas.microsoft.com/office/drawing/2014/main" id="{E6BF1AE9-FB28-611A-59C0-D22BB721C457}"/>
                </a:ext>
              </a:extLst>
            </p:cNvPr>
            <p:cNvSpPr>
              <a:spLocks/>
            </p:cNvSpPr>
            <p:nvPr/>
          </p:nvSpPr>
          <p:spPr bwMode="auto">
            <a:xfrm>
              <a:off x="3713163" y="3114675"/>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4 w 146"/>
                <a:gd name="T21" fmla="*/ 66 h 147"/>
                <a:gd name="T22" fmla="*/ 86 w 146"/>
                <a:gd name="T23" fmla="*/ 42 h 147"/>
                <a:gd name="T24" fmla="*/ 100 w 146"/>
                <a:gd name="T25" fmla="*/ 33 h 147"/>
                <a:gd name="T26" fmla="*/ 114 w 146"/>
                <a:gd name="T27" fmla="*/ 26 h 147"/>
                <a:gd name="T28" fmla="*/ 126 w 146"/>
                <a:gd name="T29" fmla="*/ 19 h 147"/>
                <a:gd name="T30" fmla="*/ 37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1" y="115"/>
                    <a:pt x="102" y="129"/>
                    <a:pt x="125" y="111"/>
                  </a:cubicBezTo>
                  <a:cubicBezTo>
                    <a:pt x="146" y="94"/>
                    <a:pt x="143" y="56"/>
                    <a:pt x="139" y="36"/>
                  </a:cubicBezTo>
                  <a:cubicBezTo>
                    <a:pt x="139" y="36"/>
                    <a:pt x="138" y="37"/>
                    <a:pt x="137" y="37"/>
                  </a:cubicBezTo>
                  <a:cubicBezTo>
                    <a:pt x="132" y="40"/>
                    <a:pt x="126" y="41"/>
                    <a:pt x="121" y="43"/>
                  </a:cubicBezTo>
                  <a:cubicBezTo>
                    <a:pt x="116" y="44"/>
                    <a:pt x="111" y="46"/>
                    <a:pt x="106" y="47"/>
                  </a:cubicBezTo>
                  <a:cubicBezTo>
                    <a:pt x="101" y="49"/>
                    <a:pt x="97" y="50"/>
                    <a:pt x="92" y="52"/>
                  </a:cubicBezTo>
                  <a:cubicBezTo>
                    <a:pt x="84" y="57"/>
                    <a:pt x="76" y="63"/>
                    <a:pt x="68" y="70"/>
                  </a:cubicBezTo>
                  <a:cubicBezTo>
                    <a:pt x="61" y="78"/>
                    <a:pt x="54" y="86"/>
                    <a:pt x="48" y="94"/>
                  </a:cubicBezTo>
                  <a:cubicBezTo>
                    <a:pt x="52" y="85"/>
                    <a:pt x="58" y="75"/>
                    <a:pt x="64" y="66"/>
                  </a:cubicBezTo>
                  <a:cubicBezTo>
                    <a:pt x="70" y="58"/>
                    <a:pt x="77" y="49"/>
                    <a:pt x="86" y="42"/>
                  </a:cubicBezTo>
                  <a:cubicBezTo>
                    <a:pt x="90" y="39"/>
                    <a:pt x="95" y="36"/>
                    <a:pt x="100" y="33"/>
                  </a:cubicBezTo>
                  <a:cubicBezTo>
                    <a:pt x="105" y="31"/>
                    <a:pt x="110" y="28"/>
                    <a:pt x="114" y="26"/>
                  </a:cubicBezTo>
                  <a:cubicBezTo>
                    <a:pt x="119" y="24"/>
                    <a:pt x="123" y="21"/>
                    <a:pt x="126" y="19"/>
                  </a:cubicBezTo>
                  <a:cubicBezTo>
                    <a:pt x="106" y="12"/>
                    <a:pt x="62" y="0"/>
                    <a:pt x="37"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3" name="Freeform 17">
              <a:extLst>
                <a:ext uri="{FF2B5EF4-FFF2-40B4-BE49-F238E27FC236}">
                  <a16:creationId xmlns:a16="http://schemas.microsoft.com/office/drawing/2014/main" id="{6A6F8E95-F4EE-309D-AF63-EA7B4E585431}"/>
                </a:ext>
              </a:extLst>
            </p:cNvPr>
            <p:cNvSpPr>
              <a:spLocks/>
            </p:cNvSpPr>
            <p:nvPr/>
          </p:nvSpPr>
          <p:spPr bwMode="auto">
            <a:xfrm>
              <a:off x="1595438" y="2563812"/>
              <a:ext cx="396875" cy="400050"/>
            </a:xfrm>
            <a:custGeom>
              <a:avLst/>
              <a:gdLst>
                <a:gd name="T0" fmla="*/ 134 w 147"/>
                <a:gd name="T1" fmla="*/ 0 h 148"/>
                <a:gd name="T2" fmla="*/ 98 w 147"/>
                <a:gd name="T3" fmla="*/ 25 h 148"/>
                <a:gd name="T4" fmla="*/ 21 w 147"/>
                <a:gd name="T5" fmla="*/ 38 h 148"/>
                <a:gd name="T6" fmla="*/ 8 w 147"/>
                <a:gd name="T7" fmla="*/ 113 h 148"/>
                <a:gd name="T8" fmla="*/ 10 w 147"/>
                <a:gd name="T9" fmla="*/ 112 h 148"/>
                <a:gd name="T10" fmla="*/ 26 w 147"/>
                <a:gd name="T11" fmla="*/ 106 h 148"/>
                <a:gd name="T12" fmla="*/ 41 w 147"/>
                <a:gd name="T13" fmla="*/ 101 h 148"/>
                <a:gd name="T14" fmla="*/ 55 w 147"/>
                <a:gd name="T15" fmla="*/ 96 h 148"/>
                <a:gd name="T16" fmla="*/ 78 w 147"/>
                <a:gd name="T17" fmla="*/ 78 h 148"/>
                <a:gd name="T18" fmla="*/ 99 w 147"/>
                <a:gd name="T19" fmla="*/ 54 h 148"/>
                <a:gd name="T20" fmla="*/ 83 w 147"/>
                <a:gd name="T21" fmla="*/ 81 h 148"/>
                <a:gd name="T22" fmla="*/ 61 w 147"/>
                <a:gd name="T23" fmla="*/ 106 h 148"/>
                <a:gd name="T24" fmla="*/ 47 w 147"/>
                <a:gd name="T25" fmla="*/ 115 h 148"/>
                <a:gd name="T26" fmla="*/ 33 w 147"/>
                <a:gd name="T27" fmla="*/ 123 h 148"/>
                <a:gd name="T28" fmla="*/ 21 w 147"/>
                <a:gd name="T29" fmla="*/ 130 h 148"/>
                <a:gd name="T30" fmla="*/ 110 w 147"/>
                <a:gd name="T31" fmla="*/ 124 h 148"/>
                <a:gd name="T32" fmla="*/ 134 w 147"/>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8">
                  <a:moveTo>
                    <a:pt x="134" y="0"/>
                  </a:moveTo>
                  <a:cubicBezTo>
                    <a:pt x="134" y="0"/>
                    <a:pt x="125" y="18"/>
                    <a:pt x="98" y="25"/>
                  </a:cubicBezTo>
                  <a:cubicBezTo>
                    <a:pt x="65" y="34"/>
                    <a:pt x="43" y="19"/>
                    <a:pt x="21" y="38"/>
                  </a:cubicBezTo>
                  <a:cubicBezTo>
                    <a:pt x="0" y="55"/>
                    <a:pt x="4" y="93"/>
                    <a:pt x="8" y="113"/>
                  </a:cubicBezTo>
                  <a:cubicBezTo>
                    <a:pt x="9" y="113"/>
                    <a:pt x="9" y="112"/>
                    <a:pt x="10" y="112"/>
                  </a:cubicBezTo>
                  <a:cubicBezTo>
                    <a:pt x="15" y="109"/>
                    <a:pt x="21" y="107"/>
                    <a:pt x="26" y="106"/>
                  </a:cubicBezTo>
                  <a:cubicBezTo>
                    <a:pt x="31" y="104"/>
                    <a:pt x="36" y="103"/>
                    <a:pt x="41" y="101"/>
                  </a:cubicBezTo>
                  <a:cubicBezTo>
                    <a:pt x="46" y="100"/>
                    <a:pt x="50" y="98"/>
                    <a:pt x="55" y="96"/>
                  </a:cubicBezTo>
                  <a:cubicBezTo>
                    <a:pt x="63" y="91"/>
                    <a:pt x="71" y="85"/>
                    <a:pt x="78" y="78"/>
                  </a:cubicBezTo>
                  <a:cubicBezTo>
                    <a:pt x="86" y="70"/>
                    <a:pt x="92" y="62"/>
                    <a:pt x="99" y="54"/>
                  </a:cubicBezTo>
                  <a:cubicBezTo>
                    <a:pt x="94" y="63"/>
                    <a:pt x="89" y="73"/>
                    <a:pt x="83" y="81"/>
                  </a:cubicBezTo>
                  <a:cubicBezTo>
                    <a:pt x="77" y="90"/>
                    <a:pt x="70" y="99"/>
                    <a:pt x="61" y="106"/>
                  </a:cubicBezTo>
                  <a:cubicBezTo>
                    <a:pt x="57" y="110"/>
                    <a:pt x="52" y="113"/>
                    <a:pt x="47" y="115"/>
                  </a:cubicBezTo>
                  <a:cubicBezTo>
                    <a:pt x="42" y="118"/>
                    <a:pt x="38" y="120"/>
                    <a:pt x="33" y="123"/>
                  </a:cubicBezTo>
                  <a:cubicBezTo>
                    <a:pt x="29" y="125"/>
                    <a:pt x="25" y="127"/>
                    <a:pt x="21" y="130"/>
                  </a:cubicBezTo>
                  <a:cubicBezTo>
                    <a:pt x="41" y="137"/>
                    <a:pt x="86" y="148"/>
                    <a:pt x="110" y="124"/>
                  </a:cubicBezTo>
                  <a:cubicBezTo>
                    <a:pt x="147"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4" name="Freeform 18">
              <a:extLst>
                <a:ext uri="{FF2B5EF4-FFF2-40B4-BE49-F238E27FC236}">
                  <a16:creationId xmlns:a16="http://schemas.microsoft.com/office/drawing/2014/main" id="{D6C1A39B-AE53-9F4B-1736-B447A490C8DF}"/>
                </a:ext>
              </a:extLst>
            </p:cNvPr>
            <p:cNvSpPr>
              <a:spLocks/>
            </p:cNvSpPr>
            <p:nvPr/>
          </p:nvSpPr>
          <p:spPr bwMode="auto">
            <a:xfrm>
              <a:off x="2257425" y="1789112"/>
              <a:ext cx="342900" cy="461962"/>
            </a:xfrm>
            <a:custGeom>
              <a:avLst/>
              <a:gdLst>
                <a:gd name="T0" fmla="*/ 52 w 127"/>
                <a:gd name="T1" fmla="*/ 0 h 171"/>
                <a:gd name="T2" fmla="*/ 46 w 127"/>
                <a:gd name="T3" fmla="*/ 44 h 171"/>
                <a:gd name="T4" fmla="*/ 2 w 127"/>
                <a:gd name="T5" fmla="*/ 107 h 171"/>
                <a:gd name="T6" fmla="*/ 47 w 127"/>
                <a:gd name="T7" fmla="*/ 169 h 171"/>
                <a:gd name="T8" fmla="*/ 48 w 127"/>
                <a:gd name="T9" fmla="*/ 167 h 171"/>
                <a:gd name="T10" fmla="*/ 55 w 127"/>
                <a:gd name="T11" fmla="*/ 151 h 171"/>
                <a:gd name="T12" fmla="*/ 62 w 127"/>
                <a:gd name="T13" fmla="*/ 137 h 171"/>
                <a:gd name="T14" fmla="*/ 67 w 127"/>
                <a:gd name="T15" fmla="*/ 124 h 171"/>
                <a:gd name="T16" fmla="*/ 70 w 127"/>
                <a:gd name="T17" fmla="*/ 94 h 171"/>
                <a:gd name="T18" fmla="*/ 67 w 127"/>
                <a:gd name="T19" fmla="*/ 63 h 171"/>
                <a:gd name="T20" fmla="*/ 76 w 127"/>
                <a:gd name="T21" fmla="*/ 93 h 171"/>
                <a:gd name="T22" fmla="*/ 79 w 127"/>
                <a:gd name="T23" fmla="*/ 126 h 171"/>
                <a:gd name="T24" fmla="*/ 76 w 127"/>
                <a:gd name="T25" fmla="*/ 142 h 171"/>
                <a:gd name="T26" fmla="*/ 72 w 127"/>
                <a:gd name="T27" fmla="*/ 158 h 171"/>
                <a:gd name="T28" fmla="*/ 69 w 127"/>
                <a:gd name="T29" fmla="*/ 171 h 171"/>
                <a:gd name="T30" fmla="*/ 126 w 127"/>
                <a:gd name="T31" fmla="*/ 103 h 171"/>
                <a:gd name="T32" fmla="*/ 52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2" y="0"/>
                  </a:moveTo>
                  <a:cubicBezTo>
                    <a:pt x="52" y="0"/>
                    <a:pt x="60" y="19"/>
                    <a:pt x="46" y="44"/>
                  </a:cubicBezTo>
                  <a:cubicBezTo>
                    <a:pt x="30" y="73"/>
                    <a:pt x="4" y="79"/>
                    <a:pt x="2" y="107"/>
                  </a:cubicBezTo>
                  <a:cubicBezTo>
                    <a:pt x="0" y="135"/>
                    <a:pt x="30" y="158"/>
                    <a:pt x="47" y="169"/>
                  </a:cubicBezTo>
                  <a:cubicBezTo>
                    <a:pt x="47" y="169"/>
                    <a:pt x="48" y="168"/>
                    <a:pt x="48" y="167"/>
                  </a:cubicBezTo>
                  <a:cubicBezTo>
                    <a:pt x="50" y="161"/>
                    <a:pt x="52" y="156"/>
                    <a:pt x="55" y="151"/>
                  </a:cubicBezTo>
                  <a:cubicBezTo>
                    <a:pt x="57" y="146"/>
                    <a:pt x="60" y="142"/>
                    <a:pt x="62" y="137"/>
                  </a:cubicBezTo>
                  <a:cubicBezTo>
                    <a:pt x="64" y="133"/>
                    <a:pt x="66" y="128"/>
                    <a:pt x="67" y="124"/>
                  </a:cubicBezTo>
                  <a:cubicBezTo>
                    <a:pt x="70" y="114"/>
                    <a:pt x="71" y="104"/>
                    <a:pt x="70" y="94"/>
                  </a:cubicBezTo>
                  <a:cubicBezTo>
                    <a:pt x="70" y="83"/>
                    <a:pt x="69" y="73"/>
                    <a:pt x="67" y="63"/>
                  </a:cubicBezTo>
                  <a:cubicBezTo>
                    <a:pt x="71" y="73"/>
                    <a:pt x="74" y="83"/>
                    <a:pt x="76" y="93"/>
                  </a:cubicBezTo>
                  <a:cubicBezTo>
                    <a:pt x="79" y="103"/>
                    <a:pt x="80" y="114"/>
                    <a:pt x="79" y="126"/>
                  </a:cubicBezTo>
                  <a:cubicBezTo>
                    <a:pt x="79" y="131"/>
                    <a:pt x="77" y="137"/>
                    <a:pt x="76" y="142"/>
                  </a:cubicBezTo>
                  <a:cubicBezTo>
                    <a:pt x="75" y="148"/>
                    <a:pt x="73" y="153"/>
                    <a:pt x="72" y="158"/>
                  </a:cubicBezTo>
                  <a:cubicBezTo>
                    <a:pt x="70" y="162"/>
                    <a:pt x="69" y="167"/>
                    <a:pt x="69" y="171"/>
                  </a:cubicBezTo>
                  <a:cubicBezTo>
                    <a:pt x="88" y="161"/>
                    <a:pt x="127" y="137"/>
                    <a:pt x="126" y="103"/>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5" name="Freeform 19">
              <a:extLst>
                <a:ext uri="{FF2B5EF4-FFF2-40B4-BE49-F238E27FC236}">
                  <a16:creationId xmlns:a16="http://schemas.microsoft.com/office/drawing/2014/main" id="{3CA4F224-7999-1B24-0250-141512540782}"/>
                </a:ext>
              </a:extLst>
            </p:cNvPr>
            <p:cNvSpPr>
              <a:spLocks/>
            </p:cNvSpPr>
            <p:nvPr/>
          </p:nvSpPr>
          <p:spPr bwMode="auto">
            <a:xfrm>
              <a:off x="1965325" y="2317750"/>
              <a:ext cx="447675" cy="396875"/>
            </a:xfrm>
            <a:custGeom>
              <a:avLst/>
              <a:gdLst>
                <a:gd name="T0" fmla="*/ 0 w 166"/>
                <a:gd name="T1" fmla="*/ 49 h 147"/>
                <a:gd name="T2" fmla="*/ 38 w 166"/>
                <a:gd name="T3" fmla="*/ 71 h 147"/>
                <a:gd name="T4" fmla="*/ 81 w 166"/>
                <a:gd name="T5" fmla="*/ 135 h 147"/>
                <a:gd name="T6" fmla="*/ 156 w 166"/>
                <a:gd name="T7" fmla="*/ 116 h 147"/>
                <a:gd name="T8" fmla="*/ 154 w 166"/>
                <a:gd name="T9" fmla="*/ 114 h 147"/>
                <a:gd name="T10" fmla="*/ 142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0 h 147"/>
                <a:gd name="T22" fmla="*/ 127 w 166"/>
                <a:gd name="T23" fmla="*/ 70 h 147"/>
                <a:gd name="T24" fmla="*/ 141 w 166"/>
                <a:gd name="T25" fmla="*/ 79 h 147"/>
                <a:gd name="T26" fmla="*/ 154 w 166"/>
                <a:gd name="T27" fmla="*/ 89 h 147"/>
                <a:gd name="T28" fmla="*/ 166 w 166"/>
                <a:gd name="T29" fmla="*/ 96 h 147"/>
                <a:gd name="T30" fmla="*/ 123 w 166"/>
                <a:gd name="T31" fmla="*/ 18 h 147"/>
                <a:gd name="T32" fmla="*/ 0 w 166"/>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9"/>
                  </a:moveTo>
                  <a:cubicBezTo>
                    <a:pt x="0" y="49"/>
                    <a:pt x="20" y="48"/>
                    <a:pt x="38" y="71"/>
                  </a:cubicBezTo>
                  <a:cubicBezTo>
                    <a:pt x="59" y="96"/>
                    <a:pt x="56" y="122"/>
                    <a:pt x="81" y="135"/>
                  </a:cubicBezTo>
                  <a:cubicBezTo>
                    <a:pt x="106" y="147"/>
                    <a:pt x="139" y="127"/>
                    <a:pt x="156" y="116"/>
                  </a:cubicBezTo>
                  <a:cubicBezTo>
                    <a:pt x="155" y="115"/>
                    <a:pt x="155" y="115"/>
                    <a:pt x="154" y="114"/>
                  </a:cubicBezTo>
                  <a:cubicBezTo>
                    <a:pt x="149" y="110"/>
                    <a:pt x="145" y="106"/>
                    <a:pt x="142" y="102"/>
                  </a:cubicBezTo>
                  <a:cubicBezTo>
                    <a:pt x="138" y="98"/>
                    <a:pt x="135" y="94"/>
                    <a:pt x="131" y="90"/>
                  </a:cubicBezTo>
                  <a:cubicBezTo>
                    <a:pt x="128" y="86"/>
                    <a:pt x="125" y="83"/>
                    <a:pt x="121" y="80"/>
                  </a:cubicBezTo>
                  <a:cubicBezTo>
                    <a:pt x="113" y="74"/>
                    <a:pt x="104" y="70"/>
                    <a:pt x="94" y="66"/>
                  </a:cubicBezTo>
                  <a:cubicBezTo>
                    <a:pt x="84" y="63"/>
                    <a:pt x="74" y="60"/>
                    <a:pt x="64" y="58"/>
                  </a:cubicBezTo>
                  <a:cubicBezTo>
                    <a:pt x="74" y="58"/>
                    <a:pt x="85" y="59"/>
                    <a:pt x="96" y="60"/>
                  </a:cubicBezTo>
                  <a:cubicBezTo>
                    <a:pt x="106" y="62"/>
                    <a:pt x="117" y="65"/>
                    <a:pt x="127" y="70"/>
                  </a:cubicBezTo>
                  <a:cubicBezTo>
                    <a:pt x="132" y="72"/>
                    <a:pt x="137" y="76"/>
                    <a:pt x="141" y="79"/>
                  </a:cubicBezTo>
                  <a:cubicBezTo>
                    <a:pt x="146" y="82"/>
                    <a:pt x="150" y="86"/>
                    <a:pt x="154" y="89"/>
                  </a:cubicBezTo>
                  <a:cubicBezTo>
                    <a:pt x="158" y="92"/>
                    <a:pt x="162" y="94"/>
                    <a:pt x="166" y="96"/>
                  </a:cubicBezTo>
                  <a:cubicBezTo>
                    <a:pt x="163" y="75"/>
                    <a:pt x="155"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6" name="Freeform 20">
              <a:extLst>
                <a:ext uri="{FF2B5EF4-FFF2-40B4-BE49-F238E27FC236}">
                  <a16:creationId xmlns:a16="http://schemas.microsoft.com/office/drawing/2014/main" id="{5A16F0B2-D4BB-032D-5A90-73715C98EB13}"/>
                </a:ext>
              </a:extLst>
            </p:cNvPr>
            <p:cNvSpPr>
              <a:spLocks/>
            </p:cNvSpPr>
            <p:nvPr/>
          </p:nvSpPr>
          <p:spPr bwMode="auto">
            <a:xfrm>
              <a:off x="2349500" y="4340224"/>
              <a:ext cx="447675" cy="396875"/>
            </a:xfrm>
            <a:custGeom>
              <a:avLst/>
              <a:gdLst>
                <a:gd name="T0" fmla="*/ 0 w 166"/>
                <a:gd name="T1" fmla="*/ 48 h 147"/>
                <a:gd name="T2" fmla="*/ 38 w 166"/>
                <a:gd name="T3" fmla="*/ 70 h 147"/>
                <a:gd name="T4" fmla="*/ 81 w 166"/>
                <a:gd name="T5" fmla="*/ 135 h 147"/>
                <a:gd name="T6" fmla="*/ 156 w 166"/>
                <a:gd name="T7" fmla="*/ 115 h 147"/>
                <a:gd name="T8" fmla="*/ 154 w 166"/>
                <a:gd name="T9" fmla="*/ 114 h 147"/>
                <a:gd name="T10" fmla="*/ 141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0 h 147"/>
                <a:gd name="T22" fmla="*/ 127 w 166"/>
                <a:gd name="T23" fmla="*/ 70 h 147"/>
                <a:gd name="T24" fmla="*/ 141 w 166"/>
                <a:gd name="T25" fmla="*/ 79 h 147"/>
                <a:gd name="T26" fmla="*/ 154 w 166"/>
                <a:gd name="T27" fmla="*/ 88 h 147"/>
                <a:gd name="T28" fmla="*/ 166 w 166"/>
                <a:gd name="T29" fmla="*/ 96 h 147"/>
                <a:gd name="T30" fmla="*/ 123 w 166"/>
                <a:gd name="T31" fmla="*/ 18 h 147"/>
                <a:gd name="T32" fmla="*/ 0 w 166"/>
                <a:gd name="T33"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8"/>
                  </a:moveTo>
                  <a:cubicBezTo>
                    <a:pt x="0" y="48"/>
                    <a:pt x="20" y="48"/>
                    <a:pt x="38" y="70"/>
                  </a:cubicBezTo>
                  <a:cubicBezTo>
                    <a:pt x="59" y="96"/>
                    <a:pt x="56" y="122"/>
                    <a:pt x="81" y="135"/>
                  </a:cubicBezTo>
                  <a:cubicBezTo>
                    <a:pt x="106" y="147"/>
                    <a:pt x="139" y="127"/>
                    <a:pt x="156" y="115"/>
                  </a:cubicBezTo>
                  <a:cubicBezTo>
                    <a:pt x="155" y="115"/>
                    <a:pt x="155" y="114"/>
                    <a:pt x="154" y="114"/>
                  </a:cubicBezTo>
                  <a:cubicBezTo>
                    <a:pt x="149" y="110"/>
                    <a:pt x="145" y="106"/>
                    <a:pt x="141" y="102"/>
                  </a:cubicBezTo>
                  <a:cubicBezTo>
                    <a:pt x="138" y="98"/>
                    <a:pt x="135" y="94"/>
                    <a:pt x="131" y="90"/>
                  </a:cubicBezTo>
                  <a:cubicBezTo>
                    <a:pt x="128" y="86"/>
                    <a:pt x="125" y="83"/>
                    <a:pt x="121" y="80"/>
                  </a:cubicBezTo>
                  <a:cubicBezTo>
                    <a:pt x="113" y="74"/>
                    <a:pt x="104" y="70"/>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8"/>
                  </a:cubicBezTo>
                  <a:cubicBezTo>
                    <a:pt x="158" y="92"/>
                    <a:pt x="162" y="94"/>
                    <a:pt x="166" y="96"/>
                  </a:cubicBezTo>
                  <a:cubicBezTo>
                    <a:pt x="163" y="75"/>
                    <a:pt x="155" y="30"/>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7" name="Freeform 21">
              <a:extLst>
                <a:ext uri="{FF2B5EF4-FFF2-40B4-BE49-F238E27FC236}">
                  <a16:creationId xmlns:a16="http://schemas.microsoft.com/office/drawing/2014/main" id="{EB32AABD-4B4B-B503-0ABA-49FD709E1F46}"/>
                </a:ext>
              </a:extLst>
            </p:cNvPr>
            <p:cNvSpPr>
              <a:spLocks/>
            </p:cNvSpPr>
            <p:nvPr/>
          </p:nvSpPr>
          <p:spPr bwMode="auto">
            <a:xfrm>
              <a:off x="2593975" y="1295400"/>
              <a:ext cx="415925" cy="365125"/>
            </a:xfrm>
            <a:custGeom>
              <a:avLst/>
              <a:gdLst>
                <a:gd name="T0" fmla="*/ 154 w 154"/>
                <a:gd name="T1" fmla="*/ 9 h 135"/>
                <a:gd name="T2" fmla="*/ 112 w 154"/>
                <a:gd name="T3" fmla="*/ 22 h 135"/>
                <a:gd name="T4" fmla="*/ 36 w 154"/>
                <a:gd name="T5" fmla="*/ 10 h 135"/>
                <a:gd name="T6" fmla="*/ 0 w 154"/>
                <a:gd name="T7" fmla="*/ 78 h 135"/>
                <a:gd name="T8" fmla="*/ 2 w 154"/>
                <a:gd name="T9" fmla="*/ 78 h 135"/>
                <a:gd name="T10" fmla="*/ 19 w 154"/>
                <a:gd name="T11" fmla="*/ 77 h 135"/>
                <a:gd name="T12" fmla="*/ 35 w 154"/>
                <a:gd name="T13" fmla="*/ 77 h 135"/>
                <a:gd name="T14" fmla="*/ 49 w 154"/>
                <a:gd name="T15" fmla="*/ 76 h 135"/>
                <a:gd name="T16" fmla="*/ 78 w 154"/>
                <a:gd name="T17" fmla="*/ 66 h 135"/>
                <a:gd name="T18" fmla="*/ 104 w 154"/>
                <a:gd name="T19" fmla="*/ 49 h 135"/>
                <a:gd name="T20" fmla="*/ 81 w 154"/>
                <a:gd name="T21" fmla="*/ 71 h 135"/>
                <a:gd name="T22" fmla="*/ 53 w 154"/>
                <a:gd name="T23" fmla="*/ 88 h 135"/>
                <a:gd name="T24" fmla="*/ 36 w 154"/>
                <a:gd name="T25" fmla="*/ 92 h 135"/>
                <a:gd name="T26" fmla="*/ 21 w 154"/>
                <a:gd name="T27" fmla="*/ 95 h 135"/>
                <a:gd name="T28" fmla="*/ 7 w 154"/>
                <a:gd name="T29" fmla="*/ 98 h 135"/>
                <a:gd name="T30" fmla="*/ 93 w 154"/>
                <a:gd name="T31" fmla="*/ 120 h 135"/>
                <a:gd name="T32" fmla="*/ 154 w 154"/>
                <a:gd name="T33" fmla="*/ 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35">
                  <a:moveTo>
                    <a:pt x="154" y="9"/>
                  </a:moveTo>
                  <a:cubicBezTo>
                    <a:pt x="154" y="9"/>
                    <a:pt x="141" y="24"/>
                    <a:pt x="112" y="22"/>
                  </a:cubicBezTo>
                  <a:cubicBezTo>
                    <a:pt x="79" y="20"/>
                    <a:pt x="62" y="0"/>
                    <a:pt x="36" y="10"/>
                  </a:cubicBezTo>
                  <a:cubicBezTo>
                    <a:pt x="10" y="20"/>
                    <a:pt x="2" y="58"/>
                    <a:pt x="0" y="78"/>
                  </a:cubicBezTo>
                  <a:cubicBezTo>
                    <a:pt x="0" y="78"/>
                    <a:pt x="1" y="78"/>
                    <a:pt x="2" y="78"/>
                  </a:cubicBezTo>
                  <a:cubicBezTo>
                    <a:pt x="8" y="77"/>
                    <a:pt x="14" y="77"/>
                    <a:pt x="19" y="77"/>
                  </a:cubicBezTo>
                  <a:cubicBezTo>
                    <a:pt x="25" y="77"/>
                    <a:pt x="30" y="77"/>
                    <a:pt x="35" y="77"/>
                  </a:cubicBezTo>
                  <a:cubicBezTo>
                    <a:pt x="40" y="77"/>
                    <a:pt x="45" y="77"/>
                    <a:pt x="49" y="76"/>
                  </a:cubicBezTo>
                  <a:cubicBezTo>
                    <a:pt x="59" y="74"/>
                    <a:pt x="69" y="71"/>
                    <a:pt x="78" y="66"/>
                  </a:cubicBezTo>
                  <a:cubicBezTo>
                    <a:pt x="87" y="61"/>
                    <a:pt x="96" y="56"/>
                    <a:pt x="104" y="49"/>
                  </a:cubicBezTo>
                  <a:cubicBezTo>
                    <a:pt x="97" y="57"/>
                    <a:pt x="89" y="64"/>
                    <a:pt x="81" y="71"/>
                  </a:cubicBezTo>
                  <a:cubicBezTo>
                    <a:pt x="73" y="78"/>
                    <a:pt x="63" y="84"/>
                    <a:pt x="53" y="88"/>
                  </a:cubicBezTo>
                  <a:cubicBezTo>
                    <a:pt x="47" y="90"/>
                    <a:pt x="42" y="91"/>
                    <a:pt x="36" y="92"/>
                  </a:cubicBezTo>
                  <a:cubicBezTo>
                    <a:pt x="31" y="93"/>
                    <a:pt x="26" y="94"/>
                    <a:pt x="21" y="95"/>
                  </a:cubicBezTo>
                  <a:cubicBezTo>
                    <a:pt x="16" y="96"/>
                    <a:pt x="11" y="97"/>
                    <a:pt x="7" y="98"/>
                  </a:cubicBezTo>
                  <a:cubicBezTo>
                    <a:pt x="24" y="111"/>
                    <a:pt x="63" y="135"/>
                    <a:pt x="93" y="120"/>
                  </a:cubicBezTo>
                  <a:cubicBezTo>
                    <a:pt x="140" y="96"/>
                    <a:pt x="154" y="9"/>
                    <a:pt x="154"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8" name="Freeform 22">
              <a:extLst>
                <a:ext uri="{FF2B5EF4-FFF2-40B4-BE49-F238E27FC236}">
                  <a16:creationId xmlns:a16="http://schemas.microsoft.com/office/drawing/2014/main" id="{48A504E7-4E94-A015-F9E0-CE08C963F990}"/>
                </a:ext>
              </a:extLst>
            </p:cNvPr>
            <p:cNvSpPr>
              <a:spLocks/>
            </p:cNvSpPr>
            <p:nvPr/>
          </p:nvSpPr>
          <p:spPr bwMode="auto">
            <a:xfrm>
              <a:off x="3406775" y="744537"/>
              <a:ext cx="393700" cy="400050"/>
            </a:xfrm>
            <a:custGeom>
              <a:avLst/>
              <a:gdLst>
                <a:gd name="T0" fmla="*/ 133 w 146"/>
                <a:gd name="T1" fmla="*/ 0 h 148"/>
                <a:gd name="T2" fmla="*/ 97 w 146"/>
                <a:gd name="T3" fmla="*/ 25 h 148"/>
                <a:gd name="T4" fmla="*/ 21 w 146"/>
                <a:gd name="T5" fmla="*/ 38 h 148"/>
                <a:gd name="T6" fmla="*/ 7 w 146"/>
                <a:gd name="T7" fmla="*/ 113 h 148"/>
                <a:gd name="T8" fmla="*/ 9 w 146"/>
                <a:gd name="T9" fmla="*/ 112 h 148"/>
                <a:gd name="T10" fmla="*/ 26 w 146"/>
                <a:gd name="T11" fmla="*/ 106 h 148"/>
                <a:gd name="T12" fmla="*/ 41 w 146"/>
                <a:gd name="T13" fmla="*/ 102 h 148"/>
                <a:gd name="T14" fmla="*/ 54 w 146"/>
                <a:gd name="T15" fmla="*/ 96 h 148"/>
                <a:gd name="T16" fmla="*/ 78 w 146"/>
                <a:gd name="T17" fmla="*/ 78 h 148"/>
                <a:gd name="T18" fmla="*/ 98 w 146"/>
                <a:gd name="T19" fmla="*/ 54 h 148"/>
                <a:gd name="T20" fmla="*/ 83 w 146"/>
                <a:gd name="T21" fmla="*/ 82 h 148"/>
                <a:gd name="T22" fmla="*/ 61 w 146"/>
                <a:gd name="T23" fmla="*/ 106 h 148"/>
                <a:gd name="T24" fmla="*/ 47 w 146"/>
                <a:gd name="T25" fmla="*/ 115 h 148"/>
                <a:gd name="T26" fmla="*/ 33 w 146"/>
                <a:gd name="T27" fmla="*/ 123 h 148"/>
                <a:gd name="T28" fmla="*/ 21 w 146"/>
                <a:gd name="T29" fmla="*/ 130 h 148"/>
                <a:gd name="T30" fmla="*/ 109 w 146"/>
                <a:gd name="T31" fmla="*/ 125 h 148"/>
                <a:gd name="T32" fmla="*/ 133 w 14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8">
                  <a:moveTo>
                    <a:pt x="133" y="0"/>
                  </a:moveTo>
                  <a:cubicBezTo>
                    <a:pt x="133" y="0"/>
                    <a:pt x="125" y="18"/>
                    <a:pt x="97" y="25"/>
                  </a:cubicBezTo>
                  <a:cubicBezTo>
                    <a:pt x="65" y="34"/>
                    <a:pt x="43" y="19"/>
                    <a:pt x="21" y="38"/>
                  </a:cubicBezTo>
                  <a:cubicBezTo>
                    <a:pt x="0" y="55"/>
                    <a:pt x="4" y="93"/>
                    <a:pt x="7" y="113"/>
                  </a:cubicBezTo>
                  <a:cubicBezTo>
                    <a:pt x="8" y="113"/>
                    <a:pt x="9" y="112"/>
                    <a:pt x="9" y="112"/>
                  </a:cubicBezTo>
                  <a:cubicBezTo>
                    <a:pt x="15" y="109"/>
                    <a:pt x="21" y="108"/>
                    <a:pt x="26" y="106"/>
                  </a:cubicBezTo>
                  <a:cubicBezTo>
                    <a:pt x="31" y="104"/>
                    <a:pt x="36" y="103"/>
                    <a:pt x="41" y="102"/>
                  </a:cubicBezTo>
                  <a:cubicBezTo>
                    <a:pt x="46" y="100"/>
                    <a:pt x="50" y="98"/>
                    <a:pt x="54" y="96"/>
                  </a:cubicBezTo>
                  <a:cubicBezTo>
                    <a:pt x="63" y="92"/>
                    <a:pt x="71" y="85"/>
                    <a:pt x="78" y="78"/>
                  </a:cubicBezTo>
                  <a:cubicBezTo>
                    <a:pt x="85" y="71"/>
                    <a:pt x="92" y="62"/>
                    <a:pt x="98" y="54"/>
                  </a:cubicBezTo>
                  <a:cubicBezTo>
                    <a:pt x="94" y="63"/>
                    <a:pt x="89" y="73"/>
                    <a:pt x="83" y="82"/>
                  </a:cubicBezTo>
                  <a:cubicBezTo>
                    <a:pt x="77" y="91"/>
                    <a:pt x="70" y="99"/>
                    <a:pt x="61" y="106"/>
                  </a:cubicBezTo>
                  <a:cubicBezTo>
                    <a:pt x="57" y="110"/>
                    <a:pt x="52" y="113"/>
                    <a:pt x="47" y="115"/>
                  </a:cubicBezTo>
                  <a:cubicBezTo>
                    <a:pt x="42" y="118"/>
                    <a:pt x="37" y="120"/>
                    <a:pt x="33" y="123"/>
                  </a:cubicBezTo>
                  <a:cubicBezTo>
                    <a:pt x="28" y="125"/>
                    <a:pt x="24" y="127"/>
                    <a:pt x="21" y="130"/>
                  </a:cubicBezTo>
                  <a:cubicBezTo>
                    <a:pt x="41" y="137"/>
                    <a:pt x="86" y="148"/>
                    <a:pt x="109" y="125"/>
                  </a:cubicBezTo>
                  <a:cubicBezTo>
                    <a:pt x="146" y="87"/>
                    <a:pt x="133" y="0"/>
                    <a:pt x="1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9" name="Freeform 23">
              <a:extLst>
                <a:ext uri="{FF2B5EF4-FFF2-40B4-BE49-F238E27FC236}">
                  <a16:creationId xmlns:a16="http://schemas.microsoft.com/office/drawing/2014/main" id="{DE576218-919F-F67F-7483-57128BC6E694}"/>
                </a:ext>
              </a:extLst>
            </p:cNvPr>
            <p:cNvSpPr>
              <a:spLocks/>
            </p:cNvSpPr>
            <p:nvPr/>
          </p:nvSpPr>
          <p:spPr bwMode="auto">
            <a:xfrm>
              <a:off x="3944938" y="1670050"/>
              <a:ext cx="365125" cy="431800"/>
            </a:xfrm>
            <a:custGeom>
              <a:avLst/>
              <a:gdLst>
                <a:gd name="T0" fmla="*/ 118 w 135"/>
                <a:gd name="T1" fmla="*/ 160 h 160"/>
                <a:gd name="T2" fmla="*/ 109 w 135"/>
                <a:gd name="T3" fmla="*/ 117 h 160"/>
                <a:gd name="T4" fmla="*/ 127 w 135"/>
                <a:gd name="T5" fmla="*/ 41 h 160"/>
                <a:gd name="T6" fmla="*/ 62 w 135"/>
                <a:gd name="T7" fmla="*/ 0 h 160"/>
                <a:gd name="T8" fmla="*/ 62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6 h 160"/>
                <a:gd name="T20" fmla="*/ 62 w 135"/>
                <a:gd name="T21" fmla="*/ 82 h 160"/>
                <a:gd name="T22" fmla="*/ 48 w 135"/>
                <a:gd name="T23" fmla="*/ 52 h 160"/>
                <a:gd name="T24" fmla="*/ 45 w 135"/>
                <a:gd name="T25" fmla="*/ 35 h 160"/>
                <a:gd name="T26" fmla="*/ 44 w 135"/>
                <a:gd name="T27" fmla="*/ 19 h 160"/>
                <a:gd name="T28" fmla="*/ 42 w 135"/>
                <a:gd name="T29" fmla="*/ 6 h 160"/>
                <a:gd name="T30" fmla="*/ 13 w 135"/>
                <a:gd name="T31" fmla="*/ 90 h 160"/>
                <a:gd name="T32" fmla="*/ 118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8" y="160"/>
                  </a:moveTo>
                  <a:cubicBezTo>
                    <a:pt x="118" y="160"/>
                    <a:pt x="105" y="145"/>
                    <a:pt x="109" y="117"/>
                  </a:cubicBezTo>
                  <a:cubicBezTo>
                    <a:pt x="113" y="84"/>
                    <a:pt x="135" y="69"/>
                    <a:pt x="127" y="41"/>
                  </a:cubicBezTo>
                  <a:cubicBezTo>
                    <a:pt x="119" y="15"/>
                    <a:pt x="82" y="4"/>
                    <a:pt x="62" y="0"/>
                  </a:cubicBezTo>
                  <a:cubicBezTo>
                    <a:pt x="62" y="1"/>
                    <a:pt x="62" y="1"/>
                    <a:pt x="62" y="2"/>
                  </a:cubicBezTo>
                  <a:cubicBezTo>
                    <a:pt x="63" y="8"/>
                    <a:pt x="63" y="14"/>
                    <a:pt x="62" y="20"/>
                  </a:cubicBezTo>
                  <a:cubicBezTo>
                    <a:pt x="61" y="25"/>
                    <a:pt x="61" y="30"/>
                    <a:pt x="60" y="35"/>
                  </a:cubicBezTo>
                  <a:cubicBezTo>
                    <a:pt x="60" y="40"/>
                    <a:pt x="60" y="45"/>
                    <a:pt x="60" y="50"/>
                  </a:cubicBezTo>
                  <a:cubicBezTo>
                    <a:pt x="61" y="59"/>
                    <a:pt x="64" y="69"/>
                    <a:pt x="68" y="79"/>
                  </a:cubicBezTo>
                  <a:cubicBezTo>
                    <a:pt x="72" y="88"/>
                    <a:pt x="77" y="97"/>
                    <a:pt x="82" y="106"/>
                  </a:cubicBezTo>
                  <a:cubicBezTo>
                    <a:pt x="75" y="99"/>
                    <a:pt x="68" y="90"/>
                    <a:pt x="62" y="82"/>
                  </a:cubicBezTo>
                  <a:cubicBezTo>
                    <a:pt x="57" y="73"/>
                    <a:pt x="51" y="63"/>
                    <a:pt x="48" y="52"/>
                  </a:cubicBezTo>
                  <a:cubicBezTo>
                    <a:pt x="47" y="47"/>
                    <a:pt x="46" y="41"/>
                    <a:pt x="45" y="35"/>
                  </a:cubicBezTo>
                  <a:cubicBezTo>
                    <a:pt x="45" y="30"/>
                    <a:pt x="44" y="24"/>
                    <a:pt x="44" y="19"/>
                  </a:cubicBezTo>
                  <a:cubicBezTo>
                    <a:pt x="43" y="14"/>
                    <a:pt x="43" y="10"/>
                    <a:pt x="42" y="6"/>
                  </a:cubicBezTo>
                  <a:cubicBezTo>
                    <a:pt x="27" y="22"/>
                    <a:pt x="0" y="59"/>
                    <a:pt x="13" y="90"/>
                  </a:cubicBezTo>
                  <a:cubicBezTo>
                    <a:pt x="33" y="138"/>
                    <a:pt x="118" y="160"/>
                    <a:pt x="118"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0" name="Freeform 24">
              <a:extLst>
                <a:ext uri="{FF2B5EF4-FFF2-40B4-BE49-F238E27FC236}">
                  <a16:creationId xmlns:a16="http://schemas.microsoft.com/office/drawing/2014/main" id="{09ACDAFC-61E6-2779-23A8-D6A03ED60883}"/>
                </a:ext>
              </a:extLst>
            </p:cNvPr>
            <p:cNvSpPr>
              <a:spLocks/>
            </p:cNvSpPr>
            <p:nvPr/>
          </p:nvSpPr>
          <p:spPr bwMode="auto">
            <a:xfrm>
              <a:off x="3411538" y="2305050"/>
              <a:ext cx="366713" cy="431800"/>
            </a:xfrm>
            <a:custGeom>
              <a:avLst/>
              <a:gdLst>
                <a:gd name="T0" fmla="*/ 119 w 136"/>
                <a:gd name="T1" fmla="*/ 160 h 160"/>
                <a:gd name="T2" fmla="*/ 109 w 136"/>
                <a:gd name="T3" fmla="*/ 117 h 160"/>
                <a:gd name="T4" fmla="*/ 127 w 136"/>
                <a:gd name="T5" fmla="*/ 42 h 160"/>
                <a:gd name="T6" fmla="*/ 63 w 136"/>
                <a:gd name="T7" fmla="*/ 0 h 160"/>
                <a:gd name="T8" fmla="*/ 63 w 136"/>
                <a:gd name="T9" fmla="*/ 3 h 160"/>
                <a:gd name="T10" fmla="*/ 63 w 136"/>
                <a:gd name="T11" fmla="*/ 20 h 160"/>
                <a:gd name="T12" fmla="*/ 61 w 136"/>
                <a:gd name="T13" fmla="*/ 36 h 160"/>
                <a:gd name="T14" fmla="*/ 61 w 136"/>
                <a:gd name="T15" fmla="*/ 50 h 160"/>
                <a:gd name="T16" fmla="*/ 68 w 136"/>
                <a:gd name="T17" fmla="*/ 79 h 160"/>
                <a:gd name="T18" fmla="*/ 83 w 136"/>
                <a:gd name="T19" fmla="*/ 107 h 160"/>
                <a:gd name="T20" fmla="*/ 63 w 136"/>
                <a:gd name="T21" fmla="*/ 82 h 160"/>
                <a:gd name="T22" fmla="*/ 49 w 136"/>
                <a:gd name="T23" fmla="*/ 53 h 160"/>
                <a:gd name="T24" fmla="*/ 46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6"/>
                    <a:pt x="109" y="117"/>
                  </a:cubicBezTo>
                  <a:cubicBezTo>
                    <a:pt x="114" y="84"/>
                    <a:pt x="136" y="69"/>
                    <a:pt x="127" y="42"/>
                  </a:cubicBezTo>
                  <a:cubicBezTo>
                    <a:pt x="119" y="16"/>
                    <a:pt x="83" y="5"/>
                    <a:pt x="63" y="0"/>
                  </a:cubicBezTo>
                  <a:cubicBezTo>
                    <a:pt x="63" y="1"/>
                    <a:pt x="63" y="2"/>
                    <a:pt x="63" y="3"/>
                  </a:cubicBezTo>
                  <a:cubicBezTo>
                    <a:pt x="64" y="9"/>
                    <a:pt x="63" y="15"/>
                    <a:pt x="63" y="20"/>
                  </a:cubicBezTo>
                  <a:cubicBezTo>
                    <a:pt x="62" y="26"/>
                    <a:pt x="61" y="31"/>
                    <a:pt x="61" y="36"/>
                  </a:cubicBezTo>
                  <a:cubicBezTo>
                    <a:pt x="60" y="41"/>
                    <a:pt x="60" y="45"/>
                    <a:pt x="61" y="50"/>
                  </a:cubicBezTo>
                  <a:cubicBezTo>
                    <a:pt x="62" y="60"/>
                    <a:pt x="64" y="70"/>
                    <a:pt x="68" y="79"/>
                  </a:cubicBezTo>
                  <a:cubicBezTo>
                    <a:pt x="72" y="89"/>
                    <a:pt x="77" y="98"/>
                    <a:pt x="83" y="107"/>
                  </a:cubicBezTo>
                  <a:cubicBezTo>
                    <a:pt x="76" y="99"/>
                    <a:pt x="69" y="91"/>
                    <a:pt x="63" y="82"/>
                  </a:cubicBezTo>
                  <a:cubicBezTo>
                    <a:pt x="57" y="73"/>
                    <a:pt x="52" y="63"/>
                    <a:pt x="49" y="53"/>
                  </a:cubicBezTo>
                  <a:cubicBezTo>
                    <a:pt x="47" y="47"/>
                    <a:pt x="46" y="41"/>
                    <a:pt x="46" y="36"/>
                  </a:cubicBezTo>
                  <a:cubicBezTo>
                    <a:pt x="45" y="30"/>
                    <a:pt x="45" y="25"/>
                    <a:pt x="44" y="20"/>
                  </a:cubicBezTo>
                  <a:cubicBezTo>
                    <a:pt x="44" y="15"/>
                    <a:pt x="43" y="10"/>
                    <a:pt x="42" y="6"/>
                  </a:cubicBezTo>
                  <a:cubicBezTo>
                    <a:pt x="28" y="22"/>
                    <a:pt x="0" y="59"/>
                    <a:pt x="13" y="90"/>
                  </a:cubicBezTo>
                  <a:cubicBezTo>
                    <a:pt x="33" y="139"/>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1" name="Freeform 25">
              <a:extLst>
                <a:ext uri="{FF2B5EF4-FFF2-40B4-BE49-F238E27FC236}">
                  <a16:creationId xmlns:a16="http://schemas.microsoft.com/office/drawing/2014/main" id="{31474403-3A60-40A5-BEFB-ECADCE675EC9}"/>
                </a:ext>
              </a:extLst>
            </p:cNvPr>
            <p:cNvSpPr>
              <a:spLocks/>
            </p:cNvSpPr>
            <p:nvPr/>
          </p:nvSpPr>
          <p:spPr bwMode="auto">
            <a:xfrm>
              <a:off x="2709863" y="1714500"/>
              <a:ext cx="366713" cy="425450"/>
            </a:xfrm>
            <a:custGeom>
              <a:avLst/>
              <a:gdLst>
                <a:gd name="T0" fmla="*/ 121 w 136"/>
                <a:gd name="T1" fmla="*/ 158 h 158"/>
                <a:gd name="T2" fmla="*/ 110 w 136"/>
                <a:gd name="T3" fmla="*/ 115 h 158"/>
                <a:gd name="T4" fmla="*/ 126 w 136"/>
                <a:gd name="T5" fmla="*/ 39 h 158"/>
                <a:gd name="T6" fmla="*/ 61 w 136"/>
                <a:gd name="T7" fmla="*/ 0 h 158"/>
                <a:gd name="T8" fmla="*/ 61 w 136"/>
                <a:gd name="T9" fmla="*/ 2 h 158"/>
                <a:gd name="T10" fmla="*/ 61 w 136"/>
                <a:gd name="T11" fmla="*/ 19 h 158"/>
                <a:gd name="T12" fmla="*/ 60 w 136"/>
                <a:gd name="T13" fmla="*/ 35 h 158"/>
                <a:gd name="T14" fmla="*/ 60 w 136"/>
                <a:gd name="T15" fmla="*/ 50 h 158"/>
                <a:gd name="T16" fmla="*/ 68 w 136"/>
                <a:gd name="T17" fmla="*/ 78 h 158"/>
                <a:gd name="T18" fmla="*/ 84 w 136"/>
                <a:gd name="T19" fmla="*/ 106 h 158"/>
                <a:gd name="T20" fmla="*/ 63 w 136"/>
                <a:gd name="T21" fmla="*/ 81 h 158"/>
                <a:gd name="T22" fmla="*/ 48 w 136"/>
                <a:gd name="T23" fmla="*/ 52 h 158"/>
                <a:gd name="T24" fmla="*/ 44 w 136"/>
                <a:gd name="T25" fmla="*/ 36 h 158"/>
                <a:gd name="T26" fmla="*/ 43 w 136"/>
                <a:gd name="T27" fmla="*/ 20 h 158"/>
                <a:gd name="T28" fmla="*/ 40 w 136"/>
                <a:gd name="T29" fmla="*/ 6 h 158"/>
                <a:gd name="T30" fmla="*/ 14 w 136"/>
                <a:gd name="T31" fmla="*/ 91 h 158"/>
                <a:gd name="T32" fmla="*/ 121 w 136"/>
                <a:gd name="T33"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58">
                  <a:moveTo>
                    <a:pt x="121" y="158"/>
                  </a:moveTo>
                  <a:cubicBezTo>
                    <a:pt x="121" y="158"/>
                    <a:pt x="107" y="144"/>
                    <a:pt x="110" y="115"/>
                  </a:cubicBezTo>
                  <a:cubicBezTo>
                    <a:pt x="114" y="82"/>
                    <a:pt x="136" y="67"/>
                    <a:pt x="126" y="39"/>
                  </a:cubicBezTo>
                  <a:cubicBezTo>
                    <a:pt x="117" y="13"/>
                    <a:pt x="81" y="3"/>
                    <a:pt x="61" y="0"/>
                  </a:cubicBezTo>
                  <a:cubicBezTo>
                    <a:pt x="61" y="0"/>
                    <a:pt x="61" y="1"/>
                    <a:pt x="61" y="2"/>
                  </a:cubicBezTo>
                  <a:cubicBezTo>
                    <a:pt x="62" y="8"/>
                    <a:pt x="61" y="14"/>
                    <a:pt x="61" y="19"/>
                  </a:cubicBezTo>
                  <a:cubicBezTo>
                    <a:pt x="60" y="25"/>
                    <a:pt x="60" y="30"/>
                    <a:pt x="60" y="35"/>
                  </a:cubicBezTo>
                  <a:cubicBezTo>
                    <a:pt x="59" y="40"/>
                    <a:pt x="59" y="45"/>
                    <a:pt x="60" y="50"/>
                  </a:cubicBezTo>
                  <a:cubicBezTo>
                    <a:pt x="61" y="59"/>
                    <a:pt x="64" y="69"/>
                    <a:pt x="68" y="78"/>
                  </a:cubicBezTo>
                  <a:cubicBezTo>
                    <a:pt x="73" y="88"/>
                    <a:pt x="78" y="97"/>
                    <a:pt x="84" y="106"/>
                  </a:cubicBezTo>
                  <a:cubicBezTo>
                    <a:pt x="76" y="98"/>
                    <a:pt x="69" y="90"/>
                    <a:pt x="63" y="81"/>
                  </a:cubicBezTo>
                  <a:cubicBezTo>
                    <a:pt x="57" y="73"/>
                    <a:pt x="52" y="63"/>
                    <a:pt x="48" y="52"/>
                  </a:cubicBezTo>
                  <a:cubicBezTo>
                    <a:pt x="46" y="47"/>
                    <a:pt x="45" y="41"/>
                    <a:pt x="44" y="36"/>
                  </a:cubicBezTo>
                  <a:cubicBezTo>
                    <a:pt x="44" y="30"/>
                    <a:pt x="43" y="25"/>
                    <a:pt x="43" y="20"/>
                  </a:cubicBezTo>
                  <a:cubicBezTo>
                    <a:pt x="42" y="15"/>
                    <a:pt x="41" y="10"/>
                    <a:pt x="40" y="6"/>
                  </a:cubicBezTo>
                  <a:cubicBezTo>
                    <a:pt x="26" y="23"/>
                    <a:pt x="0" y="60"/>
                    <a:pt x="14" y="91"/>
                  </a:cubicBezTo>
                  <a:cubicBezTo>
                    <a:pt x="35" y="139"/>
                    <a:pt x="121" y="158"/>
                    <a:pt x="121" y="15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2" name="Freeform 26">
              <a:extLst>
                <a:ext uri="{FF2B5EF4-FFF2-40B4-BE49-F238E27FC236}">
                  <a16:creationId xmlns:a16="http://schemas.microsoft.com/office/drawing/2014/main" id="{C8696505-1577-54B2-6F70-D7F455EE30EB}"/>
                </a:ext>
              </a:extLst>
            </p:cNvPr>
            <p:cNvSpPr>
              <a:spLocks/>
            </p:cNvSpPr>
            <p:nvPr/>
          </p:nvSpPr>
          <p:spPr bwMode="auto">
            <a:xfrm>
              <a:off x="2311400" y="877887"/>
              <a:ext cx="404813" cy="417512"/>
            </a:xfrm>
            <a:custGeom>
              <a:avLst/>
              <a:gdLst>
                <a:gd name="T0" fmla="*/ 118 w 150"/>
                <a:gd name="T1" fmla="*/ 0 h 155"/>
                <a:gd name="T2" fmla="*/ 89 w 150"/>
                <a:gd name="T3" fmla="*/ 33 h 155"/>
                <a:gd name="T4" fmla="*/ 17 w 150"/>
                <a:gd name="T5" fmla="*/ 61 h 155"/>
                <a:gd name="T6" fmla="*/ 19 w 150"/>
                <a:gd name="T7" fmla="*/ 137 h 155"/>
                <a:gd name="T8" fmla="*/ 21 w 150"/>
                <a:gd name="T9" fmla="*/ 136 h 155"/>
                <a:gd name="T10" fmla="*/ 36 w 150"/>
                <a:gd name="T11" fmla="*/ 126 h 155"/>
                <a:gd name="T12" fmla="*/ 49 w 150"/>
                <a:gd name="T13" fmla="*/ 119 h 155"/>
                <a:gd name="T14" fmla="*/ 61 w 150"/>
                <a:gd name="T15" fmla="*/ 111 h 155"/>
                <a:gd name="T16" fmla="*/ 81 w 150"/>
                <a:gd name="T17" fmla="*/ 88 h 155"/>
                <a:gd name="T18" fmla="*/ 95 w 150"/>
                <a:gd name="T19" fmla="*/ 60 h 155"/>
                <a:gd name="T20" fmla="*/ 86 w 150"/>
                <a:gd name="T21" fmla="*/ 91 h 155"/>
                <a:gd name="T22" fmla="*/ 70 w 150"/>
                <a:gd name="T23" fmla="*/ 119 h 155"/>
                <a:gd name="T24" fmla="*/ 58 w 150"/>
                <a:gd name="T25" fmla="*/ 131 h 155"/>
                <a:gd name="T26" fmla="*/ 46 w 150"/>
                <a:gd name="T27" fmla="*/ 141 h 155"/>
                <a:gd name="T28" fmla="*/ 36 w 150"/>
                <a:gd name="T29" fmla="*/ 151 h 155"/>
                <a:gd name="T30" fmla="*/ 121 w 150"/>
                <a:gd name="T31" fmla="*/ 127 h 155"/>
                <a:gd name="T32" fmla="*/ 118 w 150"/>
                <a:gd name="T3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5">
                  <a:moveTo>
                    <a:pt x="118" y="0"/>
                  </a:moveTo>
                  <a:cubicBezTo>
                    <a:pt x="118" y="0"/>
                    <a:pt x="114" y="20"/>
                    <a:pt x="89" y="33"/>
                  </a:cubicBezTo>
                  <a:cubicBezTo>
                    <a:pt x="59" y="48"/>
                    <a:pt x="34" y="38"/>
                    <a:pt x="17" y="61"/>
                  </a:cubicBezTo>
                  <a:cubicBezTo>
                    <a:pt x="0" y="82"/>
                    <a:pt x="11" y="119"/>
                    <a:pt x="19" y="137"/>
                  </a:cubicBezTo>
                  <a:cubicBezTo>
                    <a:pt x="20" y="137"/>
                    <a:pt x="20" y="136"/>
                    <a:pt x="21" y="136"/>
                  </a:cubicBezTo>
                  <a:cubicBezTo>
                    <a:pt x="26" y="132"/>
                    <a:pt x="31" y="129"/>
                    <a:pt x="36" y="126"/>
                  </a:cubicBezTo>
                  <a:cubicBezTo>
                    <a:pt x="40" y="124"/>
                    <a:pt x="45" y="121"/>
                    <a:pt x="49" y="119"/>
                  </a:cubicBezTo>
                  <a:cubicBezTo>
                    <a:pt x="54" y="117"/>
                    <a:pt x="58" y="114"/>
                    <a:pt x="61" y="111"/>
                  </a:cubicBezTo>
                  <a:cubicBezTo>
                    <a:pt x="69" y="105"/>
                    <a:pt x="75" y="97"/>
                    <a:pt x="81" y="88"/>
                  </a:cubicBezTo>
                  <a:cubicBezTo>
                    <a:pt x="86" y="79"/>
                    <a:pt x="91" y="70"/>
                    <a:pt x="95" y="60"/>
                  </a:cubicBezTo>
                  <a:cubicBezTo>
                    <a:pt x="93" y="71"/>
                    <a:pt x="90" y="81"/>
                    <a:pt x="86" y="91"/>
                  </a:cubicBezTo>
                  <a:cubicBezTo>
                    <a:pt x="82" y="101"/>
                    <a:pt x="77" y="110"/>
                    <a:pt x="70" y="119"/>
                  </a:cubicBezTo>
                  <a:cubicBezTo>
                    <a:pt x="67" y="124"/>
                    <a:pt x="62" y="128"/>
                    <a:pt x="58" y="131"/>
                  </a:cubicBezTo>
                  <a:cubicBezTo>
                    <a:pt x="54" y="135"/>
                    <a:pt x="50" y="138"/>
                    <a:pt x="46" y="141"/>
                  </a:cubicBezTo>
                  <a:cubicBezTo>
                    <a:pt x="42" y="145"/>
                    <a:pt x="38" y="148"/>
                    <a:pt x="36" y="151"/>
                  </a:cubicBezTo>
                  <a:cubicBezTo>
                    <a:pt x="57" y="154"/>
                    <a:pt x="103" y="155"/>
                    <a:pt x="121" y="127"/>
                  </a:cubicBezTo>
                  <a:cubicBezTo>
                    <a:pt x="150" y="83"/>
                    <a:pt x="118" y="0"/>
                    <a:pt x="1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3" name="Freeform 27">
              <a:extLst>
                <a:ext uri="{FF2B5EF4-FFF2-40B4-BE49-F238E27FC236}">
                  <a16:creationId xmlns:a16="http://schemas.microsoft.com/office/drawing/2014/main" id="{70064E85-E016-5D5A-8741-4D2155502995}"/>
                </a:ext>
              </a:extLst>
            </p:cNvPr>
            <p:cNvSpPr>
              <a:spLocks/>
            </p:cNvSpPr>
            <p:nvPr/>
          </p:nvSpPr>
          <p:spPr bwMode="auto">
            <a:xfrm>
              <a:off x="2520950" y="2401887"/>
              <a:ext cx="342900" cy="465137"/>
            </a:xfrm>
            <a:custGeom>
              <a:avLst/>
              <a:gdLst>
                <a:gd name="T0" fmla="*/ 52 w 127"/>
                <a:gd name="T1" fmla="*/ 0 h 172"/>
                <a:gd name="T2" fmla="*/ 46 w 127"/>
                <a:gd name="T3" fmla="*/ 44 h 172"/>
                <a:gd name="T4" fmla="*/ 2 w 127"/>
                <a:gd name="T5" fmla="*/ 108 h 172"/>
                <a:gd name="T6" fmla="*/ 47 w 127"/>
                <a:gd name="T7" fmla="*/ 170 h 172"/>
                <a:gd name="T8" fmla="*/ 48 w 127"/>
                <a:gd name="T9" fmla="*/ 167 h 172"/>
                <a:gd name="T10" fmla="*/ 55 w 127"/>
                <a:gd name="T11" fmla="*/ 151 h 172"/>
                <a:gd name="T12" fmla="*/ 62 w 127"/>
                <a:gd name="T13" fmla="*/ 138 h 172"/>
                <a:gd name="T14" fmla="*/ 67 w 127"/>
                <a:gd name="T15" fmla="*/ 124 h 172"/>
                <a:gd name="T16" fmla="*/ 70 w 127"/>
                <a:gd name="T17" fmla="*/ 94 h 172"/>
                <a:gd name="T18" fmla="*/ 67 w 127"/>
                <a:gd name="T19" fmla="*/ 63 h 172"/>
                <a:gd name="T20" fmla="*/ 76 w 127"/>
                <a:gd name="T21" fmla="*/ 93 h 172"/>
                <a:gd name="T22" fmla="*/ 79 w 127"/>
                <a:gd name="T23" fmla="*/ 126 h 172"/>
                <a:gd name="T24" fmla="*/ 76 w 127"/>
                <a:gd name="T25" fmla="*/ 143 h 172"/>
                <a:gd name="T26" fmla="*/ 71 w 127"/>
                <a:gd name="T27" fmla="*/ 158 h 172"/>
                <a:gd name="T28" fmla="*/ 69 w 127"/>
                <a:gd name="T29" fmla="*/ 172 h 172"/>
                <a:gd name="T30" fmla="*/ 126 w 127"/>
                <a:gd name="T31" fmla="*/ 104 h 172"/>
                <a:gd name="T32" fmla="*/ 52 w 127"/>
                <a:gd name="T3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2">
                  <a:moveTo>
                    <a:pt x="52" y="0"/>
                  </a:moveTo>
                  <a:cubicBezTo>
                    <a:pt x="52" y="0"/>
                    <a:pt x="60" y="19"/>
                    <a:pt x="46" y="44"/>
                  </a:cubicBezTo>
                  <a:cubicBezTo>
                    <a:pt x="30" y="73"/>
                    <a:pt x="4" y="79"/>
                    <a:pt x="2" y="108"/>
                  </a:cubicBezTo>
                  <a:cubicBezTo>
                    <a:pt x="0" y="135"/>
                    <a:pt x="30" y="159"/>
                    <a:pt x="47" y="170"/>
                  </a:cubicBezTo>
                  <a:cubicBezTo>
                    <a:pt x="47" y="169"/>
                    <a:pt x="48" y="168"/>
                    <a:pt x="48" y="167"/>
                  </a:cubicBezTo>
                  <a:cubicBezTo>
                    <a:pt x="50" y="161"/>
                    <a:pt x="52" y="156"/>
                    <a:pt x="55" y="151"/>
                  </a:cubicBezTo>
                  <a:cubicBezTo>
                    <a:pt x="57" y="147"/>
                    <a:pt x="60" y="142"/>
                    <a:pt x="62" y="138"/>
                  </a:cubicBezTo>
                  <a:cubicBezTo>
                    <a:pt x="64" y="133"/>
                    <a:pt x="66" y="129"/>
                    <a:pt x="67" y="124"/>
                  </a:cubicBezTo>
                  <a:cubicBezTo>
                    <a:pt x="70" y="115"/>
                    <a:pt x="71" y="104"/>
                    <a:pt x="70" y="94"/>
                  </a:cubicBezTo>
                  <a:cubicBezTo>
                    <a:pt x="70" y="84"/>
                    <a:pt x="69" y="73"/>
                    <a:pt x="67" y="63"/>
                  </a:cubicBezTo>
                  <a:cubicBezTo>
                    <a:pt x="71" y="73"/>
                    <a:pt x="74" y="83"/>
                    <a:pt x="76" y="93"/>
                  </a:cubicBezTo>
                  <a:cubicBezTo>
                    <a:pt x="79" y="104"/>
                    <a:pt x="80" y="115"/>
                    <a:pt x="79" y="126"/>
                  </a:cubicBezTo>
                  <a:cubicBezTo>
                    <a:pt x="79" y="132"/>
                    <a:pt x="77" y="137"/>
                    <a:pt x="76" y="143"/>
                  </a:cubicBezTo>
                  <a:cubicBezTo>
                    <a:pt x="75" y="148"/>
                    <a:pt x="73" y="153"/>
                    <a:pt x="71" y="158"/>
                  </a:cubicBezTo>
                  <a:cubicBezTo>
                    <a:pt x="70" y="163"/>
                    <a:pt x="69" y="167"/>
                    <a:pt x="69" y="172"/>
                  </a:cubicBezTo>
                  <a:cubicBezTo>
                    <a:pt x="88" y="162"/>
                    <a:pt x="127" y="137"/>
                    <a:pt x="126" y="104"/>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4" name="Freeform 28">
              <a:extLst>
                <a:ext uri="{FF2B5EF4-FFF2-40B4-BE49-F238E27FC236}">
                  <a16:creationId xmlns:a16="http://schemas.microsoft.com/office/drawing/2014/main" id="{33D5365E-5D8C-E9F9-1E2F-195A8D514068}"/>
                </a:ext>
              </a:extLst>
            </p:cNvPr>
            <p:cNvSpPr>
              <a:spLocks/>
            </p:cNvSpPr>
            <p:nvPr/>
          </p:nvSpPr>
          <p:spPr bwMode="auto">
            <a:xfrm>
              <a:off x="1022350" y="2586037"/>
              <a:ext cx="444500" cy="393700"/>
            </a:xfrm>
            <a:custGeom>
              <a:avLst/>
              <a:gdLst>
                <a:gd name="T0" fmla="*/ 0 w 165"/>
                <a:gd name="T1" fmla="*/ 48 h 146"/>
                <a:gd name="T2" fmla="*/ 38 w 165"/>
                <a:gd name="T3" fmla="*/ 70 h 146"/>
                <a:gd name="T4" fmla="*/ 81 w 165"/>
                <a:gd name="T5" fmla="*/ 134 h 146"/>
                <a:gd name="T6" fmla="*/ 156 w 165"/>
                <a:gd name="T7" fmla="*/ 115 h 146"/>
                <a:gd name="T8" fmla="*/ 154 w 165"/>
                <a:gd name="T9" fmla="*/ 114 h 146"/>
                <a:gd name="T10" fmla="*/ 141 w 165"/>
                <a:gd name="T11" fmla="*/ 102 h 146"/>
                <a:gd name="T12" fmla="*/ 131 w 165"/>
                <a:gd name="T13" fmla="*/ 90 h 146"/>
                <a:gd name="T14" fmla="*/ 121 w 165"/>
                <a:gd name="T15" fmla="*/ 80 h 146"/>
                <a:gd name="T16" fmla="*/ 94 w 165"/>
                <a:gd name="T17" fmla="*/ 66 h 146"/>
                <a:gd name="T18" fmla="*/ 64 w 165"/>
                <a:gd name="T19" fmla="*/ 58 h 146"/>
                <a:gd name="T20" fmla="*/ 96 w 165"/>
                <a:gd name="T21" fmla="*/ 60 h 146"/>
                <a:gd name="T22" fmla="*/ 127 w 165"/>
                <a:gd name="T23" fmla="*/ 70 h 146"/>
                <a:gd name="T24" fmla="*/ 141 w 165"/>
                <a:gd name="T25" fmla="*/ 79 h 146"/>
                <a:gd name="T26" fmla="*/ 154 w 165"/>
                <a:gd name="T27" fmla="*/ 88 h 146"/>
                <a:gd name="T28" fmla="*/ 165 w 165"/>
                <a:gd name="T29" fmla="*/ 96 h 146"/>
                <a:gd name="T30" fmla="*/ 123 w 165"/>
                <a:gd name="T31" fmla="*/ 18 h 146"/>
                <a:gd name="T32" fmla="*/ 0 w 165"/>
                <a:gd name="T33" fmla="*/ 4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6">
                  <a:moveTo>
                    <a:pt x="0" y="48"/>
                  </a:moveTo>
                  <a:cubicBezTo>
                    <a:pt x="0" y="48"/>
                    <a:pt x="20" y="48"/>
                    <a:pt x="38" y="70"/>
                  </a:cubicBezTo>
                  <a:cubicBezTo>
                    <a:pt x="59" y="96"/>
                    <a:pt x="55" y="122"/>
                    <a:pt x="81" y="134"/>
                  </a:cubicBezTo>
                  <a:cubicBezTo>
                    <a:pt x="106" y="146"/>
                    <a:pt x="139" y="127"/>
                    <a:pt x="156" y="115"/>
                  </a:cubicBezTo>
                  <a:cubicBezTo>
                    <a:pt x="155" y="115"/>
                    <a:pt x="154" y="114"/>
                    <a:pt x="154" y="114"/>
                  </a:cubicBezTo>
                  <a:cubicBezTo>
                    <a:pt x="149" y="110"/>
                    <a:pt x="145" y="106"/>
                    <a:pt x="141" y="102"/>
                  </a:cubicBezTo>
                  <a:cubicBezTo>
                    <a:pt x="138" y="98"/>
                    <a:pt x="135" y="94"/>
                    <a:pt x="131" y="90"/>
                  </a:cubicBezTo>
                  <a:cubicBezTo>
                    <a:pt x="128" y="86"/>
                    <a:pt x="124" y="83"/>
                    <a:pt x="121" y="80"/>
                  </a:cubicBezTo>
                  <a:cubicBezTo>
                    <a:pt x="113" y="74"/>
                    <a:pt x="104" y="69"/>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8"/>
                  </a:cubicBezTo>
                  <a:cubicBezTo>
                    <a:pt x="158" y="91"/>
                    <a:pt x="162" y="94"/>
                    <a:pt x="165" y="96"/>
                  </a:cubicBezTo>
                  <a:cubicBezTo>
                    <a:pt x="163" y="75"/>
                    <a:pt x="155" y="29"/>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5" name="Freeform 29">
              <a:extLst>
                <a:ext uri="{FF2B5EF4-FFF2-40B4-BE49-F238E27FC236}">
                  <a16:creationId xmlns:a16="http://schemas.microsoft.com/office/drawing/2014/main" id="{9E1E7E33-8420-2ACC-79B6-D6D77770A1E1}"/>
                </a:ext>
              </a:extLst>
            </p:cNvPr>
            <p:cNvSpPr>
              <a:spLocks/>
            </p:cNvSpPr>
            <p:nvPr/>
          </p:nvSpPr>
          <p:spPr bwMode="auto">
            <a:xfrm>
              <a:off x="1139825" y="1905000"/>
              <a:ext cx="358775" cy="465137"/>
            </a:xfrm>
            <a:custGeom>
              <a:avLst/>
              <a:gdLst>
                <a:gd name="T0" fmla="*/ 65 w 133"/>
                <a:gd name="T1" fmla="*/ 172 h 172"/>
                <a:gd name="T2" fmla="*/ 77 w 133"/>
                <a:gd name="T3" fmla="*/ 129 h 172"/>
                <a:gd name="T4" fmla="*/ 128 w 133"/>
                <a:gd name="T5" fmla="*/ 71 h 172"/>
                <a:gd name="T6" fmla="*/ 90 w 133"/>
                <a:gd name="T7" fmla="*/ 4 h 172"/>
                <a:gd name="T8" fmla="*/ 89 w 133"/>
                <a:gd name="T9" fmla="*/ 7 h 172"/>
                <a:gd name="T10" fmla="*/ 80 w 133"/>
                <a:gd name="T11" fmla="*/ 22 h 172"/>
                <a:gd name="T12" fmla="*/ 71 w 133"/>
                <a:gd name="T13" fmla="*/ 35 h 172"/>
                <a:gd name="T14" fmla="*/ 65 w 133"/>
                <a:gd name="T15" fmla="*/ 48 h 172"/>
                <a:gd name="T16" fmla="*/ 58 w 133"/>
                <a:gd name="T17" fmla="*/ 77 h 172"/>
                <a:gd name="T18" fmla="*/ 58 w 133"/>
                <a:gd name="T19" fmla="*/ 108 h 172"/>
                <a:gd name="T20" fmla="*/ 52 w 133"/>
                <a:gd name="T21" fmla="*/ 77 h 172"/>
                <a:gd name="T22" fmla="*/ 53 w 133"/>
                <a:gd name="T23" fmla="*/ 44 h 172"/>
                <a:gd name="T24" fmla="*/ 58 w 133"/>
                <a:gd name="T25" fmla="*/ 28 h 172"/>
                <a:gd name="T26" fmla="*/ 64 w 133"/>
                <a:gd name="T27" fmla="*/ 13 h 172"/>
                <a:gd name="T28" fmla="*/ 69 w 133"/>
                <a:gd name="T29" fmla="*/ 0 h 172"/>
                <a:gd name="T30" fmla="*/ 4 w 133"/>
                <a:gd name="T31" fmla="*/ 61 h 172"/>
                <a:gd name="T32" fmla="*/ 65 w 133"/>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72">
                  <a:moveTo>
                    <a:pt x="65" y="172"/>
                  </a:moveTo>
                  <a:cubicBezTo>
                    <a:pt x="65" y="172"/>
                    <a:pt x="60" y="153"/>
                    <a:pt x="77" y="129"/>
                  </a:cubicBezTo>
                  <a:cubicBezTo>
                    <a:pt x="96" y="102"/>
                    <a:pt x="122" y="99"/>
                    <a:pt x="128" y="71"/>
                  </a:cubicBezTo>
                  <a:cubicBezTo>
                    <a:pt x="133" y="44"/>
                    <a:pt x="105" y="17"/>
                    <a:pt x="90" y="4"/>
                  </a:cubicBezTo>
                  <a:cubicBezTo>
                    <a:pt x="89" y="5"/>
                    <a:pt x="89" y="6"/>
                    <a:pt x="89" y="7"/>
                  </a:cubicBezTo>
                  <a:cubicBezTo>
                    <a:pt x="86" y="12"/>
                    <a:pt x="83" y="17"/>
                    <a:pt x="80" y="22"/>
                  </a:cubicBezTo>
                  <a:cubicBezTo>
                    <a:pt x="77" y="26"/>
                    <a:pt x="74" y="30"/>
                    <a:pt x="71" y="35"/>
                  </a:cubicBezTo>
                  <a:cubicBezTo>
                    <a:pt x="69" y="39"/>
                    <a:pt x="66" y="43"/>
                    <a:pt x="65" y="48"/>
                  </a:cubicBezTo>
                  <a:cubicBezTo>
                    <a:pt x="61" y="57"/>
                    <a:pt x="59" y="67"/>
                    <a:pt x="58" y="77"/>
                  </a:cubicBezTo>
                  <a:cubicBezTo>
                    <a:pt x="57" y="87"/>
                    <a:pt x="57" y="98"/>
                    <a:pt x="58" y="108"/>
                  </a:cubicBezTo>
                  <a:cubicBezTo>
                    <a:pt x="55" y="98"/>
                    <a:pt x="53" y="88"/>
                    <a:pt x="52" y="77"/>
                  </a:cubicBezTo>
                  <a:cubicBezTo>
                    <a:pt x="51" y="66"/>
                    <a:pt x="51" y="55"/>
                    <a:pt x="53" y="44"/>
                  </a:cubicBezTo>
                  <a:cubicBezTo>
                    <a:pt x="54" y="39"/>
                    <a:pt x="56" y="33"/>
                    <a:pt x="58" y="28"/>
                  </a:cubicBezTo>
                  <a:cubicBezTo>
                    <a:pt x="60" y="23"/>
                    <a:pt x="62" y="18"/>
                    <a:pt x="64" y="13"/>
                  </a:cubicBezTo>
                  <a:cubicBezTo>
                    <a:pt x="66" y="9"/>
                    <a:pt x="68" y="4"/>
                    <a:pt x="69" y="0"/>
                  </a:cubicBezTo>
                  <a:cubicBezTo>
                    <a:pt x="49" y="8"/>
                    <a:pt x="7" y="28"/>
                    <a:pt x="4" y="61"/>
                  </a:cubicBezTo>
                  <a:cubicBezTo>
                    <a:pt x="0" y="113"/>
                    <a:pt x="65" y="172"/>
                    <a:pt x="65" y="17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6" name="Freeform 30">
              <a:extLst>
                <a:ext uri="{FF2B5EF4-FFF2-40B4-BE49-F238E27FC236}">
                  <a16:creationId xmlns:a16="http://schemas.microsoft.com/office/drawing/2014/main" id="{DDA2F9BE-F682-6D5C-D13C-A9907653EB13}"/>
                </a:ext>
              </a:extLst>
            </p:cNvPr>
            <p:cNvSpPr>
              <a:spLocks/>
            </p:cNvSpPr>
            <p:nvPr/>
          </p:nvSpPr>
          <p:spPr bwMode="auto">
            <a:xfrm>
              <a:off x="1571625" y="1295400"/>
              <a:ext cx="342900" cy="461962"/>
            </a:xfrm>
            <a:custGeom>
              <a:avLst/>
              <a:gdLst>
                <a:gd name="T0" fmla="*/ 52 w 127"/>
                <a:gd name="T1" fmla="*/ 0 h 171"/>
                <a:gd name="T2" fmla="*/ 46 w 127"/>
                <a:gd name="T3" fmla="*/ 43 h 171"/>
                <a:gd name="T4" fmla="*/ 2 w 127"/>
                <a:gd name="T5" fmla="*/ 107 h 171"/>
                <a:gd name="T6" fmla="*/ 47 w 127"/>
                <a:gd name="T7" fmla="*/ 169 h 171"/>
                <a:gd name="T8" fmla="*/ 48 w 127"/>
                <a:gd name="T9" fmla="*/ 167 h 171"/>
                <a:gd name="T10" fmla="*/ 55 w 127"/>
                <a:gd name="T11" fmla="*/ 151 h 171"/>
                <a:gd name="T12" fmla="*/ 62 w 127"/>
                <a:gd name="T13" fmla="*/ 137 h 171"/>
                <a:gd name="T14" fmla="*/ 67 w 127"/>
                <a:gd name="T15" fmla="*/ 123 h 171"/>
                <a:gd name="T16" fmla="*/ 71 w 127"/>
                <a:gd name="T17" fmla="*/ 93 h 171"/>
                <a:gd name="T18" fmla="*/ 67 w 127"/>
                <a:gd name="T19" fmla="*/ 62 h 171"/>
                <a:gd name="T20" fmla="*/ 77 w 127"/>
                <a:gd name="T21" fmla="*/ 93 h 171"/>
                <a:gd name="T22" fmla="*/ 79 w 127"/>
                <a:gd name="T23" fmla="*/ 125 h 171"/>
                <a:gd name="T24" fmla="*/ 76 w 127"/>
                <a:gd name="T25" fmla="*/ 142 h 171"/>
                <a:gd name="T26" fmla="*/ 72 w 127"/>
                <a:gd name="T27" fmla="*/ 157 h 171"/>
                <a:gd name="T28" fmla="*/ 69 w 127"/>
                <a:gd name="T29" fmla="*/ 171 h 171"/>
                <a:gd name="T30" fmla="*/ 126 w 127"/>
                <a:gd name="T31" fmla="*/ 103 h 171"/>
                <a:gd name="T32" fmla="*/ 52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2" y="0"/>
                  </a:moveTo>
                  <a:cubicBezTo>
                    <a:pt x="52" y="0"/>
                    <a:pt x="60" y="18"/>
                    <a:pt x="46" y="43"/>
                  </a:cubicBezTo>
                  <a:cubicBezTo>
                    <a:pt x="30" y="72"/>
                    <a:pt x="4" y="78"/>
                    <a:pt x="2" y="107"/>
                  </a:cubicBezTo>
                  <a:cubicBezTo>
                    <a:pt x="0" y="134"/>
                    <a:pt x="30" y="158"/>
                    <a:pt x="47" y="169"/>
                  </a:cubicBezTo>
                  <a:cubicBezTo>
                    <a:pt x="48" y="168"/>
                    <a:pt x="48" y="168"/>
                    <a:pt x="48" y="167"/>
                  </a:cubicBezTo>
                  <a:cubicBezTo>
                    <a:pt x="50" y="161"/>
                    <a:pt x="52" y="156"/>
                    <a:pt x="55" y="151"/>
                  </a:cubicBezTo>
                  <a:cubicBezTo>
                    <a:pt x="57" y="146"/>
                    <a:pt x="60" y="141"/>
                    <a:pt x="62" y="137"/>
                  </a:cubicBezTo>
                  <a:cubicBezTo>
                    <a:pt x="64" y="132"/>
                    <a:pt x="66" y="128"/>
                    <a:pt x="67" y="123"/>
                  </a:cubicBezTo>
                  <a:cubicBezTo>
                    <a:pt x="70" y="114"/>
                    <a:pt x="71" y="104"/>
                    <a:pt x="71" y="93"/>
                  </a:cubicBezTo>
                  <a:cubicBezTo>
                    <a:pt x="70" y="83"/>
                    <a:pt x="69" y="73"/>
                    <a:pt x="67" y="62"/>
                  </a:cubicBezTo>
                  <a:cubicBezTo>
                    <a:pt x="71" y="72"/>
                    <a:pt x="74" y="82"/>
                    <a:pt x="77" y="93"/>
                  </a:cubicBezTo>
                  <a:cubicBezTo>
                    <a:pt x="79" y="103"/>
                    <a:pt x="80" y="114"/>
                    <a:pt x="79" y="125"/>
                  </a:cubicBezTo>
                  <a:cubicBezTo>
                    <a:pt x="79" y="131"/>
                    <a:pt x="78" y="137"/>
                    <a:pt x="76" y="142"/>
                  </a:cubicBezTo>
                  <a:cubicBezTo>
                    <a:pt x="75" y="147"/>
                    <a:pt x="73" y="153"/>
                    <a:pt x="72" y="157"/>
                  </a:cubicBezTo>
                  <a:cubicBezTo>
                    <a:pt x="70" y="162"/>
                    <a:pt x="69" y="167"/>
                    <a:pt x="69" y="171"/>
                  </a:cubicBezTo>
                  <a:cubicBezTo>
                    <a:pt x="88" y="161"/>
                    <a:pt x="127" y="137"/>
                    <a:pt x="126" y="103"/>
                  </a:cubicBezTo>
                  <a:cubicBezTo>
                    <a:pt x="125"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7" name="Freeform 31">
              <a:extLst>
                <a:ext uri="{FF2B5EF4-FFF2-40B4-BE49-F238E27FC236}">
                  <a16:creationId xmlns:a16="http://schemas.microsoft.com/office/drawing/2014/main" id="{D9ABD78E-A25D-611C-58DD-D91F7F0E2F17}"/>
                </a:ext>
              </a:extLst>
            </p:cNvPr>
            <p:cNvSpPr>
              <a:spLocks/>
            </p:cNvSpPr>
            <p:nvPr/>
          </p:nvSpPr>
          <p:spPr bwMode="auto">
            <a:xfrm>
              <a:off x="1712913" y="1751012"/>
              <a:ext cx="444500" cy="396875"/>
            </a:xfrm>
            <a:custGeom>
              <a:avLst/>
              <a:gdLst>
                <a:gd name="T0" fmla="*/ 0 w 165"/>
                <a:gd name="T1" fmla="*/ 49 h 147"/>
                <a:gd name="T2" fmla="*/ 38 w 165"/>
                <a:gd name="T3" fmla="*/ 71 h 147"/>
                <a:gd name="T4" fmla="*/ 81 w 165"/>
                <a:gd name="T5" fmla="*/ 135 h 147"/>
                <a:gd name="T6" fmla="*/ 155 w 165"/>
                <a:gd name="T7" fmla="*/ 116 h 147"/>
                <a:gd name="T8" fmla="*/ 153 w 165"/>
                <a:gd name="T9" fmla="*/ 114 h 147"/>
                <a:gd name="T10" fmla="*/ 141 w 165"/>
                <a:gd name="T11" fmla="*/ 102 h 147"/>
                <a:gd name="T12" fmla="*/ 131 w 165"/>
                <a:gd name="T13" fmla="*/ 90 h 147"/>
                <a:gd name="T14" fmla="*/ 120 w 165"/>
                <a:gd name="T15" fmla="*/ 80 h 147"/>
                <a:gd name="T16" fmla="*/ 94 w 165"/>
                <a:gd name="T17" fmla="*/ 66 h 147"/>
                <a:gd name="T18" fmla="*/ 63 w 165"/>
                <a:gd name="T19" fmla="*/ 58 h 147"/>
                <a:gd name="T20" fmla="*/ 95 w 165"/>
                <a:gd name="T21" fmla="*/ 60 h 147"/>
                <a:gd name="T22" fmla="*/ 126 w 165"/>
                <a:gd name="T23" fmla="*/ 70 h 147"/>
                <a:gd name="T24" fmla="*/ 141 w 165"/>
                <a:gd name="T25" fmla="*/ 79 h 147"/>
                <a:gd name="T26" fmla="*/ 153 w 165"/>
                <a:gd name="T27" fmla="*/ 89 h 147"/>
                <a:gd name="T28" fmla="*/ 165 w 165"/>
                <a:gd name="T29" fmla="*/ 97 h 147"/>
                <a:gd name="T30" fmla="*/ 123 w 165"/>
                <a:gd name="T31" fmla="*/ 18 h 147"/>
                <a:gd name="T32" fmla="*/ 0 w 165"/>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7">
                  <a:moveTo>
                    <a:pt x="0" y="49"/>
                  </a:moveTo>
                  <a:cubicBezTo>
                    <a:pt x="0" y="49"/>
                    <a:pt x="20" y="49"/>
                    <a:pt x="38" y="71"/>
                  </a:cubicBezTo>
                  <a:cubicBezTo>
                    <a:pt x="59" y="97"/>
                    <a:pt x="55" y="123"/>
                    <a:pt x="81" y="135"/>
                  </a:cubicBezTo>
                  <a:cubicBezTo>
                    <a:pt x="106" y="147"/>
                    <a:pt x="139" y="128"/>
                    <a:pt x="155" y="116"/>
                  </a:cubicBezTo>
                  <a:cubicBezTo>
                    <a:pt x="155" y="115"/>
                    <a:pt x="154" y="115"/>
                    <a:pt x="153" y="114"/>
                  </a:cubicBezTo>
                  <a:cubicBezTo>
                    <a:pt x="149" y="110"/>
                    <a:pt x="145" y="106"/>
                    <a:pt x="141" y="102"/>
                  </a:cubicBezTo>
                  <a:cubicBezTo>
                    <a:pt x="137" y="98"/>
                    <a:pt x="134" y="94"/>
                    <a:pt x="131" y="90"/>
                  </a:cubicBezTo>
                  <a:cubicBezTo>
                    <a:pt x="127" y="87"/>
                    <a:pt x="124" y="83"/>
                    <a:pt x="120" y="80"/>
                  </a:cubicBezTo>
                  <a:cubicBezTo>
                    <a:pt x="112" y="74"/>
                    <a:pt x="103" y="70"/>
                    <a:pt x="94" y="66"/>
                  </a:cubicBezTo>
                  <a:cubicBezTo>
                    <a:pt x="84" y="63"/>
                    <a:pt x="74" y="60"/>
                    <a:pt x="63" y="58"/>
                  </a:cubicBezTo>
                  <a:cubicBezTo>
                    <a:pt x="74" y="58"/>
                    <a:pt x="84" y="59"/>
                    <a:pt x="95" y="60"/>
                  </a:cubicBezTo>
                  <a:cubicBezTo>
                    <a:pt x="106" y="62"/>
                    <a:pt x="116" y="65"/>
                    <a:pt x="126" y="70"/>
                  </a:cubicBezTo>
                  <a:cubicBezTo>
                    <a:pt x="131" y="72"/>
                    <a:pt x="136" y="76"/>
                    <a:pt x="141" y="79"/>
                  </a:cubicBezTo>
                  <a:cubicBezTo>
                    <a:pt x="145" y="82"/>
                    <a:pt x="149" y="86"/>
                    <a:pt x="153" y="89"/>
                  </a:cubicBezTo>
                  <a:cubicBezTo>
                    <a:pt x="157" y="92"/>
                    <a:pt x="161" y="95"/>
                    <a:pt x="165" y="97"/>
                  </a:cubicBezTo>
                  <a:cubicBezTo>
                    <a:pt x="163" y="75"/>
                    <a:pt x="154"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8" name="Freeform 32">
              <a:extLst>
                <a:ext uri="{FF2B5EF4-FFF2-40B4-BE49-F238E27FC236}">
                  <a16:creationId xmlns:a16="http://schemas.microsoft.com/office/drawing/2014/main" id="{F34B9324-D884-27DB-6BEF-B2BD8A643DF9}"/>
                </a:ext>
              </a:extLst>
            </p:cNvPr>
            <p:cNvSpPr>
              <a:spLocks/>
            </p:cNvSpPr>
            <p:nvPr/>
          </p:nvSpPr>
          <p:spPr bwMode="auto">
            <a:xfrm>
              <a:off x="4306888" y="1192212"/>
              <a:ext cx="396875" cy="446087"/>
            </a:xfrm>
            <a:custGeom>
              <a:avLst/>
              <a:gdLst>
                <a:gd name="T0" fmla="*/ 99 w 147"/>
                <a:gd name="T1" fmla="*/ 0 h 165"/>
                <a:gd name="T2" fmla="*/ 77 w 147"/>
                <a:gd name="T3" fmla="*/ 38 h 165"/>
                <a:gd name="T4" fmla="*/ 12 w 147"/>
                <a:gd name="T5" fmla="*/ 81 h 165"/>
                <a:gd name="T6" fmla="*/ 32 w 147"/>
                <a:gd name="T7" fmla="*/ 155 h 165"/>
                <a:gd name="T8" fmla="*/ 33 w 147"/>
                <a:gd name="T9" fmla="*/ 153 h 165"/>
                <a:gd name="T10" fmla="*/ 45 w 147"/>
                <a:gd name="T11" fmla="*/ 141 h 165"/>
                <a:gd name="T12" fmla="*/ 57 w 147"/>
                <a:gd name="T13" fmla="*/ 131 h 165"/>
                <a:gd name="T14" fmla="*/ 67 w 147"/>
                <a:gd name="T15" fmla="*/ 120 h 165"/>
                <a:gd name="T16" fmla="*/ 81 w 147"/>
                <a:gd name="T17" fmla="*/ 94 h 165"/>
                <a:gd name="T18" fmla="*/ 89 w 147"/>
                <a:gd name="T19" fmla="*/ 63 h 165"/>
                <a:gd name="T20" fmla="*/ 87 w 147"/>
                <a:gd name="T21" fmla="*/ 95 h 165"/>
                <a:gd name="T22" fmla="*/ 77 w 147"/>
                <a:gd name="T23" fmla="*/ 126 h 165"/>
                <a:gd name="T24" fmla="*/ 68 w 147"/>
                <a:gd name="T25" fmla="*/ 141 h 165"/>
                <a:gd name="T26" fmla="*/ 58 w 147"/>
                <a:gd name="T27" fmla="*/ 153 h 165"/>
                <a:gd name="T28" fmla="*/ 51 w 147"/>
                <a:gd name="T29" fmla="*/ 165 h 165"/>
                <a:gd name="T30" fmla="*/ 129 w 147"/>
                <a:gd name="T31" fmla="*/ 123 h 165"/>
                <a:gd name="T32" fmla="*/ 99 w 147"/>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65">
                  <a:moveTo>
                    <a:pt x="99" y="0"/>
                  </a:moveTo>
                  <a:cubicBezTo>
                    <a:pt x="99" y="0"/>
                    <a:pt x="99" y="20"/>
                    <a:pt x="77" y="38"/>
                  </a:cubicBezTo>
                  <a:cubicBezTo>
                    <a:pt x="51" y="59"/>
                    <a:pt x="25" y="55"/>
                    <a:pt x="12" y="81"/>
                  </a:cubicBezTo>
                  <a:cubicBezTo>
                    <a:pt x="0" y="106"/>
                    <a:pt x="20" y="139"/>
                    <a:pt x="32" y="155"/>
                  </a:cubicBezTo>
                  <a:cubicBezTo>
                    <a:pt x="32" y="155"/>
                    <a:pt x="33" y="154"/>
                    <a:pt x="33" y="153"/>
                  </a:cubicBezTo>
                  <a:cubicBezTo>
                    <a:pt x="37" y="149"/>
                    <a:pt x="41" y="145"/>
                    <a:pt x="45" y="141"/>
                  </a:cubicBezTo>
                  <a:cubicBezTo>
                    <a:pt x="49" y="137"/>
                    <a:pt x="53" y="134"/>
                    <a:pt x="57" y="131"/>
                  </a:cubicBezTo>
                  <a:cubicBezTo>
                    <a:pt x="61" y="127"/>
                    <a:pt x="64" y="124"/>
                    <a:pt x="67" y="120"/>
                  </a:cubicBezTo>
                  <a:cubicBezTo>
                    <a:pt x="73" y="112"/>
                    <a:pt x="77" y="103"/>
                    <a:pt x="81" y="94"/>
                  </a:cubicBezTo>
                  <a:cubicBezTo>
                    <a:pt x="85" y="84"/>
                    <a:pt x="87" y="74"/>
                    <a:pt x="89" y="63"/>
                  </a:cubicBezTo>
                  <a:cubicBezTo>
                    <a:pt x="89" y="74"/>
                    <a:pt x="89" y="85"/>
                    <a:pt x="87" y="95"/>
                  </a:cubicBezTo>
                  <a:cubicBezTo>
                    <a:pt x="85" y="106"/>
                    <a:pt x="82" y="116"/>
                    <a:pt x="77" y="126"/>
                  </a:cubicBezTo>
                  <a:cubicBezTo>
                    <a:pt x="75" y="131"/>
                    <a:pt x="72" y="136"/>
                    <a:pt x="68" y="141"/>
                  </a:cubicBezTo>
                  <a:cubicBezTo>
                    <a:pt x="65" y="145"/>
                    <a:pt x="62" y="149"/>
                    <a:pt x="58" y="153"/>
                  </a:cubicBezTo>
                  <a:cubicBezTo>
                    <a:pt x="55" y="157"/>
                    <a:pt x="53" y="161"/>
                    <a:pt x="51" y="165"/>
                  </a:cubicBezTo>
                  <a:cubicBezTo>
                    <a:pt x="72" y="163"/>
                    <a:pt x="117" y="154"/>
                    <a:pt x="129" y="123"/>
                  </a:cubicBezTo>
                  <a:cubicBezTo>
                    <a:pt x="147" y="74"/>
                    <a:pt x="99" y="0"/>
                    <a:pt x="99"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9" name="Freeform 33">
              <a:extLst>
                <a:ext uri="{FF2B5EF4-FFF2-40B4-BE49-F238E27FC236}">
                  <a16:creationId xmlns:a16="http://schemas.microsoft.com/office/drawing/2014/main" id="{61C8A495-3BA8-3EAA-706D-B07637B85BCE}"/>
                </a:ext>
              </a:extLst>
            </p:cNvPr>
            <p:cNvSpPr>
              <a:spLocks/>
            </p:cNvSpPr>
            <p:nvPr/>
          </p:nvSpPr>
          <p:spPr bwMode="auto">
            <a:xfrm>
              <a:off x="3473450" y="1708150"/>
              <a:ext cx="396875" cy="403225"/>
            </a:xfrm>
            <a:custGeom>
              <a:avLst/>
              <a:gdLst>
                <a:gd name="T0" fmla="*/ 134 w 147"/>
                <a:gd name="T1" fmla="*/ 0 h 149"/>
                <a:gd name="T2" fmla="*/ 98 w 147"/>
                <a:gd name="T3" fmla="*/ 26 h 149"/>
                <a:gd name="T4" fmla="*/ 22 w 147"/>
                <a:gd name="T5" fmla="*/ 38 h 149"/>
                <a:gd name="T6" fmla="*/ 8 w 147"/>
                <a:gd name="T7" fmla="*/ 113 h 149"/>
                <a:gd name="T8" fmla="*/ 10 w 147"/>
                <a:gd name="T9" fmla="*/ 112 h 149"/>
                <a:gd name="T10" fmla="*/ 26 w 147"/>
                <a:gd name="T11" fmla="*/ 106 h 149"/>
                <a:gd name="T12" fmla="*/ 41 w 147"/>
                <a:gd name="T13" fmla="*/ 102 h 149"/>
                <a:gd name="T14" fmla="*/ 55 w 147"/>
                <a:gd name="T15" fmla="*/ 96 h 149"/>
                <a:gd name="T16" fmla="*/ 79 w 147"/>
                <a:gd name="T17" fmla="*/ 78 h 149"/>
                <a:gd name="T18" fmla="*/ 99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0 h 149"/>
                <a:gd name="T30" fmla="*/ 110 w 147"/>
                <a:gd name="T31" fmla="*/ 125 h 149"/>
                <a:gd name="T32" fmla="*/ 134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4" y="0"/>
                  </a:moveTo>
                  <a:cubicBezTo>
                    <a:pt x="134" y="0"/>
                    <a:pt x="126" y="19"/>
                    <a:pt x="98" y="26"/>
                  </a:cubicBezTo>
                  <a:cubicBezTo>
                    <a:pt x="66" y="34"/>
                    <a:pt x="44" y="19"/>
                    <a:pt x="22" y="38"/>
                  </a:cubicBezTo>
                  <a:cubicBezTo>
                    <a:pt x="0" y="55"/>
                    <a:pt x="4" y="93"/>
                    <a:pt x="8" y="113"/>
                  </a:cubicBezTo>
                  <a:cubicBezTo>
                    <a:pt x="9" y="113"/>
                    <a:pt x="9" y="113"/>
                    <a:pt x="10" y="112"/>
                  </a:cubicBezTo>
                  <a:cubicBezTo>
                    <a:pt x="16" y="110"/>
                    <a:pt x="21" y="108"/>
                    <a:pt x="26" y="106"/>
                  </a:cubicBezTo>
                  <a:cubicBezTo>
                    <a:pt x="31" y="105"/>
                    <a:pt x="36" y="103"/>
                    <a:pt x="41" y="102"/>
                  </a:cubicBezTo>
                  <a:cubicBezTo>
                    <a:pt x="46" y="100"/>
                    <a:pt x="50" y="99"/>
                    <a:pt x="55" y="96"/>
                  </a:cubicBezTo>
                  <a:cubicBezTo>
                    <a:pt x="63" y="92"/>
                    <a:pt x="71" y="85"/>
                    <a:pt x="79" y="78"/>
                  </a:cubicBezTo>
                  <a:cubicBezTo>
                    <a:pt x="86" y="71"/>
                    <a:pt x="93" y="63"/>
                    <a:pt x="99" y="54"/>
                  </a:cubicBezTo>
                  <a:cubicBezTo>
                    <a:pt x="94" y="64"/>
                    <a:pt x="89" y="73"/>
                    <a:pt x="83" y="82"/>
                  </a:cubicBezTo>
                  <a:cubicBezTo>
                    <a:pt x="77" y="91"/>
                    <a:pt x="70" y="99"/>
                    <a:pt x="61" y="106"/>
                  </a:cubicBezTo>
                  <a:cubicBezTo>
                    <a:pt x="57" y="110"/>
                    <a:pt x="52" y="113"/>
                    <a:pt x="47" y="116"/>
                  </a:cubicBezTo>
                  <a:cubicBezTo>
                    <a:pt x="42" y="118"/>
                    <a:pt x="38" y="121"/>
                    <a:pt x="33" y="123"/>
                  </a:cubicBezTo>
                  <a:cubicBezTo>
                    <a:pt x="29" y="125"/>
                    <a:pt x="25" y="128"/>
                    <a:pt x="21" y="130"/>
                  </a:cubicBezTo>
                  <a:cubicBezTo>
                    <a:pt x="41" y="137"/>
                    <a:pt x="86" y="149"/>
                    <a:pt x="110" y="125"/>
                  </a:cubicBezTo>
                  <a:cubicBezTo>
                    <a:pt x="147" y="88"/>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0" name="Freeform 34">
              <a:extLst>
                <a:ext uri="{FF2B5EF4-FFF2-40B4-BE49-F238E27FC236}">
                  <a16:creationId xmlns:a16="http://schemas.microsoft.com/office/drawing/2014/main" id="{BB9EE00D-73C0-1992-B874-C59065BAC67B}"/>
                </a:ext>
              </a:extLst>
            </p:cNvPr>
            <p:cNvSpPr>
              <a:spLocks/>
            </p:cNvSpPr>
            <p:nvPr/>
          </p:nvSpPr>
          <p:spPr bwMode="auto">
            <a:xfrm>
              <a:off x="3873500" y="952500"/>
              <a:ext cx="363538" cy="431800"/>
            </a:xfrm>
            <a:custGeom>
              <a:avLst/>
              <a:gdLst>
                <a:gd name="T0" fmla="*/ 119 w 135"/>
                <a:gd name="T1" fmla="*/ 160 h 160"/>
                <a:gd name="T2" fmla="*/ 109 w 135"/>
                <a:gd name="T3" fmla="*/ 117 h 160"/>
                <a:gd name="T4" fmla="*/ 127 w 135"/>
                <a:gd name="T5" fmla="*/ 42 h 160"/>
                <a:gd name="T6" fmla="*/ 62 w 135"/>
                <a:gd name="T7" fmla="*/ 0 h 160"/>
                <a:gd name="T8" fmla="*/ 63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7 h 160"/>
                <a:gd name="T20" fmla="*/ 63 w 135"/>
                <a:gd name="T21" fmla="*/ 82 h 160"/>
                <a:gd name="T22" fmla="*/ 48 w 135"/>
                <a:gd name="T23" fmla="*/ 52 h 160"/>
                <a:gd name="T24" fmla="*/ 45 w 135"/>
                <a:gd name="T25" fmla="*/ 35 h 160"/>
                <a:gd name="T26" fmla="*/ 44 w 135"/>
                <a:gd name="T27" fmla="*/ 20 h 160"/>
                <a:gd name="T28" fmla="*/ 42 w 135"/>
                <a:gd name="T29" fmla="*/ 6 h 160"/>
                <a:gd name="T30" fmla="*/ 13 w 135"/>
                <a:gd name="T31" fmla="*/ 90 h 160"/>
                <a:gd name="T32" fmla="*/ 119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9" y="160"/>
                  </a:moveTo>
                  <a:cubicBezTo>
                    <a:pt x="119" y="160"/>
                    <a:pt x="105" y="145"/>
                    <a:pt x="109" y="117"/>
                  </a:cubicBezTo>
                  <a:cubicBezTo>
                    <a:pt x="114" y="84"/>
                    <a:pt x="135" y="69"/>
                    <a:pt x="127" y="42"/>
                  </a:cubicBezTo>
                  <a:cubicBezTo>
                    <a:pt x="119" y="15"/>
                    <a:pt x="82" y="4"/>
                    <a:pt x="62" y="0"/>
                  </a:cubicBezTo>
                  <a:cubicBezTo>
                    <a:pt x="63" y="1"/>
                    <a:pt x="63" y="1"/>
                    <a:pt x="63" y="2"/>
                  </a:cubicBezTo>
                  <a:cubicBezTo>
                    <a:pt x="63" y="8"/>
                    <a:pt x="63" y="14"/>
                    <a:pt x="62" y="20"/>
                  </a:cubicBezTo>
                  <a:cubicBezTo>
                    <a:pt x="62" y="25"/>
                    <a:pt x="61" y="30"/>
                    <a:pt x="60" y="35"/>
                  </a:cubicBezTo>
                  <a:cubicBezTo>
                    <a:pt x="60" y="40"/>
                    <a:pt x="60" y="45"/>
                    <a:pt x="60" y="50"/>
                  </a:cubicBezTo>
                  <a:cubicBezTo>
                    <a:pt x="61" y="59"/>
                    <a:pt x="64" y="69"/>
                    <a:pt x="68" y="79"/>
                  </a:cubicBezTo>
                  <a:cubicBezTo>
                    <a:pt x="72" y="88"/>
                    <a:pt x="77" y="98"/>
                    <a:pt x="82" y="107"/>
                  </a:cubicBezTo>
                  <a:cubicBezTo>
                    <a:pt x="75" y="99"/>
                    <a:pt x="69" y="91"/>
                    <a:pt x="63" y="82"/>
                  </a:cubicBezTo>
                  <a:cubicBezTo>
                    <a:pt x="57" y="73"/>
                    <a:pt x="52" y="63"/>
                    <a:pt x="48" y="52"/>
                  </a:cubicBezTo>
                  <a:cubicBezTo>
                    <a:pt x="47" y="47"/>
                    <a:pt x="46" y="41"/>
                    <a:pt x="45" y="35"/>
                  </a:cubicBezTo>
                  <a:cubicBezTo>
                    <a:pt x="45" y="30"/>
                    <a:pt x="44"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1" name="Freeform 35">
              <a:extLst>
                <a:ext uri="{FF2B5EF4-FFF2-40B4-BE49-F238E27FC236}">
                  <a16:creationId xmlns:a16="http://schemas.microsoft.com/office/drawing/2014/main" id="{74E039BD-AE49-FA1B-E168-8C6F01106458}"/>
                </a:ext>
              </a:extLst>
            </p:cNvPr>
            <p:cNvSpPr>
              <a:spLocks/>
            </p:cNvSpPr>
            <p:nvPr/>
          </p:nvSpPr>
          <p:spPr bwMode="auto">
            <a:xfrm>
              <a:off x="3546475" y="1257300"/>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3 w 146"/>
                <a:gd name="T21" fmla="*/ 66 h 147"/>
                <a:gd name="T22" fmla="*/ 85 w 146"/>
                <a:gd name="T23" fmla="*/ 42 h 147"/>
                <a:gd name="T24" fmla="*/ 100 w 146"/>
                <a:gd name="T25" fmla="*/ 33 h 147"/>
                <a:gd name="T26" fmla="*/ 114 w 146"/>
                <a:gd name="T27" fmla="*/ 26 h 147"/>
                <a:gd name="T28" fmla="*/ 126 w 146"/>
                <a:gd name="T29" fmla="*/ 19 h 147"/>
                <a:gd name="T30" fmla="*/ 37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0" y="115"/>
                    <a:pt x="102" y="129"/>
                    <a:pt x="125" y="111"/>
                  </a:cubicBezTo>
                  <a:cubicBezTo>
                    <a:pt x="146" y="94"/>
                    <a:pt x="143" y="56"/>
                    <a:pt x="139" y="36"/>
                  </a:cubicBezTo>
                  <a:cubicBezTo>
                    <a:pt x="138" y="36"/>
                    <a:pt x="138" y="37"/>
                    <a:pt x="137" y="37"/>
                  </a:cubicBezTo>
                  <a:cubicBezTo>
                    <a:pt x="131" y="40"/>
                    <a:pt x="126" y="41"/>
                    <a:pt x="121" y="43"/>
                  </a:cubicBezTo>
                  <a:cubicBezTo>
                    <a:pt x="115" y="44"/>
                    <a:pt x="110" y="46"/>
                    <a:pt x="106" y="47"/>
                  </a:cubicBezTo>
                  <a:cubicBezTo>
                    <a:pt x="101" y="48"/>
                    <a:pt x="96" y="50"/>
                    <a:pt x="92" y="52"/>
                  </a:cubicBezTo>
                  <a:cubicBezTo>
                    <a:pt x="83" y="57"/>
                    <a:pt x="75" y="63"/>
                    <a:pt x="68" y="70"/>
                  </a:cubicBezTo>
                  <a:cubicBezTo>
                    <a:pt x="61" y="77"/>
                    <a:pt x="54" y="86"/>
                    <a:pt x="48" y="94"/>
                  </a:cubicBezTo>
                  <a:cubicBezTo>
                    <a:pt x="52" y="84"/>
                    <a:pt x="57" y="75"/>
                    <a:pt x="63" y="66"/>
                  </a:cubicBezTo>
                  <a:cubicBezTo>
                    <a:pt x="69" y="58"/>
                    <a:pt x="77" y="49"/>
                    <a:pt x="85" y="42"/>
                  </a:cubicBezTo>
                  <a:cubicBezTo>
                    <a:pt x="90" y="39"/>
                    <a:pt x="95" y="36"/>
                    <a:pt x="100" y="33"/>
                  </a:cubicBezTo>
                  <a:cubicBezTo>
                    <a:pt x="105" y="31"/>
                    <a:pt x="110" y="28"/>
                    <a:pt x="114" y="26"/>
                  </a:cubicBezTo>
                  <a:cubicBezTo>
                    <a:pt x="119" y="24"/>
                    <a:pt x="123" y="21"/>
                    <a:pt x="126" y="19"/>
                  </a:cubicBezTo>
                  <a:cubicBezTo>
                    <a:pt x="106" y="12"/>
                    <a:pt x="61" y="0"/>
                    <a:pt x="37"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2" name="Freeform 36">
              <a:extLst>
                <a:ext uri="{FF2B5EF4-FFF2-40B4-BE49-F238E27FC236}">
                  <a16:creationId xmlns:a16="http://schemas.microsoft.com/office/drawing/2014/main" id="{02C5E6CE-7191-B93A-3912-323E458B230B}"/>
                </a:ext>
              </a:extLst>
            </p:cNvPr>
            <p:cNvSpPr>
              <a:spLocks/>
            </p:cNvSpPr>
            <p:nvPr/>
          </p:nvSpPr>
          <p:spPr bwMode="auto">
            <a:xfrm>
              <a:off x="4468813" y="3924299"/>
              <a:ext cx="363538" cy="431800"/>
            </a:xfrm>
            <a:custGeom>
              <a:avLst/>
              <a:gdLst>
                <a:gd name="T0" fmla="*/ 118 w 135"/>
                <a:gd name="T1" fmla="*/ 160 h 160"/>
                <a:gd name="T2" fmla="*/ 109 w 135"/>
                <a:gd name="T3" fmla="*/ 117 h 160"/>
                <a:gd name="T4" fmla="*/ 127 w 135"/>
                <a:gd name="T5" fmla="*/ 42 h 160"/>
                <a:gd name="T6" fmla="*/ 62 w 135"/>
                <a:gd name="T7" fmla="*/ 0 h 160"/>
                <a:gd name="T8" fmla="*/ 62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7 h 160"/>
                <a:gd name="T20" fmla="*/ 62 w 135"/>
                <a:gd name="T21" fmla="*/ 82 h 160"/>
                <a:gd name="T22" fmla="*/ 48 w 135"/>
                <a:gd name="T23" fmla="*/ 52 h 160"/>
                <a:gd name="T24" fmla="*/ 45 w 135"/>
                <a:gd name="T25" fmla="*/ 36 h 160"/>
                <a:gd name="T26" fmla="*/ 44 w 135"/>
                <a:gd name="T27" fmla="*/ 20 h 160"/>
                <a:gd name="T28" fmla="*/ 42 w 135"/>
                <a:gd name="T29" fmla="*/ 6 h 160"/>
                <a:gd name="T30" fmla="*/ 13 w 135"/>
                <a:gd name="T31" fmla="*/ 90 h 160"/>
                <a:gd name="T32" fmla="*/ 118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8" y="160"/>
                  </a:moveTo>
                  <a:cubicBezTo>
                    <a:pt x="118" y="160"/>
                    <a:pt x="105" y="145"/>
                    <a:pt x="109" y="117"/>
                  </a:cubicBezTo>
                  <a:cubicBezTo>
                    <a:pt x="113" y="84"/>
                    <a:pt x="135" y="69"/>
                    <a:pt x="127" y="42"/>
                  </a:cubicBezTo>
                  <a:cubicBezTo>
                    <a:pt x="119" y="15"/>
                    <a:pt x="82" y="4"/>
                    <a:pt x="62" y="0"/>
                  </a:cubicBezTo>
                  <a:cubicBezTo>
                    <a:pt x="62" y="1"/>
                    <a:pt x="62" y="2"/>
                    <a:pt x="62" y="2"/>
                  </a:cubicBezTo>
                  <a:cubicBezTo>
                    <a:pt x="63" y="9"/>
                    <a:pt x="62" y="14"/>
                    <a:pt x="62" y="20"/>
                  </a:cubicBezTo>
                  <a:cubicBezTo>
                    <a:pt x="61" y="25"/>
                    <a:pt x="61" y="30"/>
                    <a:pt x="60" y="35"/>
                  </a:cubicBezTo>
                  <a:cubicBezTo>
                    <a:pt x="60" y="40"/>
                    <a:pt x="60" y="45"/>
                    <a:pt x="60" y="50"/>
                  </a:cubicBezTo>
                  <a:cubicBezTo>
                    <a:pt x="61" y="60"/>
                    <a:pt x="64" y="69"/>
                    <a:pt x="68" y="79"/>
                  </a:cubicBezTo>
                  <a:cubicBezTo>
                    <a:pt x="72" y="88"/>
                    <a:pt x="77" y="98"/>
                    <a:pt x="82" y="107"/>
                  </a:cubicBezTo>
                  <a:cubicBezTo>
                    <a:pt x="75" y="99"/>
                    <a:pt x="68" y="91"/>
                    <a:pt x="62" y="82"/>
                  </a:cubicBezTo>
                  <a:cubicBezTo>
                    <a:pt x="56" y="73"/>
                    <a:pt x="51" y="63"/>
                    <a:pt x="48" y="52"/>
                  </a:cubicBezTo>
                  <a:cubicBezTo>
                    <a:pt x="47" y="47"/>
                    <a:pt x="46" y="41"/>
                    <a:pt x="45" y="36"/>
                  </a:cubicBezTo>
                  <a:cubicBezTo>
                    <a:pt x="44" y="30"/>
                    <a:pt x="44" y="25"/>
                    <a:pt x="44" y="20"/>
                  </a:cubicBezTo>
                  <a:cubicBezTo>
                    <a:pt x="43" y="15"/>
                    <a:pt x="43" y="10"/>
                    <a:pt x="42" y="6"/>
                  </a:cubicBezTo>
                  <a:cubicBezTo>
                    <a:pt x="27" y="22"/>
                    <a:pt x="0" y="59"/>
                    <a:pt x="13" y="90"/>
                  </a:cubicBezTo>
                  <a:cubicBezTo>
                    <a:pt x="33" y="138"/>
                    <a:pt x="118" y="160"/>
                    <a:pt x="118"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3" name="Freeform 37">
              <a:extLst>
                <a:ext uri="{FF2B5EF4-FFF2-40B4-BE49-F238E27FC236}">
                  <a16:creationId xmlns:a16="http://schemas.microsoft.com/office/drawing/2014/main" id="{7EB945BE-60AB-5DE7-56E0-1B209F4A677A}"/>
                </a:ext>
              </a:extLst>
            </p:cNvPr>
            <p:cNvSpPr>
              <a:spLocks/>
            </p:cNvSpPr>
            <p:nvPr/>
          </p:nvSpPr>
          <p:spPr bwMode="auto">
            <a:xfrm>
              <a:off x="4867275" y="3721099"/>
              <a:ext cx="395288" cy="446087"/>
            </a:xfrm>
            <a:custGeom>
              <a:avLst/>
              <a:gdLst>
                <a:gd name="T0" fmla="*/ 98 w 146"/>
                <a:gd name="T1" fmla="*/ 0 h 165"/>
                <a:gd name="T2" fmla="*/ 76 w 146"/>
                <a:gd name="T3" fmla="*/ 38 h 165"/>
                <a:gd name="T4" fmla="*/ 12 w 146"/>
                <a:gd name="T5" fmla="*/ 81 h 165"/>
                <a:gd name="T6" fmla="*/ 31 w 146"/>
                <a:gd name="T7" fmla="*/ 156 h 165"/>
                <a:gd name="T8" fmla="*/ 32 w 146"/>
                <a:gd name="T9" fmla="*/ 154 h 165"/>
                <a:gd name="T10" fmla="*/ 45 w 146"/>
                <a:gd name="T11" fmla="*/ 141 h 165"/>
                <a:gd name="T12" fmla="*/ 56 w 146"/>
                <a:gd name="T13" fmla="*/ 131 h 165"/>
                <a:gd name="T14" fmla="*/ 66 w 146"/>
                <a:gd name="T15" fmla="*/ 120 h 165"/>
                <a:gd name="T16" fmla="*/ 80 w 146"/>
                <a:gd name="T17" fmla="*/ 94 h 165"/>
                <a:gd name="T18" fmla="*/ 89 w 146"/>
                <a:gd name="T19" fmla="*/ 64 h 165"/>
                <a:gd name="T20" fmla="*/ 86 w 146"/>
                <a:gd name="T21" fmla="*/ 95 h 165"/>
                <a:gd name="T22" fmla="*/ 77 w 146"/>
                <a:gd name="T23" fmla="*/ 127 h 165"/>
                <a:gd name="T24" fmla="*/ 68 w 146"/>
                <a:gd name="T25" fmla="*/ 141 h 165"/>
                <a:gd name="T26" fmla="*/ 58 w 146"/>
                <a:gd name="T27" fmla="*/ 154 h 165"/>
                <a:gd name="T28" fmla="*/ 50 w 146"/>
                <a:gd name="T29" fmla="*/ 165 h 165"/>
                <a:gd name="T30" fmla="*/ 128 w 146"/>
                <a:gd name="T31" fmla="*/ 123 h 165"/>
                <a:gd name="T32" fmla="*/ 98 w 146"/>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65">
                  <a:moveTo>
                    <a:pt x="98" y="0"/>
                  </a:moveTo>
                  <a:cubicBezTo>
                    <a:pt x="98" y="0"/>
                    <a:pt x="98" y="20"/>
                    <a:pt x="76" y="38"/>
                  </a:cubicBezTo>
                  <a:cubicBezTo>
                    <a:pt x="50" y="59"/>
                    <a:pt x="24" y="55"/>
                    <a:pt x="12" y="81"/>
                  </a:cubicBezTo>
                  <a:cubicBezTo>
                    <a:pt x="0" y="106"/>
                    <a:pt x="19" y="139"/>
                    <a:pt x="31" y="156"/>
                  </a:cubicBezTo>
                  <a:cubicBezTo>
                    <a:pt x="31" y="155"/>
                    <a:pt x="32" y="154"/>
                    <a:pt x="32" y="154"/>
                  </a:cubicBezTo>
                  <a:cubicBezTo>
                    <a:pt x="36" y="149"/>
                    <a:pt x="40" y="145"/>
                    <a:pt x="45" y="141"/>
                  </a:cubicBezTo>
                  <a:cubicBezTo>
                    <a:pt x="49" y="138"/>
                    <a:pt x="53" y="134"/>
                    <a:pt x="56" y="131"/>
                  </a:cubicBezTo>
                  <a:cubicBezTo>
                    <a:pt x="60" y="128"/>
                    <a:pt x="63" y="124"/>
                    <a:pt x="66" y="120"/>
                  </a:cubicBezTo>
                  <a:cubicBezTo>
                    <a:pt x="72" y="113"/>
                    <a:pt x="77" y="104"/>
                    <a:pt x="80" y="94"/>
                  </a:cubicBezTo>
                  <a:cubicBezTo>
                    <a:pt x="84" y="84"/>
                    <a:pt x="87" y="74"/>
                    <a:pt x="89" y="64"/>
                  </a:cubicBezTo>
                  <a:cubicBezTo>
                    <a:pt x="89" y="74"/>
                    <a:pt x="88" y="85"/>
                    <a:pt x="86" y="95"/>
                  </a:cubicBezTo>
                  <a:cubicBezTo>
                    <a:pt x="85" y="106"/>
                    <a:pt x="82" y="117"/>
                    <a:pt x="77" y="127"/>
                  </a:cubicBezTo>
                  <a:cubicBezTo>
                    <a:pt x="74" y="132"/>
                    <a:pt x="71" y="137"/>
                    <a:pt x="68" y="141"/>
                  </a:cubicBezTo>
                  <a:cubicBezTo>
                    <a:pt x="64" y="146"/>
                    <a:pt x="61" y="150"/>
                    <a:pt x="58" y="154"/>
                  </a:cubicBezTo>
                  <a:cubicBezTo>
                    <a:pt x="55" y="158"/>
                    <a:pt x="52" y="162"/>
                    <a:pt x="50" y="165"/>
                  </a:cubicBezTo>
                  <a:cubicBezTo>
                    <a:pt x="71" y="163"/>
                    <a:pt x="117" y="155"/>
                    <a:pt x="128" y="123"/>
                  </a:cubicBezTo>
                  <a:cubicBezTo>
                    <a:pt x="146" y="74"/>
                    <a:pt x="98" y="0"/>
                    <a:pt x="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4" name="Freeform 38">
              <a:extLst>
                <a:ext uri="{FF2B5EF4-FFF2-40B4-BE49-F238E27FC236}">
                  <a16:creationId xmlns:a16="http://schemas.microsoft.com/office/drawing/2014/main" id="{77DA1EC8-185E-DC2A-5B37-C4695933DB12}"/>
                </a:ext>
              </a:extLst>
            </p:cNvPr>
            <p:cNvSpPr>
              <a:spLocks/>
            </p:cNvSpPr>
            <p:nvPr/>
          </p:nvSpPr>
          <p:spPr bwMode="auto">
            <a:xfrm>
              <a:off x="4402138" y="4398962"/>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4 w 146"/>
                <a:gd name="T21" fmla="*/ 66 h 147"/>
                <a:gd name="T22" fmla="*/ 86 w 146"/>
                <a:gd name="T23" fmla="*/ 42 h 147"/>
                <a:gd name="T24" fmla="*/ 100 w 146"/>
                <a:gd name="T25" fmla="*/ 33 h 147"/>
                <a:gd name="T26" fmla="*/ 114 w 146"/>
                <a:gd name="T27" fmla="*/ 26 h 147"/>
                <a:gd name="T28" fmla="*/ 126 w 146"/>
                <a:gd name="T29" fmla="*/ 19 h 147"/>
                <a:gd name="T30" fmla="*/ 38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1" y="115"/>
                    <a:pt x="102" y="129"/>
                    <a:pt x="125" y="111"/>
                  </a:cubicBezTo>
                  <a:cubicBezTo>
                    <a:pt x="146" y="94"/>
                    <a:pt x="143" y="56"/>
                    <a:pt x="139" y="36"/>
                  </a:cubicBezTo>
                  <a:cubicBezTo>
                    <a:pt x="139" y="36"/>
                    <a:pt x="138" y="37"/>
                    <a:pt x="137" y="37"/>
                  </a:cubicBezTo>
                  <a:cubicBezTo>
                    <a:pt x="132" y="40"/>
                    <a:pt x="126" y="41"/>
                    <a:pt x="121" y="43"/>
                  </a:cubicBezTo>
                  <a:cubicBezTo>
                    <a:pt x="116" y="44"/>
                    <a:pt x="111" y="46"/>
                    <a:pt x="106" y="47"/>
                  </a:cubicBezTo>
                  <a:cubicBezTo>
                    <a:pt x="101" y="49"/>
                    <a:pt x="97" y="50"/>
                    <a:pt x="92" y="52"/>
                  </a:cubicBezTo>
                  <a:cubicBezTo>
                    <a:pt x="84" y="57"/>
                    <a:pt x="76" y="63"/>
                    <a:pt x="68" y="70"/>
                  </a:cubicBezTo>
                  <a:cubicBezTo>
                    <a:pt x="61" y="78"/>
                    <a:pt x="54" y="86"/>
                    <a:pt x="48" y="94"/>
                  </a:cubicBezTo>
                  <a:cubicBezTo>
                    <a:pt x="52" y="85"/>
                    <a:pt x="58" y="75"/>
                    <a:pt x="64" y="66"/>
                  </a:cubicBezTo>
                  <a:cubicBezTo>
                    <a:pt x="70" y="58"/>
                    <a:pt x="77" y="49"/>
                    <a:pt x="86" y="42"/>
                  </a:cubicBezTo>
                  <a:cubicBezTo>
                    <a:pt x="90" y="39"/>
                    <a:pt x="95" y="36"/>
                    <a:pt x="100" y="33"/>
                  </a:cubicBezTo>
                  <a:cubicBezTo>
                    <a:pt x="105" y="31"/>
                    <a:pt x="110" y="28"/>
                    <a:pt x="114" y="26"/>
                  </a:cubicBezTo>
                  <a:cubicBezTo>
                    <a:pt x="119" y="24"/>
                    <a:pt x="123" y="21"/>
                    <a:pt x="126" y="19"/>
                  </a:cubicBezTo>
                  <a:cubicBezTo>
                    <a:pt x="106" y="12"/>
                    <a:pt x="62" y="0"/>
                    <a:pt x="38"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5" name="Freeform 39">
              <a:extLst>
                <a:ext uri="{FF2B5EF4-FFF2-40B4-BE49-F238E27FC236}">
                  <a16:creationId xmlns:a16="http://schemas.microsoft.com/office/drawing/2014/main" id="{FEE26AC0-7559-59A0-9ECE-68F7ECD2B7A0}"/>
                </a:ext>
              </a:extLst>
            </p:cNvPr>
            <p:cNvSpPr>
              <a:spLocks/>
            </p:cNvSpPr>
            <p:nvPr/>
          </p:nvSpPr>
          <p:spPr bwMode="auto">
            <a:xfrm>
              <a:off x="2044700" y="1363662"/>
              <a:ext cx="395288" cy="401637"/>
            </a:xfrm>
            <a:custGeom>
              <a:avLst/>
              <a:gdLst>
                <a:gd name="T0" fmla="*/ 133 w 147"/>
                <a:gd name="T1" fmla="*/ 0 h 149"/>
                <a:gd name="T2" fmla="*/ 97 w 147"/>
                <a:gd name="T3" fmla="*/ 26 h 149"/>
                <a:gd name="T4" fmla="*/ 21 w 147"/>
                <a:gd name="T5" fmla="*/ 38 h 149"/>
                <a:gd name="T6" fmla="*/ 8 w 147"/>
                <a:gd name="T7" fmla="*/ 114 h 149"/>
                <a:gd name="T8" fmla="*/ 10 w 147"/>
                <a:gd name="T9" fmla="*/ 113 h 149"/>
                <a:gd name="T10" fmla="*/ 26 w 147"/>
                <a:gd name="T11" fmla="*/ 106 h 149"/>
                <a:gd name="T12" fmla="*/ 41 w 147"/>
                <a:gd name="T13" fmla="*/ 102 h 149"/>
                <a:gd name="T14" fmla="*/ 54 w 147"/>
                <a:gd name="T15" fmla="*/ 96 h 149"/>
                <a:gd name="T16" fmla="*/ 78 w 147"/>
                <a:gd name="T17" fmla="*/ 78 h 149"/>
                <a:gd name="T18" fmla="*/ 98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1 h 149"/>
                <a:gd name="T30" fmla="*/ 110 w 147"/>
                <a:gd name="T31" fmla="*/ 125 h 149"/>
                <a:gd name="T32" fmla="*/ 133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3" y="0"/>
                  </a:moveTo>
                  <a:cubicBezTo>
                    <a:pt x="133" y="0"/>
                    <a:pt x="125" y="18"/>
                    <a:pt x="97" y="26"/>
                  </a:cubicBezTo>
                  <a:cubicBezTo>
                    <a:pt x="65" y="34"/>
                    <a:pt x="43" y="20"/>
                    <a:pt x="21" y="38"/>
                  </a:cubicBezTo>
                  <a:cubicBezTo>
                    <a:pt x="0" y="56"/>
                    <a:pt x="4" y="94"/>
                    <a:pt x="8" y="114"/>
                  </a:cubicBezTo>
                  <a:cubicBezTo>
                    <a:pt x="8" y="113"/>
                    <a:pt x="9" y="113"/>
                    <a:pt x="10" y="113"/>
                  </a:cubicBezTo>
                  <a:cubicBezTo>
                    <a:pt x="15" y="110"/>
                    <a:pt x="21" y="108"/>
                    <a:pt x="26" y="106"/>
                  </a:cubicBezTo>
                  <a:cubicBezTo>
                    <a:pt x="31" y="105"/>
                    <a:pt x="36" y="103"/>
                    <a:pt x="41" y="102"/>
                  </a:cubicBezTo>
                  <a:cubicBezTo>
                    <a:pt x="46" y="100"/>
                    <a:pt x="50" y="99"/>
                    <a:pt x="54" y="96"/>
                  </a:cubicBezTo>
                  <a:cubicBezTo>
                    <a:pt x="63" y="92"/>
                    <a:pt x="71" y="85"/>
                    <a:pt x="78" y="78"/>
                  </a:cubicBezTo>
                  <a:cubicBezTo>
                    <a:pt x="86" y="71"/>
                    <a:pt x="92" y="63"/>
                    <a:pt x="98" y="54"/>
                  </a:cubicBezTo>
                  <a:cubicBezTo>
                    <a:pt x="94" y="64"/>
                    <a:pt x="89" y="73"/>
                    <a:pt x="83" y="82"/>
                  </a:cubicBezTo>
                  <a:cubicBezTo>
                    <a:pt x="77" y="91"/>
                    <a:pt x="70" y="99"/>
                    <a:pt x="61" y="106"/>
                  </a:cubicBezTo>
                  <a:cubicBezTo>
                    <a:pt x="57" y="110"/>
                    <a:pt x="52" y="113"/>
                    <a:pt x="47" y="116"/>
                  </a:cubicBezTo>
                  <a:cubicBezTo>
                    <a:pt x="42" y="118"/>
                    <a:pt x="37" y="121"/>
                    <a:pt x="33" y="123"/>
                  </a:cubicBezTo>
                  <a:cubicBezTo>
                    <a:pt x="28" y="125"/>
                    <a:pt x="24" y="128"/>
                    <a:pt x="21" y="131"/>
                  </a:cubicBezTo>
                  <a:cubicBezTo>
                    <a:pt x="41" y="137"/>
                    <a:pt x="86" y="149"/>
                    <a:pt x="110" y="125"/>
                  </a:cubicBezTo>
                  <a:cubicBezTo>
                    <a:pt x="147" y="87"/>
                    <a:pt x="133" y="0"/>
                    <a:pt x="1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6" name="Freeform 40">
              <a:extLst>
                <a:ext uri="{FF2B5EF4-FFF2-40B4-BE49-F238E27FC236}">
                  <a16:creationId xmlns:a16="http://schemas.microsoft.com/office/drawing/2014/main" id="{FE91937C-474E-BEE5-1B10-014B860FD84F}"/>
                </a:ext>
              </a:extLst>
            </p:cNvPr>
            <p:cNvSpPr>
              <a:spLocks/>
            </p:cNvSpPr>
            <p:nvPr/>
          </p:nvSpPr>
          <p:spPr bwMode="auto">
            <a:xfrm>
              <a:off x="4711700" y="2882900"/>
              <a:ext cx="447675" cy="396875"/>
            </a:xfrm>
            <a:custGeom>
              <a:avLst/>
              <a:gdLst>
                <a:gd name="T0" fmla="*/ 0 w 166"/>
                <a:gd name="T1" fmla="*/ 49 h 147"/>
                <a:gd name="T2" fmla="*/ 39 w 166"/>
                <a:gd name="T3" fmla="*/ 71 h 147"/>
                <a:gd name="T4" fmla="*/ 82 w 166"/>
                <a:gd name="T5" fmla="*/ 135 h 147"/>
                <a:gd name="T6" fmla="*/ 156 w 166"/>
                <a:gd name="T7" fmla="*/ 116 h 147"/>
                <a:gd name="T8" fmla="*/ 154 w 166"/>
                <a:gd name="T9" fmla="*/ 114 h 147"/>
                <a:gd name="T10" fmla="*/ 142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1 h 147"/>
                <a:gd name="T22" fmla="*/ 127 w 166"/>
                <a:gd name="T23" fmla="*/ 70 h 147"/>
                <a:gd name="T24" fmla="*/ 141 w 166"/>
                <a:gd name="T25" fmla="*/ 79 h 147"/>
                <a:gd name="T26" fmla="*/ 154 w 166"/>
                <a:gd name="T27" fmla="*/ 89 h 147"/>
                <a:gd name="T28" fmla="*/ 166 w 166"/>
                <a:gd name="T29" fmla="*/ 97 h 147"/>
                <a:gd name="T30" fmla="*/ 123 w 166"/>
                <a:gd name="T31" fmla="*/ 18 h 147"/>
                <a:gd name="T32" fmla="*/ 0 w 166"/>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9"/>
                  </a:moveTo>
                  <a:cubicBezTo>
                    <a:pt x="0" y="49"/>
                    <a:pt x="20" y="49"/>
                    <a:pt x="39" y="71"/>
                  </a:cubicBezTo>
                  <a:cubicBezTo>
                    <a:pt x="60" y="97"/>
                    <a:pt x="56" y="123"/>
                    <a:pt x="82" y="135"/>
                  </a:cubicBezTo>
                  <a:cubicBezTo>
                    <a:pt x="106" y="147"/>
                    <a:pt x="139" y="128"/>
                    <a:pt x="156" y="116"/>
                  </a:cubicBezTo>
                  <a:cubicBezTo>
                    <a:pt x="155" y="115"/>
                    <a:pt x="155" y="115"/>
                    <a:pt x="154" y="114"/>
                  </a:cubicBezTo>
                  <a:cubicBezTo>
                    <a:pt x="149" y="111"/>
                    <a:pt x="145" y="106"/>
                    <a:pt x="142" y="102"/>
                  </a:cubicBezTo>
                  <a:cubicBezTo>
                    <a:pt x="138" y="98"/>
                    <a:pt x="135" y="94"/>
                    <a:pt x="131" y="90"/>
                  </a:cubicBezTo>
                  <a:cubicBezTo>
                    <a:pt x="128" y="87"/>
                    <a:pt x="125" y="83"/>
                    <a:pt x="121" y="80"/>
                  </a:cubicBezTo>
                  <a:cubicBezTo>
                    <a:pt x="113" y="75"/>
                    <a:pt x="104" y="70"/>
                    <a:pt x="94" y="66"/>
                  </a:cubicBezTo>
                  <a:cubicBezTo>
                    <a:pt x="84" y="63"/>
                    <a:pt x="74" y="60"/>
                    <a:pt x="64" y="58"/>
                  </a:cubicBezTo>
                  <a:cubicBezTo>
                    <a:pt x="75" y="58"/>
                    <a:pt x="85" y="59"/>
                    <a:pt x="96" y="61"/>
                  </a:cubicBezTo>
                  <a:cubicBezTo>
                    <a:pt x="106" y="62"/>
                    <a:pt x="117" y="65"/>
                    <a:pt x="127" y="70"/>
                  </a:cubicBezTo>
                  <a:cubicBezTo>
                    <a:pt x="132" y="73"/>
                    <a:pt x="137" y="76"/>
                    <a:pt x="141" y="79"/>
                  </a:cubicBezTo>
                  <a:cubicBezTo>
                    <a:pt x="146" y="82"/>
                    <a:pt x="150" y="86"/>
                    <a:pt x="154" y="89"/>
                  </a:cubicBezTo>
                  <a:cubicBezTo>
                    <a:pt x="158" y="92"/>
                    <a:pt x="162" y="95"/>
                    <a:pt x="166" y="97"/>
                  </a:cubicBezTo>
                  <a:cubicBezTo>
                    <a:pt x="163" y="75"/>
                    <a:pt x="155"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7" name="Freeform 41">
              <a:extLst>
                <a:ext uri="{FF2B5EF4-FFF2-40B4-BE49-F238E27FC236}">
                  <a16:creationId xmlns:a16="http://schemas.microsoft.com/office/drawing/2014/main" id="{CA43916B-3398-211B-A946-2957318174BA}"/>
                </a:ext>
              </a:extLst>
            </p:cNvPr>
            <p:cNvSpPr>
              <a:spLocks/>
            </p:cNvSpPr>
            <p:nvPr/>
          </p:nvSpPr>
          <p:spPr bwMode="auto">
            <a:xfrm>
              <a:off x="4932363" y="1892300"/>
              <a:ext cx="342900" cy="461962"/>
            </a:xfrm>
            <a:custGeom>
              <a:avLst/>
              <a:gdLst>
                <a:gd name="T0" fmla="*/ 53 w 127"/>
                <a:gd name="T1" fmla="*/ 0 h 171"/>
                <a:gd name="T2" fmla="*/ 46 w 127"/>
                <a:gd name="T3" fmla="*/ 44 h 171"/>
                <a:gd name="T4" fmla="*/ 2 w 127"/>
                <a:gd name="T5" fmla="*/ 107 h 171"/>
                <a:gd name="T6" fmla="*/ 48 w 127"/>
                <a:gd name="T7" fmla="*/ 169 h 171"/>
                <a:gd name="T8" fmla="*/ 48 w 127"/>
                <a:gd name="T9" fmla="*/ 167 h 171"/>
                <a:gd name="T10" fmla="*/ 55 w 127"/>
                <a:gd name="T11" fmla="*/ 151 h 171"/>
                <a:gd name="T12" fmla="*/ 62 w 127"/>
                <a:gd name="T13" fmla="*/ 137 h 171"/>
                <a:gd name="T14" fmla="*/ 68 w 127"/>
                <a:gd name="T15" fmla="*/ 124 h 171"/>
                <a:gd name="T16" fmla="*/ 71 w 127"/>
                <a:gd name="T17" fmla="*/ 94 h 171"/>
                <a:gd name="T18" fmla="*/ 67 w 127"/>
                <a:gd name="T19" fmla="*/ 63 h 171"/>
                <a:gd name="T20" fmla="*/ 77 w 127"/>
                <a:gd name="T21" fmla="*/ 93 h 171"/>
                <a:gd name="T22" fmla="*/ 79 w 127"/>
                <a:gd name="T23" fmla="*/ 126 h 171"/>
                <a:gd name="T24" fmla="*/ 76 w 127"/>
                <a:gd name="T25" fmla="*/ 143 h 171"/>
                <a:gd name="T26" fmla="*/ 72 w 127"/>
                <a:gd name="T27" fmla="*/ 158 h 171"/>
                <a:gd name="T28" fmla="*/ 69 w 127"/>
                <a:gd name="T29" fmla="*/ 171 h 171"/>
                <a:gd name="T30" fmla="*/ 126 w 127"/>
                <a:gd name="T31" fmla="*/ 103 h 171"/>
                <a:gd name="T32" fmla="*/ 53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3" y="0"/>
                  </a:moveTo>
                  <a:cubicBezTo>
                    <a:pt x="53" y="0"/>
                    <a:pt x="60" y="19"/>
                    <a:pt x="46" y="44"/>
                  </a:cubicBezTo>
                  <a:cubicBezTo>
                    <a:pt x="30" y="73"/>
                    <a:pt x="4" y="79"/>
                    <a:pt x="2" y="107"/>
                  </a:cubicBezTo>
                  <a:cubicBezTo>
                    <a:pt x="0" y="135"/>
                    <a:pt x="31" y="158"/>
                    <a:pt x="48" y="169"/>
                  </a:cubicBezTo>
                  <a:cubicBezTo>
                    <a:pt x="48" y="169"/>
                    <a:pt x="48" y="168"/>
                    <a:pt x="48" y="167"/>
                  </a:cubicBezTo>
                  <a:cubicBezTo>
                    <a:pt x="50" y="161"/>
                    <a:pt x="53" y="156"/>
                    <a:pt x="55" y="151"/>
                  </a:cubicBezTo>
                  <a:cubicBezTo>
                    <a:pt x="57" y="146"/>
                    <a:pt x="60" y="142"/>
                    <a:pt x="62" y="137"/>
                  </a:cubicBezTo>
                  <a:cubicBezTo>
                    <a:pt x="64" y="133"/>
                    <a:pt x="66" y="128"/>
                    <a:pt x="68" y="124"/>
                  </a:cubicBezTo>
                  <a:cubicBezTo>
                    <a:pt x="70" y="114"/>
                    <a:pt x="71" y="104"/>
                    <a:pt x="71" y="94"/>
                  </a:cubicBezTo>
                  <a:cubicBezTo>
                    <a:pt x="71" y="84"/>
                    <a:pt x="69" y="73"/>
                    <a:pt x="67" y="63"/>
                  </a:cubicBezTo>
                  <a:cubicBezTo>
                    <a:pt x="71" y="73"/>
                    <a:pt x="75" y="83"/>
                    <a:pt x="77" y="93"/>
                  </a:cubicBezTo>
                  <a:cubicBezTo>
                    <a:pt x="79" y="104"/>
                    <a:pt x="80" y="115"/>
                    <a:pt x="79" y="126"/>
                  </a:cubicBezTo>
                  <a:cubicBezTo>
                    <a:pt x="79" y="131"/>
                    <a:pt x="78" y="137"/>
                    <a:pt x="76" y="143"/>
                  </a:cubicBezTo>
                  <a:cubicBezTo>
                    <a:pt x="75" y="148"/>
                    <a:pt x="73" y="153"/>
                    <a:pt x="72" y="158"/>
                  </a:cubicBezTo>
                  <a:cubicBezTo>
                    <a:pt x="71" y="163"/>
                    <a:pt x="69" y="167"/>
                    <a:pt x="69" y="171"/>
                  </a:cubicBezTo>
                  <a:cubicBezTo>
                    <a:pt x="88" y="162"/>
                    <a:pt x="127" y="137"/>
                    <a:pt x="126" y="103"/>
                  </a:cubicBezTo>
                  <a:cubicBezTo>
                    <a:pt x="125" y="51"/>
                    <a:pt x="53" y="0"/>
                    <a:pt x="5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8" name="Freeform 42">
              <a:extLst>
                <a:ext uri="{FF2B5EF4-FFF2-40B4-BE49-F238E27FC236}">
                  <a16:creationId xmlns:a16="http://schemas.microsoft.com/office/drawing/2014/main" id="{C9DB22CC-8144-6317-ECB0-F4A458E6D135}"/>
                </a:ext>
              </a:extLst>
            </p:cNvPr>
            <p:cNvSpPr>
              <a:spLocks/>
            </p:cNvSpPr>
            <p:nvPr/>
          </p:nvSpPr>
          <p:spPr bwMode="auto">
            <a:xfrm>
              <a:off x="4641850" y="2389187"/>
              <a:ext cx="444500" cy="393700"/>
            </a:xfrm>
            <a:custGeom>
              <a:avLst/>
              <a:gdLst>
                <a:gd name="T0" fmla="*/ 0 w 165"/>
                <a:gd name="T1" fmla="*/ 48 h 146"/>
                <a:gd name="T2" fmla="*/ 38 w 165"/>
                <a:gd name="T3" fmla="*/ 70 h 146"/>
                <a:gd name="T4" fmla="*/ 81 w 165"/>
                <a:gd name="T5" fmla="*/ 134 h 146"/>
                <a:gd name="T6" fmla="*/ 155 w 165"/>
                <a:gd name="T7" fmla="*/ 115 h 146"/>
                <a:gd name="T8" fmla="*/ 153 w 165"/>
                <a:gd name="T9" fmla="*/ 114 h 146"/>
                <a:gd name="T10" fmla="*/ 141 w 165"/>
                <a:gd name="T11" fmla="*/ 101 h 146"/>
                <a:gd name="T12" fmla="*/ 131 w 165"/>
                <a:gd name="T13" fmla="*/ 90 h 146"/>
                <a:gd name="T14" fmla="*/ 120 w 165"/>
                <a:gd name="T15" fmla="*/ 80 h 146"/>
                <a:gd name="T16" fmla="*/ 93 w 165"/>
                <a:gd name="T17" fmla="*/ 66 h 146"/>
                <a:gd name="T18" fmla="*/ 63 w 165"/>
                <a:gd name="T19" fmla="*/ 57 h 146"/>
                <a:gd name="T20" fmla="*/ 95 w 165"/>
                <a:gd name="T21" fmla="*/ 60 h 146"/>
                <a:gd name="T22" fmla="*/ 126 w 165"/>
                <a:gd name="T23" fmla="*/ 69 h 146"/>
                <a:gd name="T24" fmla="*/ 141 w 165"/>
                <a:gd name="T25" fmla="*/ 78 h 146"/>
                <a:gd name="T26" fmla="*/ 153 w 165"/>
                <a:gd name="T27" fmla="*/ 88 h 146"/>
                <a:gd name="T28" fmla="*/ 165 w 165"/>
                <a:gd name="T29" fmla="*/ 96 h 146"/>
                <a:gd name="T30" fmla="*/ 123 w 165"/>
                <a:gd name="T31" fmla="*/ 18 h 146"/>
                <a:gd name="T32" fmla="*/ 0 w 165"/>
                <a:gd name="T33" fmla="*/ 4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6">
                  <a:moveTo>
                    <a:pt x="0" y="48"/>
                  </a:moveTo>
                  <a:cubicBezTo>
                    <a:pt x="0" y="48"/>
                    <a:pt x="20" y="48"/>
                    <a:pt x="38" y="70"/>
                  </a:cubicBezTo>
                  <a:cubicBezTo>
                    <a:pt x="59" y="96"/>
                    <a:pt x="55" y="122"/>
                    <a:pt x="81" y="134"/>
                  </a:cubicBezTo>
                  <a:cubicBezTo>
                    <a:pt x="106" y="146"/>
                    <a:pt x="139" y="127"/>
                    <a:pt x="155" y="115"/>
                  </a:cubicBezTo>
                  <a:cubicBezTo>
                    <a:pt x="155" y="115"/>
                    <a:pt x="154" y="114"/>
                    <a:pt x="153" y="114"/>
                  </a:cubicBezTo>
                  <a:cubicBezTo>
                    <a:pt x="148" y="110"/>
                    <a:pt x="144" y="106"/>
                    <a:pt x="141" y="101"/>
                  </a:cubicBezTo>
                  <a:cubicBezTo>
                    <a:pt x="137" y="97"/>
                    <a:pt x="134" y="93"/>
                    <a:pt x="131" y="90"/>
                  </a:cubicBezTo>
                  <a:cubicBezTo>
                    <a:pt x="127" y="86"/>
                    <a:pt x="124" y="83"/>
                    <a:pt x="120" y="80"/>
                  </a:cubicBezTo>
                  <a:cubicBezTo>
                    <a:pt x="112" y="74"/>
                    <a:pt x="103" y="69"/>
                    <a:pt x="93" y="66"/>
                  </a:cubicBezTo>
                  <a:cubicBezTo>
                    <a:pt x="84" y="62"/>
                    <a:pt x="74" y="60"/>
                    <a:pt x="63" y="57"/>
                  </a:cubicBezTo>
                  <a:cubicBezTo>
                    <a:pt x="74" y="58"/>
                    <a:pt x="84" y="58"/>
                    <a:pt x="95" y="60"/>
                  </a:cubicBezTo>
                  <a:cubicBezTo>
                    <a:pt x="106" y="61"/>
                    <a:pt x="116" y="64"/>
                    <a:pt x="126" y="69"/>
                  </a:cubicBezTo>
                  <a:cubicBezTo>
                    <a:pt x="131" y="72"/>
                    <a:pt x="136" y="75"/>
                    <a:pt x="141" y="78"/>
                  </a:cubicBezTo>
                  <a:cubicBezTo>
                    <a:pt x="145" y="82"/>
                    <a:pt x="149" y="85"/>
                    <a:pt x="153" y="88"/>
                  </a:cubicBezTo>
                  <a:cubicBezTo>
                    <a:pt x="157" y="91"/>
                    <a:pt x="161" y="94"/>
                    <a:pt x="165" y="96"/>
                  </a:cubicBezTo>
                  <a:cubicBezTo>
                    <a:pt x="163" y="75"/>
                    <a:pt x="154" y="29"/>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9" name="Freeform 43">
              <a:extLst>
                <a:ext uri="{FF2B5EF4-FFF2-40B4-BE49-F238E27FC236}">
                  <a16:creationId xmlns:a16="http://schemas.microsoft.com/office/drawing/2014/main" id="{49EFF2DD-C5AC-296C-A2F5-1540B7666C19}"/>
                </a:ext>
              </a:extLst>
            </p:cNvPr>
            <p:cNvSpPr>
              <a:spLocks/>
            </p:cNvSpPr>
            <p:nvPr/>
          </p:nvSpPr>
          <p:spPr bwMode="auto">
            <a:xfrm>
              <a:off x="3662363" y="3541712"/>
              <a:ext cx="401638" cy="431800"/>
            </a:xfrm>
            <a:custGeom>
              <a:avLst/>
              <a:gdLst>
                <a:gd name="T0" fmla="*/ 109 w 149"/>
                <a:gd name="T1" fmla="*/ 0 h 160"/>
                <a:gd name="T2" fmla="*/ 83 w 149"/>
                <a:gd name="T3" fmla="*/ 36 h 160"/>
                <a:gd name="T4" fmla="*/ 14 w 149"/>
                <a:gd name="T5" fmla="*/ 72 h 160"/>
                <a:gd name="T6" fmla="*/ 26 w 149"/>
                <a:gd name="T7" fmla="*/ 148 h 160"/>
                <a:gd name="T8" fmla="*/ 27 w 149"/>
                <a:gd name="T9" fmla="*/ 147 h 160"/>
                <a:gd name="T10" fmla="*/ 41 w 149"/>
                <a:gd name="T11" fmla="*/ 135 h 160"/>
                <a:gd name="T12" fmla="*/ 54 w 149"/>
                <a:gd name="T13" fmla="*/ 126 h 160"/>
                <a:gd name="T14" fmla="*/ 65 w 149"/>
                <a:gd name="T15" fmla="*/ 117 h 160"/>
                <a:gd name="T16" fmla="*/ 81 w 149"/>
                <a:gd name="T17" fmla="*/ 92 h 160"/>
                <a:gd name="T18" fmla="*/ 93 w 149"/>
                <a:gd name="T19" fmla="*/ 63 h 160"/>
                <a:gd name="T20" fmla="*/ 87 w 149"/>
                <a:gd name="T21" fmla="*/ 94 h 160"/>
                <a:gd name="T22" fmla="*/ 74 w 149"/>
                <a:gd name="T23" fmla="*/ 124 h 160"/>
                <a:gd name="T24" fmla="*/ 64 w 149"/>
                <a:gd name="T25" fmla="*/ 138 h 160"/>
                <a:gd name="T26" fmla="*/ 53 w 149"/>
                <a:gd name="T27" fmla="*/ 149 h 160"/>
                <a:gd name="T28" fmla="*/ 44 w 149"/>
                <a:gd name="T29" fmla="*/ 160 h 160"/>
                <a:gd name="T30" fmla="*/ 126 w 149"/>
                <a:gd name="T31" fmla="*/ 126 h 160"/>
                <a:gd name="T32" fmla="*/ 109 w 149"/>
                <a:gd name="T3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60">
                  <a:moveTo>
                    <a:pt x="109" y="0"/>
                  </a:moveTo>
                  <a:cubicBezTo>
                    <a:pt x="109" y="0"/>
                    <a:pt x="107" y="20"/>
                    <a:pt x="83" y="36"/>
                  </a:cubicBezTo>
                  <a:cubicBezTo>
                    <a:pt x="55" y="54"/>
                    <a:pt x="29" y="48"/>
                    <a:pt x="14" y="72"/>
                  </a:cubicBezTo>
                  <a:cubicBezTo>
                    <a:pt x="0" y="96"/>
                    <a:pt x="16" y="131"/>
                    <a:pt x="26" y="148"/>
                  </a:cubicBezTo>
                  <a:cubicBezTo>
                    <a:pt x="26" y="148"/>
                    <a:pt x="27" y="147"/>
                    <a:pt x="27" y="147"/>
                  </a:cubicBezTo>
                  <a:cubicBezTo>
                    <a:pt x="32" y="142"/>
                    <a:pt x="36" y="139"/>
                    <a:pt x="41" y="135"/>
                  </a:cubicBezTo>
                  <a:cubicBezTo>
                    <a:pt x="45" y="132"/>
                    <a:pt x="50" y="129"/>
                    <a:pt x="54" y="126"/>
                  </a:cubicBezTo>
                  <a:cubicBezTo>
                    <a:pt x="58" y="123"/>
                    <a:pt x="61" y="120"/>
                    <a:pt x="65" y="117"/>
                  </a:cubicBezTo>
                  <a:cubicBezTo>
                    <a:pt x="71" y="110"/>
                    <a:pt x="77" y="101"/>
                    <a:pt x="81" y="92"/>
                  </a:cubicBezTo>
                  <a:cubicBezTo>
                    <a:pt x="86" y="83"/>
                    <a:pt x="89" y="73"/>
                    <a:pt x="93" y="63"/>
                  </a:cubicBezTo>
                  <a:cubicBezTo>
                    <a:pt x="91" y="73"/>
                    <a:pt x="90" y="84"/>
                    <a:pt x="87" y="94"/>
                  </a:cubicBezTo>
                  <a:cubicBezTo>
                    <a:pt x="84" y="104"/>
                    <a:pt x="80" y="115"/>
                    <a:pt x="74" y="124"/>
                  </a:cubicBezTo>
                  <a:cubicBezTo>
                    <a:pt x="71" y="129"/>
                    <a:pt x="68" y="134"/>
                    <a:pt x="64" y="138"/>
                  </a:cubicBezTo>
                  <a:cubicBezTo>
                    <a:pt x="60" y="142"/>
                    <a:pt x="56" y="145"/>
                    <a:pt x="53" y="149"/>
                  </a:cubicBezTo>
                  <a:cubicBezTo>
                    <a:pt x="49" y="153"/>
                    <a:pt x="46" y="156"/>
                    <a:pt x="44" y="160"/>
                  </a:cubicBezTo>
                  <a:cubicBezTo>
                    <a:pt x="65" y="160"/>
                    <a:pt x="111" y="156"/>
                    <a:pt x="126" y="126"/>
                  </a:cubicBezTo>
                  <a:cubicBezTo>
                    <a:pt x="149" y="79"/>
                    <a:pt x="109" y="0"/>
                    <a:pt x="109"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0" name="Freeform 44">
              <a:extLst>
                <a:ext uri="{FF2B5EF4-FFF2-40B4-BE49-F238E27FC236}">
                  <a16:creationId xmlns:a16="http://schemas.microsoft.com/office/drawing/2014/main" id="{D18CE32E-9A7D-D39B-A775-84E92F211322}"/>
                </a:ext>
              </a:extLst>
            </p:cNvPr>
            <p:cNvSpPr>
              <a:spLocks/>
            </p:cNvSpPr>
            <p:nvPr/>
          </p:nvSpPr>
          <p:spPr bwMode="auto">
            <a:xfrm>
              <a:off x="5164138" y="2543175"/>
              <a:ext cx="404813" cy="428625"/>
            </a:xfrm>
            <a:custGeom>
              <a:avLst/>
              <a:gdLst>
                <a:gd name="T0" fmla="*/ 110 w 150"/>
                <a:gd name="T1" fmla="*/ 0 h 159"/>
                <a:gd name="T2" fmla="*/ 84 w 150"/>
                <a:gd name="T3" fmla="*/ 35 h 159"/>
                <a:gd name="T4" fmla="*/ 15 w 150"/>
                <a:gd name="T5" fmla="*/ 71 h 159"/>
                <a:gd name="T6" fmla="*/ 26 w 150"/>
                <a:gd name="T7" fmla="*/ 147 h 159"/>
                <a:gd name="T8" fmla="*/ 27 w 150"/>
                <a:gd name="T9" fmla="*/ 145 h 159"/>
                <a:gd name="T10" fmla="*/ 41 w 150"/>
                <a:gd name="T11" fmla="*/ 134 h 159"/>
                <a:gd name="T12" fmla="*/ 54 w 150"/>
                <a:gd name="T13" fmla="*/ 125 h 159"/>
                <a:gd name="T14" fmla="*/ 65 w 150"/>
                <a:gd name="T15" fmla="*/ 116 h 159"/>
                <a:gd name="T16" fmla="*/ 82 w 150"/>
                <a:gd name="T17" fmla="*/ 91 h 159"/>
                <a:gd name="T18" fmla="*/ 93 w 150"/>
                <a:gd name="T19" fmla="*/ 62 h 159"/>
                <a:gd name="T20" fmla="*/ 87 w 150"/>
                <a:gd name="T21" fmla="*/ 93 h 159"/>
                <a:gd name="T22" fmla="*/ 74 w 150"/>
                <a:gd name="T23" fmla="*/ 123 h 159"/>
                <a:gd name="T24" fmla="*/ 64 w 150"/>
                <a:gd name="T25" fmla="*/ 136 h 159"/>
                <a:gd name="T26" fmla="*/ 53 w 150"/>
                <a:gd name="T27" fmla="*/ 148 h 159"/>
                <a:gd name="T28" fmla="*/ 44 w 150"/>
                <a:gd name="T29" fmla="*/ 159 h 159"/>
                <a:gd name="T30" fmla="*/ 126 w 150"/>
                <a:gd name="T31" fmla="*/ 125 h 159"/>
                <a:gd name="T32" fmla="*/ 110 w 150"/>
                <a:gd name="T33"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9">
                  <a:moveTo>
                    <a:pt x="110" y="0"/>
                  </a:moveTo>
                  <a:cubicBezTo>
                    <a:pt x="110" y="0"/>
                    <a:pt x="108" y="20"/>
                    <a:pt x="84" y="35"/>
                  </a:cubicBezTo>
                  <a:cubicBezTo>
                    <a:pt x="56" y="53"/>
                    <a:pt x="30" y="46"/>
                    <a:pt x="15" y="71"/>
                  </a:cubicBezTo>
                  <a:cubicBezTo>
                    <a:pt x="0" y="94"/>
                    <a:pt x="16" y="129"/>
                    <a:pt x="26" y="147"/>
                  </a:cubicBezTo>
                  <a:cubicBezTo>
                    <a:pt x="26" y="146"/>
                    <a:pt x="27" y="146"/>
                    <a:pt x="27" y="145"/>
                  </a:cubicBezTo>
                  <a:cubicBezTo>
                    <a:pt x="32" y="141"/>
                    <a:pt x="36" y="137"/>
                    <a:pt x="41" y="134"/>
                  </a:cubicBezTo>
                  <a:cubicBezTo>
                    <a:pt x="45" y="131"/>
                    <a:pt x="50" y="128"/>
                    <a:pt x="54" y="125"/>
                  </a:cubicBezTo>
                  <a:cubicBezTo>
                    <a:pt x="58" y="122"/>
                    <a:pt x="61" y="119"/>
                    <a:pt x="65" y="116"/>
                  </a:cubicBezTo>
                  <a:cubicBezTo>
                    <a:pt x="72" y="109"/>
                    <a:pt x="77" y="100"/>
                    <a:pt x="82" y="91"/>
                  </a:cubicBezTo>
                  <a:cubicBezTo>
                    <a:pt x="86" y="82"/>
                    <a:pt x="90" y="72"/>
                    <a:pt x="93" y="62"/>
                  </a:cubicBezTo>
                  <a:cubicBezTo>
                    <a:pt x="92" y="72"/>
                    <a:pt x="90" y="83"/>
                    <a:pt x="87" y="93"/>
                  </a:cubicBezTo>
                  <a:cubicBezTo>
                    <a:pt x="85" y="103"/>
                    <a:pt x="80" y="114"/>
                    <a:pt x="74" y="123"/>
                  </a:cubicBezTo>
                  <a:cubicBezTo>
                    <a:pt x="71" y="128"/>
                    <a:pt x="68" y="132"/>
                    <a:pt x="64" y="136"/>
                  </a:cubicBezTo>
                  <a:cubicBezTo>
                    <a:pt x="60" y="140"/>
                    <a:pt x="56" y="144"/>
                    <a:pt x="53" y="148"/>
                  </a:cubicBezTo>
                  <a:cubicBezTo>
                    <a:pt x="49" y="151"/>
                    <a:pt x="46" y="155"/>
                    <a:pt x="44" y="159"/>
                  </a:cubicBezTo>
                  <a:cubicBezTo>
                    <a:pt x="65" y="159"/>
                    <a:pt x="111" y="156"/>
                    <a:pt x="126" y="125"/>
                  </a:cubicBezTo>
                  <a:cubicBezTo>
                    <a:pt x="150" y="79"/>
                    <a:pt x="110" y="0"/>
                    <a:pt x="11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1" name="Freeform 45">
              <a:extLst>
                <a:ext uri="{FF2B5EF4-FFF2-40B4-BE49-F238E27FC236}">
                  <a16:creationId xmlns:a16="http://schemas.microsoft.com/office/drawing/2014/main" id="{F27527AA-4082-69FF-0E29-8578481975A9}"/>
                </a:ext>
              </a:extLst>
            </p:cNvPr>
            <p:cNvSpPr>
              <a:spLocks/>
            </p:cNvSpPr>
            <p:nvPr/>
          </p:nvSpPr>
          <p:spPr bwMode="auto">
            <a:xfrm>
              <a:off x="4357688" y="1854200"/>
              <a:ext cx="439738" cy="396875"/>
            </a:xfrm>
            <a:custGeom>
              <a:avLst/>
              <a:gdLst>
                <a:gd name="T0" fmla="*/ 163 w 163"/>
                <a:gd name="T1" fmla="*/ 102 h 147"/>
                <a:gd name="T2" fmla="*/ 126 w 163"/>
                <a:gd name="T3" fmla="*/ 79 h 147"/>
                <a:gd name="T4" fmla="*/ 86 w 163"/>
                <a:gd name="T5" fmla="*/ 13 h 147"/>
                <a:gd name="T6" fmla="*/ 11 w 163"/>
                <a:gd name="T7" fmla="*/ 29 h 147"/>
                <a:gd name="T8" fmla="*/ 13 w 163"/>
                <a:gd name="T9" fmla="*/ 30 h 147"/>
                <a:gd name="T10" fmla="*/ 25 w 163"/>
                <a:gd name="T11" fmla="*/ 43 h 147"/>
                <a:gd name="T12" fmla="*/ 34 w 163"/>
                <a:gd name="T13" fmla="*/ 55 h 147"/>
                <a:gd name="T14" fmla="*/ 45 w 163"/>
                <a:gd name="T15" fmla="*/ 66 h 147"/>
                <a:gd name="T16" fmla="*/ 70 w 163"/>
                <a:gd name="T17" fmla="*/ 81 h 147"/>
                <a:gd name="T18" fmla="*/ 100 w 163"/>
                <a:gd name="T19" fmla="*/ 90 h 147"/>
                <a:gd name="T20" fmla="*/ 69 w 163"/>
                <a:gd name="T21" fmla="*/ 87 h 147"/>
                <a:gd name="T22" fmla="*/ 38 w 163"/>
                <a:gd name="T23" fmla="*/ 76 h 147"/>
                <a:gd name="T24" fmla="*/ 24 w 163"/>
                <a:gd name="T25" fmla="*/ 66 h 147"/>
                <a:gd name="T26" fmla="*/ 12 w 163"/>
                <a:gd name="T27" fmla="*/ 56 h 147"/>
                <a:gd name="T28" fmla="*/ 0 w 163"/>
                <a:gd name="T29" fmla="*/ 48 h 147"/>
                <a:gd name="T30" fmla="*/ 39 w 163"/>
                <a:gd name="T31" fmla="*/ 127 h 147"/>
                <a:gd name="T32" fmla="*/ 163 w 163"/>
                <a:gd name="T33" fmla="*/ 10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3" h="147">
                  <a:moveTo>
                    <a:pt x="163" y="102"/>
                  </a:moveTo>
                  <a:cubicBezTo>
                    <a:pt x="163" y="102"/>
                    <a:pt x="143" y="102"/>
                    <a:pt x="126" y="79"/>
                  </a:cubicBezTo>
                  <a:cubicBezTo>
                    <a:pt x="106" y="52"/>
                    <a:pt x="111" y="26"/>
                    <a:pt x="86" y="13"/>
                  </a:cubicBezTo>
                  <a:cubicBezTo>
                    <a:pt x="62" y="0"/>
                    <a:pt x="28" y="18"/>
                    <a:pt x="11" y="29"/>
                  </a:cubicBezTo>
                  <a:cubicBezTo>
                    <a:pt x="12" y="29"/>
                    <a:pt x="12" y="30"/>
                    <a:pt x="13" y="30"/>
                  </a:cubicBezTo>
                  <a:cubicBezTo>
                    <a:pt x="17" y="34"/>
                    <a:pt x="21" y="39"/>
                    <a:pt x="25" y="43"/>
                  </a:cubicBezTo>
                  <a:cubicBezTo>
                    <a:pt x="28" y="47"/>
                    <a:pt x="31" y="51"/>
                    <a:pt x="34" y="55"/>
                  </a:cubicBezTo>
                  <a:cubicBezTo>
                    <a:pt x="38" y="59"/>
                    <a:pt x="41" y="62"/>
                    <a:pt x="45" y="66"/>
                  </a:cubicBezTo>
                  <a:cubicBezTo>
                    <a:pt x="52" y="72"/>
                    <a:pt x="61" y="77"/>
                    <a:pt x="70" y="81"/>
                  </a:cubicBezTo>
                  <a:cubicBezTo>
                    <a:pt x="80" y="85"/>
                    <a:pt x="90" y="88"/>
                    <a:pt x="100" y="90"/>
                  </a:cubicBezTo>
                  <a:cubicBezTo>
                    <a:pt x="90" y="90"/>
                    <a:pt x="79" y="89"/>
                    <a:pt x="69" y="87"/>
                  </a:cubicBezTo>
                  <a:cubicBezTo>
                    <a:pt x="58" y="84"/>
                    <a:pt x="48" y="81"/>
                    <a:pt x="38" y="76"/>
                  </a:cubicBezTo>
                  <a:cubicBezTo>
                    <a:pt x="33" y="73"/>
                    <a:pt x="28" y="70"/>
                    <a:pt x="24" y="66"/>
                  </a:cubicBezTo>
                  <a:cubicBezTo>
                    <a:pt x="20" y="63"/>
                    <a:pt x="16" y="59"/>
                    <a:pt x="12" y="56"/>
                  </a:cubicBezTo>
                  <a:cubicBezTo>
                    <a:pt x="8" y="52"/>
                    <a:pt x="4" y="50"/>
                    <a:pt x="0" y="48"/>
                  </a:cubicBezTo>
                  <a:cubicBezTo>
                    <a:pt x="2" y="69"/>
                    <a:pt x="8" y="115"/>
                    <a:pt x="39" y="127"/>
                  </a:cubicBezTo>
                  <a:cubicBezTo>
                    <a:pt x="88" y="147"/>
                    <a:pt x="163" y="102"/>
                    <a:pt x="163" y="10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2" name="Freeform 46">
              <a:extLst>
                <a:ext uri="{FF2B5EF4-FFF2-40B4-BE49-F238E27FC236}">
                  <a16:creationId xmlns:a16="http://schemas.microsoft.com/office/drawing/2014/main" id="{8544FBB9-056C-1D43-7ABF-FAFFDED590D4}"/>
                </a:ext>
              </a:extLst>
            </p:cNvPr>
            <p:cNvSpPr>
              <a:spLocks/>
            </p:cNvSpPr>
            <p:nvPr/>
          </p:nvSpPr>
          <p:spPr bwMode="auto">
            <a:xfrm>
              <a:off x="977900" y="3044825"/>
              <a:ext cx="400050" cy="366712"/>
            </a:xfrm>
            <a:custGeom>
              <a:avLst/>
              <a:gdLst>
                <a:gd name="T0" fmla="*/ 148 w 148"/>
                <a:gd name="T1" fmla="*/ 1 h 136"/>
                <a:gd name="T2" fmla="*/ 107 w 148"/>
                <a:gd name="T3" fmla="*/ 18 h 136"/>
                <a:gd name="T4" fmla="*/ 30 w 148"/>
                <a:gd name="T5" fmla="*/ 13 h 136"/>
                <a:gd name="T6" fmla="*/ 0 w 148"/>
                <a:gd name="T7" fmla="*/ 84 h 136"/>
                <a:gd name="T8" fmla="*/ 2 w 148"/>
                <a:gd name="T9" fmla="*/ 83 h 136"/>
                <a:gd name="T10" fmla="*/ 20 w 148"/>
                <a:gd name="T11" fmla="*/ 81 h 136"/>
                <a:gd name="T12" fmla="*/ 35 w 148"/>
                <a:gd name="T13" fmla="*/ 80 h 136"/>
                <a:gd name="T14" fmla="*/ 50 w 148"/>
                <a:gd name="T15" fmla="*/ 78 h 136"/>
                <a:gd name="T16" fmla="*/ 77 w 148"/>
                <a:gd name="T17" fmla="*/ 65 h 136"/>
                <a:gd name="T18" fmla="*/ 102 w 148"/>
                <a:gd name="T19" fmla="*/ 46 h 136"/>
                <a:gd name="T20" fmla="*/ 81 w 148"/>
                <a:gd name="T21" fmla="*/ 70 h 136"/>
                <a:gd name="T22" fmla="*/ 54 w 148"/>
                <a:gd name="T23" fmla="*/ 89 h 136"/>
                <a:gd name="T24" fmla="*/ 38 w 148"/>
                <a:gd name="T25" fmla="*/ 95 h 136"/>
                <a:gd name="T26" fmla="*/ 23 w 148"/>
                <a:gd name="T27" fmla="*/ 99 h 136"/>
                <a:gd name="T28" fmla="*/ 10 w 148"/>
                <a:gd name="T29" fmla="*/ 103 h 136"/>
                <a:gd name="T30" fmla="*/ 97 w 148"/>
                <a:gd name="T31" fmla="*/ 117 h 136"/>
                <a:gd name="T32" fmla="*/ 148 w 148"/>
                <a:gd name="T33" fmla="*/ 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36">
                  <a:moveTo>
                    <a:pt x="148" y="1"/>
                  </a:moveTo>
                  <a:cubicBezTo>
                    <a:pt x="148" y="1"/>
                    <a:pt x="136" y="17"/>
                    <a:pt x="107" y="18"/>
                  </a:cubicBezTo>
                  <a:cubicBezTo>
                    <a:pt x="74" y="19"/>
                    <a:pt x="56" y="0"/>
                    <a:pt x="30" y="13"/>
                  </a:cubicBezTo>
                  <a:cubicBezTo>
                    <a:pt x="6" y="26"/>
                    <a:pt x="1" y="64"/>
                    <a:pt x="0" y="84"/>
                  </a:cubicBezTo>
                  <a:cubicBezTo>
                    <a:pt x="1" y="84"/>
                    <a:pt x="2" y="84"/>
                    <a:pt x="2" y="83"/>
                  </a:cubicBezTo>
                  <a:cubicBezTo>
                    <a:pt x="9" y="82"/>
                    <a:pt x="14" y="81"/>
                    <a:pt x="20" y="81"/>
                  </a:cubicBezTo>
                  <a:cubicBezTo>
                    <a:pt x="25" y="81"/>
                    <a:pt x="30" y="80"/>
                    <a:pt x="35" y="80"/>
                  </a:cubicBezTo>
                  <a:cubicBezTo>
                    <a:pt x="40" y="80"/>
                    <a:pt x="45" y="79"/>
                    <a:pt x="50" y="78"/>
                  </a:cubicBezTo>
                  <a:cubicBezTo>
                    <a:pt x="59" y="75"/>
                    <a:pt x="68" y="71"/>
                    <a:pt x="77" y="65"/>
                  </a:cubicBezTo>
                  <a:cubicBezTo>
                    <a:pt x="86" y="60"/>
                    <a:pt x="94" y="53"/>
                    <a:pt x="102" y="46"/>
                  </a:cubicBezTo>
                  <a:cubicBezTo>
                    <a:pt x="95" y="54"/>
                    <a:pt x="88" y="63"/>
                    <a:pt x="81" y="70"/>
                  </a:cubicBezTo>
                  <a:cubicBezTo>
                    <a:pt x="73" y="77"/>
                    <a:pt x="64" y="84"/>
                    <a:pt x="54" y="89"/>
                  </a:cubicBezTo>
                  <a:cubicBezTo>
                    <a:pt x="49" y="91"/>
                    <a:pt x="43" y="93"/>
                    <a:pt x="38" y="95"/>
                  </a:cubicBezTo>
                  <a:cubicBezTo>
                    <a:pt x="33" y="96"/>
                    <a:pt x="28" y="98"/>
                    <a:pt x="23" y="99"/>
                  </a:cubicBezTo>
                  <a:cubicBezTo>
                    <a:pt x="18" y="100"/>
                    <a:pt x="13" y="102"/>
                    <a:pt x="10" y="103"/>
                  </a:cubicBezTo>
                  <a:cubicBezTo>
                    <a:pt x="28" y="115"/>
                    <a:pt x="69" y="136"/>
                    <a:pt x="97" y="117"/>
                  </a:cubicBezTo>
                  <a:cubicBezTo>
                    <a:pt x="141" y="89"/>
                    <a:pt x="148" y="1"/>
                    <a:pt x="148"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3" name="Freeform 47">
              <a:extLst>
                <a:ext uri="{FF2B5EF4-FFF2-40B4-BE49-F238E27FC236}">
                  <a16:creationId xmlns:a16="http://schemas.microsoft.com/office/drawing/2014/main" id="{D97D4A60-E773-EA7F-02EC-0027AEFAE9DC}"/>
                </a:ext>
              </a:extLst>
            </p:cNvPr>
            <p:cNvSpPr>
              <a:spLocks/>
            </p:cNvSpPr>
            <p:nvPr/>
          </p:nvSpPr>
          <p:spPr bwMode="auto">
            <a:xfrm>
              <a:off x="1177925" y="3532187"/>
              <a:ext cx="455613" cy="346075"/>
            </a:xfrm>
            <a:custGeom>
              <a:avLst/>
              <a:gdLst>
                <a:gd name="T0" fmla="*/ 169 w 169"/>
                <a:gd name="T1" fmla="*/ 39 h 128"/>
                <a:gd name="T2" fmla="*/ 125 w 169"/>
                <a:gd name="T3" fmla="*/ 37 h 128"/>
                <a:gd name="T4" fmla="*/ 57 w 169"/>
                <a:gd name="T5" fmla="*/ 1 h 128"/>
                <a:gd name="T6" fmla="*/ 0 w 169"/>
                <a:gd name="T7" fmla="*/ 52 h 128"/>
                <a:gd name="T8" fmla="*/ 3 w 169"/>
                <a:gd name="T9" fmla="*/ 53 h 128"/>
                <a:gd name="T10" fmla="*/ 19 w 169"/>
                <a:gd name="T11" fmla="*/ 58 h 128"/>
                <a:gd name="T12" fmla="*/ 34 w 169"/>
                <a:gd name="T13" fmla="*/ 63 h 128"/>
                <a:gd name="T14" fmla="*/ 48 w 169"/>
                <a:gd name="T15" fmla="*/ 67 h 128"/>
                <a:gd name="T16" fmla="*/ 78 w 169"/>
                <a:gd name="T17" fmla="*/ 67 h 128"/>
                <a:gd name="T18" fmla="*/ 109 w 169"/>
                <a:gd name="T19" fmla="*/ 61 h 128"/>
                <a:gd name="T20" fmla="*/ 80 w 169"/>
                <a:gd name="T21" fmla="*/ 73 h 128"/>
                <a:gd name="T22" fmla="*/ 47 w 169"/>
                <a:gd name="T23" fmla="*/ 79 h 128"/>
                <a:gd name="T24" fmla="*/ 30 w 169"/>
                <a:gd name="T25" fmla="*/ 78 h 128"/>
                <a:gd name="T26" fmla="*/ 15 w 169"/>
                <a:gd name="T27" fmla="*/ 75 h 128"/>
                <a:gd name="T28" fmla="*/ 1 w 169"/>
                <a:gd name="T29" fmla="*/ 74 h 128"/>
                <a:gd name="T30" fmla="*/ 75 w 169"/>
                <a:gd name="T31" fmla="*/ 123 h 128"/>
                <a:gd name="T32" fmla="*/ 169 w 169"/>
                <a:gd name="T33" fmla="*/ 3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 h="128">
                  <a:moveTo>
                    <a:pt x="169" y="39"/>
                  </a:moveTo>
                  <a:cubicBezTo>
                    <a:pt x="169" y="39"/>
                    <a:pt x="152" y="49"/>
                    <a:pt x="125" y="37"/>
                  </a:cubicBezTo>
                  <a:cubicBezTo>
                    <a:pt x="95" y="24"/>
                    <a:pt x="86" y="0"/>
                    <a:pt x="57" y="1"/>
                  </a:cubicBezTo>
                  <a:cubicBezTo>
                    <a:pt x="30" y="2"/>
                    <a:pt x="10" y="34"/>
                    <a:pt x="0" y="52"/>
                  </a:cubicBezTo>
                  <a:cubicBezTo>
                    <a:pt x="1" y="53"/>
                    <a:pt x="2" y="53"/>
                    <a:pt x="3" y="53"/>
                  </a:cubicBezTo>
                  <a:cubicBezTo>
                    <a:pt x="9" y="54"/>
                    <a:pt x="14" y="56"/>
                    <a:pt x="19" y="58"/>
                  </a:cubicBezTo>
                  <a:cubicBezTo>
                    <a:pt x="25" y="60"/>
                    <a:pt x="29" y="62"/>
                    <a:pt x="34" y="63"/>
                  </a:cubicBezTo>
                  <a:cubicBezTo>
                    <a:pt x="39" y="65"/>
                    <a:pt x="43" y="66"/>
                    <a:pt x="48" y="67"/>
                  </a:cubicBezTo>
                  <a:cubicBezTo>
                    <a:pt x="58" y="69"/>
                    <a:pt x="68" y="69"/>
                    <a:pt x="78" y="67"/>
                  </a:cubicBezTo>
                  <a:cubicBezTo>
                    <a:pt x="88" y="66"/>
                    <a:pt x="99" y="63"/>
                    <a:pt x="109" y="61"/>
                  </a:cubicBezTo>
                  <a:cubicBezTo>
                    <a:pt x="99" y="65"/>
                    <a:pt x="90" y="70"/>
                    <a:pt x="80" y="73"/>
                  </a:cubicBezTo>
                  <a:cubicBezTo>
                    <a:pt x="69" y="77"/>
                    <a:pt x="59" y="79"/>
                    <a:pt x="47" y="79"/>
                  </a:cubicBezTo>
                  <a:cubicBezTo>
                    <a:pt x="42" y="80"/>
                    <a:pt x="36" y="79"/>
                    <a:pt x="30" y="78"/>
                  </a:cubicBezTo>
                  <a:cubicBezTo>
                    <a:pt x="25" y="77"/>
                    <a:pt x="20" y="76"/>
                    <a:pt x="15" y="75"/>
                  </a:cubicBezTo>
                  <a:cubicBezTo>
                    <a:pt x="10" y="74"/>
                    <a:pt x="5" y="74"/>
                    <a:pt x="1" y="74"/>
                  </a:cubicBezTo>
                  <a:cubicBezTo>
                    <a:pt x="13" y="92"/>
                    <a:pt x="41" y="128"/>
                    <a:pt x="75" y="123"/>
                  </a:cubicBezTo>
                  <a:cubicBezTo>
                    <a:pt x="127" y="116"/>
                    <a:pt x="169" y="39"/>
                    <a:pt x="169" y="3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4" name="Freeform 48">
              <a:extLst>
                <a:ext uri="{FF2B5EF4-FFF2-40B4-BE49-F238E27FC236}">
                  <a16:creationId xmlns:a16="http://schemas.microsoft.com/office/drawing/2014/main" id="{B9D419D9-AAA4-E0B5-C769-F1B42A284A6B}"/>
                </a:ext>
              </a:extLst>
            </p:cNvPr>
            <p:cNvSpPr>
              <a:spLocks/>
            </p:cNvSpPr>
            <p:nvPr/>
          </p:nvSpPr>
          <p:spPr bwMode="auto">
            <a:xfrm>
              <a:off x="1374775" y="2984500"/>
              <a:ext cx="385763" cy="457200"/>
            </a:xfrm>
            <a:custGeom>
              <a:avLst/>
              <a:gdLst>
                <a:gd name="T0" fmla="*/ 55 w 143"/>
                <a:gd name="T1" fmla="*/ 169 h 169"/>
                <a:gd name="T2" fmla="*/ 74 w 143"/>
                <a:gd name="T3" fmla="*/ 129 h 169"/>
                <a:gd name="T4" fmla="*/ 134 w 143"/>
                <a:gd name="T5" fmla="*/ 80 h 169"/>
                <a:gd name="T6" fmla="*/ 108 w 143"/>
                <a:gd name="T7" fmla="*/ 8 h 169"/>
                <a:gd name="T8" fmla="*/ 106 w 143"/>
                <a:gd name="T9" fmla="*/ 10 h 169"/>
                <a:gd name="T10" fmla="*/ 95 w 143"/>
                <a:gd name="T11" fmla="*/ 23 h 169"/>
                <a:gd name="T12" fmla="*/ 85 w 143"/>
                <a:gd name="T13" fmla="*/ 35 h 169"/>
                <a:gd name="T14" fmla="*/ 76 w 143"/>
                <a:gd name="T15" fmla="*/ 46 h 169"/>
                <a:gd name="T16" fmla="*/ 64 w 143"/>
                <a:gd name="T17" fmla="*/ 74 h 169"/>
                <a:gd name="T18" fmla="*/ 59 w 143"/>
                <a:gd name="T19" fmla="*/ 105 h 169"/>
                <a:gd name="T20" fmla="*/ 58 w 143"/>
                <a:gd name="T21" fmla="*/ 73 h 169"/>
                <a:gd name="T22" fmla="*/ 65 w 143"/>
                <a:gd name="T23" fmla="*/ 41 h 169"/>
                <a:gd name="T24" fmla="*/ 73 w 143"/>
                <a:gd name="T25" fmla="*/ 26 h 169"/>
                <a:gd name="T26" fmla="*/ 81 w 143"/>
                <a:gd name="T27" fmla="*/ 12 h 169"/>
                <a:gd name="T28" fmla="*/ 88 w 143"/>
                <a:gd name="T29" fmla="*/ 0 h 169"/>
                <a:gd name="T30" fmla="*/ 14 w 143"/>
                <a:gd name="T31" fmla="*/ 49 h 169"/>
                <a:gd name="T32" fmla="*/ 55 w 143"/>
                <a:gd name="T33"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169">
                  <a:moveTo>
                    <a:pt x="55" y="169"/>
                  </a:moveTo>
                  <a:cubicBezTo>
                    <a:pt x="55" y="169"/>
                    <a:pt x="53" y="149"/>
                    <a:pt x="74" y="129"/>
                  </a:cubicBezTo>
                  <a:cubicBezTo>
                    <a:pt x="97" y="105"/>
                    <a:pt x="124" y="107"/>
                    <a:pt x="134" y="80"/>
                  </a:cubicBezTo>
                  <a:cubicBezTo>
                    <a:pt x="143" y="54"/>
                    <a:pt x="121" y="23"/>
                    <a:pt x="108" y="8"/>
                  </a:cubicBezTo>
                  <a:cubicBezTo>
                    <a:pt x="107" y="8"/>
                    <a:pt x="107" y="9"/>
                    <a:pt x="106" y="10"/>
                  </a:cubicBezTo>
                  <a:cubicBezTo>
                    <a:pt x="103" y="15"/>
                    <a:pt x="99" y="19"/>
                    <a:pt x="95" y="23"/>
                  </a:cubicBezTo>
                  <a:cubicBezTo>
                    <a:pt x="92" y="27"/>
                    <a:pt x="88" y="31"/>
                    <a:pt x="85" y="35"/>
                  </a:cubicBezTo>
                  <a:cubicBezTo>
                    <a:pt x="81" y="38"/>
                    <a:pt x="78" y="42"/>
                    <a:pt x="76" y="46"/>
                  </a:cubicBezTo>
                  <a:cubicBezTo>
                    <a:pt x="71" y="54"/>
                    <a:pt x="67" y="64"/>
                    <a:pt x="64" y="74"/>
                  </a:cubicBezTo>
                  <a:cubicBezTo>
                    <a:pt x="62" y="84"/>
                    <a:pt x="60" y="94"/>
                    <a:pt x="59" y="105"/>
                  </a:cubicBezTo>
                  <a:cubicBezTo>
                    <a:pt x="58" y="94"/>
                    <a:pt x="57" y="83"/>
                    <a:pt x="58" y="73"/>
                  </a:cubicBezTo>
                  <a:cubicBezTo>
                    <a:pt x="59" y="62"/>
                    <a:pt x="61" y="51"/>
                    <a:pt x="65" y="41"/>
                  </a:cubicBezTo>
                  <a:cubicBezTo>
                    <a:pt x="67" y="35"/>
                    <a:pt x="70" y="30"/>
                    <a:pt x="73" y="26"/>
                  </a:cubicBezTo>
                  <a:cubicBezTo>
                    <a:pt x="75" y="21"/>
                    <a:pt x="78" y="16"/>
                    <a:pt x="81" y="12"/>
                  </a:cubicBezTo>
                  <a:cubicBezTo>
                    <a:pt x="84" y="8"/>
                    <a:pt x="86" y="4"/>
                    <a:pt x="88" y="0"/>
                  </a:cubicBezTo>
                  <a:cubicBezTo>
                    <a:pt x="67" y="4"/>
                    <a:pt x="22" y="16"/>
                    <a:pt x="14" y="49"/>
                  </a:cubicBezTo>
                  <a:cubicBezTo>
                    <a:pt x="0" y="100"/>
                    <a:pt x="55" y="169"/>
                    <a:pt x="55" y="16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5" name="Freeform 49">
              <a:extLst>
                <a:ext uri="{FF2B5EF4-FFF2-40B4-BE49-F238E27FC236}">
                  <a16:creationId xmlns:a16="http://schemas.microsoft.com/office/drawing/2014/main" id="{1D15E6B7-7661-5E8F-AF7A-CA19FC3F5030}"/>
                </a:ext>
              </a:extLst>
            </p:cNvPr>
            <p:cNvSpPr>
              <a:spLocks/>
            </p:cNvSpPr>
            <p:nvPr/>
          </p:nvSpPr>
          <p:spPr bwMode="auto">
            <a:xfrm>
              <a:off x="1954213" y="3757612"/>
              <a:ext cx="404813" cy="414337"/>
            </a:xfrm>
            <a:custGeom>
              <a:avLst/>
              <a:gdLst>
                <a:gd name="T0" fmla="*/ 123 w 150"/>
                <a:gd name="T1" fmla="*/ 0 h 154"/>
                <a:gd name="T2" fmla="*/ 92 w 150"/>
                <a:gd name="T3" fmla="*/ 31 h 154"/>
                <a:gd name="T4" fmla="*/ 18 w 150"/>
                <a:gd name="T5" fmla="*/ 55 h 154"/>
                <a:gd name="T6" fmla="*/ 17 w 150"/>
                <a:gd name="T7" fmla="*/ 132 h 154"/>
                <a:gd name="T8" fmla="*/ 19 w 150"/>
                <a:gd name="T9" fmla="*/ 130 h 154"/>
                <a:gd name="T10" fmla="*/ 34 w 150"/>
                <a:gd name="T11" fmla="*/ 122 h 154"/>
                <a:gd name="T12" fmla="*/ 48 w 150"/>
                <a:gd name="T13" fmla="*/ 115 h 154"/>
                <a:gd name="T14" fmla="*/ 60 w 150"/>
                <a:gd name="T15" fmla="*/ 107 h 154"/>
                <a:gd name="T16" fmla="*/ 81 w 150"/>
                <a:gd name="T17" fmla="*/ 86 h 154"/>
                <a:gd name="T18" fmla="*/ 97 w 150"/>
                <a:gd name="T19" fmla="*/ 59 h 154"/>
                <a:gd name="T20" fmla="*/ 86 w 150"/>
                <a:gd name="T21" fmla="*/ 89 h 154"/>
                <a:gd name="T22" fmla="*/ 68 w 150"/>
                <a:gd name="T23" fmla="*/ 116 h 154"/>
                <a:gd name="T24" fmla="*/ 56 w 150"/>
                <a:gd name="T25" fmla="*/ 128 h 154"/>
                <a:gd name="T26" fmla="*/ 43 w 150"/>
                <a:gd name="T27" fmla="*/ 137 h 154"/>
                <a:gd name="T28" fmla="*/ 32 w 150"/>
                <a:gd name="T29" fmla="*/ 146 h 154"/>
                <a:gd name="T30" fmla="*/ 119 w 150"/>
                <a:gd name="T31" fmla="*/ 127 h 154"/>
                <a:gd name="T32" fmla="*/ 123 w 150"/>
                <a:gd name="T3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4">
                  <a:moveTo>
                    <a:pt x="123" y="0"/>
                  </a:moveTo>
                  <a:cubicBezTo>
                    <a:pt x="123" y="0"/>
                    <a:pt x="118" y="20"/>
                    <a:pt x="92" y="31"/>
                  </a:cubicBezTo>
                  <a:cubicBezTo>
                    <a:pt x="61" y="44"/>
                    <a:pt x="37" y="33"/>
                    <a:pt x="18" y="55"/>
                  </a:cubicBezTo>
                  <a:cubicBezTo>
                    <a:pt x="0" y="75"/>
                    <a:pt x="10" y="112"/>
                    <a:pt x="17" y="132"/>
                  </a:cubicBezTo>
                  <a:cubicBezTo>
                    <a:pt x="17" y="131"/>
                    <a:pt x="18" y="131"/>
                    <a:pt x="19" y="130"/>
                  </a:cubicBezTo>
                  <a:cubicBezTo>
                    <a:pt x="24" y="127"/>
                    <a:pt x="29" y="124"/>
                    <a:pt x="34" y="122"/>
                  </a:cubicBezTo>
                  <a:cubicBezTo>
                    <a:pt x="39" y="119"/>
                    <a:pt x="43" y="117"/>
                    <a:pt x="48" y="115"/>
                  </a:cubicBezTo>
                  <a:cubicBezTo>
                    <a:pt x="52" y="113"/>
                    <a:pt x="56" y="110"/>
                    <a:pt x="60" y="107"/>
                  </a:cubicBezTo>
                  <a:cubicBezTo>
                    <a:pt x="68" y="102"/>
                    <a:pt x="75" y="94"/>
                    <a:pt x="81" y="86"/>
                  </a:cubicBezTo>
                  <a:cubicBezTo>
                    <a:pt x="87" y="77"/>
                    <a:pt x="92" y="68"/>
                    <a:pt x="97" y="59"/>
                  </a:cubicBezTo>
                  <a:cubicBezTo>
                    <a:pt x="94" y="69"/>
                    <a:pt x="91" y="79"/>
                    <a:pt x="86" y="89"/>
                  </a:cubicBezTo>
                  <a:cubicBezTo>
                    <a:pt x="82" y="98"/>
                    <a:pt x="76" y="108"/>
                    <a:pt x="68" y="116"/>
                  </a:cubicBezTo>
                  <a:cubicBezTo>
                    <a:pt x="65" y="120"/>
                    <a:pt x="60" y="124"/>
                    <a:pt x="56" y="128"/>
                  </a:cubicBezTo>
                  <a:cubicBezTo>
                    <a:pt x="51" y="131"/>
                    <a:pt x="47" y="134"/>
                    <a:pt x="43" y="137"/>
                  </a:cubicBezTo>
                  <a:cubicBezTo>
                    <a:pt x="39" y="140"/>
                    <a:pt x="35" y="143"/>
                    <a:pt x="32" y="146"/>
                  </a:cubicBezTo>
                  <a:cubicBezTo>
                    <a:pt x="53" y="150"/>
                    <a:pt x="99" y="154"/>
                    <a:pt x="119" y="127"/>
                  </a:cubicBezTo>
                  <a:cubicBezTo>
                    <a:pt x="150" y="85"/>
                    <a:pt x="123" y="0"/>
                    <a:pt x="12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6" name="Freeform 50">
              <a:extLst>
                <a:ext uri="{FF2B5EF4-FFF2-40B4-BE49-F238E27FC236}">
                  <a16:creationId xmlns:a16="http://schemas.microsoft.com/office/drawing/2014/main" id="{57AA5564-8CF0-3A30-FD22-55D631D26F2C}"/>
                </a:ext>
              </a:extLst>
            </p:cNvPr>
            <p:cNvSpPr>
              <a:spLocks/>
            </p:cNvSpPr>
            <p:nvPr/>
          </p:nvSpPr>
          <p:spPr bwMode="auto">
            <a:xfrm>
              <a:off x="1444625" y="3959224"/>
              <a:ext cx="366713" cy="400050"/>
            </a:xfrm>
            <a:custGeom>
              <a:avLst/>
              <a:gdLst>
                <a:gd name="T0" fmla="*/ 1 w 136"/>
                <a:gd name="T1" fmla="*/ 0 h 148"/>
                <a:gd name="T2" fmla="*/ 18 w 136"/>
                <a:gd name="T3" fmla="*/ 41 h 148"/>
                <a:gd name="T4" fmla="*/ 13 w 136"/>
                <a:gd name="T5" fmla="*/ 118 h 148"/>
                <a:gd name="T6" fmla="*/ 84 w 136"/>
                <a:gd name="T7" fmla="*/ 148 h 148"/>
                <a:gd name="T8" fmla="*/ 83 w 136"/>
                <a:gd name="T9" fmla="*/ 146 h 148"/>
                <a:gd name="T10" fmla="*/ 81 w 136"/>
                <a:gd name="T11" fmla="*/ 128 h 148"/>
                <a:gd name="T12" fmla="*/ 80 w 136"/>
                <a:gd name="T13" fmla="*/ 113 h 148"/>
                <a:gd name="T14" fmla="*/ 78 w 136"/>
                <a:gd name="T15" fmla="*/ 98 h 148"/>
                <a:gd name="T16" fmla="*/ 65 w 136"/>
                <a:gd name="T17" fmla="*/ 71 h 148"/>
                <a:gd name="T18" fmla="*/ 46 w 136"/>
                <a:gd name="T19" fmla="*/ 46 h 148"/>
                <a:gd name="T20" fmla="*/ 70 w 136"/>
                <a:gd name="T21" fmla="*/ 67 h 148"/>
                <a:gd name="T22" fmla="*/ 89 w 136"/>
                <a:gd name="T23" fmla="*/ 94 h 148"/>
                <a:gd name="T24" fmla="*/ 95 w 136"/>
                <a:gd name="T25" fmla="*/ 110 h 148"/>
                <a:gd name="T26" fmla="*/ 99 w 136"/>
                <a:gd name="T27" fmla="*/ 125 h 148"/>
                <a:gd name="T28" fmla="*/ 103 w 136"/>
                <a:gd name="T29" fmla="*/ 138 h 148"/>
                <a:gd name="T30" fmla="*/ 117 w 136"/>
                <a:gd name="T31" fmla="*/ 51 h 148"/>
                <a:gd name="T32" fmla="*/ 1 w 13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48">
                  <a:moveTo>
                    <a:pt x="1" y="0"/>
                  </a:moveTo>
                  <a:cubicBezTo>
                    <a:pt x="1" y="0"/>
                    <a:pt x="17" y="12"/>
                    <a:pt x="18" y="41"/>
                  </a:cubicBezTo>
                  <a:cubicBezTo>
                    <a:pt x="19" y="74"/>
                    <a:pt x="0" y="92"/>
                    <a:pt x="13" y="118"/>
                  </a:cubicBezTo>
                  <a:cubicBezTo>
                    <a:pt x="26" y="142"/>
                    <a:pt x="64" y="147"/>
                    <a:pt x="84" y="148"/>
                  </a:cubicBezTo>
                  <a:cubicBezTo>
                    <a:pt x="84" y="147"/>
                    <a:pt x="84" y="146"/>
                    <a:pt x="83" y="146"/>
                  </a:cubicBezTo>
                  <a:cubicBezTo>
                    <a:pt x="82" y="139"/>
                    <a:pt x="81" y="134"/>
                    <a:pt x="81" y="128"/>
                  </a:cubicBezTo>
                  <a:cubicBezTo>
                    <a:pt x="81" y="123"/>
                    <a:pt x="80" y="118"/>
                    <a:pt x="80" y="113"/>
                  </a:cubicBezTo>
                  <a:cubicBezTo>
                    <a:pt x="80" y="108"/>
                    <a:pt x="79" y="103"/>
                    <a:pt x="78" y="98"/>
                  </a:cubicBezTo>
                  <a:cubicBezTo>
                    <a:pt x="75" y="89"/>
                    <a:pt x="71" y="80"/>
                    <a:pt x="65" y="71"/>
                  </a:cubicBezTo>
                  <a:cubicBezTo>
                    <a:pt x="60" y="62"/>
                    <a:pt x="53" y="54"/>
                    <a:pt x="46" y="46"/>
                  </a:cubicBezTo>
                  <a:cubicBezTo>
                    <a:pt x="54" y="53"/>
                    <a:pt x="62" y="60"/>
                    <a:pt x="70" y="67"/>
                  </a:cubicBezTo>
                  <a:cubicBezTo>
                    <a:pt x="77" y="75"/>
                    <a:pt x="84" y="84"/>
                    <a:pt x="89" y="94"/>
                  </a:cubicBezTo>
                  <a:cubicBezTo>
                    <a:pt x="91" y="99"/>
                    <a:pt x="93" y="105"/>
                    <a:pt x="95" y="110"/>
                  </a:cubicBezTo>
                  <a:cubicBezTo>
                    <a:pt x="96" y="115"/>
                    <a:pt x="98" y="120"/>
                    <a:pt x="99" y="125"/>
                  </a:cubicBezTo>
                  <a:cubicBezTo>
                    <a:pt x="100" y="130"/>
                    <a:pt x="102" y="135"/>
                    <a:pt x="103" y="138"/>
                  </a:cubicBezTo>
                  <a:cubicBezTo>
                    <a:pt x="115" y="120"/>
                    <a:pt x="136" y="79"/>
                    <a:pt x="117" y="51"/>
                  </a:cubicBezTo>
                  <a:cubicBezTo>
                    <a:pt x="89" y="7"/>
                    <a:pt x="1" y="0"/>
                    <a:pt x="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7" name="Freeform 51">
              <a:extLst>
                <a:ext uri="{FF2B5EF4-FFF2-40B4-BE49-F238E27FC236}">
                  <a16:creationId xmlns:a16="http://schemas.microsoft.com/office/drawing/2014/main" id="{CF7B0270-DDFF-6ED7-B519-0DB2B5FEFF3A}"/>
                </a:ext>
              </a:extLst>
            </p:cNvPr>
            <p:cNvSpPr>
              <a:spLocks/>
            </p:cNvSpPr>
            <p:nvPr/>
          </p:nvSpPr>
          <p:spPr bwMode="auto">
            <a:xfrm>
              <a:off x="1868488" y="4306887"/>
              <a:ext cx="404813" cy="415925"/>
            </a:xfrm>
            <a:custGeom>
              <a:avLst/>
              <a:gdLst>
                <a:gd name="T0" fmla="*/ 123 w 150"/>
                <a:gd name="T1" fmla="*/ 0 h 154"/>
                <a:gd name="T2" fmla="*/ 92 w 150"/>
                <a:gd name="T3" fmla="*/ 31 h 154"/>
                <a:gd name="T4" fmla="*/ 18 w 150"/>
                <a:gd name="T5" fmla="*/ 55 h 154"/>
                <a:gd name="T6" fmla="*/ 16 w 150"/>
                <a:gd name="T7" fmla="*/ 132 h 154"/>
                <a:gd name="T8" fmla="*/ 18 w 150"/>
                <a:gd name="T9" fmla="*/ 130 h 154"/>
                <a:gd name="T10" fmla="*/ 33 w 150"/>
                <a:gd name="T11" fmla="*/ 122 h 154"/>
                <a:gd name="T12" fmla="*/ 47 w 150"/>
                <a:gd name="T13" fmla="*/ 115 h 154"/>
                <a:gd name="T14" fmla="*/ 60 w 150"/>
                <a:gd name="T15" fmla="*/ 107 h 154"/>
                <a:gd name="T16" fmla="*/ 81 w 150"/>
                <a:gd name="T17" fmla="*/ 86 h 154"/>
                <a:gd name="T18" fmla="*/ 97 w 150"/>
                <a:gd name="T19" fmla="*/ 59 h 154"/>
                <a:gd name="T20" fmla="*/ 86 w 150"/>
                <a:gd name="T21" fmla="*/ 89 h 154"/>
                <a:gd name="T22" fmla="*/ 68 w 150"/>
                <a:gd name="T23" fmla="*/ 116 h 154"/>
                <a:gd name="T24" fmla="*/ 56 w 150"/>
                <a:gd name="T25" fmla="*/ 128 h 154"/>
                <a:gd name="T26" fmla="*/ 43 w 150"/>
                <a:gd name="T27" fmla="*/ 137 h 154"/>
                <a:gd name="T28" fmla="*/ 32 w 150"/>
                <a:gd name="T29" fmla="*/ 146 h 154"/>
                <a:gd name="T30" fmla="*/ 119 w 150"/>
                <a:gd name="T31" fmla="*/ 127 h 154"/>
                <a:gd name="T32" fmla="*/ 123 w 150"/>
                <a:gd name="T3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4">
                  <a:moveTo>
                    <a:pt x="123" y="0"/>
                  </a:moveTo>
                  <a:cubicBezTo>
                    <a:pt x="123" y="0"/>
                    <a:pt x="118" y="20"/>
                    <a:pt x="92" y="31"/>
                  </a:cubicBezTo>
                  <a:cubicBezTo>
                    <a:pt x="61" y="44"/>
                    <a:pt x="37" y="33"/>
                    <a:pt x="18" y="55"/>
                  </a:cubicBezTo>
                  <a:cubicBezTo>
                    <a:pt x="0" y="75"/>
                    <a:pt x="9" y="112"/>
                    <a:pt x="16" y="132"/>
                  </a:cubicBezTo>
                  <a:cubicBezTo>
                    <a:pt x="17" y="131"/>
                    <a:pt x="18" y="131"/>
                    <a:pt x="18" y="130"/>
                  </a:cubicBezTo>
                  <a:cubicBezTo>
                    <a:pt x="23" y="127"/>
                    <a:pt x="28" y="124"/>
                    <a:pt x="33" y="122"/>
                  </a:cubicBezTo>
                  <a:cubicBezTo>
                    <a:pt x="38" y="119"/>
                    <a:pt x="43" y="117"/>
                    <a:pt x="47" y="115"/>
                  </a:cubicBezTo>
                  <a:cubicBezTo>
                    <a:pt x="52" y="113"/>
                    <a:pt x="56" y="110"/>
                    <a:pt x="60" y="107"/>
                  </a:cubicBezTo>
                  <a:cubicBezTo>
                    <a:pt x="68" y="102"/>
                    <a:pt x="75" y="94"/>
                    <a:pt x="81" y="86"/>
                  </a:cubicBezTo>
                  <a:cubicBezTo>
                    <a:pt x="87" y="77"/>
                    <a:pt x="92" y="68"/>
                    <a:pt x="97" y="59"/>
                  </a:cubicBezTo>
                  <a:cubicBezTo>
                    <a:pt x="94" y="69"/>
                    <a:pt x="90" y="79"/>
                    <a:pt x="86" y="89"/>
                  </a:cubicBezTo>
                  <a:cubicBezTo>
                    <a:pt x="81" y="98"/>
                    <a:pt x="76" y="108"/>
                    <a:pt x="68" y="116"/>
                  </a:cubicBezTo>
                  <a:cubicBezTo>
                    <a:pt x="64" y="121"/>
                    <a:pt x="60" y="124"/>
                    <a:pt x="56" y="128"/>
                  </a:cubicBezTo>
                  <a:cubicBezTo>
                    <a:pt x="51" y="131"/>
                    <a:pt x="47" y="134"/>
                    <a:pt x="43" y="137"/>
                  </a:cubicBezTo>
                  <a:cubicBezTo>
                    <a:pt x="39" y="140"/>
                    <a:pt x="35" y="143"/>
                    <a:pt x="32" y="146"/>
                  </a:cubicBezTo>
                  <a:cubicBezTo>
                    <a:pt x="53" y="150"/>
                    <a:pt x="99" y="154"/>
                    <a:pt x="119" y="127"/>
                  </a:cubicBezTo>
                  <a:cubicBezTo>
                    <a:pt x="150" y="85"/>
                    <a:pt x="123" y="0"/>
                    <a:pt x="12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8" name="Freeform 52">
              <a:extLst>
                <a:ext uri="{FF2B5EF4-FFF2-40B4-BE49-F238E27FC236}">
                  <a16:creationId xmlns:a16="http://schemas.microsoft.com/office/drawing/2014/main" id="{C9A103B0-2ADB-961D-D4D5-522BD5BBE410}"/>
                </a:ext>
              </a:extLst>
            </p:cNvPr>
            <p:cNvSpPr>
              <a:spLocks/>
            </p:cNvSpPr>
            <p:nvPr/>
          </p:nvSpPr>
          <p:spPr bwMode="auto">
            <a:xfrm>
              <a:off x="1725613" y="3438524"/>
              <a:ext cx="363538" cy="400050"/>
            </a:xfrm>
            <a:custGeom>
              <a:avLst/>
              <a:gdLst>
                <a:gd name="T0" fmla="*/ 1 w 135"/>
                <a:gd name="T1" fmla="*/ 0 h 148"/>
                <a:gd name="T2" fmla="*/ 18 w 135"/>
                <a:gd name="T3" fmla="*/ 41 h 148"/>
                <a:gd name="T4" fmla="*/ 13 w 135"/>
                <a:gd name="T5" fmla="*/ 118 h 148"/>
                <a:gd name="T6" fmla="*/ 84 w 135"/>
                <a:gd name="T7" fmla="*/ 148 h 148"/>
                <a:gd name="T8" fmla="*/ 83 w 135"/>
                <a:gd name="T9" fmla="*/ 146 h 148"/>
                <a:gd name="T10" fmla="*/ 81 w 135"/>
                <a:gd name="T11" fmla="*/ 128 h 148"/>
                <a:gd name="T12" fmla="*/ 80 w 135"/>
                <a:gd name="T13" fmla="*/ 113 h 148"/>
                <a:gd name="T14" fmla="*/ 78 w 135"/>
                <a:gd name="T15" fmla="*/ 98 h 148"/>
                <a:gd name="T16" fmla="*/ 65 w 135"/>
                <a:gd name="T17" fmla="*/ 71 h 148"/>
                <a:gd name="T18" fmla="*/ 46 w 135"/>
                <a:gd name="T19" fmla="*/ 46 h 148"/>
                <a:gd name="T20" fmla="*/ 70 w 135"/>
                <a:gd name="T21" fmla="*/ 67 h 148"/>
                <a:gd name="T22" fmla="*/ 89 w 135"/>
                <a:gd name="T23" fmla="*/ 94 h 148"/>
                <a:gd name="T24" fmla="*/ 95 w 135"/>
                <a:gd name="T25" fmla="*/ 110 h 148"/>
                <a:gd name="T26" fmla="*/ 99 w 135"/>
                <a:gd name="T27" fmla="*/ 125 h 148"/>
                <a:gd name="T28" fmla="*/ 103 w 135"/>
                <a:gd name="T29" fmla="*/ 139 h 148"/>
                <a:gd name="T30" fmla="*/ 117 w 135"/>
                <a:gd name="T31" fmla="*/ 51 h 148"/>
                <a:gd name="T32" fmla="*/ 1 w 135"/>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48">
                  <a:moveTo>
                    <a:pt x="1" y="0"/>
                  </a:moveTo>
                  <a:cubicBezTo>
                    <a:pt x="1" y="0"/>
                    <a:pt x="17" y="12"/>
                    <a:pt x="18" y="41"/>
                  </a:cubicBezTo>
                  <a:cubicBezTo>
                    <a:pt x="19" y="74"/>
                    <a:pt x="0" y="92"/>
                    <a:pt x="13" y="118"/>
                  </a:cubicBezTo>
                  <a:cubicBezTo>
                    <a:pt x="26" y="143"/>
                    <a:pt x="64" y="147"/>
                    <a:pt x="84" y="148"/>
                  </a:cubicBezTo>
                  <a:cubicBezTo>
                    <a:pt x="84" y="147"/>
                    <a:pt x="84" y="146"/>
                    <a:pt x="83" y="146"/>
                  </a:cubicBezTo>
                  <a:cubicBezTo>
                    <a:pt x="82" y="140"/>
                    <a:pt x="81" y="134"/>
                    <a:pt x="81" y="128"/>
                  </a:cubicBezTo>
                  <a:cubicBezTo>
                    <a:pt x="81" y="123"/>
                    <a:pt x="80" y="118"/>
                    <a:pt x="80" y="113"/>
                  </a:cubicBezTo>
                  <a:cubicBezTo>
                    <a:pt x="80" y="108"/>
                    <a:pt x="79" y="103"/>
                    <a:pt x="78" y="98"/>
                  </a:cubicBezTo>
                  <a:cubicBezTo>
                    <a:pt x="75" y="89"/>
                    <a:pt x="71" y="80"/>
                    <a:pt x="65" y="71"/>
                  </a:cubicBezTo>
                  <a:cubicBezTo>
                    <a:pt x="59" y="62"/>
                    <a:pt x="53" y="54"/>
                    <a:pt x="46" y="46"/>
                  </a:cubicBezTo>
                  <a:cubicBezTo>
                    <a:pt x="54" y="53"/>
                    <a:pt x="62" y="60"/>
                    <a:pt x="70" y="67"/>
                  </a:cubicBezTo>
                  <a:cubicBezTo>
                    <a:pt x="77" y="75"/>
                    <a:pt x="84" y="84"/>
                    <a:pt x="89" y="94"/>
                  </a:cubicBezTo>
                  <a:cubicBezTo>
                    <a:pt x="91" y="99"/>
                    <a:pt x="93" y="105"/>
                    <a:pt x="95" y="110"/>
                  </a:cubicBezTo>
                  <a:cubicBezTo>
                    <a:pt x="96" y="115"/>
                    <a:pt x="98" y="121"/>
                    <a:pt x="99" y="125"/>
                  </a:cubicBezTo>
                  <a:cubicBezTo>
                    <a:pt x="100" y="130"/>
                    <a:pt x="102" y="135"/>
                    <a:pt x="103" y="139"/>
                  </a:cubicBezTo>
                  <a:cubicBezTo>
                    <a:pt x="115" y="120"/>
                    <a:pt x="135" y="79"/>
                    <a:pt x="117" y="51"/>
                  </a:cubicBezTo>
                  <a:cubicBezTo>
                    <a:pt x="89" y="7"/>
                    <a:pt x="1" y="0"/>
                    <a:pt x="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9" name="Freeform 53">
              <a:extLst>
                <a:ext uri="{FF2B5EF4-FFF2-40B4-BE49-F238E27FC236}">
                  <a16:creationId xmlns:a16="http://schemas.microsoft.com/office/drawing/2014/main" id="{E2EBBF8F-5B70-8132-514E-EC9F798A7BE2}"/>
                </a:ext>
              </a:extLst>
            </p:cNvPr>
            <p:cNvSpPr>
              <a:spLocks/>
            </p:cNvSpPr>
            <p:nvPr/>
          </p:nvSpPr>
          <p:spPr bwMode="auto">
            <a:xfrm>
              <a:off x="4611688" y="1530350"/>
              <a:ext cx="396875" cy="401637"/>
            </a:xfrm>
            <a:custGeom>
              <a:avLst/>
              <a:gdLst>
                <a:gd name="T0" fmla="*/ 134 w 147"/>
                <a:gd name="T1" fmla="*/ 0 h 149"/>
                <a:gd name="T2" fmla="*/ 98 w 147"/>
                <a:gd name="T3" fmla="*/ 26 h 149"/>
                <a:gd name="T4" fmla="*/ 21 w 147"/>
                <a:gd name="T5" fmla="*/ 38 h 149"/>
                <a:gd name="T6" fmla="*/ 8 w 147"/>
                <a:gd name="T7" fmla="*/ 114 h 149"/>
                <a:gd name="T8" fmla="*/ 10 w 147"/>
                <a:gd name="T9" fmla="*/ 112 h 149"/>
                <a:gd name="T10" fmla="*/ 26 w 147"/>
                <a:gd name="T11" fmla="*/ 106 h 149"/>
                <a:gd name="T12" fmla="*/ 41 w 147"/>
                <a:gd name="T13" fmla="*/ 102 h 149"/>
                <a:gd name="T14" fmla="*/ 55 w 147"/>
                <a:gd name="T15" fmla="*/ 96 h 149"/>
                <a:gd name="T16" fmla="*/ 78 w 147"/>
                <a:gd name="T17" fmla="*/ 78 h 149"/>
                <a:gd name="T18" fmla="*/ 98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0 h 149"/>
                <a:gd name="T30" fmla="*/ 110 w 147"/>
                <a:gd name="T31" fmla="*/ 125 h 149"/>
                <a:gd name="T32" fmla="*/ 134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4" y="0"/>
                  </a:moveTo>
                  <a:cubicBezTo>
                    <a:pt x="134" y="0"/>
                    <a:pt x="125" y="18"/>
                    <a:pt x="98" y="26"/>
                  </a:cubicBezTo>
                  <a:cubicBezTo>
                    <a:pt x="65" y="34"/>
                    <a:pt x="43" y="20"/>
                    <a:pt x="21" y="38"/>
                  </a:cubicBezTo>
                  <a:cubicBezTo>
                    <a:pt x="0" y="56"/>
                    <a:pt x="4" y="94"/>
                    <a:pt x="8" y="114"/>
                  </a:cubicBezTo>
                  <a:cubicBezTo>
                    <a:pt x="8" y="113"/>
                    <a:pt x="9" y="113"/>
                    <a:pt x="10" y="112"/>
                  </a:cubicBezTo>
                  <a:cubicBezTo>
                    <a:pt x="15" y="110"/>
                    <a:pt x="21" y="108"/>
                    <a:pt x="26" y="106"/>
                  </a:cubicBezTo>
                  <a:cubicBezTo>
                    <a:pt x="31" y="105"/>
                    <a:pt x="36" y="103"/>
                    <a:pt x="41" y="102"/>
                  </a:cubicBezTo>
                  <a:cubicBezTo>
                    <a:pt x="46" y="100"/>
                    <a:pt x="50" y="99"/>
                    <a:pt x="55" y="96"/>
                  </a:cubicBezTo>
                  <a:cubicBezTo>
                    <a:pt x="63" y="92"/>
                    <a:pt x="71" y="85"/>
                    <a:pt x="78" y="78"/>
                  </a:cubicBezTo>
                  <a:cubicBezTo>
                    <a:pt x="86" y="71"/>
                    <a:pt x="92" y="63"/>
                    <a:pt x="98" y="54"/>
                  </a:cubicBezTo>
                  <a:cubicBezTo>
                    <a:pt x="94" y="64"/>
                    <a:pt x="89" y="73"/>
                    <a:pt x="83" y="82"/>
                  </a:cubicBezTo>
                  <a:cubicBezTo>
                    <a:pt x="77" y="91"/>
                    <a:pt x="70" y="99"/>
                    <a:pt x="61" y="106"/>
                  </a:cubicBezTo>
                  <a:cubicBezTo>
                    <a:pt x="57" y="110"/>
                    <a:pt x="52" y="113"/>
                    <a:pt x="47" y="116"/>
                  </a:cubicBezTo>
                  <a:cubicBezTo>
                    <a:pt x="42" y="118"/>
                    <a:pt x="37" y="121"/>
                    <a:pt x="33" y="123"/>
                  </a:cubicBezTo>
                  <a:cubicBezTo>
                    <a:pt x="29" y="125"/>
                    <a:pt x="24" y="128"/>
                    <a:pt x="21" y="130"/>
                  </a:cubicBezTo>
                  <a:cubicBezTo>
                    <a:pt x="41" y="137"/>
                    <a:pt x="86" y="149"/>
                    <a:pt x="110" y="125"/>
                  </a:cubicBezTo>
                  <a:cubicBezTo>
                    <a:pt x="147"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160" name="Freeform 5">
            <a:extLst>
              <a:ext uri="{FF2B5EF4-FFF2-40B4-BE49-F238E27FC236}">
                <a16:creationId xmlns:a16="http://schemas.microsoft.com/office/drawing/2014/main" id="{C1AB1580-6798-599C-7492-CBDA67CA90AC}"/>
              </a:ext>
            </a:extLst>
          </p:cNvPr>
          <p:cNvSpPr>
            <a:spLocks/>
          </p:cNvSpPr>
          <p:nvPr/>
        </p:nvSpPr>
        <p:spPr bwMode="auto">
          <a:xfrm>
            <a:off x="462473" y="900683"/>
            <a:ext cx="1292115" cy="1963294"/>
          </a:xfrm>
          <a:custGeom>
            <a:avLst/>
            <a:gdLst>
              <a:gd name="T0" fmla="*/ 1133 w 1144"/>
              <a:gd name="T1" fmla="*/ 1016 h 1981"/>
              <a:gd name="T2" fmla="*/ 828 w 1144"/>
              <a:gd name="T3" fmla="*/ 1186 h 1981"/>
              <a:gd name="T4" fmla="*/ 606 w 1144"/>
              <a:gd name="T5" fmla="*/ 1309 h 1981"/>
              <a:gd name="T6" fmla="*/ 580 w 1144"/>
              <a:gd name="T7" fmla="*/ 957 h 1981"/>
              <a:gd name="T8" fmla="*/ 706 w 1144"/>
              <a:gd name="T9" fmla="*/ 850 h 1981"/>
              <a:gd name="T10" fmla="*/ 868 w 1144"/>
              <a:gd name="T11" fmla="*/ 714 h 1981"/>
              <a:gd name="T12" fmla="*/ 864 w 1144"/>
              <a:gd name="T13" fmla="*/ 707 h 1981"/>
              <a:gd name="T14" fmla="*/ 672 w 1144"/>
              <a:gd name="T15" fmla="*/ 795 h 1981"/>
              <a:gd name="T16" fmla="*/ 571 w 1144"/>
              <a:gd name="T17" fmla="*/ 841 h 1981"/>
              <a:gd name="T18" fmla="*/ 508 w 1144"/>
              <a:gd name="T19" fmla="*/ 12 h 1981"/>
              <a:gd name="T20" fmla="*/ 490 w 1144"/>
              <a:gd name="T21" fmla="*/ 12 h 1981"/>
              <a:gd name="T22" fmla="*/ 443 w 1144"/>
              <a:gd name="T23" fmla="*/ 634 h 1981"/>
              <a:gd name="T24" fmla="*/ 393 w 1144"/>
              <a:gd name="T25" fmla="*/ 589 h 1981"/>
              <a:gd name="T26" fmla="*/ 280 w 1144"/>
              <a:gd name="T27" fmla="*/ 488 h 1981"/>
              <a:gd name="T28" fmla="*/ 275 w 1144"/>
              <a:gd name="T29" fmla="*/ 492 h 1981"/>
              <a:gd name="T30" fmla="*/ 355 w 1144"/>
              <a:gd name="T31" fmla="*/ 621 h 1981"/>
              <a:gd name="T32" fmla="*/ 434 w 1144"/>
              <a:gd name="T33" fmla="*/ 748 h 1981"/>
              <a:gd name="T34" fmla="*/ 420 w 1144"/>
              <a:gd name="T35" fmla="*/ 935 h 1981"/>
              <a:gd name="T36" fmla="*/ 404 w 1144"/>
              <a:gd name="T37" fmla="*/ 1149 h 1981"/>
              <a:gd name="T38" fmla="*/ 279 w 1144"/>
              <a:gd name="T39" fmla="*/ 1057 h 1981"/>
              <a:gd name="T40" fmla="*/ 12 w 1144"/>
              <a:gd name="T41" fmla="*/ 861 h 1981"/>
              <a:gd name="T42" fmla="*/ 2 w 1144"/>
              <a:gd name="T43" fmla="*/ 871 h 1981"/>
              <a:gd name="T44" fmla="*/ 194 w 1144"/>
              <a:gd name="T45" fmla="*/ 1140 h 1981"/>
              <a:gd name="T46" fmla="*/ 384 w 1144"/>
              <a:gd name="T47" fmla="*/ 1407 h 1981"/>
              <a:gd name="T48" fmla="*/ 345 w 1144"/>
              <a:gd name="T49" fmla="*/ 1923 h 1981"/>
              <a:gd name="T50" fmla="*/ 399 w 1144"/>
              <a:gd name="T51" fmla="*/ 1981 h 1981"/>
              <a:gd name="T52" fmla="*/ 499 w 1144"/>
              <a:gd name="T53" fmla="*/ 1981 h 1981"/>
              <a:gd name="T54" fmla="*/ 599 w 1144"/>
              <a:gd name="T55" fmla="*/ 1981 h 1981"/>
              <a:gd name="T56" fmla="*/ 653 w 1144"/>
              <a:gd name="T57" fmla="*/ 1923 h 1981"/>
              <a:gd name="T58" fmla="*/ 623 w 1144"/>
              <a:gd name="T59" fmla="*/ 1536 h 1981"/>
              <a:gd name="T60" fmla="*/ 627 w 1144"/>
              <a:gd name="T61" fmla="*/ 1534 h 1981"/>
              <a:gd name="T62" fmla="*/ 893 w 1144"/>
              <a:gd name="T63" fmla="*/ 1271 h 1981"/>
              <a:gd name="T64" fmla="*/ 1141 w 1144"/>
              <a:gd name="T65" fmla="*/ 1026 h 1981"/>
              <a:gd name="T66" fmla="*/ 1133 w 1144"/>
              <a:gd name="T67" fmla="*/ 1016 h 1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4" h="1981">
                <a:moveTo>
                  <a:pt x="1133" y="1016"/>
                </a:moveTo>
                <a:cubicBezTo>
                  <a:pt x="828" y="1186"/>
                  <a:pt x="828" y="1186"/>
                  <a:pt x="828" y="1186"/>
                </a:cubicBezTo>
                <a:cubicBezTo>
                  <a:pt x="606" y="1309"/>
                  <a:pt x="606" y="1309"/>
                  <a:pt x="606" y="1309"/>
                </a:cubicBezTo>
                <a:cubicBezTo>
                  <a:pt x="580" y="957"/>
                  <a:pt x="580" y="957"/>
                  <a:pt x="580" y="957"/>
                </a:cubicBezTo>
                <a:cubicBezTo>
                  <a:pt x="706" y="850"/>
                  <a:pt x="706" y="850"/>
                  <a:pt x="706" y="850"/>
                </a:cubicBezTo>
                <a:cubicBezTo>
                  <a:pt x="868" y="714"/>
                  <a:pt x="868" y="714"/>
                  <a:pt x="868" y="714"/>
                </a:cubicBezTo>
                <a:cubicBezTo>
                  <a:pt x="870" y="712"/>
                  <a:pt x="866" y="706"/>
                  <a:pt x="864" y="707"/>
                </a:cubicBezTo>
                <a:cubicBezTo>
                  <a:pt x="672" y="795"/>
                  <a:pt x="672" y="795"/>
                  <a:pt x="672" y="795"/>
                </a:cubicBezTo>
                <a:cubicBezTo>
                  <a:pt x="571" y="841"/>
                  <a:pt x="571" y="841"/>
                  <a:pt x="571" y="841"/>
                </a:cubicBezTo>
                <a:cubicBezTo>
                  <a:pt x="508" y="12"/>
                  <a:pt x="508" y="12"/>
                  <a:pt x="508" y="12"/>
                </a:cubicBezTo>
                <a:cubicBezTo>
                  <a:pt x="507" y="0"/>
                  <a:pt x="491" y="0"/>
                  <a:pt x="490" y="12"/>
                </a:cubicBezTo>
                <a:cubicBezTo>
                  <a:pt x="443" y="634"/>
                  <a:pt x="443" y="634"/>
                  <a:pt x="443" y="634"/>
                </a:cubicBezTo>
                <a:cubicBezTo>
                  <a:pt x="393" y="589"/>
                  <a:pt x="393" y="589"/>
                  <a:pt x="393" y="589"/>
                </a:cubicBezTo>
                <a:cubicBezTo>
                  <a:pt x="280" y="488"/>
                  <a:pt x="280" y="488"/>
                  <a:pt x="280" y="488"/>
                </a:cubicBezTo>
                <a:cubicBezTo>
                  <a:pt x="278" y="487"/>
                  <a:pt x="275" y="491"/>
                  <a:pt x="275" y="492"/>
                </a:cubicBezTo>
                <a:cubicBezTo>
                  <a:pt x="355" y="621"/>
                  <a:pt x="355" y="621"/>
                  <a:pt x="355" y="621"/>
                </a:cubicBezTo>
                <a:cubicBezTo>
                  <a:pt x="434" y="748"/>
                  <a:pt x="434" y="748"/>
                  <a:pt x="434" y="748"/>
                </a:cubicBezTo>
                <a:cubicBezTo>
                  <a:pt x="420" y="935"/>
                  <a:pt x="420" y="935"/>
                  <a:pt x="420" y="935"/>
                </a:cubicBezTo>
                <a:cubicBezTo>
                  <a:pt x="404" y="1149"/>
                  <a:pt x="404" y="1149"/>
                  <a:pt x="404" y="1149"/>
                </a:cubicBezTo>
                <a:cubicBezTo>
                  <a:pt x="279" y="1057"/>
                  <a:pt x="279" y="1057"/>
                  <a:pt x="279" y="1057"/>
                </a:cubicBezTo>
                <a:cubicBezTo>
                  <a:pt x="12" y="861"/>
                  <a:pt x="12" y="861"/>
                  <a:pt x="12" y="861"/>
                </a:cubicBezTo>
                <a:cubicBezTo>
                  <a:pt x="9" y="859"/>
                  <a:pt x="0" y="868"/>
                  <a:pt x="2" y="871"/>
                </a:cubicBezTo>
                <a:cubicBezTo>
                  <a:pt x="194" y="1140"/>
                  <a:pt x="194" y="1140"/>
                  <a:pt x="194" y="1140"/>
                </a:cubicBezTo>
                <a:cubicBezTo>
                  <a:pt x="384" y="1407"/>
                  <a:pt x="384" y="1407"/>
                  <a:pt x="384" y="1407"/>
                </a:cubicBezTo>
                <a:cubicBezTo>
                  <a:pt x="345" y="1923"/>
                  <a:pt x="345" y="1923"/>
                  <a:pt x="345" y="1923"/>
                </a:cubicBezTo>
                <a:cubicBezTo>
                  <a:pt x="343" y="1954"/>
                  <a:pt x="368" y="1981"/>
                  <a:pt x="399" y="1981"/>
                </a:cubicBezTo>
                <a:cubicBezTo>
                  <a:pt x="499" y="1981"/>
                  <a:pt x="499" y="1981"/>
                  <a:pt x="499" y="1981"/>
                </a:cubicBezTo>
                <a:cubicBezTo>
                  <a:pt x="599" y="1981"/>
                  <a:pt x="599" y="1981"/>
                  <a:pt x="599" y="1981"/>
                </a:cubicBezTo>
                <a:cubicBezTo>
                  <a:pt x="630" y="1981"/>
                  <a:pt x="655" y="1954"/>
                  <a:pt x="653" y="1923"/>
                </a:cubicBezTo>
                <a:cubicBezTo>
                  <a:pt x="623" y="1536"/>
                  <a:pt x="623" y="1536"/>
                  <a:pt x="623" y="1536"/>
                </a:cubicBezTo>
                <a:cubicBezTo>
                  <a:pt x="625" y="1536"/>
                  <a:pt x="626" y="1535"/>
                  <a:pt x="627" y="1534"/>
                </a:cubicBezTo>
                <a:cubicBezTo>
                  <a:pt x="893" y="1271"/>
                  <a:pt x="893" y="1271"/>
                  <a:pt x="893" y="1271"/>
                </a:cubicBezTo>
                <a:cubicBezTo>
                  <a:pt x="1141" y="1026"/>
                  <a:pt x="1141" y="1026"/>
                  <a:pt x="1141" y="1026"/>
                </a:cubicBezTo>
                <a:cubicBezTo>
                  <a:pt x="1144" y="1023"/>
                  <a:pt x="1137" y="1014"/>
                  <a:pt x="1133" y="101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1339799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31" presetClass="entr" presetSubtype="0" fill="hold" nodeType="withEffect">
                                  <p:stCondLst>
                                    <p:cond delay="0"/>
                                  </p:stCondLst>
                                  <p:childTnLst>
                                    <p:set>
                                      <p:cBhvr>
                                        <p:cTn id="15" dur="1" fill="hold">
                                          <p:stCondLst>
                                            <p:cond delay="0"/>
                                          </p:stCondLst>
                                        </p:cTn>
                                        <p:tgtEl>
                                          <p:spTgt spid="2111"/>
                                        </p:tgtEl>
                                        <p:attrNameLst>
                                          <p:attrName>style.visibility</p:attrName>
                                        </p:attrNameLst>
                                      </p:cBhvr>
                                      <p:to>
                                        <p:strVal val="visible"/>
                                      </p:to>
                                    </p:set>
                                    <p:anim calcmode="lin" valueType="num">
                                      <p:cBhvr>
                                        <p:cTn id="16" dur="1000" fill="hold"/>
                                        <p:tgtEl>
                                          <p:spTgt spid="2111"/>
                                        </p:tgtEl>
                                        <p:attrNameLst>
                                          <p:attrName>ppt_w</p:attrName>
                                        </p:attrNameLst>
                                      </p:cBhvr>
                                      <p:tavLst>
                                        <p:tav tm="0">
                                          <p:val>
                                            <p:fltVal val="0"/>
                                          </p:val>
                                        </p:tav>
                                        <p:tav tm="100000">
                                          <p:val>
                                            <p:strVal val="#ppt_w"/>
                                          </p:val>
                                        </p:tav>
                                      </p:tavLst>
                                    </p:anim>
                                    <p:anim calcmode="lin" valueType="num">
                                      <p:cBhvr>
                                        <p:cTn id="17" dur="1000" fill="hold"/>
                                        <p:tgtEl>
                                          <p:spTgt spid="2111"/>
                                        </p:tgtEl>
                                        <p:attrNameLst>
                                          <p:attrName>ppt_h</p:attrName>
                                        </p:attrNameLst>
                                      </p:cBhvr>
                                      <p:tavLst>
                                        <p:tav tm="0">
                                          <p:val>
                                            <p:fltVal val="0"/>
                                          </p:val>
                                        </p:tav>
                                        <p:tav tm="100000">
                                          <p:val>
                                            <p:strVal val="#ppt_h"/>
                                          </p:val>
                                        </p:tav>
                                      </p:tavLst>
                                    </p:anim>
                                    <p:anim calcmode="lin" valueType="num">
                                      <p:cBhvr>
                                        <p:cTn id="18" dur="1000" fill="hold"/>
                                        <p:tgtEl>
                                          <p:spTgt spid="2111"/>
                                        </p:tgtEl>
                                        <p:attrNameLst>
                                          <p:attrName>style.rotation</p:attrName>
                                        </p:attrNameLst>
                                      </p:cBhvr>
                                      <p:tavLst>
                                        <p:tav tm="0">
                                          <p:val>
                                            <p:fltVal val="90"/>
                                          </p:val>
                                        </p:tav>
                                        <p:tav tm="100000">
                                          <p:val>
                                            <p:fltVal val="0"/>
                                          </p:val>
                                        </p:tav>
                                      </p:tavLst>
                                    </p:anim>
                                    <p:animEffect transition="in" filter="fade">
                                      <p:cBhvr>
                                        <p:cTn id="19" dur="1000"/>
                                        <p:tgtEl>
                                          <p:spTgt spid="211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160"/>
                                        </p:tgtEl>
                                        <p:attrNameLst>
                                          <p:attrName>style.visibility</p:attrName>
                                        </p:attrNameLst>
                                      </p:cBhvr>
                                      <p:to>
                                        <p:strVal val="visible"/>
                                      </p:to>
                                    </p:set>
                                    <p:animEffect transition="in" filter="fade">
                                      <p:cBhvr>
                                        <p:cTn id="22" dur="1000"/>
                                        <p:tgtEl>
                                          <p:spTgt spid="2160"/>
                                        </p:tgtEl>
                                      </p:cBhvr>
                                    </p:animEffect>
                                    <p:anim calcmode="lin" valueType="num">
                                      <p:cBhvr>
                                        <p:cTn id="23" dur="1000" fill="hold"/>
                                        <p:tgtEl>
                                          <p:spTgt spid="2160"/>
                                        </p:tgtEl>
                                        <p:attrNameLst>
                                          <p:attrName>ppt_x</p:attrName>
                                        </p:attrNameLst>
                                      </p:cBhvr>
                                      <p:tavLst>
                                        <p:tav tm="0">
                                          <p:val>
                                            <p:strVal val="#ppt_x"/>
                                          </p:val>
                                        </p:tav>
                                        <p:tav tm="100000">
                                          <p:val>
                                            <p:strVal val="#ppt_x"/>
                                          </p:val>
                                        </p:tav>
                                      </p:tavLst>
                                    </p:anim>
                                    <p:anim calcmode="lin" valueType="num">
                                      <p:cBhvr>
                                        <p:cTn id="24" dur="1000" fill="hold"/>
                                        <p:tgtEl>
                                          <p:spTgt spid="21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6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Line 15">
            <a:extLst>
              <a:ext uri="{FF2B5EF4-FFF2-40B4-BE49-F238E27FC236}">
                <a16:creationId xmlns:a16="http://schemas.microsoft.com/office/drawing/2014/main" id="{3930D27A-ACB7-E70C-B7FE-B0909AE575A3}"/>
              </a:ext>
            </a:extLst>
          </p:cNvPr>
          <p:cNvSpPr>
            <a:spLocks noChangeShapeType="1"/>
          </p:cNvSpPr>
          <p:nvPr/>
        </p:nvSpPr>
        <p:spPr bwMode="auto">
          <a:xfrm>
            <a:off x="1735138" y="4019550"/>
            <a:ext cx="0" cy="528638"/>
          </a:xfrm>
          <a:prstGeom prst="line">
            <a:avLst/>
          </a:prstGeom>
          <a:noFill/>
          <a:ln w="20638" cap="rnd">
            <a:solidFill>
              <a:schemeClr val="accent2"/>
            </a:solidFill>
            <a:prstDash val="solid"/>
            <a:miter lim="800000"/>
            <a:headEnd/>
            <a:tailEnd/>
          </a:ln>
        </p:spPr>
        <p:txBody>
          <a:bodyPr/>
          <a:lstStyle/>
          <a:p>
            <a:pPr eaLnBrk="1" fontAlgn="auto" hangingPunct="1">
              <a:spcBef>
                <a:spcPts val="0"/>
              </a:spcBef>
              <a:spcAft>
                <a:spcPts val="0"/>
              </a:spcAft>
              <a:defRPr/>
            </a:pPr>
            <a:endParaRPr lang="ru-UA">
              <a:latin typeface="+mn-lt"/>
            </a:endParaRPr>
          </a:p>
        </p:txBody>
      </p:sp>
      <p:sp>
        <p:nvSpPr>
          <p:cNvPr id="40" name="Line 16">
            <a:extLst>
              <a:ext uri="{FF2B5EF4-FFF2-40B4-BE49-F238E27FC236}">
                <a16:creationId xmlns:a16="http://schemas.microsoft.com/office/drawing/2014/main" id="{34C5F648-7807-F5C9-3C05-3AF3468B3B94}"/>
              </a:ext>
            </a:extLst>
          </p:cNvPr>
          <p:cNvSpPr>
            <a:spLocks noChangeShapeType="1"/>
          </p:cNvSpPr>
          <p:nvPr/>
        </p:nvSpPr>
        <p:spPr bwMode="auto">
          <a:xfrm>
            <a:off x="3262312" y="2506531"/>
            <a:ext cx="0" cy="528638"/>
          </a:xfrm>
          <a:prstGeom prst="line">
            <a:avLst/>
          </a:prstGeom>
          <a:noFill/>
          <a:ln w="20638" cap="rnd">
            <a:solidFill>
              <a:schemeClr val="accent4"/>
            </a:solidFill>
            <a:prstDash val="solid"/>
            <a:miter lim="800000"/>
            <a:headEnd/>
            <a:tailEnd/>
          </a:ln>
        </p:spPr>
        <p:txBody>
          <a:bodyPr/>
          <a:lstStyle/>
          <a:p>
            <a:pPr eaLnBrk="1" fontAlgn="auto" hangingPunct="1">
              <a:spcBef>
                <a:spcPts val="0"/>
              </a:spcBef>
              <a:spcAft>
                <a:spcPts val="0"/>
              </a:spcAft>
              <a:defRPr/>
            </a:pPr>
            <a:endParaRPr lang="ru-UA">
              <a:latin typeface="+mn-lt"/>
            </a:endParaRPr>
          </a:p>
        </p:txBody>
      </p:sp>
      <p:sp>
        <p:nvSpPr>
          <p:cNvPr id="41" name="Line 17">
            <a:extLst>
              <a:ext uri="{FF2B5EF4-FFF2-40B4-BE49-F238E27FC236}">
                <a16:creationId xmlns:a16="http://schemas.microsoft.com/office/drawing/2014/main" id="{122F85BF-DEFC-0C52-7CF6-4714C3210393}"/>
              </a:ext>
            </a:extLst>
          </p:cNvPr>
          <p:cNvSpPr>
            <a:spLocks noChangeShapeType="1"/>
          </p:cNvSpPr>
          <p:nvPr/>
        </p:nvSpPr>
        <p:spPr bwMode="auto">
          <a:xfrm>
            <a:off x="6321425" y="2374900"/>
            <a:ext cx="0" cy="528638"/>
          </a:xfrm>
          <a:prstGeom prst="line">
            <a:avLst/>
          </a:prstGeom>
          <a:noFill/>
          <a:ln w="20638" cap="rnd">
            <a:solidFill>
              <a:schemeClr val="bg2">
                <a:lumMod val="75000"/>
                <a:lumOff val="25000"/>
              </a:schemeClr>
            </a:solidFill>
            <a:prstDash val="solid"/>
            <a:miter lim="800000"/>
            <a:headEnd/>
            <a:tailEnd/>
          </a:ln>
        </p:spPr>
        <p:txBody>
          <a:bodyPr/>
          <a:lstStyle/>
          <a:p>
            <a:pPr eaLnBrk="1" fontAlgn="auto" hangingPunct="1">
              <a:spcBef>
                <a:spcPts val="0"/>
              </a:spcBef>
              <a:spcAft>
                <a:spcPts val="0"/>
              </a:spcAft>
              <a:defRPr/>
            </a:pPr>
            <a:endParaRPr lang="ru-UA">
              <a:latin typeface="+mn-lt"/>
            </a:endParaRPr>
          </a:p>
        </p:txBody>
      </p:sp>
      <p:sp>
        <p:nvSpPr>
          <p:cNvPr id="42" name="Line 18">
            <a:extLst>
              <a:ext uri="{FF2B5EF4-FFF2-40B4-BE49-F238E27FC236}">
                <a16:creationId xmlns:a16="http://schemas.microsoft.com/office/drawing/2014/main" id="{C8E0B4BD-8918-3A4C-E9FF-725BFFD8C16C}"/>
              </a:ext>
            </a:extLst>
          </p:cNvPr>
          <p:cNvSpPr>
            <a:spLocks noChangeShapeType="1"/>
          </p:cNvSpPr>
          <p:nvPr/>
        </p:nvSpPr>
        <p:spPr bwMode="auto">
          <a:xfrm>
            <a:off x="4794250" y="4019550"/>
            <a:ext cx="0" cy="528638"/>
          </a:xfrm>
          <a:prstGeom prst="line">
            <a:avLst/>
          </a:prstGeom>
          <a:noFill/>
          <a:ln w="20638" cap="rnd">
            <a:solidFill>
              <a:schemeClr val="accent1"/>
            </a:solidFill>
            <a:prstDash val="solid"/>
            <a:miter lim="800000"/>
            <a:headEnd/>
            <a:tailEnd/>
          </a:ln>
        </p:spPr>
        <p:txBody>
          <a:bodyPr/>
          <a:lstStyle/>
          <a:p>
            <a:pPr eaLnBrk="1" fontAlgn="auto" hangingPunct="1">
              <a:spcBef>
                <a:spcPts val="0"/>
              </a:spcBef>
              <a:spcAft>
                <a:spcPts val="0"/>
              </a:spcAft>
              <a:defRPr/>
            </a:pPr>
            <a:endParaRPr lang="ru-UA">
              <a:latin typeface="+mn-lt"/>
            </a:endParaRPr>
          </a:p>
        </p:txBody>
      </p:sp>
      <p:sp>
        <p:nvSpPr>
          <p:cNvPr id="43" name="Line 19">
            <a:extLst>
              <a:ext uri="{FF2B5EF4-FFF2-40B4-BE49-F238E27FC236}">
                <a16:creationId xmlns:a16="http://schemas.microsoft.com/office/drawing/2014/main" id="{DC0CB143-22BB-39F7-FB45-C260226A8F73}"/>
              </a:ext>
            </a:extLst>
          </p:cNvPr>
          <p:cNvSpPr>
            <a:spLocks noChangeShapeType="1"/>
          </p:cNvSpPr>
          <p:nvPr/>
        </p:nvSpPr>
        <p:spPr bwMode="auto">
          <a:xfrm>
            <a:off x="7851775" y="4019550"/>
            <a:ext cx="0" cy="528638"/>
          </a:xfrm>
          <a:prstGeom prst="line">
            <a:avLst/>
          </a:prstGeom>
          <a:noFill/>
          <a:ln w="20638" cap="rnd">
            <a:solidFill>
              <a:schemeClr val="accent3"/>
            </a:solidFill>
            <a:prstDash val="solid"/>
            <a:miter lim="800000"/>
            <a:headEnd/>
            <a:tailEnd/>
          </a:ln>
        </p:spPr>
        <p:txBody>
          <a:bodyPr/>
          <a:lstStyle/>
          <a:p>
            <a:pPr eaLnBrk="1" fontAlgn="auto" hangingPunct="1">
              <a:spcBef>
                <a:spcPts val="0"/>
              </a:spcBef>
              <a:spcAft>
                <a:spcPts val="0"/>
              </a:spcAft>
              <a:defRPr/>
            </a:pPr>
            <a:endParaRPr lang="ru-UA">
              <a:latin typeface="+mn-lt"/>
            </a:endParaRPr>
          </a:p>
        </p:txBody>
      </p:sp>
      <p:grpSp>
        <p:nvGrpSpPr>
          <p:cNvPr id="28679" name="Group 70" hidden="1">
            <a:extLst>
              <a:ext uri="{FF2B5EF4-FFF2-40B4-BE49-F238E27FC236}">
                <a16:creationId xmlns:a16="http://schemas.microsoft.com/office/drawing/2014/main" id="{FDEFCFF5-87E5-AF7C-7BA5-E0866C56E481}"/>
              </a:ext>
            </a:extLst>
          </p:cNvPr>
          <p:cNvGrpSpPr>
            <a:grpSpLocks/>
          </p:cNvGrpSpPr>
          <p:nvPr/>
        </p:nvGrpSpPr>
        <p:grpSpPr bwMode="auto">
          <a:xfrm>
            <a:off x="1100138" y="1068388"/>
            <a:ext cx="7339012" cy="4059237"/>
            <a:chOff x="1100138" y="1068388"/>
            <a:chExt cx="7338415" cy="4059238"/>
          </a:xfrm>
        </p:grpSpPr>
        <p:sp>
          <p:nvSpPr>
            <p:cNvPr id="28712" name="Rectangle 14">
              <a:extLst>
                <a:ext uri="{FF2B5EF4-FFF2-40B4-BE49-F238E27FC236}">
                  <a16:creationId xmlns:a16="http://schemas.microsoft.com/office/drawing/2014/main" id="{C581C67E-6E25-7BCA-503E-6EDFAF64C71D}"/>
                </a:ext>
              </a:extLst>
            </p:cNvPr>
            <p:cNvSpPr>
              <a:spLocks noChangeArrowheads="1"/>
            </p:cNvSpPr>
            <p:nvPr/>
          </p:nvSpPr>
          <p:spPr bwMode="auto">
            <a:xfrm>
              <a:off x="1100138" y="4770438"/>
              <a:ext cx="1547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O" altLang="en-CO" sz="1600" b="1">
                  <a:solidFill>
                    <a:srgbClr val="333333"/>
                  </a:solidFill>
                  <a:latin typeface="Open Sans" panose="020B0606030504020204" pitchFamily="34" charset="0"/>
                </a:rPr>
                <a:t>INFODATA 01</a:t>
              </a:r>
              <a:endParaRPr lang="en-CO" altLang="en-CO">
                <a:latin typeface="Arial" panose="020B0604020202020204" pitchFamily="34" charset="0"/>
              </a:endParaRPr>
            </a:p>
          </p:txBody>
        </p:sp>
        <p:sp>
          <p:nvSpPr>
            <p:cNvPr id="28713" name="Rectangle 20">
              <a:extLst>
                <a:ext uri="{FF2B5EF4-FFF2-40B4-BE49-F238E27FC236}">
                  <a16:creationId xmlns:a16="http://schemas.microsoft.com/office/drawing/2014/main" id="{A1C6B8C9-5292-DD19-4985-73888227F0B4}"/>
                </a:ext>
              </a:extLst>
            </p:cNvPr>
            <p:cNvSpPr>
              <a:spLocks noChangeArrowheads="1"/>
            </p:cNvSpPr>
            <p:nvPr/>
          </p:nvSpPr>
          <p:spPr bwMode="auto">
            <a:xfrm>
              <a:off x="4111626" y="4770438"/>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O" altLang="en-CO" sz="1600" b="1">
                  <a:solidFill>
                    <a:srgbClr val="333333"/>
                  </a:solidFill>
                  <a:latin typeface="Open Sans" panose="020B0606030504020204" pitchFamily="34" charset="0"/>
                </a:rPr>
                <a:t>INFODATA 0</a:t>
              </a:r>
              <a:r>
                <a:rPr lang="en-US" altLang="en-CO" sz="1600" b="1">
                  <a:solidFill>
                    <a:srgbClr val="333333"/>
                  </a:solidFill>
                  <a:latin typeface="Open Sans" panose="020B0606030504020204" pitchFamily="34" charset="0"/>
                </a:rPr>
                <a:t>3</a:t>
              </a:r>
              <a:endParaRPr lang="en-CO" altLang="en-CO">
                <a:latin typeface="Arial" panose="020B0604020202020204" pitchFamily="34" charset="0"/>
              </a:endParaRPr>
            </a:p>
          </p:txBody>
        </p:sp>
        <p:sp>
          <p:nvSpPr>
            <p:cNvPr id="28714" name="Rectangle 21">
              <a:extLst>
                <a:ext uri="{FF2B5EF4-FFF2-40B4-BE49-F238E27FC236}">
                  <a16:creationId xmlns:a16="http://schemas.microsoft.com/office/drawing/2014/main" id="{9E15F88D-552F-133C-AA66-EF435D8B5E6C}"/>
                </a:ext>
              </a:extLst>
            </p:cNvPr>
            <p:cNvSpPr>
              <a:spLocks noChangeArrowheads="1"/>
            </p:cNvSpPr>
            <p:nvPr/>
          </p:nvSpPr>
          <p:spPr bwMode="auto">
            <a:xfrm>
              <a:off x="2579688" y="1068388"/>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O" altLang="en-CO" sz="1600" b="1">
                  <a:solidFill>
                    <a:srgbClr val="333333"/>
                  </a:solidFill>
                  <a:latin typeface="Open Sans" panose="020B0606030504020204" pitchFamily="34" charset="0"/>
                </a:rPr>
                <a:t>INFODATA 0</a:t>
              </a:r>
              <a:r>
                <a:rPr lang="en-US" altLang="en-CO" sz="1600" b="1">
                  <a:solidFill>
                    <a:srgbClr val="333333"/>
                  </a:solidFill>
                  <a:latin typeface="Open Sans" panose="020B0606030504020204" pitchFamily="34" charset="0"/>
                </a:rPr>
                <a:t>2</a:t>
              </a:r>
              <a:endParaRPr lang="en-CO" altLang="en-CO">
                <a:latin typeface="Arial" panose="020B0604020202020204" pitchFamily="34" charset="0"/>
              </a:endParaRPr>
            </a:p>
          </p:txBody>
        </p:sp>
        <p:sp>
          <p:nvSpPr>
            <p:cNvPr id="28715" name="Rectangle 22">
              <a:extLst>
                <a:ext uri="{FF2B5EF4-FFF2-40B4-BE49-F238E27FC236}">
                  <a16:creationId xmlns:a16="http://schemas.microsoft.com/office/drawing/2014/main" id="{D82EC514-6A2F-B1E3-4B29-8F1B72909356}"/>
                </a:ext>
              </a:extLst>
            </p:cNvPr>
            <p:cNvSpPr>
              <a:spLocks noChangeArrowheads="1"/>
            </p:cNvSpPr>
            <p:nvPr/>
          </p:nvSpPr>
          <p:spPr bwMode="auto">
            <a:xfrm>
              <a:off x="5638801" y="1068388"/>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O" altLang="en-CO" sz="1600" b="1">
                  <a:solidFill>
                    <a:srgbClr val="333333"/>
                  </a:solidFill>
                  <a:latin typeface="Open Sans" panose="020B0606030504020204" pitchFamily="34" charset="0"/>
                </a:rPr>
                <a:t>INFODATA 0</a:t>
              </a:r>
              <a:r>
                <a:rPr lang="en-US" altLang="en-CO" sz="1600" b="1">
                  <a:solidFill>
                    <a:srgbClr val="333333"/>
                  </a:solidFill>
                  <a:latin typeface="Open Sans" panose="020B0606030504020204" pitchFamily="34" charset="0"/>
                </a:rPr>
                <a:t>4</a:t>
              </a:r>
              <a:endParaRPr lang="en-CO" altLang="en-CO">
                <a:latin typeface="Arial" panose="020B0604020202020204" pitchFamily="34" charset="0"/>
              </a:endParaRPr>
            </a:p>
          </p:txBody>
        </p:sp>
        <p:sp>
          <p:nvSpPr>
            <p:cNvPr id="28716" name="Rectangle 23">
              <a:extLst>
                <a:ext uri="{FF2B5EF4-FFF2-40B4-BE49-F238E27FC236}">
                  <a16:creationId xmlns:a16="http://schemas.microsoft.com/office/drawing/2014/main" id="{3B685D64-71B5-D470-773E-8AB04C7A3B8C}"/>
                </a:ext>
              </a:extLst>
            </p:cNvPr>
            <p:cNvSpPr>
              <a:spLocks noChangeArrowheads="1"/>
            </p:cNvSpPr>
            <p:nvPr/>
          </p:nvSpPr>
          <p:spPr bwMode="auto">
            <a:xfrm>
              <a:off x="7121526" y="4770438"/>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CO" altLang="en-CO" sz="1600" b="1">
                  <a:solidFill>
                    <a:srgbClr val="333333"/>
                  </a:solidFill>
                  <a:latin typeface="Open Sans" panose="020B0606030504020204" pitchFamily="34" charset="0"/>
                </a:rPr>
                <a:t>INFODATA 0</a:t>
              </a:r>
              <a:r>
                <a:rPr lang="en-US" altLang="en-CO" sz="1600" b="1">
                  <a:solidFill>
                    <a:srgbClr val="333333"/>
                  </a:solidFill>
                  <a:latin typeface="Open Sans" panose="020B0606030504020204" pitchFamily="34" charset="0"/>
                </a:rPr>
                <a:t>5</a:t>
              </a:r>
              <a:endParaRPr lang="en-CO" altLang="en-CO">
                <a:latin typeface="Arial" panose="020B0604020202020204" pitchFamily="34" charset="0"/>
              </a:endParaRPr>
            </a:p>
          </p:txBody>
        </p:sp>
      </p:grpSp>
      <p:sp>
        <p:nvSpPr>
          <p:cNvPr id="48" name="Rectangle 24">
            <a:extLst>
              <a:ext uri="{FF2B5EF4-FFF2-40B4-BE49-F238E27FC236}">
                <a16:creationId xmlns:a16="http://schemas.microsoft.com/office/drawing/2014/main" id="{E1F29164-89F4-A986-0E8D-7B1DB87CE518}"/>
              </a:ext>
            </a:extLst>
          </p:cNvPr>
          <p:cNvSpPr>
            <a:spLocks noChangeArrowheads="1"/>
          </p:cNvSpPr>
          <p:nvPr/>
        </p:nvSpPr>
        <p:spPr bwMode="auto">
          <a:xfrm>
            <a:off x="1735138" y="3181350"/>
            <a:ext cx="7473950" cy="595313"/>
          </a:xfrm>
          <a:prstGeom prst="rect">
            <a:avLst/>
          </a:prstGeom>
          <a:gradFill rotWithShape="1">
            <a:gsLst>
              <a:gs pos="0">
                <a:srgbClr val="FFFF00"/>
              </a:gs>
              <a:gs pos="36000">
                <a:srgbClr val="FAC916"/>
              </a:gs>
              <a:gs pos="67262">
                <a:srgbClr val="FA6D04"/>
              </a:gs>
              <a:gs pos="100000">
                <a:schemeClr val="accent2"/>
              </a:gs>
            </a:gsLst>
            <a:lin ang="0"/>
          </a:gra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CO" altLang="en-CO"/>
          </a:p>
        </p:txBody>
      </p:sp>
      <p:grpSp>
        <p:nvGrpSpPr>
          <p:cNvPr id="14" name="Group 13">
            <a:extLst>
              <a:ext uri="{FF2B5EF4-FFF2-40B4-BE49-F238E27FC236}">
                <a16:creationId xmlns:a16="http://schemas.microsoft.com/office/drawing/2014/main" id="{33998E03-61E0-9D71-3C17-C0939DEB7167}"/>
              </a:ext>
            </a:extLst>
          </p:cNvPr>
          <p:cNvGrpSpPr/>
          <p:nvPr/>
        </p:nvGrpSpPr>
        <p:grpSpPr>
          <a:xfrm>
            <a:off x="8595360" y="2377910"/>
            <a:ext cx="2757481" cy="2209330"/>
            <a:chOff x="6667500" y="2060576"/>
            <a:chExt cx="3267281" cy="2617788"/>
          </a:xfrm>
          <a:effectLst>
            <a:outerShdw blurRad="495300" dist="165100" dir="5400000" algn="t" rotWithShape="0">
              <a:prstClr val="black">
                <a:alpha val="44000"/>
              </a:prstClr>
            </a:outerShdw>
          </a:effectLst>
        </p:grpSpPr>
        <p:sp>
          <p:nvSpPr>
            <p:cNvPr id="15" name="Freeform 36">
              <a:extLst>
                <a:ext uri="{FF2B5EF4-FFF2-40B4-BE49-F238E27FC236}">
                  <a16:creationId xmlns:a16="http://schemas.microsoft.com/office/drawing/2014/main" id="{F304786E-D1DC-1271-0C11-B6F18F455BE9}"/>
                </a:ext>
              </a:extLst>
            </p:cNvPr>
            <p:cNvSpPr>
              <a:spLocks/>
            </p:cNvSpPr>
            <p:nvPr/>
          </p:nvSpPr>
          <p:spPr bwMode="auto">
            <a:xfrm>
              <a:off x="6667500" y="2060576"/>
              <a:ext cx="1400175" cy="665163"/>
            </a:xfrm>
            <a:custGeom>
              <a:avLst/>
              <a:gdLst>
                <a:gd name="T0" fmla="*/ 23 w 341"/>
                <a:gd name="T1" fmla="*/ 57 h 162"/>
                <a:gd name="T2" fmla="*/ 9 w 341"/>
                <a:gd name="T3" fmla="*/ 94 h 162"/>
                <a:gd name="T4" fmla="*/ 9 w 341"/>
                <a:gd name="T5" fmla="*/ 94 h 162"/>
                <a:gd name="T6" fmla="*/ 333 w 341"/>
                <a:gd name="T7" fmla="*/ 162 h 162"/>
                <a:gd name="T8" fmla="*/ 341 w 341"/>
                <a:gd name="T9" fmla="*/ 160 h 162"/>
                <a:gd name="T10" fmla="*/ 23 w 341"/>
                <a:gd name="T11" fmla="*/ 57 h 162"/>
              </a:gdLst>
              <a:ahLst/>
              <a:cxnLst>
                <a:cxn ang="0">
                  <a:pos x="T0" y="T1"/>
                </a:cxn>
                <a:cxn ang="0">
                  <a:pos x="T2" y="T3"/>
                </a:cxn>
                <a:cxn ang="0">
                  <a:pos x="T4" y="T5"/>
                </a:cxn>
                <a:cxn ang="0">
                  <a:pos x="T6" y="T7"/>
                </a:cxn>
                <a:cxn ang="0">
                  <a:pos x="T8" y="T9"/>
                </a:cxn>
                <a:cxn ang="0">
                  <a:pos x="T10" y="T11"/>
                </a:cxn>
              </a:cxnLst>
              <a:rect l="0" t="0" r="r" b="b"/>
              <a:pathLst>
                <a:path w="341" h="162">
                  <a:moveTo>
                    <a:pt x="23" y="57"/>
                  </a:moveTo>
                  <a:cubicBezTo>
                    <a:pt x="7" y="61"/>
                    <a:pt x="0" y="80"/>
                    <a:pt x="9" y="94"/>
                  </a:cubicBezTo>
                  <a:cubicBezTo>
                    <a:pt x="9" y="94"/>
                    <a:pt x="9" y="94"/>
                    <a:pt x="9" y="94"/>
                  </a:cubicBezTo>
                  <a:cubicBezTo>
                    <a:pt x="63" y="80"/>
                    <a:pt x="220" y="37"/>
                    <a:pt x="333" y="162"/>
                  </a:cubicBezTo>
                  <a:cubicBezTo>
                    <a:pt x="341" y="160"/>
                    <a:pt x="341" y="160"/>
                    <a:pt x="341" y="160"/>
                  </a:cubicBezTo>
                  <a:cubicBezTo>
                    <a:pt x="341" y="160"/>
                    <a:pt x="255" y="0"/>
                    <a:pt x="23" y="57"/>
                  </a:cubicBezTo>
                  <a:close/>
                </a:path>
              </a:pathLst>
            </a:custGeom>
            <a:gradFill flip="none" rotWithShape="1">
              <a:gsLst>
                <a:gs pos="0">
                  <a:srgbClr val="603813">
                    <a:shade val="30000"/>
                    <a:satMod val="115000"/>
                  </a:srgbClr>
                </a:gs>
                <a:gs pos="50000">
                  <a:srgbClr val="603813">
                    <a:shade val="67500"/>
                    <a:satMod val="115000"/>
                  </a:srgbClr>
                </a:gs>
                <a:gs pos="100000">
                  <a:srgbClr val="603813">
                    <a:shade val="100000"/>
                    <a:satMod val="115000"/>
                  </a:srgbClr>
                </a:gs>
              </a:gsLst>
              <a:lin ang="13500000" scaled="1"/>
              <a:tileRect/>
            </a:gradFill>
            <a:ln>
              <a:noFill/>
            </a:ln>
          </p:spPr>
          <p:txBody>
            <a:bodyPr/>
            <a:lstStyle/>
            <a:p>
              <a:pPr eaLnBrk="1" fontAlgn="auto" hangingPunct="1">
                <a:spcBef>
                  <a:spcPts val="0"/>
                </a:spcBef>
                <a:spcAft>
                  <a:spcPts val="0"/>
                </a:spcAft>
                <a:defRPr/>
              </a:pPr>
              <a:endParaRPr lang="ru-UA">
                <a:latin typeface="+mn-lt"/>
              </a:endParaRPr>
            </a:p>
          </p:txBody>
        </p:sp>
        <p:sp>
          <p:nvSpPr>
            <p:cNvPr id="16" name="Freeform 37">
              <a:extLst>
                <a:ext uri="{FF2B5EF4-FFF2-40B4-BE49-F238E27FC236}">
                  <a16:creationId xmlns:a16="http://schemas.microsoft.com/office/drawing/2014/main" id="{B76E654D-D4DF-829D-3B13-2424BB41CB20}"/>
                </a:ext>
              </a:extLst>
            </p:cNvPr>
            <p:cNvSpPr>
              <a:spLocks/>
            </p:cNvSpPr>
            <p:nvPr/>
          </p:nvSpPr>
          <p:spPr bwMode="auto">
            <a:xfrm>
              <a:off x="6704013" y="2212976"/>
              <a:ext cx="1330325" cy="750888"/>
            </a:xfrm>
            <a:custGeom>
              <a:avLst/>
              <a:gdLst>
                <a:gd name="T0" fmla="*/ 0 w 324"/>
                <a:gd name="T1" fmla="*/ 57 h 183"/>
                <a:gd name="T2" fmla="*/ 81 w 324"/>
                <a:gd name="T3" fmla="*/ 183 h 183"/>
                <a:gd name="T4" fmla="*/ 324 w 324"/>
                <a:gd name="T5" fmla="*/ 125 h 183"/>
                <a:gd name="T6" fmla="*/ 0 w 324"/>
                <a:gd name="T7" fmla="*/ 57 h 183"/>
              </a:gdLst>
              <a:ahLst/>
              <a:cxnLst>
                <a:cxn ang="0">
                  <a:pos x="T0" y="T1"/>
                </a:cxn>
                <a:cxn ang="0">
                  <a:pos x="T2" y="T3"/>
                </a:cxn>
                <a:cxn ang="0">
                  <a:pos x="T4" y="T5"/>
                </a:cxn>
                <a:cxn ang="0">
                  <a:pos x="T6" y="T7"/>
                </a:cxn>
              </a:cxnLst>
              <a:rect l="0" t="0" r="r" b="b"/>
              <a:pathLst>
                <a:path w="324" h="183">
                  <a:moveTo>
                    <a:pt x="0" y="57"/>
                  </a:moveTo>
                  <a:cubicBezTo>
                    <a:pt x="33" y="106"/>
                    <a:pt x="81" y="183"/>
                    <a:pt x="81" y="183"/>
                  </a:cubicBezTo>
                  <a:cubicBezTo>
                    <a:pt x="324" y="125"/>
                    <a:pt x="324" y="125"/>
                    <a:pt x="324" y="125"/>
                  </a:cubicBezTo>
                  <a:cubicBezTo>
                    <a:pt x="211" y="0"/>
                    <a:pt x="54" y="43"/>
                    <a:pt x="0" y="57"/>
                  </a:cubicBezTo>
                  <a:close/>
                </a:path>
              </a:pathLst>
            </a:custGeom>
            <a:gradFill flip="none" rotWithShape="1">
              <a:gsLst>
                <a:gs pos="30000">
                  <a:srgbClr val="603813">
                    <a:shade val="30000"/>
                    <a:satMod val="115000"/>
                  </a:srgbClr>
                </a:gs>
                <a:gs pos="58000">
                  <a:srgbClr val="603813">
                    <a:shade val="100000"/>
                    <a:satMod val="115000"/>
                  </a:srgbClr>
                </a:gs>
              </a:gsLst>
              <a:lin ang="15600000" scaled="0"/>
              <a:tileRect/>
            </a:gradFill>
            <a:ln>
              <a:noFill/>
            </a:ln>
          </p:spPr>
          <p:txBody>
            <a:bodyPr/>
            <a:lstStyle/>
            <a:p>
              <a:pPr eaLnBrk="1" fontAlgn="auto" hangingPunct="1">
                <a:spcBef>
                  <a:spcPts val="0"/>
                </a:spcBef>
                <a:spcAft>
                  <a:spcPts val="0"/>
                </a:spcAft>
                <a:defRPr/>
              </a:pPr>
              <a:endParaRPr lang="ru-UA">
                <a:latin typeface="+mn-lt"/>
              </a:endParaRPr>
            </a:p>
          </p:txBody>
        </p:sp>
        <p:sp>
          <p:nvSpPr>
            <p:cNvPr id="17" name="Freeform 38">
              <a:extLst>
                <a:ext uri="{FF2B5EF4-FFF2-40B4-BE49-F238E27FC236}">
                  <a16:creationId xmlns:a16="http://schemas.microsoft.com/office/drawing/2014/main" id="{60F38B87-F35D-6851-6BFE-9E7DBF3684A1}"/>
                </a:ext>
              </a:extLst>
            </p:cNvPr>
            <p:cNvSpPr>
              <a:spLocks/>
            </p:cNvSpPr>
            <p:nvPr/>
          </p:nvSpPr>
          <p:spPr bwMode="auto">
            <a:xfrm>
              <a:off x="6704013" y="3770313"/>
              <a:ext cx="1325563" cy="652463"/>
            </a:xfrm>
            <a:custGeom>
              <a:avLst/>
              <a:gdLst>
                <a:gd name="T0" fmla="*/ 323 w 323"/>
                <a:gd name="T1" fmla="*/ 57 h 159"/>
                <a:gd name="T2" fmla="*/ 81 w 323"/>
                <a:gd name="T3" fmla="*/ 0 h 159"/>
                <a:gd name="T4" fmla="*/ 0 w 323"/>
                <a:gd name="T5" fmla="*/ 126 h 159"/>
                <a:gd name="T6" fmla="*/ 323 w 323"/>
                <a:gd name="T7" fmla="*/ 57 h 159"/>
              </a:gdLst>
              <a:ahLst/>
              <a:cxnLst>
                <a:cxn ang="0">
                  <a:pos x="T0" y="T1"/>
                </a:cxn>
                <a:cxn ang="0">
                  <a:pos x="T2" y="T3"/>
                </a:cxn>
                <a:cxn ang="0">
                  <a:pos x="T4" y="T5"/>
                </a:cxn>
                <a:cxn ang="0">
                  <a:pos x="T6" y="T7"/>
                </a:cxn>
              </a:cxnLst>
              <a:rect l="0" t="0" r="r" b="b"/>
              <a:pathLst>
                <a:path w="323" h="159">
                  <a:moveTo>
                    <a:pt x="323" y="57"/>
                  </a:moveTo>
                  <a:cubicBezTo>
                    <a:pt x="81" y="0"/>
                    <a:pt x="81" y="0"/>
                    <a:pt x="81" y="0"/>
                  </a:cubicBezTo>
                  <a:cubicBezTo>
                    <a:pt x="81" y="0"/>
                    <a:pt x="33" y="77"/>
                    <a:pt x="0" y="126"/>
                  </a:cubicBezTo>
                  <a:cubicBezTo>
                    <a:pt x="104" y="158"/>
                    <a:pt x="235" y="159"/>
                    <a:pt x="323" y="57"/>
                  </a:cubicBezTo>
                  <a:close/>
                </a:path>
              </a:pathLst>
            </a:custGeom>
            <a:gradFill flip="none" rotWithShape="1">
              <a:gsLst>
                <a:gs pos="26000">
                  <a:srgbClr val="603813">
                    <a:shade val="30000"/>
                    <a:satMod val="115000"/>
                  </a:srgbClr>
                </a:gs>
                <a:gs pos="63000">
                  <a:srgbClr val="603813">
                    <a:shade val="100000"/>
                    <a:satMod val="115000"/>
                  </a:srgbClr>
                </a:gs>
              </a:gsLst>
              <a:lin ang="6000000" scaled="0"/>
              <a:tileRect/>
            </a:gradFill>
            <a:ln>
              <a:noFill/>
            </a:ln>
          </p:spPr>
          <p:txBody>
            <a:bodyPr/>
            <a:lstStyle/>
            <a:p>
              <a:pPr eaLnBrk="1" fontAlgn="auto" hangingPunct="1">
                <a:spcBef>
                  <a:spcPts val="0"/>
                </a:spcBef>
                <a:spcAft>
                  <a:spcPts val="0"/>
                </a:spcAft>
                <a:defRPr/>
              </a:pPr>
              <a:endParaRPr lang="ru-UA">
                <a:latin typeface="+mn-lt"/>
              </a:endParaRPr>
            </a:p>
          </p:txBody>
        </p:sp>
        <p:sp>
          <p:nvSpPr>
            <p:cNvPr id="18" name="Freeform 39">
              <a:extLst>
                <a:ext uri="{FF2B5EF4-FFF2-40B4-BE49-F238E27FC236}">
                  <a16:creationId xmlns:a16="http://schemas.microsoft.com/office/drawing/2014/main" id="{E4D79F16-6A06-4AFD-2E60-01FAD072C0F7}"/>
                </a:ext>
              </a:extLst>
            </p:cNvPr>
            <p:cNvSpPr>
              <a:spLocks/>
            </p:cNvSpPr>
            <p:nvPr/>
          </p:nvSpPr>
          <p:spPr bwMode="auto">
            <a:xfrm>
              <a:off x="6667500" y="4003676"/>
              <a:ext cx="1400175" cy="674688"/>
            </a:xfrm>
            <a:custGeom>
              <a:avLst/>
              <a:gdLst>
                <a:gd name="T0" fmla="*/ 332 w 341"/>
                <a:gd name="T1" fmla="*/ 0 h 164"/>
                <a:gd name="T2" fmla="*/ 9 w 341"/>
                <a:gd name="T3" fmla="*/ 69 h 164"/>
                <a:gd name="T4" fmla="*/ 9 w 341"/>
                <a:gd name="T5" fmla="*/ 69 h 164"/>
                <a:gd name="T6" fmla="*/ 23 w 341"/>
                <a:gd name="T7" fmla="*/ 106 h 164"/>
                <a:gd name="T8" fmla="*/ 341 w 341"/>
                <a:gd name="T9" fmla="*/ 3 h 164"/>
                <a:gd name="T10" fmla="*/ 332 w 341"/>
                <a:gd name="T11" fmla="*/ 0 h 164"/>
              </a:gdLst>
              <a:ahLst/>
              <a:cxnLst>
                <a:cxn ang="0">
                  <a:pos x="T0" y="T1"/>
                </a:cxn>
                <a:cxn ang="0">
                  <a:pos x="T2" y="T3"/>
                </a:cxn>
                <a:cxn ang="0">
                  <a:pos x="T4" y="T5"/>
                </a:cxn>
                <a:cxn ang="0">
                  <a:pos x="T6" y="T7"/>
                </a:cxn>
                <a:cxn ang="0">
                  <a:pos x="T8" y="T9"/>
                </a:cxn>
                <a:cxn ang="0">
                  <a:pos x="T10" y="T11"/>
                </a:cxn>
              </a:cxnLst>
              <a:rect l="0" t="0" r="r" b="b"/>
              <a:pathLst>
                <a:path w="341" h="164">
                  <a:moveTo>
                    <a:pt x="332" y="0"/>
                  </a:moveTo>
                  <a:cubicBezTo>
                    <a:pt x="244" y="102"/>
                    <a:pt x="113" y="101"/>
                    <a:pt x="9" y="69"/>
                  </a:cubicBezTo>
                  <a:cubicBezTo>
                    <a:pt x="9" y="69"/>
                    <a:pt x="9" y="69"/>
                    <a:pt x="9" y="69"/>
                  </a:cubicBezTo>
                  <a:cubicBezTo>
                    <a:pt x="0" y="83"/>
                    <a:pt x="7" y="102"/>
                    <a:pt x="23" y="106"/>
                  </a:cubicBezTo>
                  <a:cubicBezTo>
                    <a:pt x="255" y="164"/>
                    <a:pt x="341" y="3"/>
                    <a:pt x="341" y="3"/>
                  </a:cubicBezTo>
                  <a:lnTo>
                    <a:pt x="332" y="0"/>
                  </a:lnTo>
                  <a:close/>
                </a:path>
              </a:pathLst>
            </a:custGeom>
            <a:gradFill flip="none" rotWithShape="1">
              <a:gsLst>
                <a:gs pos="50000">
                  <a:srgbClr val="603813">
                    <a:shade val="67500"/>
                    <a:satMod val="115000"/>
                  </a:srgbClr>
                </a:gs>
                <a:gs pos="100000">
                  <a:srgbClr val="603813">
                    <a:shade val="100000"/>
                    <a:satMod val="115000"/>
                  </a:srgbClr>
                </a:gs>
              </a:gsLst>
              <a:lin ang="5400000" scaled="1"/>
              <a:tileRect/>
            </a:gradFill>
            <a:ln>
              <a:noFill/>
            </a:ln>
          </p:spPr>
          <p:txBody>
            <a:bodyPr/>
            <a:lstStyle/>
            <a:p>
              <a:pPr eaLnBrk="1" fontAlgn="auto" hangingPunct="1">
                <a:spcBef>
                  <a:spcPts val="0"/>
                </a:spcBef>
                <a:spcAft>
                  <a:spcPts val="0"/>
                </a:spcAft>
                <a:defRPr/>
              </a:pPr>
              <a:endParaRPr lang="ru-UA">
                <a:latin typeface="+mn-lt"/>
              </a:endParaRPr>
            </a:p>
          </p:txBody>
        </p:sp>
        <p:sp>
          <p:nvSpPr>
            <p:cNvPr id="19" name="Freeform 55">
              <a:extLst>
                <a:ext uri="{FF2B5EF4-FFF2-40B4-BE49-F238E27FC236}">
                  <a16:creationId xmlns:a16="http://schemas.microsoft.com/office/drawing/2014/main" id="{F510D44A-46E4-5962-D824-399715BE58EB}"/>
                </a:ext>
              </a:extLst>
            </p:cNvPr>
            <p:cNvSpPr>
              <a:spLocks/>
            </p:cNvSpPr>
            <p:nvPr/>
          </p:nvSpPr>
          <p:spPr bwMode="auto">
            <a:xfrm>
              <a:off x="6704013" y="4008438"/>
              <a:ext cx="1330325" cy="369888"/>
            </a:xfrm>
            <a:custGeom>
              <a:avLst/>
              <a:gdLst>
                <a:gd name="T0" fmla="*/ 0 w 324"/>
                <a:gd name="T1" fmla="*/ 68 h 90"/>
                <a:gd name="T2" fmla="*/ 15 w 324"/>
                <a:gd name="T3" fmla="*/ 72 h 90"/>
                <a:gd name="T4" fmla="*/ 32 w 324"/>
                <a:gd name="T5" fmla="*/ 76 h 90"/>
                <a:gd name="T6" fmla="*/ 54 w 324"/>
                <a:gd name="T7" fmla="*/ 80 h 90"/>
                <a:gd name="T8" fmla="*/ 66 w 324"/>
                <a:gd name="T9" fmla="*/ 82 h 90"/>
                <a:gd name="T10" fmla="*/ 80 w 324"/>
                <a:gd name="T11" fmla="*/ 83 h 90"/>
                <a:gd name="T12" fmla="*/ 94 w 324"/>
                <a:gd name="T13" fmla="*/ 85 h 90"/>
                <a:gd name="T14" fmla="*/ 109 w 324"/>
                <a:gd name="T15" fmla="*/ 85 h 90"/>
                <a:gd name="T16" fmla="*/ 125 w 324"/>
                <a:gd name="T17" fmla="*/ 86 h 90"/>
                <a:gd name="T18" fmla="*/ 141 w 324"/>
                <a:gd name="T19" fmla="*/ 85 h 90"/>
                <a:gd name="T20" fmla="*/ 149 w 324"/>
                <a:gd name="T21" fmla="*/ 84 h 90"/>
                <a:gd name="T22" fmla="*/ 157 w 324"/>
                <a:gd name="T23" fmla="*/ 83 h 90"/>
                <a:gd name="T24" fmla="*/ 173 w 324"/>
                <a:gd name="T25" fmla="*/ 81 h 90"/>
                <a:gd name="T26" fmla="*/ 189 w 324"/>
                <a:gd name="T27" fmla="*/ 78 h 90"/>
                <a:gd name="T28" fmla="*/ 197 w 324"/>
                <a:gd name="T29" fmla="*/ 76 h 90"/>
                <a:gd name="T30" fmla="*/ 205 w 324"/>
                <a:gd name="T31" fmla="*/ 74 h 90"/>
                <a:gd name="T32" fmla="*/ 212 w 324"/>
                <a:gd name="T33" fmla="*/ 71 h 90"/>
                <a:gd name="T34" fmla="*/ 216 w 324"/>
                <a:gd name="T35" fmla="*/ 70 h 90"/>
                <a:gd name="T36" fmla="*/ 220 w 324"/>
                <a:gd name="T37" fmla="*/ 69 h 90"/>
                <a:gd name="T38" fmla="*/ 234 w 324"/>
                <a:gd name="T39" fmla="*/ 63 h 90"/>
                <a:gd name="T40" fmla="*/ 260 w 324"/>
                <a:gd name="T41" fmla="*/ 50 h 90"/>
                <a:gd name="T42" fmla="*/ 283 w 324"/>
                <a:gd name="T43" fmla="*/ 36 h 90"/>
                <a:gd name="T44" fmla="*/ 300 w 324"/>
                <a:gd name="T45" fmla="*/ 22 h 90"/>
                <a:gd name="T46" fmla="*/ 313 w 324"/>
                <a:gd name="T47" fmla="*/ 10 h 90"/>
                <a:gd name="T48" fmla="*/ 321 w 324"/>
                <a:gd name="T49" fmla="*/ 2 h 90"/>
                <a:gd name="T50" fmla="*/ 324 w 324"/>
                <a:gd name="T51" fmla="*/ 0 h 90"/>
                <a:gd name="T52" fmla="*/ 321 w 324"/>
                <a:gd name="T53" fmla="*/ 3 h 90"/>
                <a:gd name="T54" fmla="*/ 314 w 324"/>
                <a:gd name="T55" fmla="*/ 11 h 90"/>
                <a:gd name="T56" fmla="*/ 301 w 324"/>
                <a:gd name="T57" fmla="*/ 23 h 90"/>
                <a:gd name="T58" fmla="*/ 284 w 324"/>
                <a:gd name="T59" fmla="*/ 38 h 90"/>
                <a:gd name="T60" fmla="*/ 262 w 324"/>
                <a:gd name="T61" fmla="*/ 53 h 90"/>
                <a:gd name="T62" fmla="*/ 236 w 324"/>
                <a:gd name="T63" fmla="*/ 67 h 90"/>
                <a:gd name="T64" fmla="*/ 221 w 324"/>
                <a:gd name="T65" fmla="*/ 73 h 90"/>
                <a:gd name="T66" fmla="*/ 217 w 324"/>
                <a:gd name="T67" fmla="*/ 74 h 90"/>
                <a:gd name="T68" fmla="*/ 214 w 324"/>
                <a:gd name="T69" fmla="*/ 75 h 90"/>
                <a:gd name="T70" fmla="*/ 206 w 324"/>
                <a:gd name="T71" fmla="*/ 78 h 90"/>
                <a:gd name="T72" fmla="*/ 198 w 324"/>
                <a:gd name="T73" fmla="*/ 80 h 90"/>
                <a:gd name="T74" fmla="*/ 190 w 324"/>
                <a:gd name="T75" fmla="*/ 82 h 90"/>
                <a:gd name="T76" fmla="*/ 174 w 324"/>
                <a:gd name="T77" fmla="*/ 86 h 90"/>
                <a:gd name="T78" fmla="*/ 157 w 324"/>
                <a:gd name="T79" fmla="*/ 88 h 90"/>
                <a:gd name="T80" fmla="*/ 149 w 324"/>
                <a:gd name="T81" fmla="*/ 89 h 90"/>
                <a:gd name="T82" fmla="*/ 141 w 324"/>
                <a:gd name="T83" fmla="*/ 89 h 90"/>
                <a:gd name="T84" fmla="*/ 125 w 324"/>
                <a:gd name="T85" fmla="*/ 90 h 90"/>
                <a:gd name="T86" fmla="*/ 109 w 324"/>
                <a:gd name="T87" fmla="*/ 89 h 90"/>
                <a:gd name="T88" fmla="*/ 94 w 324"/>
                <a:gd name="T89" fmla="*/ 88 h 90"/>
                <a:gd name="T90" fmla="*/ 80 w 324"/>
                <a:gd name="T91" fmla="*/ 87 h 90"/>
                <a:gd name="T92" fmla="*/ 66 w 324"/>
                <a:gd name="T93" fmla="*/ 85 h 90"/>
                <a:gd name="T94" fmla="*/ 53 w 324"/>
                <a:gd name="T95" fmla="*/ 82 h 90"/>
                <a:gd name="T96" fmla="*/ 31 w 324"/>
                <a:gd name="T97" fmla="*/ 77 h 90"/>
                <a:gd name="T98" fmla="*/ 15 w 324"/>
                <a:gd name="T99" fmla="*/ 72 h 90"/>
                <a:gd name="T100" fmla="*/ 0 w 324"/>
                <a:gd name="T101" fmla="*/ 6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4" h="90">
                  <a:moveTo>
                    <a:pt x="0" y="68"/>
                  </a:moveTo>
                  <a:cubicBezTo>
                    <a:pt x="0" y="68"/>
                    <a:pt x="6" y="69"/>
                    <a:pt x="15" y="72"/>
                  </a:cubicBezTo>
                  <a:cubicBezTo>
                    <a:pt x="20" y="73"/>
                    <a:pt x="25" y="74"/>
                    <a:pt x="32" y="76"/>
                  </a:cubicBezTo>
                  <a:cubicBezTo>
                    <a:pt x="38" y="77"/>
                    <a:pt x="46" y="78"/>
                    <a:pt x="54" y="80"/>
                  </a:cubicBezTo>
                  <a:cubicBezTo>
                    <a:pt x="58" y="80"/>
                    <a:pt x="62" y="81"/>
                    <a:pt x="66" y="82"/>
                  </a:cubicBezTo>
                  <a:cubicBezTo>
                    <a:pt x="71" y="82"/>
                    <a:pt x="75" y="83"/>
                    <a:pt x="80" y="83"/>
                  </a:cubicBezTo>
                  <a:cubicBezTo>
                    <a:pt x="85" y="84"/>
                    <a:pt x="89" y="84"/>
                    <a:pt x="94" y="85"/>
                  </a:cubicBezTo>
                  <a:cubicBezTo>
                    <a:pt x="99" y="85"/>
                    <a:pt x="104" y="85"/>
                    <a:pt x="109" y="85"/>
                  </a:cubicBezTo>
                  <a:cubicBezTo>
                    <a:pt x="114" y="85"/>
                    <a:pt x="120" y="86"/>
                    <a:pt x="125" y="86"/>
                  </a:cubicBezTo>
                  <a:cubicBezTo>
                    <a:pt x="130" y="85"/>
                    <a:pt x="135" y="85"/>
                    <a:pt x="141" y="85"/>
                  </a:cubicBezTo>
                  <a:cubicBezTo>
                    <a:pt x="143" y="85"/>
                    <a:pt x="146" y="84"/>
                    <a:pt x="149" y="84"/>
                  </a:cubicBezTo>
                  <a:cubicBezTo>
                    <a:pt x="151" y="84"/>
                    <a:pt x="154" y="84"/>
                    <a:pt x="157" y="83"/>
                  </a:cubicBezTo>
                  <a:cubicBezTo>
                    <a:pt x="162" y="82"/>
                    <a:pt x="168" y="82"/>
                    <a:pt x="173" y="81"/>
                  </a:cubicBezTo>
                  <a:cubicBezTo>
                    <a:pt x="178" y="80"/>
                    <a:pt x="184" y="79"/>
                    <a:pt x="189" y="78"/>
                  </a:cubicBezTo>
                  <a:cubicBezTo>
                    <a:pt x="192" y="77"/>
                    <a:pt x="194" y="77"/>
                    <a:pt x="197" y="76"/>
                  </a:cubicBezTo>
                  <a:cubicBezTo>
                    <a:pt x="199" y="75"/>
                    <a:pt x="202" y="74"/>
                    <a:pt x="205" y="74"/>
                  </a:cubicBezTo>
                  <a:cubicBezTo>
                    <a:pt x="207" y="73"/>
                    <a:pt x="210" y="72"/>
                    <a:pt x="212" y="71"/>
                  </a:cubicBezTo>
                  <a:cubicBezTo>
                    <a:pt x="216" y="70"/>
                    <a:pt x="216" y="70"/>
                    <a:pt x="216" y="70"/>
                  </a:cubicBezTo>
                  <a:cubicBezTo>
                    <a:pt x="220" y="69"/>
                    <a:pt x="220" y="69"/>
                    <a:pt x="220" y="69"/>
                  </a:cubicBezTo>
                  <a:cubicBezTo>
                    <a:pt x="225" y="67"/>
                    <a:pt x="229" y="65"/>
                    <a:pt x="234" y="63"/>
                  </a:cubicBezTo>
                  <a:cubicBezTo>
                    <a:pt x="243" y="59"/>
                    <a:pt x="252" y="55"/>
                    <a:pt x="260" y="50"/>
                  </a:cubicBezTo>
                  <a:cubicBezTo>
                    <a:pt x="269" y="45"/>
                    <a:pt x="276" y="40"/>
                    <a:pt x="283" y="36"/>
                  </a:cubicBezTo>
                  <a:cubicBezTo>
                    <a:pt x="289" y="31"/>
                    <a:pt x="295" y="26"/>
                    <a:pt x="300" y="22"/>
                  </a:cubicBezTo>
                  <a:cubicBezTo>
                    <a:pt x="305" y="18"/>
                    <a:pt x="310" y="14"/>
                    <a:pt x="313" y="10"/>
                  </a:cubicBezTo>
                  <a:cubicBezTo>
                    <a:pt x="317" y="7"/>
                    <a:pt x="319" y="4"/>
                    <a:pt x="321" y="2"/>
                  </a:cubicBezTo>
                  <a:cubicBezTo>
                    <a:pt x="323" y="1"/>
                    <a:pt x="324" y="0"/>
                    <a:pt x="324" y="0"/>
                  </a:cubicBezTo>
                  <a:cubicBezTo>
                    <a:pt x="324" y="0"/>
                    <a:pt x="323" y="1"/>
                    <a:pt x="321" y="3"/>
                  </a:cubicBezTo>
                  <a:cubicBezTo>
                    <a:pt x="319" y="5"/>
                    <a:pt x="317" y="8"/>
                    <a:pt x="314" y="11"/>
                  </a:cubicBezTo>
                  <a:cubicBezTo>
                    <a:pt x="310" y="14"/>
                    <a:pt x="306" y="19"/>
                    <a:pt x="301" y="23"/>
                  </a:cubicBezTo>
                  <a:cubicBezTo>
                    <a:pt x="297" y="28"/>
                    <a:pt x="291" y="33"/>
                    <a:pt x="284" y="38"/>
                  </a:cubicBezTo>
                  <a:cubicBezTo>
                    <a:pt x="278" y="43"/>
                    <a:pt x="270" y="48"/>
                    <a:pt x="262" y="53"/>
                  </a:cubicBezTo>
                  <a:cubicBezTo>
                    <a:pt x="254" y="58"/>
                    <a:pt x="245" y="62"/>
                    <a:pt x="236" y="67"/>
                  </a:cubicBezTo>
                  <a:cubicBezTo>
                    <a:pt x="231" y="69"/>
                    <a:pt x="226" y="71"/>
                    <a:pt x="221" y="73"/>
                  </a:cubicBezTo>
                  <a:cubicBezTo>
                    <a:pt x="217" y="74"/>
                    <a:pt x="217" y="74"/>
                    <a:pt x="217" y="74"/>
                  </a:cubicBezTo>
                  <a:cubicBezTo>
                    <a:pt x="214" y="75"/>
                    <a:pt x="214" y="75"/>
                    <a:pt x="214" y="75"/>
                  </a:cubicBezTo>
                  <a:cubicBezTo>
                    <a:pt x="211" y="76"/>
                    <a:pt x="208" y="77"/>
                    <a:pt x="206" y="78"/>
                  </a:cubicBezTo>
                  <a:cubicBezTo>
                    <a:pt x="203" y="78"/>
                    <a:pt x="201" y="79"/>
                    <a:pt x="198" y="80"/>
                  </a:cubicBezTo>
                  <a:cubicBezTo>
                    <a:pt x="195" y="81"/>
                    <a:pt x="193" y="81"/>
                    <a:pt x="190" y="82"/>
                  </a:cubicBezTo>
                  <a:cubicBezTo>
                    <a:pt x="185" y="83"/>
                    <a:pt x="179" y="84"/>
                    <a:pt x="174" y="86"/>
                  </a:cubicBezTo>
                  <a:cubicBezTo>
                    <a:pt x="168" y="86"/>
                    <a:pt x="163" y="87"/>
                    <a:pt x="157" y="88"/>
                  </a:cubicBezTo>
                  <a:cubicBezTo>
                    <a:pt x="155" y="88"/>
                    <a:pt x="152" y="88"/>
                    <a:pt x="149" y="89"/>
                  </a:cubicBezTo>
                  <a:cubicBezTo>
                    <a:pt x="146" y="89"/>
                    <a:pt x="144" y="89"/>
                    <a:pt x="141" y="89"/>
                  </a:cubicBezTo>
                  <a:cubicBezTo>
                    <a:pt x="136" y="89"/>
                    <a:pt x="130" y="89"/>
                    <a:pt x="125" y="90"/>
                  </a:cubicBezTo>
                  <a:cubicBezTo>
                    <a:pt x="120" y="90"/>
                    <a:pt x="114" y="89"/>
                    <a:pt x="109" y="89"/>
                  </a:cubicBezTo>
                  <a:cubicBezTo>
                    <a:pt x="104" y="89"/>
                    <a:pt x="99" y="89"/>
                    <a:pt x="94" y="88"/>
                  </a:cubicBezTo>
                  <a:cubicBezTo>
                    <a:pt x="89" y="88"/>
                    <a:pt x="84" y="87"/>
                    <a:pt x="80" y="87"/>
                  </a:cubicBezTo>
                  <a:cubicBezTo>
                    <a:pt x="75" y="86"/>
                    <a:pt x="70" y="85"/>
                    <a:pt x="66" y="85"/>
                  </a:cubicBezTo>
                  <a:cubicBezTo>
                    <a:pt x="61" y="84"/>
                    <a:pt x="57" y="83"/>
                    <a:pt x="53" y="82"/>
                  </a:cubicBezTo>
                  <a:cubicBezTo>
                    <a:pt x="45" y="80"/>
                    <a:pt x="38" y="79"/>
                    <a:pt x="31" y="77"/>
                  </a:cubicBezTo>
                  <a:cubicBezTo>
                    <a:pt x="25" y="75"/>
                    <a:pt x="19" y="74"/>
                    <a:pt x="15" y="72"/>
                  </a:cubicBezTo>
                  <a:cubicBezTo>
                    <a:pt x="5" y="70"/>
                    <a:pt x="0" y="68"/>
                    <a:pt x="0" y="68"/>
                  </a:cubicBezTo>
                  <a:close/>
                </a:path>
              </a:pathLst>
            </a:custGeom>
            <a:solidFill>
              <a:schemeClr val="bg2">
                <a:alpha val="14000"/>
              </a:schemeClr>
            </a:solidFill>
            <a:ln>
              <a:noFill/>
            </a:ln>
          </p:spPr>
          <p:txBody>
            <a:bodyPr/>
            <a:lstStyle/>
            <a:p>
              <a:pPr eaLnBrk="1" fontAlgn="auto" hangingPunct="1">
                <a:spcBef>
                  <a:spcPts val="0"/>
                </a:spcBef>
                <a:spcAft>
                  <a:spcPts val="0"/>
                </a:spcAft>
                <a:defRPr/>
              </a:pPr>
              <a:endParaRPr lang="ru-UA">
                <a:latin typeface="+mn-lt"/>
              </a:endParaRPr>
            </a:p>
          </p:txBody>
        </p:sp>
        <p:sp>
          <p:nvSpPr>
            <p:cNvPr id="20" name="Freeform 56">
              <a:extLst>
                <a:ext uri="{FF2B5EF4-FFF2-40B4-BE49-F238E27FC236}">
                  <a16:creationId xmlns:a16="http://schemas.microsoft.com/office/drawing/2014/main" id="{C597D89E-ADAD-26F8-DA09-1F751A0002AE}"/>
                </a:ext>
              </a:extLst>
            </p:cNvPr>
            <p:cNvSpPr>
              <a:spLocks/>
            </p:cNvSpPr>
            <p:nvPr/>
          </p:nvSpPr>
          <p:spPr bwMode="auto">
            <a:xfrm>
              <a:off x="6905625" y="2968626"/>
              <a:ext cx="134938" cy="796925"/>
            </a:xfrm>
            <a:custGeom>
              <a:avLst/>
              <a:gdLst>
                <a:gd name="T0" fmla="*/ 33 w 33"/>
                <a:gd name="T1" fmla="*/ 10 h 194"/>
                <a:gd name="T2" fmla="*/ 33 w 33"/>
                <a:gd name="T3" fmla="*/ 0 h 194"/>
                <a:gd name="T4" fmla="*/ 23 w 33"/>
                <a:gd name="T5" fmla="*/ 0 h 194"/>
                <a:gd name="T6" fmla="*/ 0 w 33"/>
                <a:gd name="T7" fmla="*/ 97 h 194"/>
                <a:gd name="T8" fmla="*/ 23 w 33"/>
                <a:gd name="T9" fmla="*/ 194 h 194"/>
                <a:gd name="T10" fmla="*/ 33 w 33"/>
                <a:gd name="T11" fmla="*/ 194 h 194"/>
                <a:gd name="T12" fmla="*/ 33 w 33"/>
                <a:gd name="T13" fmla="*/ 184 h 194"/>
                <a:gd name="T14" fmla="*/ 33 w 33"/>
                <a:gd name="T15" fmla="*/ 10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94">
                  <a:moveTo>
                    <a:pt x="33" y="10"/>
                  </a:moveTo>
                  <a:cubicBezTo>
                    <a:pt x="33" y="0"/>
                    <a:pt x="33" y="0"/>
                    <a:pt x="33" y="0"/>
                  </a:cubicBezTo>
                  <a:cubicBezTo>
                    <a:pt x="23" y="0"/>
                    <a:pt x="23" y="0"/>
                    <a:pt x="23" y="0"/>
                  </a:cubicBezTo>
                  <a:cubicBezTo>
                    <a:pt x="11" y="0"/>
                    <a:pt x="0" y="44"/>
                    <a:pt x="0" y="97"/>
                  </a:cubicBezTo>
                  <a:cubicBezTo>
                    <a:pt x="0" y="150"/>
                    <a:pt x="11" y="194"/>
                    <a:pt x="23" y="194"/>
                  </a:cubicBezTo>
                  <a:cubicBezTo>
                    <a:pt x="33" y="194"/>
                    <a:pt x="33" y="194"/>
                    <a:pt x="33" y="194"/>
                  </a:cubicBezTo>
                  <a:cubicBezTo>
                    <a:pt x="33" y="184"/>
                    <a:pt x="33" y="184"/>
                    <a:pt x="33" y="184"/>
                  </a:cubicBezTo>
                  <a:lnTo>
                    <a:pt x="33" y="10"/>
                  </a:lnTo>
                  <a:close/>
                </a:path>
              </a:pathLst>
            </a:custGeom>
            <a:gradFill flip="none" rotWithShape="1">
              <a:gsLst>
                <a:gs pos="19000">
                  <a:srgbClr val="F9F9F9"/>
                </a:gs>
                <a:gs pos="8000">
                  <a:srgbClr val="A5AFB1"/>
                </a:gs>
                <a:gs pos="90276">
                  <a:srgbClr val="737C82"/>
                </a:gs>
                <a:gs pos="78000">
                  <a:srgbClr val="AEC0C5"/>
                </a:gs>
                <a:gs pos="72000">
                  <a:srgbClr val="F3F3F3"/>
                </a:gs>
                <a:gs pos="36000">
                  <a:srgbClr val="7E878D"/>
                </a:gs>
                <a:gs pos="31000">
                  <a:srgbClr val="130F0C"/>
                </a:gs>
                <a:gs pos="100000">
                  <a:srgbClr val="A9BABA"/>
                </a:gs>
              </a:gsLst>
              <a:lin ang="16200000" scaled="0"/>
              <a:tileRect/>
            </a:gradFill>
            <a:ln>
              <a:noFill/>
            </a:ln>
          </p:spPr>
          <p:txBody>
            <a:bodyPr/>
            <a:lstStyle/>
            <a:p>
              <a:pPr eaLnBrk="1" fontAlgn="auto" hangingPunct="1">
                <a:spcBef>
                  <a:spcPts val="0"/>
                </a:spcBef>
                <a:spcAft>
                  <a:spcPts val="0"/>
                </a:spcAft>
                <a:defRPr/>
              </a:pPr>
              <a:endParaRPr lang="ru-UA">
                <a:latin typeface="+mn-lt"/>
              </a:endParaRPr>
            </a:p>
          </p:txBody>
        </p:sp>
        <p:sp>
          <p:nvSpPr>
            <p:cNvPr id="21" name="Freeform 57">
              <a:extLst>
                <a:ext uri="{FF2B5EF4-FFF2-40B4-BE49-F238E27FC236}">
                  <a16:creationId xmlns:a16="http://schemas.microsoft.com/office/drawing/2014/main" id="{0F63B451-D2F1-3AB4-5056-A913468C9FE6}"/>
                </a:ext>
              </a:extLst>
            </p:cNvPr>
            <p:cNvSpPr>
              <a:spLocks/>
            </p:cNvSpPr>
            <p:nvPr/>
          </p:nvSpPr>
          <p:spPr bwMode="auto">
            <a:xfrm>
              <a:off x="6905625" y="2968626"/>
              <a:ext cx="101600" cy="796925"/>
            </a:xfrm>
            <a:custGeom>
              <a:avLst/>
              <a:gdLst>
                <a:gd name="T0" fmla="*/ 2 w 25"/>
                <a:gd name="T1" fmla="*/ 97 h 194"/>
                <a:gd name="T2" fmla="*/ 25 w 25"/>
                <a:gd name="T3" fmla="*/ 0 h 194"/>
                <a:gd name="T4" fmla="*/ 23 w 25"/>
                <a:gd name="T5" fmla="*/ 0 h 194"/>
                <a:gd name="T6" fmla="*/ 0 w 25"/>
                <a:gd name="T7" fmla="*/ 97 h 194"/>
                <a:gd name="T8" fmla="*/ 23 w 25"/>
                <a:gd name="T9" fmla="*/ 194 h 194"/>
                <a:gd name="T10" fmla="*/ 25 w 25"/>
                <a:gd name="T11" fmla="*/ 194 h 194"/>
                <a:gd name="T12" fmla="*/ 2 w 25"/>
                <a:gd name="T13" fmla="*/ 97 h 194"/>
              </a:gdLst>
              <a:ahLst/>
              <a:cxnLst>
                <a:cxn ang="0">
                  <a:pos x="T0" y="T1"/>
                </a:cxn>
                <a:cxn ang="0">
                  <a:pos x="T2" y="T3"/>
                </a:cxn>
                <a:cxn ang="0">
                  <a:pos x="T4" y="T5"/>
                </a:cxn>
                <a:cxn ang="0">
                  <a:pos x="T6" y="T7"/>
                </a:cxn>
                <a:cxn ang="0">
                  <a:pos x="T8" y="T9"/>
                </a:cxn>
                <a:cxn ang="0">
                  <a:pos x="T10" y="T11"/>
                </a:cxn>
                <a:cxn ang="0">
                  <a:pos x="T12" y="T13"/>
                </a:cxn>
              </a:cxnLst>
              <a:rect l="0" t="0" r="r" b="b"/>
              <a:pathLst>
                <a:path w="25" h="194">
                  <a:moveTo>
                    <a:pt x="2" y="97"/>
                  </a:moveTo>
                  <a:cubicBezTo>
                    <a:pt x="2" y="44"/>
                    <a:pt x="13" y="0"/>
                    <a:pt x="25" y="0"/>
                  </a:cubicBezTo>
                  <a:cubicBezTo>
                    <a:pt x="23" y="0"/>
                    <a:pt x="23" y="0"/>
                    <a:pt x="23" y="0"/>
                  </a:cubicBezTo>
                  <a:cubicBezTo>
                    <a:pt x="11" y="0"/>
                    <a:pt x="0" y="44"/>
                    <a:pt x="0" y="97"/>
                  </a:cubicBezTo>
                  <a:cubicBezTo>
                    <a:pt x="0" y="150"/>
                    <a:pt x="11" y="194"/>
                    <a:pt x="23" y="194"/>
                  </a:cubicBezTo>
                  <a:cubicBezTo>
                    <a:pt x="25" y="194"/>
                    <a:pt x="25" y="194"/>
                    <a:pt x="25" y="194"/>
                  </a:cubicBezTo>
                  <a:cubicBezTo>
                    <a:pt x="13" y="194"/>
                    <a:pt x="2" y="150"/>
                    <a:pt x="2" y="97"/>
                  </a:cubicBezTo>
                  <a:close/>
                </a:path>
              </a:pathLst>
            </a:custGeom>
            <a:solidFill>
              <a:srgbClr val="6D6E71"/>
            </a:solidFill>
            <a:ln>
              <a:noFill/>
            </a:ln>
          </p:spPr>
          <p:txBody>
            <a:bodyPr/>
            <a:lstStyle/>
            <a:p>
              <a:pPr eaLnBrk="1" fontAlgn="auto" hangingPunct="1">
                <a:spcBef>
                  <a:spcPts val="0"/>
                </a:spcBef>
                <a:spcAft>
                  <a:spcPts val="0"/>
                </a:spcAft>
                <a:defRPr/>
              </a:pPr>
              <a:endParaRPr lang="ru-UA">
                <a:latin typeface="+mn-lt"/>
              </a:endParaRPr>
            </a:p>
          </p:txBody>
        </p:sp>
        <p:sp>
          <p:nvSpPr>
            <p:cNvPr id="22" name="Freeform 62">
              <a:extLst>
                <a:ext uri="{FF2B5EF4-FFF2-40B4-BE49-F238E27FC236}">
                  <a16:creationId xmlns:a16="http://schemas.microsoft.com/office/drawing/2014/main" id="{CA490F15-E93B-48BB-64CF-2E451730F696}"/>
                </a:ext>
              </a:extLst>
            </p:cNvPr>
            <p:cNvSpPr>
              <a:spLocks/>
            </p:cNvSpPr>
            <p:nvPr/>
          </p:nvSpPr>
          <p:spPr bwMode="auto">
            <a:xfrm>
              <a:off x="9139238" y="2865438"/>
              <a:ext cx="23813" cy="1003300"/>
            </a:xfrm>
            <a:custGeom>
              <a:avLst/>
              <a:gdLst>
                <a:gd name="T0" fmla="*/ 0 w 6"/>
                <a:gd name="T1" fmla="*/ 241 h 244"/>
                <a:gd name="T2" fmla="*/ 0 w 6"/>
                <a:gd name="T3" fmla="*/ 3 h 244"/>
                <a:gd name="T4" fmla="*/ 2 w 6"/>
                <a:gd name="T5" fmla="*/ 0 h 244"/>
                <a:gd name="T6" fmla="*/ 4 w 6"/>
                <a:gd name="T7" fmla="*/ 0 h 244"/>
                <a:gd name="T8" fmla="*/ 6 w 6"/>
                <a:gd name="T9" fmla="*/ 3 h 244"/>
                <a:gd name="T10" fmla="*/ 6 w 6"/>
                <a:gd name="T11" fmla="*/ 241 h 244"/>
                <a:gd name="T12" fmla="*/ 4 w 6"/>
                <a:gd name="T13" fmla="*/ 244 h 244"/>
                <a:gd name="T14" fmla="*/ 2 w 6"/>
                <a:gd name="T15" fmla="*/ 244 h 244"/>
                <a:gd name="T16" fmla="*/ 0 w 6"/>
                <a:gd name="T17" fmla="*/ 241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44">
                  <a:moveTo>
                    <a:pt x="0" y="241"/>
                  </a:moveTo>
                  <a:cubicBezTo>
                    <a:pt x="0" y="3"/>
                    <a:pt x="0" y="3"/>
                    <a:pt x="0" y="3"/>
                  </a:cubicBezTo>
                  <a:cubicBezTo>
                    <a:pt x="0" y="1"/>
                    <a:pt x="1" y="0"/>
                    <a:pt x="2" y="0"/>
                  </a:cubicBezTo>
                  <a:cubicBezTo>
                    <a:pt x="4" y="0"/>
                    <a:pt x="4" y="0"/>
                    <a:pt x="4" y="0"/>
                  </a:cubicBezTo>
                  <a:cubicBezTo>
                    <a:pt x="5" y="0"/>
                    <a:pt x="6" y="1"/>
                    <a:pt x="6" y="3"/>
                  </a:cubicBezTo>
                  <a:cubicBezTo>
                    <a:pt x="6" y="241"/>
                    <a:pt x="6" y="241"/>
                    <a:pt x="6" y="241"/>
                  </a:cubicBezTo>
                  <a:cubicBezTo>
                    <a:pt x="6" y="243"/>
                    <a:pt x="5" y="244"/>
                    <a:pt x="4" y="244"/>
                  </a:cubicBezTo>
                  <a:cubicBezTo>
                    <a:pt x="2" y="244"/>
                    <a:pt x="2" y="244"/>
                    <a:pt x="2" y="244"/>
                  </a:cubicBezTo>
                  <a:cubicBezTo>
                    <a:pt x="1" y="244"/>
                    <a:pt x="0" y="243"/>
                    <a:pt x="0" y="241"/>
                  </a:cubicBezTo>
                  <a:close/>
                </a:path>
              </a:pathLst>
            </a:custGeom>
            <a:gradFill flip="none" rotWithShape="1">
              <a:gsLst>
                <a:gs pos="19000">
                  <a:srgbClr val="F9F9F9"/>
                </a:gs>
                <a:gs pos="8000">
                  <a:srgbClr val="A5AFB1"/>
                </a:gs>
                <a:gs pos="90276">
                  <a:srgbClr val="737C82"/>
                </a:gs>
                <a:gs pos="78000">
                  <a:srgbClr val="AEC0C5"/>
                </a:gs>
                <a:gs pos="72000">
                  <a:srgbClr val="F3F3F3"/>
                </a:gs>
                <a:gs pos="36000">
                  <a:srgbClr val="7E878D"/>
                </a:gs>
                <a:gs pos="31000">
                  <a:srgbClr val="130F0C"/>
                </a:gs>
                <a:gs pos="100000">
                  <a:srgbClr val="A9BABA"/>
                </a:gs>
              </a:gsLst>
              <a:lin ang="16200000" scaled="0"/>
              <a:tileRect/>
            </a:gradFill>
            <a:ln>
              <a:noFill/>
            </a:ln>
          </p:spPr>
          <p:txBody>
            <a:bodyPr/>
            <a:lstStyle/>
            <a:p>
              <a:pPr eaLnBrk="1" fontAlgn="auto" hangingPunct="1">
                <a:spcBef>
                  <a:spcPts val="0"/>
                </a:spcBef>
                <a:spcAft>
                  <a:spcPts val="0"/>
                </a:spcAft>
                <a:defRPr/>
              </a:pPr>
              <a:endParaRPr lang="ru-UA">
                <a:latin typeface="+mn-lt"/>
              </a:endParaRPr>
            </a:p>
          </p:txBody>
        </p:sp>
        <p:sp>
          <p:nvSpPr>
            <p:cNvPr id="23" name="Freeform 9">
              <a:extLst>
                <a:ext uri="{FF2B5EF4-FFF2-40B4-BE49-F238E27FC236}">
                  <a16:creationId xmlns:a16="http://schemas.microsoft.com/office/drawing/2014/main" id="{CE590AB7-0B7B-85BA-3E18-EB7592DCA55A}"/>
                </a:ext>
              </a:extLst>
            </p:cNvPr>
            <p:cNvSpPr>
              <a:spLocks/>
            </p:cNvSpPr>
            <p:nvPr/>
          </p:nvSpPr>
          <p:spPr bwMode="auto">
            <a:xfrm>
              <a:off x="9164138" y="2892261"/>
              <a:ext cx="770643" cy="477954"/>
            </a:xfrm>
            <a:custGeom>
              <a:avLst/>
              <a:gdLst>
                <a:gd name="T0" fmla="*/ 0 w 188"/>
                <a:gd name="T1" fmla="*/ 0 h 116"/>
                <a:gd name="T2" fmla="*/ 188 w 188"/>
                <a:gd name="T3" fmla="*/ 116 h 116"/>
                <a:gd name="T4" fmla="*/ 0 w 188"/>
                <a:gd name="T5" fmla="*/ 36 h 116"/>
                <a:gd name="T6" fmla="*/ 0 w 188"/>
                <a:gd name="T7" fmla="*/ 0 h 116"/>
              </a:gdLst>
              <a:ahLst/>
              <a:cxnLst>
                <a:cxn ang="0">
                  <a:pos x="T0" y="T1"/>
                </a:cxn>
                <a:cxn ang="0">
                  <a:pos x="T2" y="T3"/>
                </a:cxn>
                <a:cxn ang="0">
                  <a:pos x="T4" y="T5"/>
                </a:cxn>
                <a:cxn ang="0">
                  <a:pos x="T6" y="T7"/>
                </a:cxn>
              </a:cxnLst>
              <a:rect l="0" t="0" r="r" b="b"/>
              <a:pathLst>
                <a:path w="188" h="116">
                  <a:moveTo>
                    <a:pt x="0" y="0"/>
                  </a:moveTo>
                  <a:cubicBezTo>
                    <a:pt x="36" y="9"/>
                    <a:pt x="124" y="48"/>
                    <a:pt x="188" y="116"/>
                  </a:cubicBezTo>
                  <a:cubicBezTo>
                    <a:pt x="140" y="81"/>
                    <a:pt x="24" y="35"/>
                    <a:pt x="0" y="36"/>
                  </a:cubicBezTo>
                  <a:cubicBezTo>
                    <a:pt x="0" y="21"/>
                    <a:pt x="0" y="0"/>
                    <a:pt x="0" y="0"/>
                  </a:cubicBezTo>
                  <a:close/>
                </a:path>
              </a:pathLst>
            </a:custGeom>
            <a:solidFill>
              <a:srgbClr val="FF5757"/>
            </a:solidFill>
            <a:ln>
              <a:noFill/>
            </a:ln>
          </p:spPr>
          <p:txBody>
            <a:bodyPr/>
            <a:lstStyle/>
            <a:p>
              <a:pPr eaLnBrk="1" fontAlgn="auto" hangingPunct="1">
                <a:spcBef>
                  <a:spcPts val="0"/>
                </a:spcBef>
                <a:spcAft>
                  <a:spcPts val="0"/>
                </a:spcAft>
                <a:defRPr/>
              </a:pPr>
              <a:endParaRPr lang="ru-UA">
                <a:latin typeface="+mn-lt"/>
              </a:endParaRPr>
            </a:p>
          </p:txBody>
        </p:sp>
        <p:sp>
          <p:nvSpPr>
            <p:cNvPr id="24" name="Freeform 5">
              <a:extLst>
                <a:ext uri="{FF2B5EF4-FFF2-40B4-BE49-F238E27FC236}">
                  <a16:creationId xmlns:a16="http://schemas.microsoft.com/office/drawing/2014/main" id="{77BA22DD-8A61-E1BD-7EE3-5FF3632FC7DC}"/>
                </a:ext>
              </a:extLst>
            </p:cNvPr>
            <p:cNvSpPr>
              <a:spLocks/>
            </p:cNvSpPr>
            <p:nvPr/>
          </p:nvSpPr>
          <p:spPr bwMode="auto">
            <a:xfrm>
              <a:off x="6961188" y="2529514"/>
              <a:ext cx="2178040" cy="1644817"/>
            </a:xfrm>
            <a:custGeom>
              <a:avLst/>
              <a:gdLst>
                <a:gd name="T0" fmla="*/ 531 w 531"/>
                <a:gd name="T1" fmla="*/ 74 h 399"/>
                <a:gd name="T2" fmla="*/ 17 w 531"/>
                <a:gd name="T3" fmla="*/ 101 h 399"/>
                <a:gd name="T4" fmla="*/ 17 w 531"/>
                <a:gd name="T5" fmla="*/ 307 h 399"/>
                <a:gd name="T6" fmla="*/ 531 w 531"/>
                <a:gd name="T7" fmla="*/ 333 h 399"/>
                <a:gd name="T8" fmla="*/ 531 w 531"/>
                <a:gd name="T9" fmla="*/ 74 h 399"/>
              </a:gdLst>
              <a:ahLst/>
              <a:cxnLst>
                <a:cxn ang="0">
                  <a:pos x="T0" y="T1"/>
                </a:cxn>
                <a:cxn ang="0">
                  <a:pos x="T2" y="T3"/>
                </a:cxn>
                <a:cxn ang="0">
                  <a:pos x="T4" y="T5"/>
                </a:cxn>
                <a:cxn ang="0">
                  <a:pos x="T6" y="T7"/>
                </a:cxn>
                <a:cxn ang="0">
                  <a:pos x="T8" y="T9"/>
                </a:cxn>
              </a:cxnLst>
              <a:rect l="0" t="0" r="r" b="b"/>
              <a:pathLst>
                <a:path w="531" h="399">
                  <a:moveTo>
                    <a:pt x="531" y="74"/>
                  </a:moveTo>
                  <a:cubicBezTo>
                    <a:pt x="280" y="0"/>
                    <a:pt x="106" y="60"/>
                    <a:pt x="17" y="101"/>
                  </a:cubicBezTo>
                  <a:cubicBezTo>
                    <a:pt x="17" y="101"/>
                    <a:pt x="0" y="236"/>
                    <a:pt x="17" y="307"/>
                  </a:cubicBezTo>
                  <a:cubicBezTo>
                    <a:pt x="220" y="399"/>
                    <a:pt x="417" y="368"/>
                    <a:pt x="531" y="333"/>
                  </a:cubicBezTo>
                  <a:lnTo>
                    <a:pt x="531" y="74"/>
                  </a:lnTo>
                  <a:close/>
                </a:path>
              </a:pathLst>
            </a:custGeom>
            <a:solidFill>
              <a:schemeClr val="accent1"/>
            </a:solidFill>
            <a:ln>
              <a:noFill/>
            </a:ln>
            <a:effectLst/>
            <a:scene3d>
              <a:camera prst="orthographicFront">
                <a:rot lat="0" lon="0" rev="0"/>
              </a:camera>
              <a:lightRig rig="balanced" dir="t">
                <a:rot lat="0" lon="0" rev="8700000"/>
              </a:lightRig>
            </a:scene3d>
            <a:sp3d>
              <a:bevelT w="190500" h="38100"/>
            </a:sp3d>
          </p:spPr>
          <p:txBody>
            <a:bodyPr/>
            <a:lstStyle/>
            <a:p>
              <a:pPr eaLnBrk="1" fontAlgn="auto" hangingPunct="1">
                <a:spcBef>
                  <a:spcPts val="0"/>
                </a:spcBef>
                <a:spcAft>
                  <a:spcPts val="0"/>
                </a:spcAft>
                <a:defRPr/>
              </a:pPr>
              <a:endParaRPr lang="ru-UA">
                <a:latin typeface="+mn-lt"/>
              </a:endParaRPr>
            </a:p>
          </p:txBody>
        </p:sp>
        <p:sp>
          <p:nvSpPr>
            <p:cNvPr id="25" name="Freeform 8">
              <a:extLst>
                <a:ext uri="{FF2B5EF4-FFF2-40B4-BE49-F238E27FC236}">
                  <a16:creationId xmlns:a16="http://schemas.microsoft.com/office/drawing/2014/main" id="{91712821-3318-CA86-DCA2-9F885095F42F}"/>
                </a:ext>
              </a:extLst>
            </p:cNvPr>
            <p:cNvSpPr>
              <a:spLocks/>
            </p:cNvSpPr>
            <p:nvPr/>
          </p:nvSpPr>
          <p:spPr bwMode="auto">
            <a:xfrm>
              <a:off x="9164138" y="2851004"/>
              <a:ext cx="770643" cy="1046985"/>
            </a:xfrm>
            <a:custGeom>
              <a:avLst/>
              <a:gdLst>
                <a:gd name="T0" fmla="*/ 0 w 188"/>
                <a:gd name="T1" fmla="*/ 0 h 254"/>
                <a:gd name="T2" fmla="*/ 0 w 188"/>
                <a:gd name="T3" fmla="*/ 254 h 254"/>
                <a:gd name="T4" fmla="*/ 188 w 188"/>
                <a:gd name="T5" fmla="*/ 126 h 254"/>
                <a:gd name="T6" fmla="*/ 0 w 188"/>
                <a:gd name="T7" fmla="*/ 0 h 254"/>
              </a:gdLst>
              <a:ahLst/>
              <a:cxnLst>
                <a:cxn ang="0">
                  <a:pos x="T0" y="T1"/>
                </a:cxn>
                <a:cxn ang="0">
                  <a:pos x="T2" y="T3"/>
                </a:cxn>
                <a:cxn ang="0">
                  <a:pos x="T4" y="T5"/>
                </a:cxn>
                <a:cxn ang="0">
                  <a:pos x="T6" y="T7"/>
                </a:cxn>
              </a:cxnLst>
              <a:rect l="0" t="0" r="r" b="b"/>
              <a:pathLst>
                <a:path w="188" h="254">
                  <a:moveTo>
                    <a:pt x="0" y="0"/>
                  </a:moveTo>
                  <a:cubicBezTo>
                    <a:pt x="0" y="254"/>
                    <a:pt x="0" y="254"/>
                    <a:pt x="0" y="254"/>
                  </a:cubicBezTo>
                  <a:cubicBezTo>
                    <a:pt x="0" y="254"/>
                    <a:pt x="109" y="236"/>
                    <a:pt x="188" y="126"/>
                  </a:cubicBezTo>
                  <a:cubicBezTo>
                    <a:pt x="135" y="62"/>
                    <a:pt x="88" y="17"/>
                    <a:pt x="0" y="0"/>
                  </a:cubicBezTo>
                  <a:close/>
                </a:path>
              </a:pathLst>
            </a:custGeom>
            <a:solidFill>
              <a:schemeClr val="accent1"/>
            </a:solidFill>
            <a:ln>
              <a:noFill/>
            </a:ln>
            <a:effectLst/>
            <a:scene3d>
              <a:camera prst="orthographicFront">
                <a:rot lat="0" lon="0" rev="0"/>
              </a:camera>
              <a:lightRig rig="balanced" dir="t">
                <a:rot lat="0" lon="0" rev="8700000"/>
              </a:lightRig>
            </a:scene3d>
            <a:sp3d>
              <a:bevelT w="190500" h="38100"/>
            </a:sp3d>
          </p:spPr>
          <p:txBody>
            <a:bodyPr/>
            <a:lstStyle/>
            <a:p>
              <a:pPr eaLnBrk="1" fontAlgn="auto" hangingPunct="1">
                <a:spcBef>
                  <a:spcPts val="0"/>
                </a:spcBef>
                <a:spcAft>
                  <a:spcPts val="0"/>
                </a:spcAft>
                <a:defRPr/>
              </a:pPr>
              <a:endParaRPr lang="ru-UA">
                <a:latin typeface="+mn-lt"/>
              </a:endParaRPr>
            </a:p>
          </p:txBody>
        </p:sp>
        <p:sp>
          <p:nvSpPr>
            <p:cNvPr id="26" name="Freeform 6">
              <a:extLst>
                <a:ext uri="{FF2B5EF4-FFF2-40B4-BE49-F238E27FC236}">
                  <a16:creationId xmlns:a16="http://schemas.microsoft.com/office/drawing/2014/main" id="{0676711A-5A56-A8E9-CB30-1545C996FCB0}"/>
                </a:ext>
              </a:extLst>
            </p:cNvPr>
            <p:cNvSpPr>
              <a:spLocks/>
            </p:cNvSpPr>
            <p:nvPr/>
          </p:nvSpPr>
          <p:spPr bwMode="auto">
            <a:xfrm>
              <a:off x="6961188" y="2941302"/>
              <a:ext cx="2178040" cy="1233029"/>
            </a:xfrm>
            <a:custGeom>
              <a:avLst/>
              <a:gdLst>
                <a:gd name="T0" fmla="*/ 42 w 531"/>
                <a:gd name="T1" fmla="*/ 155 h 299"/>
                <a:gd name="T2" fmla="*/ 19 w 531"/>
                <a:gd name="T3" fmla="*/ 0 h 299"/>
                <a:gd name="T4" fmla="*/ 17 w 531"/>
                <a:gd name="T5" fmla="*/ 1 h 299"/>
                <a:gd name="T6" fmla="*/ 17 w 531"/>
                <a:gd name="T7" fmla="*/ 207 h 299"/>
                <a:gd name="T8" fmla="*/ 531 w 531"/>
                <a:gd name="T9" fmla="*/ 233 h 299"/>
                <a:gd name="T10" fmla="*/ 531 w 531"/>
                <a:gd name="T11" fmla="*/ 188 h 299"/>
                <a:gd name="T12" fmla="*/ 42 w 531"/>
                <a:gd name="T13" fmla="*/ 155 h 299"/>
              </a:gdLst>
              <a:ahLst/>
              <a:cxnLst>
                <a:cxn ang="0">
                  <a:pos x="T0" y="T1"/>
                </a:cxn>
                <a:cxn ang="0">
                  <a:pos x="T2" y="T3"/>
                </a:cxn>
                <a:cxn ang="0">
                  <a:pos x="T4" y="T5"/>
                </a:cxn>
                <a:cxn ang="0">
                  <a:pos x="T6" y="T7"/>
                </a:cxn>
                <a:cxn ang="0">
                  <a:pos x="T8" y="T9"/>
                </a:cxn>
                <a:cxn ang="0">
                  <a:pos x="T10" y="T11"/>
                </a:cxn>
                <a:cxn ang="0">
                  <a:pos x="T12" y="T13"/>
                </a:cxn>
              </a:cxnLst>
              <a:rect l="0" t="0" r="r" b="b"/>
              <a:pathLst>
                <a:path w="531" h="299">
                  <a:moveTo>
                    <a:pt x="42" y="155"/>
                  </a:moveTo>
                  <a:cubicBezTo>
                    <a:pt x="32" y="113"/>
                    <a:pt x="24" y="47"/>
                    <a:pt x="19" y="0"/>
                  </a:cubicBezTo>
                  <a:cubicBezTo>
                    <a:pt x="18" y="0"/>
                    <a:pt x="18" y="0"/>
                    <a:pt x="17" y="1"/>
                  </a:cubicBezTo>
                  <a:cubicBezTo>
                    <a:pt x="17" y="1"/>
                    <a:pt x="0" y="136"/>
                    <a:pt x="17" y="207"/>
                  </a:cubicBezTo>
                  <a:cubicBezTo>
                    <a:pt x="220" y="299"/>
                    <a:pt x="417" y="268"/>
                    <a:pt x="531" y="233"/>
                  </a:cubicBezTo>
                  <a:cubicBezTo>
                    <a:pt x="531" y="188"/>
                    <a:pt x="531" y="188"/>
                    <a:pt x="531" y="188"/>
                  </a:cubicBezTo>
                  <a:cubicBezTo>
                    <a:pt x="414" y="220"/>
                    <a:pt x="231" y="241"/>
                    <a:pt x="42" y="155"/>
                  </a:cubicBezTo>
                  <a:close/>
                </a:path>
              </a:pathLst>
            </a:custGeom>
            <a:gradFill flip="none" rotWithShape="1">
              <a:gsLst>
                <a:gs pos="0">
                  <a:schemeClr val="accent1">
                    <a:lumMod val="50000"/>
                  </a:schemeClr>
                </a:gs>
                <a:gs pos="25000">
                  <a:schemeClr val="accent1">
                    <a:alpha val="0"/>
                  </a:schemeClr>
                </a:gs>
              </a:gsLst>
              <a:lin ang="16200000" scaled="0"/>
              <a:tileRect/>
            </a:gradFill>
            <a:ln>
              <a:noFill/>
            </a:ln>
          </p:spPr>
          <p:txBody>
            <a:bodyPr/>
            <a:lstStyle/>
            <a:p>
              <a:pPr eaLnBrk="1" fontAlgn="auto" hangingPunct="1">
                <a:spcBef>
                  <a:spcPts val="0"/>
                </a:spcBef>
                <a:spcAft>
                  <a:spcPts val="0"/>
                </a:spcAft>
                <a:defRPr/>
              </a:pPr>
              <a:endParaRPr lang="ru-UA">
                <a:latin typeface="+mn-lt"/>
              </a:endParaRPr>
            </a:p>
          </p:txBody>
        </p:sp>
        <p:sp>
          <p:nvSpPr>
            <p:cNvPr id="27" name="Freeform 61">
              <a:extLst>
                <a:ext uri="{FF2B5EF4-FFF2-40B4-BE49-F238E27FC236}">
                  <a16:creationId xmlns:a16="http://schemas.microsoft.com/office/drawing/2014/main" id="{EFE0A42B-3EC3-B3A7-0065-C9BADA55B1B8}"/>
                </a:ext>
              </a:extLst>
            </p:cNvPr>
            <p:cNvSpPr>
              <a:spLocks/>
            </p:cNvSpPr>
            <p:nvPr/>
          </p:nvSpPr>
          <p:spPr bwMode="auto">
            <a:xfrm>
              <a:off x="7889875" y="3092451"/>
              <a:ext cx="908050" cy="923925"/>
            </a:xfrm>
            <a:custGeom>
              <a:avLst/>
              <a:gdLst>
                <a:gd name="T0" fmla="*/ 572 w 572"/>
                <a:gd name="T1" fmla="*/ 331 h 582"/>
                <a:gd name="T2" fmla="*/ 319 w 572"/>
                <a:gd name="T3" fmla="*/ 582 h 582"/>
                <a:gd name="T4" fmla="*/ 0 w 572"/>
                <a:gd name="T5" fmla="*/ 264 h 582"/>
                <a:gd name="T6" fmla="*/ 272 w 572"/>
                <a:gd name="T7" fmla="*/ 0 h 582"/>
                <a:gd name="T8" fmla="*/ 572 w 572"/>
                <a:gd name="T9" fmla="*/ 331 h 582"/>
              </a:gdLst>
              <a:ahLst/>
              <a:cxnLst>
                <a:cxn ang="0">
                  <a:pos x="T0" y="T1"/>
                </a:cxn>
                <a:cxn ang="0">
                  <a:pos x="T2" y="T3"/>
                </a:cxn>
                <a:cxn ang="0">
                  <a:pos x="T4" y="T5"/>
                </a:cxn>
                <a:cxn ang="0">
                  <a:pos x="T6" y="T7"/>
                </a:cxn>
                <a:cxn ang="0">
                  <a:pos x="T8" y="T9"/>
                </a:cxn>
              </a:cxnLst>
              <a:rect l="0" t="0" r="r" b="b"/>
              <a:pathLst>
                <a:path w="572" h="582">
                  <a:moveTo>
                    <a:pt x="572" y="331"/>
                  </a:moveTo>
                  <a:lnTo>
                    <a:pt x="319" y="582"/>
                  </a:lnTo>
                  <a:lnTo>
                    <a:pt x="0" y="264"/>
                  </a:lnTo>
                  <a:lnTo>
                    <a:pt x="272" y="0"/>
                  </a:lnTo>
                  <a:lnTo>
                    <a:pt x="572" y="331"/>
                  </a:lnTo>
                  <a:close/>
                </a:path>
              </a:pathLst>
            </a:custGeom>
            <a:gradFill flip="none" rotWithShape="1">
              <a:gsLst>
                <a:gs pos="20000">
                  <a:schemeClr val="accent1">
                    <a:lumMod val="50000"/>
                  </a:schemeClr>
                </a:gs>
                <a:gs pos="69000">
                  <a:schemeClr val="accent1">
                    <a:alpha val="0"/>
                  </a:schemeClr>
                </a:gs>
              </a:gsLst>
              <a:lin ang="8100000" scaled="1"/>
              <a:tileRect/>
            </a:gradFill>
            <a:ln>
              <a:noFill/>
            </a:ln>
          </p:spPr>
          <p:txBody>
            <a:bodyPr/>
            <a:lstStyle/>
            <a:p>
              <a:pPr eaLnBrk="1" fontAlgn="auto" hangingPunct="1">
                <a:spcBef>
                  <a:spcPts val="0"/>
                </a:spcBef>
                <a:spcAft>
                  <a:spcPts val="0"/>
                </a:spcAft>
                <a:defRPr/>
              </a:pPr>
              <a:endParaRPr lang="ru-UA">
                <a:latin typeface="+mn-lt"/>
              </a:endParaRPr>
            </a:p>
          </p:txBody>
        </p:sp>
        <p:sp>
          <p:nvSpPr>
            <p:cNvPr id="28" name="Oval 63">
              <a:extLst>
                <a:ext uri="{FF2B5EF4-FFF2-40B4-BE49-F238E27FC236}">
                  <a16:creationId xmlns:a16="http://schemas.microsoft.com/office/drawing/2014/main" id="{024AF0ED-9516-6CCA-4C94-C8E40A1616EF}"/>
                </a:ext>
              </a:extLst>
            </p:cNvPr>
            <p:cNvSpPr>
              <a:spLocks noChangeArrowheads="1"/>
            </p:cNvSpPr>
            <p:nvPr/>
          </p:nvSpPr>
          <p:spPr bwMode="auto">
            <a:xfrm>
              <a:off x="8194675" y="3013076"/>
              <a:ext cx="706438" cy="708025"/>
            </a:xfrm>
            <a:prstGeom prst="ellipse">
              <a:avLst/>
            </a:prstGeom>
            <a:solidFill>
              <a:schemeClr val="accent3">
                <a:lumMod val="60000"/>
                <a:lumOff val="40000"/>
              </a:schemeClr>
            </a:solidFill>
            <a:ln>
              <a:noFill/>
            </a:ln>
            <a:effectLst>
              <a:innerShdw blurRad="165100" dist="38100" dir="18600000">
                <a:prstClr val="black">
                  <a:alpha val="79000"/>
                </a:prstClr>
              </a:innerShdw>
            </a:effectLst>
          </p:spPr>
          <p:txBody>
            <a:bodyPr/>
            <a:lstStyle/>
            <a:p>
              <a:pPr eaLnBrk="1" fontAlgn="auto" hangingPunct="1">
                <a:spcBef>
                  <a:spcPts val="0"/>
                </a:spcBef>
                <a:spcAft>
                  <a:spcPts val="0"/>
                </a:spcAft>
                <a:defRPr/>
              </a:pPr>
              <a:endParaRPr lang="ru-UA">
                <a:latin typeface="+mn-lt"/>
              </a:endParaRPr>
            </a:p>
          </p:txBody>
        </p:sp>
        <p:sp>
          <p:nvSpPr>
            <p:cNvPr id="29" name="Freeform 60">
              <a:extLst>
                <a:ext uri="{FF2B5EF4-FFF2-40B4-BE49-F238E27FC236}">
                  <a16:creationId xmlns:a16="http://schemas.microsoft.com/office/drawing/2014/main" id="{51149EB4-D55A-E050-1178-FE6C83C7B61E}"/>
                </a:ext>
              </a:extLst>
            </p:cNvPr>
            <p:cNvSpPr>
              <a:spLocks/>
            </p:cNvSpPr>
            <p:nvPr/>
          </p:nvSpPr>
          <p:spPr bwMode="auto">
            <a:xfrm>
              <a:off x="6999288" y="3395663"/>
              <a:ext cx="1027113" cy="304800"/>
            </a:xfrm>
            <a:custGeom>
              <a:avLst/>
              <a:gdLst>
                <a:gd name="T0" fmla="*/ 647 w 647"/>
                <a:gd name="T1" fmla="*/ 0 h 192"/>
                <a:gd name="T2" fmla="*/ 13 w 647"/>
                <a:gd name="T3" fmla="*/ 192 h 192"/>
                <a:gd name="T4" fmla="*/ 0 w 647"/>
                <a:gd name="T5" fmla="*/ 11 h 192"/>
                <a:gd name="T6" fmla="*/ 647 w 647"/>
                <a:gd name="T7" fmla="*/ 0 h 192"/>
              </a:gdLst>
              <a:ahLst/>
              <a:cxnLst>
                <a:cxn ang="0">
                  <a:pos x="T0" y="T1"/>
                </a:cxn>
                <a:cxn ang="0">
                  <a:pos x="T2" y="T3"/>
                </a:cxn>
                <a:cxn ang="0">
                  <a:pos x="T4" y="T5"/>
                </a:cxn>
                <a:cxn ang="0">
                  <a:pos x="T6" y="T7"/>
                </a:cxn>
              </a:cxnLst>
              <a:rect l="0" t="0" r="r" b="b"/>
              <a:pathLst>
                <a:path w="647" h="192">
                  <a:moveTo>
                    <a:pt x="647" y="0"/>
                  </a:moveTo>
                  <a:lnTo>
                    <a:pt x="13" y="192"/>
                  </a:lnTo>
                  <a:lnTo>
                    <a:pt x="0" y="11"/>
                  </a:lnTo>
                  <a:lnTo>
                    <a:pt x="647" y="0"/>
                  </a:lnTo>
                  <a:close/>
                </a:path>
              </a:pathLst>
            </a:custGeom>
            <a:gradFill flip="none" rotWithShape="1">
              <a:gsLst>
                <a:gs pos="20000">
                  <a:schemeClr val="accent1">
                    <a:lumMod val="75000"/>
                  </a:schemeClr>
                </a:gs>
                <a:gs pos="69000">
                  <a:schemeClr val="accent1">
                    <a:alpha val="0"/>
                  </a:schemeClr>
                </a:gs>
              </a:gsLst>
              <a:lin ang="8100000" scaled="1"/>
              <a:tileRect/>
            </a:gradFill>
            <a:ln>
              <a:noFill/>
            </a:ln>
          </p:spPr>
          <p:txBody>
            <a:bodyPr/>
            <a:lstStyle/>
            <a:p>
              <a:pPr eaLnBrk="1" fontAlgn="auto" hangingPunct="1">
                <a:spcBef>
                  <a:spcPts val="0"/>
                </a:spcBef>
                <a:spcAft>
                  <a:spcPts val="0"/>
                </a:spcAft>
                <a:defRPr/>
              </a:pPr>
              <a:endParaRPr lang="ru-UA">
                <a:latin typeface="+mn-lt"/>
              </a:endParaRPr>
            </a:p>
          </p:txBody>
        </p:sp>
        <p:sp>
          <p:nvSpPr>
            <p:cNvPr id="30" name="Freeform 7">
              <a:extLst>
                <a:ext uri="{FF2B5EF4-FFF2-40B4-BE49-F238E27FC236}">
                  <a16:creationId xmlns:a16="http://schemas.microsoft.com/office/drawing/2014/main" id="{E86E9A20-FCAA-A040-101F-3C5F09975E4B}"/>
                </a:ext>
              </a:extLst>
            </p:cNvPr>
            <p:cNvSpPr>
              <a:spLocks/>
            </p:cNvSpPr>
            <p:nvPr/>
          </p:nvSpPr>
          <p:spPr bwMode="auto">
            <a:xfrm>
              <a:off x="6982525" y="2516449"/>
              <a:ext cx="2124329" cy="634418"/>
            </a:xfrm>
            <a:custGeom>
              <a:avLst/>
              <a:gdLst>
                <a:gd name="T0" fmla="*/ 518 w 518"/>
                <a:gd name="T1" fmla="*/ 110 h 154"/>
                <a:gd name="T2" fmla="*/ 518 w 518"/>
                <a:gd name="T3" fmla="*/ 74 h 154"/>
                <a:gd name="T4" fmla="*/ 4 w 518"/>
                <a:gd name="T5" fmla="*/ 110 h 154"/>
                <a:gd name="T6" fmla="*/ 0 w 518"/>
                <a:gd name="T7" fmla="*/ 154 h 154"/>
                <a:gd name="T8" fmla="*/ 518 w 518"/>
                <a:gd name="T9" fmla="*/ 110 h 154"/>
              </a:gdLst>
              <a:ahLst/>
              <a:cxnLst>
                <a:cxn ang="0">
                  <a:pos x="T0" y="T1"/>
                </a:cxn>
                <a:cxn ang="0">
                  <a:pos x="T2" y="T3"/>
                </a:cxn>
                <a:cxn ang="0">
                  <a:pos x="T4" y="T5"/>
                </a:cxn>
                <a:cxn ang="0">
                  <a:pos x="T6" y="T7"/>
                </a:cxn>
                <a:cxn ang="0">
                  <a:pos x="T8" y="T9"/>
                </a:cxn>
              </a:cxnLst>
              <a:rect l="0" t="0" r="r" b="b"/>
              <a:pathLst>
                <a:path w="518" h="154">
                  <a:moveTo>
                    <a:pt x="518" y="110"/>
                  </a:moveTo>
                  <a:cubicBezTo>
                    <a:pt x="518" y="74"/>
                    <a:pt x="518" y="74"/>
                    <a:pt x="518" y="74"/>
                  </a:cubicBezTo>
                  <a:cubicBezTo>
                    <a:pt x="267" y="0"/>
                    <a:pt x="93" y="69"/>
                    <a:pt x="4" y="110"/>
                  </a:cubicBezTo>
                  <a:cubicBezTo>
                    <a:pt x="4" y="110"/>
                    <a:pt x="2" y="128"/>
                    <a:pt x="0" y="154"/>
                  </a:cubicBezTo>
                  <a:cubicBezTo>
                    <a:pt x="90" y="114"/>
                    <a:pt x="288" y="51"/>
                    <a:pt x="518" y="110"/>
                  </a:cubicBezTo>
                  <a:close/>
                </a:path>
              </a:pathLst>
            </a:custGeom>
            <a:gradFill flip="none" rotWithShape="1">
              <a:gsLst>
                <a:gs pos="0">
                  <a:srgbClr val="FFFFFF">
                    <a:alpha val="32000"/>
                  </a:srgbClr>
                </a:gs>
                <a:gs pos="41000">
                  <a:srgbClr val="FFFFFF">
                    <a:alpha val="0"/>
                  </a:srgbClr>
                </a:gs>
              </a:gsLst>
              <a:lin ang="5400000" scaled="0"/>
              <a:tileRect/>
            </a:gradFill>
            <a:ln>
              <a:noFill/>
            </a:ln>
          </p:spPr>
          <p:txBody>
            <a:bodyPr/>
            <a:lstStyle/>
            <a:p>
              <a:pPr eaLnBrk="1" fontAlgn="auto" hangingPunct="1">
                <a:spcBef>
                  <a:spcPts val="0"/>
                </a:spcBef>
                <a:spcAft>
                  <a:spcPts val="0"/>
                </a:spcAft>
                <a:defRPr/>
              </a:pPr>
              <a:endParaRPr lang="ru-UA">
                <a:latin typeface="+mn-lt"/>
              </a:endParaRPr>
            </a:p>
          </p:txBody>
        </p:sp>
        <p:sp>
          <p:nvSpPr>
            <p:cNvPr id="31" name="Freeform 64">
              <a:extLst>
                <a:ext uri="{FF2B5EF4-FFF2-40B4-BE49-F238E27FC236}">
                  <a16:creationId xmlns:a16="http://schemas.microsoft.com/office/drawing/2014/main" id="{FDEB15BE-7036-604B-B707-7DEC9D3FED4E}"/>
                </a:ext>
              </a:extLst>
            </p:cNvPr>
            <p:cNvSpPr>
              <a:spLocks/>
            </p:cNvSpPr>
            <p:nvPr/>
          </p:nvSpPr>
          <p:spPr bwMode="auto">
            <a:xfrm>
              <a:off x="6688138" y="3289301"/>
              <a:ext cx="1366838" cy="155575"/>
            </a:xfrm>
            <a:custGeom>
              <a:avLst/>
              <a:gdLst>
                <a:gd name="T0" fmla="*/ 326 w 333"/>
                <a:gd name="T1" fmla="*/ 26 h 38"/>
                <a:gd name="T2" fmla="*/ 333 w 333"/>
                <a:gd name="T3" fmla="*/ 19 h 38"/>
                <a:gd name="T4" fmla="*/ 333 w 333"/>
                <a:gd name="T5" fmla="*/ 19 h 38"/>
                <a:gd name="T6" fmla="*/ 333 w 333"/>
                <a:gd name="T7" fmla="*/ 19 h 38"/>
                <a:gd name="T8" fmla="*/ 326 w 333"/>
                <a:gd name="T9" fmla="*/ 12 h 38"/>
                <a:gd name="T10" fmla="*/ 19 w 333"/>
                <a:gd name="T11" fmla="*/ 0 h 38"/>
                <a:gd name="T12" fmla="*/ 0 w 333"/>
                <a:gd name="T13" fmla="*/ 19 h 38"/>
                <a:gd name="T14" fmla="*/ 0 w 333"/>
                <a:gd name="T15" fmla="*/ 19 h 38"/>
                <a:gd name="T16" fmla="*/ 0 w 333"/>
                <a:gd name="T17" fmla="*/ 19 h 38"/>
                <a:gd name="T18" fmla="*/ 19 w 333"/>
                <a:gd name="T19" fmla="*/ 38 h 38"/>
                <a:gd name="T20" fmla="*/ 326 w 333"/>
                <a:gd name="T21"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38">
                  <a:moveTo>
                    <a:pt x="326" y="26"/>
                  </a:moveTo>
                  <a:cubicBezTo>
                    <a:pt x="330" y="26"/>
                    <a:pt x="333" y="23"/>
                    <a:pt x="333" y="19"/>
                  </a:cubicBezTo>
                  <a:cubicBezTo>
                    <a:pt x="333" y="19"/>
                    <a:pt x="333" y="19"/>
                    <a:pt x="333" y="19"/>
                  </a:cubicBezTo>
                  <a:cubicBezTo>
                    <a:pt x="333" y="19"/>
                    <a:pt x="333" y="19"/>
                    <a:pt x="333" y="19"/>
                  </a:cubicBezTo>
                  <a:cubicBezTo>
                    <a:pt x="333" y="15"/>
                    <a:pt x="330" y="12"/>
                    <a:pt x="326" y="12"/>
                  </a:cubicBezTo>
                  <a:cubicBezTo>
                    <a:pt x="19" y="0"/>
                    <a:pt x="19" y="0"/>
                    <a:pt x="19" y="0"/>
                  </a:cubicBezTo>
                  <a:cubicBezTo>
                    <a:pt x="9" y="0"/>
                    <a:pt x="0" y="8"/>
                    <a:pt x="0" y="19"/>
                  </a:cubicBezTo>
                  <a:cubicBezTo>
                    <a:pt x="0" y="19"/>
                    <a:pt x="0" y="19"/>
                    <a:pt x="0" y="19"/>
                  </a:cubicBezTo>
                  <a:cubicBezTo>
                    <a:pt x="0" y="19"/>
                    <a:pt x="0" y="19"/>
                    <a:pt x="0" y="19"/>
                  </a:cubicBezTo>
                  <a:cubicBezTo>
                    <a:pt x="0" y="30"/>
                    <a:pt x="9" y="38"/>
                    <a:pt x="19" y="38"/>
                  </a:cubicBezTo>
                  <a:lnTo>
                    <a:pt x="326" y="26"/>
                  </a:lnTo>
                  <a:close/>
                </a:path>
              </a:pathLst>
            </a:custGeom>
            <a:gradFill flip="none" rotWithShape="1">
              <a:gsLst>
                <a:gs pos="0">
                  <a:srgbClr val="603813">
                    <a:shade val="30000"/>
                    <a:satMod val="115000"/>
                  </a:srgbClr>
                </a:gs>
                <a:gs pos="50000">
                  <a:srgbClr val="603813">
                    <a:shade val="67500"/>
                    <a:satMod val="115000"/>
                  </a:srgbClr>
                </a:gs>
                <a:gs pos="100000">
                  <a:srgbClr val="603813">
                    <a:shade val="100000"/>
                    <a:satMod val="115000"/>
                  </a:srgbClr>
                </a:gs>
              </a:gsLst>
              <a:path path="circle">
                <a:fillToRect l="100000" t="100000"/>
              </a:path>
              <a:tileRect r="-100000" b="-100000"/>
            </a:gradFill>
            <a:ln>
              <a:noFill/>
            </a:ln>
          </p:spPr>
          <p:txBody>
            <a:bodyPr/>
            <a:lstStyle/>
            <a:p>
              <a:pPr eaLnBrk="1" fontAlgn="auto" hangingPunct="1">
                <a:spcBef>
                  <a:spcPts val="0"/>
                </a:spcBef>
                <a:spcAft>
                  <a:spcPts val="0"/>
                </a:spcAft>
                <a:defRPr/>
              </a:pPr>
              <a:endParaRPr lang="ru-UA">
                <a:latin typeface="+mn-lt"/>
              </a:endParaRPr>
            </a:p>
          </p:txBody>
        </p:sp>
        <p:sp>
          <p:nvSpPr>
            <p:cNvPr id="32" name="Freeform 75">
              <a:extLst>
                <a:ext uri="{FF2B5EF4-FFF2-40B4-BE49-F238E27FC236}">
                  <a16:creationId xmlns:a16="http://schemas.microsoft.com/office/drawing/2014/main" id="{663693B0-5EB4-7FE5-E35A-BAC6128226E9}"/>
                </a:ext>
              </a:extLst>
            </p:cNvPr>
            <p:cNvSpPr>
              <a:spLocks/>
            </p:cNvSpPr>
            <p:nvPr/>
          </p:nvSpPr>
          <p:spPr bwMode="auto">
            <a:xfrm>
              <a:off x="6704013" y="2355851"/>
              <a:ext cx="1330325" cy="369888"/>
            </a:xfrm>
            <a:custGeom>
              <a:avLst/>
              <a:gdLst>
                <a:gd name="T0" fmla="*/ 0 w 324"/>
                <a:gd name="T1" fmla="*/ 22 h 90"/>
                <a:gd name="T2" fmla="*/ 15 w 324"/>
                <a:gd name="T3" fmla="*/ 18 h 90"/>
                <a:gd name="T4" fmla="*/ 31 w 324"/>
                <a:gd name="T5" fmla="*/ 13 h 90"/>
                <a:gd name="T6" fmla="*/ 53 w 324"/>
                <a:gd name="T7" fmla="*/ 8 h 90"/>
                <a:gd name="T8" fmla="*/ 66 w 324"/>
                <a:gd name="T9" fmla="*/ 5 h 90"/>
                <a:gd name="T10" fmla="*/ 80 w 324"/>
                <a:gd name="T11" fmla="*/ 3 h 90"/>
                <a:gd name="T12" fmla="*/ 94 w 324"/>
                <a:gd name="T13" fmla="*/ 2 h 90"/>
                <a:gd name="T14" fmla="*/ 109 w 324"/>
                <a:gd name="T15" fmla="*/ 1 h 90"/>
                <a:gd name="T16" fmla="*/ 125 w 324"/>
                <a:gd name="T17" fmla="*/ 0 h 90"/>
                <a:gd name="T18" fmla="*/ 141 w 324"/>
                <a:gd name="T19" fmla="*/ 1 h 90"/>
                <a:gd name="T20" fmla="*/ 149 w 324"/>
                <a:gd name="T21" fmla="*/ 1 h 90"/>
                <a:gd name="T22" fmla="*/ 157 w 324"/>
                <a:gd name="T23" fmla="*/ 2 h 90"/>
                <a:gd name="T24" fmla="*/ 174 w 324"/>
                <a:gd name="T25" fmla="*/ 4 h 90"/>
                <a:gd name="T26" fmla="*/ 190 w 324"/>
                <a:gd name="T27" fmla="*/ 8 h 90"/>
                <a:gd name="T28" fmla="*/ 198 w 324"/>
                <a:gd name="T29" fmla="*/ 10 h 90"/>
                <a:gd name="T30" fmla="*/ 206 w 324"/>
                <a:gd name="T31" fmla="*/ 12 h 90"/>
                <a:gd name="T32" fmla="*/ 214 w 324"/>
                <a:gd name="T33" fmla="*/ 15 h 90"/>
                <a:gd name="T34" fmla="*/ 217 w 324"/>
                <a:gd name="T35" fmla="*/ 16 h 90"/>
                <a:gd name="T36" fmla="*/ 221 w 324"/>
                <a:gd name="T37" fmla="*/ 17 h 90"/>
                <a:gd name="T38" fmla="*/ 236 w 324"/>
                <a:gd name="T39" fmla="*/ 23 h 90"/>
                <a:gd name="T40" fmla="*/ 262 w 324"/>
                <a:gd name="T41" fmla="*/ 37 h 90"/>
                <a:gd name="T42" fmla="*/ 284 w 324"/>
                <a:gd name="T43" fmla="*/ 52 h 90"/>
                <a:gd name="T44" fmla="*/ 301 w 324"/>
                <a:gd name="T45" fmla="*/ 67 h 90"/>
                <a:gd name="T46" fmla="*/ 314 w 324"/>
                <a:gd name="T47" fmla="*/ 79 h 90"/>
                <a:gd name="T48" fmla="*/ 321 w 324"/>
                <a:gd name="T49" fmla="*/ 87 h 90"/>
                <a:gd name="T50" fmla="*/ 324 w 324"/>
                <a:gd name="T51" fmla="*/ 90 h 90"/>
                <a:gd name="T52" fmla="*/ 321 w 324"/>
                <a:gd name="T53" fmla="*/ 88 h 90"/>
                <a:gd name="T54" fmla="*/ 313 w 324"/>
                <a:gd name="T55" fmla="*/ 80 h 90"/>
                <a:gd name="T56" fmla="*/ 300 w 324"/>
                <a:gd name="T57" fmla="*/ 68 h 90"/>
                <a:gd name="T58" fmla="*/ 283 w 324"/>
                <a:gd name="T59" fmla="*/ 54 h 90"/>
                <a:gd name="T60" fmla="*/ 260 w 324"/>
                <a:gd name="T61" fmla="*/ 40 h 90"/>
                <a:gd name="T62" fmla="*/ 234 w 324"/>
                <a:gd name="T63" fmla="*/ 27 h 90"/>
                <a:gd name="T64" fmla="*/ 220 w 324"/>
                <a:gd name="T65" fmla="*/ 21 h 90"/>
                <a:gd name="T66" fmla="*/ 216 w 324"/>
                <a:gd name="T67" fmla="*/ 20 h 90"/>
                <a:gd name="T68" fmla="*/ 212 w 324"/>
                <a:gd name="T69" fmla="*/ 19 h 90"/>
                <a:gd name="T70" fmla="*/ 205 w 324"/>
                <a:gd name="T71" fmla="*/ 16 h 90"/>
                <a:gd name="T72" fmla="*/ 197 w 324"/>
                <a:gd name="T73" fmla="*/ 14 h 90"/>
                <a:gd name="T74" fmla="*/ 189 w 324"/>
                <a:gd name="T75" fmla="*/ 12 h 90"/>
                <a:gd name="T76" fmla="*/ 173 w 324"/>
                <a:gd name="T77" fmla="*/ 9 h 90"/>
                <a:gd name="T78" fmla="*/ 157 w 324"/>
                <a:gd name="T79" fmla="*/ 7 h 90"/>
                <a:gd name="T80" fmla="*/ 149 w 324"/>
                <a:gd name="T81" fmla="*/ 6 h 90"/>
                <a:gd name="T82" fmla="*/ 141 w 324"/>
                <a:gd name="T83" fmla="*/ 5 h 90"/>
                <a:gd name="T84" fmla="*/ 125 w 324"/>
                <a:gd name="T85" fmla="*/ 5 h 90"/>
                <a:gd name="T86" fmla="*/ 109 w 324"/>
                <a:gd name="T87" fmla="*/ 5 h 90"/>
                <a:gd name="T88" fmla="*/ 94 w 324"/>
                <a:gd name="T89" fmla="*/ 5 h 90"/>
                <a:gd name="T90" fmla="*/ 80 w 324"/>
                <a:gd name="T91" fmla="*/ 7 h 90"/>
                <a:gd name="T92" fmla="*/ 66 w 324"/>
                <a:gd name="T93" fmla="*/ 8 h 90"/>
                <a:gd name="T94" fmla="*/ 54 w 324"/>
                <a:gd name="T95" fmla="*/ 10 h 90"/>
                <a:gd name="T96" fmla="*/ 32 w 324"/>
                <a:gd name="T97" fmla="*/ 14 h 90"/>
                <a:gd name="T98" fmla="*/ 15 w 324"/>
                <a:gd name="T99" fmla="*/ 18 h 90"/>
                <a:gd name="T100" fmla="*/ 0 w 324"/>
                <a:gd name="T101"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4" h="90">
                  <a:moveTo>
                    <a:pt x="0" y="22"/>
                  </a:moveTo>
                  <a:cubicBezTo>
                    <a:pt x="0" y="22"/>
                    <a:pt x="5" y="20"/>
                    <a:pt x="15" y="18"/>
                  </a:cubicBezTo>
                  <a:cubicBezTo>
                    <a:pt x="19" y="16"/>
                    <a:pt x="25" y="15"/>
                    <a:pt x="31" y="13"/>
                  </a:cubicBezTo>
                  <a:cubicBezTo>
                    <a:pt x="38" y="11"/>
                    <a:pt x="45" y="10"/>
                    <a:pt x="53" y="8"/>
                  </a:cubicBezTo>
                  <a:cubicBezTo>
                    <a:pt x="57" y="7"/>
                    <a:pt x="61" y="6"/>
                    <a:pt x="66" y="5"/>
                  </a:cubicBezTo>
                  <a:cubicBezTo>
                    <a:pt x="70" y="5"/>
                    <a:pt x="75" y="4"/>
                    <a:pt x="80" y="3"/>
                  </a:cubicBezTo>
                  <a:cubicBezTo>
                    <a:pt x="84" y="3"/>
                    <a:pt x="89" y="2"/>
                    <a:pt x="94" y="2"/>
                  </a:cubicBezTo>
                  <a:cubicBezTo>
                    <a:pt x="99" y="1"/>
                    <a:pt x="104" y="1"/>
                    <a:pt x="109" y="1"/>
                  </a:cubicBezTo>
                  <a:cubicBezTo>
                    <a:pt x="114" y="1"/>
                    <a:pt x="120" y="0"/>
                    <a:pt x="125" y="0"/>
                  </a:cubicBezTo>
                  <a:cubicBezTo>
                    <a:pt x="130" y="1"/>
                    <a:pt x="136" y="1"/>
                    <a:pt x="141" y="1"/>
                  </a:cubicBezTo>
                  <a:cubicBezTo>
                    <a:pt x="144" y="1"/>
                    <a:pt x="146" y="1"/>
                    <a:pt x="149" y="1"/>
                  </a:cubicBezTo>
                  <a:cubicBezTo>
                    <a:pt x="152" y="2"/>
                    <a:pt x="155" y="2"/>
                    <a:pt x="157" y="2"/>
                  </a:cubicBezTo>
                  <a:cubicBezTo>
                    <a:pt x="163" y="3"/>
                    <a:pt x="168" y="4"/>
                    <a:pt x="174" y="4"/>
                  </a:cubicBezTo>
                  <a:cubicBezTo>
                    <a:pt x="179" y="6"/>
                    <a:pt x="185" y="7"/>
                    <a:pt x="190" y="8"/>
                  </a:cubicBezTo>
                  <a:cubicBezTo>
                    <a:pt x="193" y="9"/>
                    <a:pt x="195" y="9"/>
                    <a:pt x="198" y="10"/>
                  </a:cubicBezTo>
                  <a:cubicBezTo>
                    <a:pt x="201" y="11"/>
                    <a:pt x="203" y="12"/>
                    <a:pt x="206" y="12"/>
                  </a:cubicBezTo>
                  <a:cubicBezTo>
                    <a:pt x="208" y="13"/>
                    <a:pt x="211" y="14"/>
                    <a:pt x="214" y="15"/>
                  </a:cubicBezTo>
                  <a:cubicBezTo>
                    <a:pt x="217" y="16"/>
                    <a:pt x="217" y="16"/>
                    <a:pt x="217" y="16"/>
                  </a:cubicBezTo>
                  <a:cubicBezTo>
                    <a:pt x="221" y="17"/>
                    <a:pt x="221" y="17"/>
                    <a:pt x="221" y="17"/>
                  </a:cubicBezTo>
                  <a:cubicBezTo>
                    <a:pt x="226" y="19"/>
                    <a:pt x="231" y="21"/>
                    <a:pt x="236" y="23"/>
                  </a:cubicBezTo>
                  <a:cubicBezTo>
                    <a:pt x="245" y="28"/>
                    <a:pt x="254" y="32"/>
                    <a:pt x="262" y="37"/>
                  </a:cubicBezTo>
                  <a:cubicBezTo>
                    <a:pt x="270" y="42"/>
                    <a:pt x="278" y="47"/>
                    <a:pt x="284" y="52"/>
                  </a:cubicBezTo>
                  <a:cubicBezTo>
                    <a:pt x="291" y="57"/>
                    <a:pt x="297" y="62"/>
                    <a:pt x="301" y="67"/>
                  </a:cubicBezTo>
                  <a:cubicBezTo>
                    <a:pt x="306" y="71"/>
                    <a:pt x="310" y="76"/>
                    <a:pt x="314" y="79"/>
                  </a:cubicBezTo>
                  <a:cubicBezTo>
                    <a:pt x="317" y="82"/>
                    <a:pt x="319" y="85"/>
                    <a:pt x="321" y="87"/>
                  </a:cubicBezTo>
                  <a:cubicBezTo>
                    <a:pt x="323" y="89"/>
                    <a:pt x="324" y="90"/>
                    <a:pt x="324" y="90"/>
                  </a:cubicBezTo>
                  <a:cubicBezTo>
                    <a:pt x="324" y="90"/>
                    <a:pt x="323" y="89"/>
                    <a:pt x="321" y="88"/>
                  </a:cubicBezTo>
                  <a:cubicBezTo>
                    <a:pt x="319" y="86"/>
                    <a:pt x="317" y="83"/>
                    <a:pt x="313" y="80"/>
                  </a:cubicBezTo>
                  <a:cubicBezTo>
                    <a:pt x="310" y="76"/>
                    <a:pt x="305" y="72"/>
                    <a:pt x="300" y="68"/>
                  </a:cubicBezTo>
                  <a:cubicBezTo>
                    <a:pt x="295" y="64"/>
                    <a:pt x="289" y="59"/>
                    <a:pt x="283" y="54"/>
                  </a:cubicBezTo>
                  <a:cubicBezTo>
                    <a:pt x="276" y="50"/>
                    <a:pt x="269" y="45"/>
                    <a:pt x="260" y="40"/>
                  </a:cubicBezTo>
                  <a:cubicBezTo>
                    <a:pt x="252" y="35"/>
                    <a:pt x="243" y="31"/>
                    <a:pt x="234" y="27"/>
                  </a:cubicBezTo>
                  <a:cubicBezTo>
                    <a:pt x="229" y="25"/>
                    <a:pt x="225" y="23"/>
                    <a:pt x="220" y="21"/>
                  </a:cubicBezTo>
                  <a:cubicBezTo>
                    <a:pt x="216" y="20"/>
                    <a:pt x="216" y="20"/>
                    <a:pt x="216" y="20"/>
                  </a:cubicBezTo>
                  <a:cubicBezTo>
                    <a:pt x="212" y="19"/>
                    <a:pt x="212" y="19"/>
                    <a:pt x="212" y="19"/>
                  </a:cubicBezTo>
                  <a:cubicBezTo>
                    <a:pt x="210" y="18"/>
                    <a:pt x="207" y="17"/>
                    <a:pt x="205" y="16"/>
                  </a:cubicBezTo>
                  <a:cubicBezTo>
                    <a:pt x="202" y="16"/>
                    <a:pt x="199" y="15"/>
                    <a:pt x="197" y="14"/>
                  </a:cubicBezTo>
                  <a:cubicBezTo>
                    <a:pt x="194" y="13"/>
                    <a:pt x="192" y="13"/>
                    <a:pt x="189" y="12"/>
                  </a:cubicBezTo>
                  <a:cubicBezTo>
                    <a:pt x="184" y="11"/>
                    <a:pt x="178" y="10"/>
                    <a:pt x="173" y="9"/>
                  </a:cubicBezTo>
                  <a:cubicBezTo>
                    <a:pt x="168" y="8"/>
                    <a:pt x="162" y="8"/>
                    <a:pt x="157" y="7"/>
                  </a:cubicBezTo>
                  <a:cubicBezTo>
                    <a:pt x="154" y="6"/>
                    <a:pt x="151" y="6"/>
                    <a:pt x="149" y="6"/>
                  </a:cubicBezTo>
                  <a:cubicBezTo>
                    <a:pt x="146" y="6"/>
                    <a:pt x="143" y="5"/>
                    <a:pt x="141" y="5"/>
                  </a:cubicBezTo>
                  <a:cubicBezTo>
                    <a:pt x="135" y="5"/>
                    <a:pt x="130" y="5"/>
                    <a:pt x="125" y="5"/>
                  </a:cubicBezTo>
                  <a:cubicBezTo>
                    <a:pt x="120" y="4"/>
                    <a:pt x="114" y="5"/>
                    <a:pt x="109" y="5"/>
                  </a:cubicBezTo>
                  <a:cubicBezTo>
                    <a:pt x="104" y="5"/>
                    <a:pt x="99" y="5"/>
                    <a:pt x="94" y="5"/>
                  </a:cubicBezTo>
                  <a:cubicBezTo>
                    <a:pt x="89" y="6"/>
                    <a:pt x="85" y="6"/>
                    <a:pt x="80" y="7"/>
                  </a:cubicBezTo>
                  <a:cubicBezTo>
                    <a:pt x="75" y="7"/>
                    <a:pt x="71" y="8"/>
                    <a:pt x="66" y="8"/>
                  </a:cubicBezTo>
                  <a:cubicBezTo>
                    <a:pt x="62" y="9"/>
                    <a:pt x="58" y="10"/>
                    <a:pt x="54" y="10"/>
                  </a:cubicBezTo>
                  <a:cubicBezTo>
                    <a:pt x="46" y="12"/>
                    <a:pt x="38" y="13"/>
                    <a:pt x="32" y="14"/>
                  </a:cubicBezTo>
                  <a:cubicBezTo>
                    <a:pt x="25" y="16"/>
                    <a:pt x="20" y="17"/>
                    <a:pt x="15" y="18"/>
                  </a:cubicBezTo>
                  <a:cubicBezTo>
                    <a:pt x="6" y="21"/>
                    <a:pt x="0" y="22"/>
                    <a:pt x="0" y="22"/>
                  </a:cubicBezTo>
                  <a:close/>
                </a:path>
              </a:pathLst>
            </a:custGeom>
            <a:solidFill>
              <a:schemeClr val="bg2">
                <a:alpha val="14000"/>
              </a:schemeClr>
            </a:solidFill>
            <a:ln>
              <a:noFill/>
            </a:ln>
          </p:spPr>
          <p:txBody>
            <a:bodyPr/>
            <a:lstStyle/>
            <a:p>
              <a:pPr eaLnBrk="1" fontAlgn="auto" hangingPunct="1">
                <a:spcBef>
                  <a:spcPts val="0"/>
                </a:spcBef>
                <a:spcAft>
                  <a:spcPts val="0"/>
                </a:spcAft>
                <a:defRPr/>
              </a:pPr>
              <a:endParaRPr lang="ru-UA">
                <a:latin typeface="+mn-lt"/>
              </a:endParaRPr>
            </a:p>
          </p:txBody>
        </p:sp>
        <p:pic>
          <p:nvPicPr>
            <p:cNvPr id="33" name="Picture 32">
              <a:extLst>
                <a:ext uri="{FF2B5EF4-FFF2-40B4-BE49-F238E27FC236}">
                  <a16:creationId xmlns:a16="http://schemas.microsoft.com/office/drawing/2014/main" id="{CFFCF064-BB09-F337-96BA-4B6C48F6C390}"/>
                </a:ext>
              </a:extLst>
            </p:cNvPr>
            <p:cNvPicPr>
              <a:picLocks noChangeAspect="1"/>
            </p:cNvPicPr>
            <p:nvPr/>
          </p:nvPicPr>
          <p:blipFill>
            <a:blip r:embed="rId2"/>
            <a:stretch>
              <a:fillRect/>
            </a:stretch>
          </p:blipFill>
          <p:spPr>
            <a:xfrm>
              <a:off x="8178974" y="2984502"/>
              <a:ext cx="739062" cy="762793"/>
            </a:xfrm>
            <a:prstGeom prst="rect">
              <a:avLst/>
            </a:prstGeom>
          </p:spPr>
        </p:pic>
        <p:sp>
          <p:nvSpPr>
            <p:cNvPr id="34" name="Oval 33">
              <a:extLst>
                <a:ext uri="{FF2B5EF4-FFF2-40B4-BE49-F238E27FC236}">
                  <a16:creationId xmlns:a16="http://schemas.microsoft.com/office/drawing/2014/main" id="{EA31F552-57E0-EB3B-0CEB-E02ACD233924}"/>
                </a:ext>
              </a:extLst>
            </p:cNvPr>
            <p:cNvSpPr/>
            <p:nvPr/>
          </p:nvSpPr>
          <p:spPr>
            <a:xfrm rot="1967007">
              <a:off x="9189907" y="3031857"/>
              <a:ext cx="684529" cy="137726"/>
            </a:xfrm>
            <a:prstGeom prst="ellipse">
              <a:avLst/>
            </a:prstGeom>
            <a:gradFill flip="none" rotWithShape="1">
              <a:gsLst>
                <a:gs pos="0">
                  <a:srgbClr val="FFFFFF"/>
                </a:gs>
                <a:gs pos="100000">
                  <a:srgbClr val="FFFF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UA"/>
            </a:p>
          </p:txBody>
        </p:sp>
        <p:sp>
          <p:nvSpPr>
            <p:cNvPr id="35" name="Oval 34">
              <a:extLst>
                <a:ext uri="{FF2B5EF4-FFF2-40B4-BE49-F238E27FC236}">
                  <a16:creationId xmlns:a16="http://schemas.microsoft.com/office/drawing/2014/main" id="{E32897EC-F501-6227-06EE-D24BC93D9716}"/>
                </a:ext>
              </a:extLst>
            </p:cNvPr>
            <p:cNvSpPr/>
            <p:nvPr/>
          </p:nvSpPr>
          <p:spPr>
            <a:xfrm>
              <a:off x="6761085" y="3317187"/>
              <a:ext cx="976217" cy="91476"/>
            </a:xfrm>
            <a:prstGeom prst="ellipse">
              <a:avLst/>
            </a:prstGeom>
            <a:gradFill flip="none" rotWithShape="1">
              <a:gsLst>
                <a:gs pos="0">
                  <a:schemeClr val="bg2">
                    <a:alpha val="31000"/>
                  </a:schemeClr>
                </a:gs>
                <a:gs pos="100000">
                  <a:schemeClr val="bg2">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UA"/>
            </a:p>
          </p:txBody>
        </p:sp>
      </p:grpSp>
      <p:sp>
        <p:nvSpPr>
          <p:cNvPr id="59" name="Oval 10">
            <a:extLst>
              <a:ext uri="{FF2B5EF4-FFF2-40B4-BE49-F238E27FC236}">
                <a16:creationId xmlns:a16="http://schemas.microsoft.com/office/drawing/2014/main" id="{C208EE0F-0AC9-1D65-03E2-058CE848E301}"/>
              </a:ext>
            </a:extLst>
          </p:cNvPr>
          <p:cNvSpPr>
            <a:spLocks noChangeArrowheads="1"/>
          </p:cNvSpPr>
          <p:nvPr/>
        </p:nvSpPr>
        <p:spPr bwMode="auto">
          <a:xfrm>
            <a:off x="1286200" y="3022650"/>
            <a:ext cx="891625" cy="891625"/>
          </a:xfrm>
          <a:prstGeom prst="ellipse">
            <a:avLst/>
          </a:prstGeom>
          <a:solidFill>
            <a:schemeClr val="accent2"/>
          </a:solidFill>
          <a:ln>
            <a:noFill/>
          </a:ln>
          <a:effectLst>
            <a:outerShdw blurRad="215900" dist="165100" dir="2700000" algn="tl" rotWithShape="0">
              <a:prstClr val="black">
                <a:alpha val="50000"/>
              </a:prstClr>
            </a:outerShdw>
          </a:effectLst>
        </p:spPr>
        <p:txBody>
          <a:bodyPr/>
          <a:lstStyle/>
          <a:p>
            <a:pPr eaLnBrk="1" fontAlgn="auto" hangingPunct="1">
              <a:spcBef>
                <a:spcPts val="0"/>
              </a:spcBef>
              <a:spcAft>
                <a:spcPts val="0"/>
              </a:spcAft>
              <a:defRPr/>
            </a:pPr>
            <a:endParaRPr lang="ru-UA">
              <a:latin typeface="+mn-lt"/>
            </a:endParaRPr>
          </a:p>
        </p:txBody>
      </p:sp>
      <p:sp>
        <p:nvSpPr>
          <p:cNvPr id="60" name="Oval 10">
            <a:extLst>
              <a:ext uri="{FF2B5EF4-FFF2-40B4-BE49-F238E27FC236}">
                <a16:creationId xmlns:a16="http://schemas.microsoft.com/office/drawing/2014/main" id="{16ADC162-77FE-E1D9-191F-CFF6FE601F9A}"/>
              </a:ext>
            </a:extLst>
          </p:cNvPr>
          <p:cNvSpPr>
            <a:spLocks noChangeArrowheads="1"/>
          </p:cNvSpPr>
          <p:nvPr/>
        </p:nvSpPr>
        <p:spPr bwMode="auto">
          <a:xfrm>
            <a:off x="2816500" y="3022650"/>
            <a:ext cx="891625" cy="891625"/>
          </a:xfrm>
          <a:prstGeom prst="ellipse">
            <a:avLst/>
          </a:prstGeom>
          <a:solidFill>
            <a:schemeClr val="accent4"/>
          </a:solidFill>
          <a:ln>
            <a:noFill/>
          </a:ln>
          <a:effectLst>
            <a:outerShdw blurRad="215900" dist="165100" dir="2700000" algn="tl" rotWithShape="0">
              <a:prstClr val="black">
                <a:alpha val="50000"/>
              </a:prstClr>
            </a:outerShdw>
          </a:effectLst>
        </p:spPr>
        <p:txBody>
          <a:bodyPr/>
          <a:lstStyle/>
          <a:p>
            <a:pPr eaLnBrk="1" fontAlgn="auto" hangingPunct="1">
              <a:spcBef>
                <a:spcPts val="0"/>
              </a:spcBef>
              <a:spcAft>
                <a:spcPts val="0"/>
              </a:spcAft>
              <a:defRPr/>
            </a:pPr>
            <a:endParaRPr lang="ru-UA">
              <a:latin typeface="+mn-lt"/>
            </a:endParaRPr>
          </a:p>
        </p:txBody>
      </p:sp>
      <p:sp>
        <p:nvSpPr>
          <p:cNvPr id="61" name="Oval 10">
            <a:extLst>
              <a:ext uri="{FF2B5EF4-FFF2-40B4-BE49-F238E27FC236}">
                <a16:creationId xmlns:a16="http://schemas.microsoft.com/office/drawing/2014/main" id="{0C7FB682-F623-CD23-3462-15D9CEA18378}"/>
              </a:ext>
            </a:extLst>
          </p:cNvPr>
          <p:cNvSpPr>
            <a:spLocks noChangeArrowheads="1"/>
          </p:cNvSpPr>
          <p:nvPr/>
        </p:nvSpPr>
        <p:spPr bwMode="auto">
          <a:xfrm>
            <a:off x="4354513" y="3022650"/>
            <a:ext cx="891625" cy="891625"/>
          </a:xfrm>
          <a:prstGeom prst="ellipse">
            <a:avLst/>
          </a:prstGeom>
          <a:solidFill>
            <a:schemeClr val="accent1"/>
          </a:solidFill>
          <a:ln>
            <a:noFill/>
          </a:ln>
          <a:effectLst>
            <a:outerShdw blurRad="215900" dist="165100" dir="2700000" algn="tl" rotWithShape="0">
              <a:prstClr val="black">
                <a:alpha val="50000"/>
              </a:prstClr>
            </a:outerShdw>
          </a:effectLst>
        </p:spPr>
        <p:txBody>
          <a:bodyPr/>
          <a:lstStyle/>
          <a:p>
            <a:pPr eaLnBrk="1" fontAlgn="auto" hangingPunct="1">
              <a:spcBef>
                <a:spcPts val="0"/>
              </a:spcBef>
              <a:spcAft>
                <a:spcPts val="0"/>
              </a:spcAft>
              <a:defRPr/>
            </a:pPr>
            <a:endParaRPr lang="ru-UA">
              <a:latin typeface="+mn-lt"/>
            </a:endParaRPr>
          </a:p>
        </p:txBody>
      </p:sp>
      <p:sp>
        <p:nvSpPr>
          <p:cNvPr id="62" name="Oval 10">
            <a:extLst>
              <a:ext uri="{FF2B5EF4-FFF2-40B4-BE49-F238E27FC236}">
                <a16:creationId xmlns:a16="http://schemas.microsoft.com/office/drawing/2014/main" id="{A7BCE220-EEAA-E09A-80C9-2DE4F5EE99BF}"/>
              </a:ext>
            </a:extLst>
          </p:cNvPr>
          <p:cNvSpPr>
            <a:spLocks noChangeArrowheads="1"/>
          </p:cNvSpPr>
          <p:nvPr/>
        </p:nvSpPr>
        <p:spPr bwMode="auto">
          <a:xfrm>
            <a:off x="5874027" y="3022650"/>
            <a:ext cx="891625" cy="891625"/>
          </a:xfrm>
          <a:prstGeom prst="ellipse">
            <a:avLst/>
          </a:prstGeom>
          <a:solidFill>
            <a:schemeClr val="accent6"/>
          </a:solidFill>
          <a:ln>
            <a:noFill/>
          </a:ln>
          <a:effectLst>
            <a:outerShdw blurRad="215900" dist="165100" dir="2700000" algn="tl" rotWithShape="0">
              <a:prstClr val="black">
                <a:alpha val="50000"/>
              </a:prstClr>
            </a:outerShdw>
          </a:effectLst>
        </p:spPr>
        <p:txBody>
          <a:bodyPr/>
          <a:lstStyle/>
          <a:p>
            <a:pPr eaLnBrk="1" fontAlgn="auto" hangingPunct="1">
              <a:spcBef>
                <a:spcPts val="0"/>
              </a:spcBef>
              <a:spcAft>
                <a:spcPts val="0"/>
              </a:spcAft>
              <a:defRPr/>
            </a:pPr>
            <a:endParaRPr lang="ru-UA">
              <a:latin typeface="+mn-lt"/>
            </a:endParaRPr>
          </a:p>
        </p:txBody>
      </p:sp>
      <p:sp>
        <p:nvSpPr>
          <p:cNvPr id="63" name="Oval 10">
            <a:extLst>
              <a:ext uri="{FF2B5EF4-FFF2-40B4-BE49-F238E27FC236}">
                <a16:creationId xmlns:a16="http://schemas.microsoft.com/office/drawing/2014/main" id="{4AAE114D-0843-20BD-C87E-CEC56701AB44}"/>
              </a:ext>
            </a:extLst>
          </p:cNvPr>
          <p:cNvSpPr>
            <a:spLocks noChangeArrowheads="1"/>
          </p:cNvSpPr>
          <p:nvPr/>
        </p:nvSpPr>
        <p:spPr bwMode="auto">
          <a:xfrm>
            <a:off x="7397262" y="3022650"/>
            <a:ext cx="891625" cy="891625"/>
          </a:xfrm>
          <a:prstGeom prst="ellipse">
            <a:avLst/>
          </a:prstGeom>
          <a:solidFill>
            <a:schemeClr val="accent3"/>
          </a:solidFill>
          <a:ln>
            <a:noFill/>
          </a:ln>
          <a:effectLst>
            <a:outerShdw blurRad="215900" dist="165100" dir="2700000" algn="tl" rotWithShape="0">
              <a:prstClr val="black">
                <a:alpha val="50000"/>
              </a:prstClr>
            </a:outerShdw>
          </a:effectLst>
        </p:spPr>
        <p:txBody>
          <a:bodyPr/>
          <a:lstStyle/>
          <a:p>
            <a:pPr eaLnBrk="1" fontAlgn="auto" hangingPunct="1">
              <a:spcBef>
                <a:spcPts val="0"/>
              </a:spcBef>
              <a:spcAft>
                <a:spcPts val="0"/>
              </a:spcAft>
              <a:defRPr/>
            </a:pPr>
            <a:endParaRPr lang="ru-UA">
              <a:latin typeface="+mn-lt"/>
            </a:endParaRPr>
          </a:p>
        </p:txBody>
      </p:sp>
      <p:sp>
        <p:nvSpPr>
          <p:cNvPr id="54" name="Rectangle 30">
            <a:extLst>
              <a:ext uri="{FF2B5EF4-FFF2-40B4-BE49-F238E27FC236}">
                <a16:creationId xmlns:a16="http://schemas.microsoft.com/office/drawing/2014/main" id="{0DEDD1E1-A926-8C14-0683-8CDFBF27056D}"/>
              </a:ext>
            </a:extLst>
          </p:cNvPr>
          <p:cNvSpPr>
            <a:spLocks noChangeArrowheads="1"/>
          </p:cNvSpPr>
          <p:nvPr/>
        </p:nvSpPr>
        <p:spPr bwMode="auto">
          <a:xfrm>
            <a:off x="1360074" y="3157674"/>
            <a:ext cx="981429" cy="646331"/>
          </a:xfrm>
          <a:prstGeom prst="rect">
            <a:avLst/>
          </a:prstGeom>
          <a:noFill/>
          <a:ln>
            <a:noFill/>
          </a:ln>
        </p:spPr>
        <p:txBody>
          <a:bodyPr wrap="squar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en-IN" sz="1400" b="1" dirty="0">
                <a:solidFill>
                  <a:srgbClr val="1B232E"/>
                </a:solidFill>
              </a:rPr>
              <a:t>Realistic</a:t>
            </a:r>
          </a:p>
          <a:p>
            <a:pPr>
              <a:defRPr/>
            </a:pPr>
            <a:r>
              <a:rPr lang="en-IN" altLang="ru-UA" sz="1400" b="1" dirty="0">
                <a:solidFill>
                  <a:srgbClr val="1B232E"/>
                </a:solidFill>
              </a:rPr>
              <a:t>Reading</a:t>
            </a:r>
          </a:p>
          <a:p>
            <a:pPr>
              <a:defRPr/>
            </a:pPr>
            <a:r>
              <a:rPr lang="en-IN" altLang="ru-UA" sz="1400" b="1" dirty="0">
                <a:solidFill>
                  <a:srgbClr val="1B232E"/>
                </a:solidFill>
              </a:rPr>
              <a:t> Feel</a:t>
            </a:r>
            <a:endParaRPr lang="ru-UA" altLang="ru-UA" sz="1400" dirty="0">
              <a:solidFill>
                <a:srgbClr val="1B232E"/>
              </a:solidFill>
            </a:endParaRPr>
          </a:p>
        </p:txBody>
      </p:sp>
      <p:sp>
        <p:nvSpPr>
          <p:cNvPr id="55" name="Rectangle 31">
            <a:extLst>
              <a:ext uri="{FF2B5EF4-FFF2-40B4-BE49-F238E27FC236}">
                <a16:creationId xmlns:a16="http://schemas.microsoft.com/office/drawing/2014/main" id="{151E7E50-B779-0846-E173-BE58FBF6D77D}"/>
              </a:ext>
            </a:extLst>
          </p:cNvPr>
          <p:cNvSpPr>
            <a:spLocks noChangeArrowheads="1"/>
          </p:cNvSpPr>
          <p:nvPr/>
        </p:nvSpPr>
        <p:spPr bwMode="auto">
          <a:xfrm>
            <a:off x="2918793" y="3140257"/>
            <a:ext cx="787999" cy="646331"/>
          </a:xfrm>
          <a:prstGeom prst="rect">
            <a:avLst/>
          </a:prstGeom>
          <a:noFill/>
          <a:ln>
            <a:noFill/>
          </a:ln>
        </p:spPr>
        <p:txBody>
          <a:bodyPr wrap="squar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400" b="1" dirty="0">
                <a:solidFill>
                  <a:srgbClr val="1B232E"/>
                </a:solidFill>
                <a:cs typeface="Arial" panose="020B0604020202020204" pitchFamily="34" charset="0"/>
              </a:rPr>
              <a:t>On-Page</a:t>
            </a:r>
          </a:p>
          <a:p>
            <a:r>
              <a:rPr lang="en-US" sz="1400" b="1" dirty="0">
                <a:solidFill>
                  <a:srgbClr val="1B232E"/>
                </a:solidFill>
                <a:cs typeface="Arial" panose="020B0604020202020204" pitchFamily="34" charset="0"/>
              </a:rPr>
              <a:t>Admin Control</a:t>
            </a:r>
            <a:endParaRPr lang="en-IN" sz="1400" b="1" dirty="0">
              <a:cs typeface="Arial" panose="020B0604020202020204" pitchFamily="34" charset="0"/>
            </a:endParaRPr>
          </a:p>
        </p:txBody>
      </p:sp>
      <p:sp>
        <p:nvSpPr>
          <p:cNvPr id="56" name="Rectangle 32">
            <a:extLst>
              <a:ext uri="{FF2B5EF4-FFF2-40B4-BE49-F238E27FC236}">
                <a16:creationId xmlns:a16="http://schemas.microsoft.com/office/drawing/2014/main" id="{E683F69A-A990-07CE-6C83-BB8D450DB4E5}"/>
              </a:ext>
            </a:extLst>
          </p:cNvPr>
          <p:cNvSpPr>
            <a:spLocks noChangeArrowheads="1"/>
          </p:cNvSpPr>
          <p:nvPr/>
        </p:nvSpPr>
        <p:spPr bwMode="auto">
          <a:xfrm>
            <a:off x="4481192" y="3223049"/>
            <a:ext cx="693383" cy="646331"/>
          </a:xfrm>
          <a:prstGeom prst="rect">
            <a:avLst/>
          </a:prstGeom>
          <a:noFill/>
          <a:ln>
            <a:noFill/>
          </a:ln>
        </p:spPr>
        <p:txBody>
          <a:bodyPr wrap="squar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ru-UA" sz="1400" b="1" dirty="0">
                <a:solidFill>
                  <a:srgbClr val="1B232E"/>
                </a:solidFill>
                <a:cs typeface="Arial" panose="020B0604020202020204" pitchFamily="34" charset="0"/>
              </a:rPr>
              <a:t>Member-Ships</a:t>
            </a:r>
          </a:p>
          <a:p>
            <a:endParaRPr lang="en-IN" sz="1400" dirty="0">
              <a:cs typeface="Arial" panose="020B0604020202020204" pitchFamily="34" charset="0"/>
            </a:endParaRPr>
          </a:p>
        </p:txBody>
      </p:sp>
      <p:sp>
        <p:nvSpPr>
          <p:cNvPr id="57" name="Rectangle 33">
            <a:extLst>
              <a:ext uri="{FF2B5EF4-FFF2-40B4-BE49-F238E27FC236}">
                <a16:creationId xmlns:a16="http://schemas.microsoft.com/office/drawing/2014/main" id="{B9F334FD-9E45-B03E-4979-81D24E811B00}"/>
              </a:ext>
            </a:extLst>
          </p:cNvPr>
          <p:cNvSpPr>
            <a:spLocks noChangeArrowheads="1"/>
          </p:cNvSpPr>
          <p:nvPr/>
        </p:nvSpPr>
        <p:spPr bwMode="auto">
          <a:xfrm>
            <a:off x="5984073" y="3134373"/>
            <a:ext cx="915229" cy="646331"/>
          </a:xfrm>
          <a:prstGeom prst="rect">
            <a:avLst/>
          </a:prstGeom>
          <a:noFill/>
          <a:ln>
            <a:noFill/>
          </a:ln>
        </p:spPr>
        <p:txBody>
          <a:bodyPr wrap="squar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400" b="1" dirty="0">
                <a:solidFill>
                  <a:srgbClr val="1B232E"/>
                </a:solidFill>
                <a:cs typeface="Arial" panose="020B0604020202020204" pitchFamily="34" charset="0"/>
              </a:rPr>
              <a:t>Ratings</a:t>
            </a:r>
            <a:br>
              <a:rPr lang="en-US" sz="1400" b="1" dirty="0">
                <a:solidFill>
                  <a:srgbClr val="1B232E"/>
                </a:solidFill>
                <a:cs typeface="Arial" panose="020B0604020202020204" pitchFamily="34" charset="0"/>
              </a:rPr>
            </a:br>
            <a:r>
              <a:rPr lang="en-US" sz="1400" b="1" dirty="0">
                <a:solidFill>
                  <a:srgbClr val="1B232E"/>
                </a:solidFill>
                <a:cs typeface="Arial" panose="020B0604020202020204" pitchFamily="34" charset="0"/>
              </a:rPr>
              <a:t>    &amp;</a:t>
            </a:r>
            <a:br>
              <a:rPr lang="en-US" sz="1400" b="1" dirty="0">
                <a:solidFill>
                  <a:srgbClr val="1B232E"/>
                </a:solidFill>
                <a:cs typeface="Arial" panose="020B0604020202020204" pitchFamily="34" charset="0"/>
              </a:rPr>
            </a:br>
            <a:r>
              <a:rPr lang="en-US" sz="1400" b="1" dirty="0">
                <a:solidFill>
                  <a:srgbClr val="1B232E"/>
                </a:solidFill>
                <a:cs typeface="Arial" panose="020B0604020202020204" pitchFamily="34" charset="0"/>
              </a:rPr>
              <a:t>Reviews</a:t>
            </a:r>
            <a:endParaRPr lang="en-IN" sz="1400" dirty="0">
              <a:cs typeface="Arial" panose="020B0604020202020204" pitchFamily="34" charset="0"/>
            </a:endParaRPr>
          </a:p>
        </p:txBody>
      </p:sp>
      <p:sp>
        <p:nvSpPr>
          <p:cNvPr id="58" name="Rectangle 34">
            <a:extLst>
              <a:ext uri="{FF2B5EF4-FFF2-40B4-BE49-F238E27FC236}">
                <a16:creationId xmlns:a16="http://schemas.microsoft.com/office/drawing/2014/main" id="{3A129332-A61F-D40A-3B38-FB1F39916FF4}"/>
              </a:ext>
            </a:extLst>
          </p:cNvPr>
          <p:cNvSpPr>
            <a:spLocks noChangeArrowheads="1"/>
          </p:cNvSpPr>
          <p:nvPr/>
        </p:nvSpPr>
        <p:spPr bwMode="auto">
          <a:xfrm>
            <a:off x="7556704" y="3157232"/>
            <a:ext cx="745844" cy="646331"/>
          </a:xfrm>
          <a:prstGeom prst="rect">
            <a:avLst/>
          </a:prstGeom>
          <a:noFill/>
          <a:ln>
            <a:noFill/>
          </a:ln>
        </p:spPr>
        <p:txBody>
          <a:bodyPr wrap="square" lIns="0" tIns="0" rIns="0" bIns="0">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ru-UA" sz="1400" b="1" dirty="0">
                <a:solidFill>
                  <a:srgbClr val="1B232E"/>
                </a:solidFill>
                <a:latin typeface="Open Sans" panose="020B0606030504020204" pitchFamily="34" charset="0"/>
              </a:rPr>
              <a:t>U.I. &amp;</a:t>
            </a:r>
            <a:br>
              <a:rPr lang="en-US" altLang="ru-UA" sz="1400" b="1" dirty="0">
                <a:solidFill>
                  <a:srgbClr val="1B232E"/>
                </a:solidFill>
                <a:latin typeface="Open Sans" panose="020B0606030504020204" pitchFamily="34" charset="0"/>
              </a:rPr>
            </a:br>
            <a:r>
              <a:rPr lang="en-US" altLang="ru-UA" sz="1400" b="1" dirty="0">
                <a:solidFill>
                  <a:srgbClr val="1B232E"/>
                </a:solidFill>
                <a:latin typeface="Open Sans" panose="020B0606030504020204" pitchFamily="34" charset="0"/>
              </a:rPr>
              <a:t>Validations</a:t>
            </a:r>
            <a:endParaRPr lang="en-IN" sz="1400" dirty="0"/>
          </a:p>
        </p:txBody>
      </p:sp>
      <p:sp>
        <p:nvSpPr>
          <p:cNvPr id="66" name="TextBox 65">
            <a:extLst>
              <a:ext uri="{FF2B5EF4-FFF2-40B4-BE49-F238E27FC236}">
                <a16:creationId xmlns:a16="http://schemas.microsoft.com/office/drawing/2014/main" id="{137E8800-4B3D-782E-D1B8-2299077E550D}"/>
              </a:ext>
            </a:extLst>
          </p:cNvPr>
          <p:cNvSpPr txBox="1">
            <a:spLocks noChangeArrowheads="1"/>
          </p:cNvSpPr>
          <p:nvPr/>
        </p:nvSpPr>
        <p:spPr bwMode="auto">
          <a:xfrm>
            <a:off x="878304" y="5286375"/>
            <a:ext cx="1991605" cy="149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sz="1300" dirty="0" err="1"/>
              <a:t>ComicAddicts</a:t>
            </a:r>
            <a:r>
              <a:rPr lang="en-US" sz="1300" dirty="0"/>
              <a:t> takes reading comics to the next level by providing a realistic and interactive page-turning experience, replicating the sensation of reading a physical book. </a:t>
            </a:r>
            <a:endParaRPr lang="en-CO" altLang="en-CO" sz="1300" dirty="0">
              <a:latin typeface="Open Sans" panose="020B0606030504020204" pitchFamily="34" charset="0"/>
              <a:cs typeface="Open Sans" panose="020B0606030504020204" pitchFamily="34" charset="0"/>
            </a:endParaRPr>
          </a:p>
        </p:txBody>
      </p:sp>
      <p:sp>
        <p:nvSpPr>
          <p:cNvPr id="67" name="TextBox 66">
            <a:extLst>
              <a:ext uri="{FF2B5EF4-FFF2-40B4-BE49-F238E27FC236}">
                <a16:creationId xmlns:a16="http://schemas.microsoft.com/office/drawing/2014/main" id="{D9265725-1017-AF79-5C19-A9B0E2AF0824}"/>
              </a:ext>
            </a:extLst>
          </p:cNvPr>
          <p:cNvSpPr txBox="1">
            <a:spLocks noChangeArrowheads="1"/>
          </p:cNvSpPr>
          <p:nvPr/>
        </p:nvSpPr>
        <p:spPr bwMode="auto">
          <a:xfrm>
            <a:off x="3706792" y="5343336"/>
            <a:ext cx="2319666"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CO" sz="1300" dirty="0">
                <a:cs typeface="Calibri" panose="020F0502020204030204" pitchFamily="34" charset="0"/>
              </a:rPr>
              <a:t>The introduction of membership functionalities</a:t>
            </a:r>
          </a:p>
          <a:p>
            <a:pPr algn="ctr"/>
            <a:r>
              <a:rPr lang="en-US" altLang="en-CO" sz="1300" dirty="0">
                <a:cs typeface="Calibri" panose="020F0502020204030204" pitchFamily="34" charset="0"/>
              </a:rPr>
              <a:t>Makes certain features exclusive and privileged making certain users special. </a:t>
            </a:r>
            <a:endParaRPr lang="en-CO" altLang="en-CO" sz="1300" dirty="0">
              <a:cs typeface="Calibri" panose="020F0502020204030204" pitchFamily="34" charset="0"/>
            </a:endParaRPr>
          </a:p>
        </p:txBody>
      </p:sp>
      <p:sp>
        <p:nvSpPr>
          <p:cNvPr id="68" name="TextBox 67">
            <a:extLst>
              <a:ext uri="{FF2B5EF4-FFF2-40B4-BE49-F238E27FC236}">
                <a16:creationId xmlns:a16="http://schemas.microsoft.com/office/drawing/2014/main" id="{0A0B9C44-F072-086E-9573-F758D05E89BF}"/>
              </a:ext>
            </a:extLst>
          </p:cNvPr>
          <p:cNvSpPr txBox="1">
            <a:spLocks noChangeArrowheads="1"/>
          </p:cNvSpPr>
          <p:nvPr/>
        </p:nvSpPr>
        <p:spPr bwMode="auto">
          <a:xfrm>
            <a:off x="6763122" y="5286375"/>
            <a:ext cx="2414814"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sz="1300" dirty="0"/>
              <a:t>It provides an attractive user interface as well implements various validations resulting in smooth user experience.</a:t>
            </a:r>
            <a:endParaRPr lang="en-CO" altLang="en-CO" sz="1300" dirty="0">
              <a:latin typeface="Open Sans" panose="020B0606030504020204" pitchFamily="34" charset="0"/>
              <a:cs typeface="Open Sans" panose="020B0606030504020204" pitchFamily="34" charset="0"/>
            </a:endParaRPr>
          </a:p>
        </p:txBody>
      </p:sp>
      <p:sp>
        <p:nvSpPr>
          <p:cNvPr id="69" name="TextBox 68">
            <a:extLst>
              <a:ext uri="{FF2B5EF4-FFF2-40B4-BE49-F238E27FC236}">
                <a16:creationId xmlns:a16="http://schemas.microsoft.com/office/drawing/2014/main" id="{0E5D4AF2-5239-280C-CE5C-2C41C5CE4BE4}"/>
              </a:ext>
            </a:extLst>
          </p:cNvPr>
          <p:cNvSpPr txBox="1">
            <a:spLocks noChangeArrowheads="1"/>
          </p:cNvSpPr>
          <p:nvPr/>
        </p:nvSpPr>
        <p:spPr bwMode="auto">
          <a:xfrm>
            <a:off x="2199805" y="1237611"/>
            <a:ext cx="248602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sz="1300" dirty="0"/>
              <a:t>The absence of a separate admin panel distinguishes </a:t>
            </a:r>
            <a:r>
              <a:rPr lang="en-US" sz="1300" dirty="0" err="1"/>
              <a:t>ComicAddicts</a:t>
            </a:r>
            <a:r>
              <a:rPr lang="en-US" sz="1300" dirty="0"/>
              <a:t>. Admins can make real-time changes directly on each page, allowing them to preview modifications instantly. </a:t>
            </a:r>
            <a:endParaRPr lang="en-CO" altLang="en-CO" sz="1300" dirty="0">
              <a:latin typeface="Open Sans" panose="020B0606030504020204" pitchFamily="34" charset="0"/>
              <a:cs typeface="Open Sans" panose="020B0606030504020204" pitchFamily="34" charset="0"/>
            </a:endParaRPr>
          </a:p>
        </p:txBody>
      </p:sp>
      <p:sp>
        <p:nvSpPr>
          <p:cNvPr id="70" name="TextBox 69">
            <a:extLst>
              <a:ext uri="{FF2B5EF4-FFF2-40B4-BE49-F238E27FC236}">
                <a16:creationId xmlns:a16="http://schemas.microsoft.com/office/drawing/2014/main" id="{AE27D05A-32C8-31F3-44EF-0FA202BB7A65}"/>
              </a:ext>
            </a:extLst>
          </p:cNvPr>
          <p:cNvSpPr txBox="1">
            <a:spLocks noChangeArrowheads="1"/>
          </p:cNvSpPr>
          <p:nvPr/>
        </p:nvSpPr>
        <p:spPr bwMode="auto">
          <a:xfrm>
            <a:off x="5474194" y="1287318"/>
            <a:ext cx="2416172" cy="149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sz="1300" dirty="0" err="1"/>
              <a:t>ComicAddicts</a:t>
            </a:r>
            <a:r>
              <a:rPr lang="en-US" sz="1300" dirty="0"/>
              <a:t> encourages community engagement through user reviews and star ratings for each comic. The platform calculates the average stars from all users, providing an overall rating.</a:t>
            </a:r>
            <a:endParaRPr lang="en-CO" altLang="en-CO" sz="1300" dirty="0">
              <a:latin typeface="Open Sans" panose="020B0606030504020204" pitchFamily="34" charset="0"/>
              <a:cs typeface="Open Sans" panose="020B0606030504020204" pitchFamily="34" charset="0"/>
            </a:endParaRPr>
          </a:p>
        </p:txBody>
      </p:sp>
      <p:sp>
        <p:nvSpPr>
          <p:cNvPr id="72" name="Freeform 5">
            <a:extLst>
              <a:ext uri="{FF2B5EF4-FFF2-40B4-BE49-F238E27FC236}">
                <a16:creationId xmlns:a16="http://schemas.microsoft.com/office/drawing/2014/main" id="{9CA78B84-E3DC-815C-E3FE-7F29ABC640F3}"/>
              </a:ext>
            </a:extLst>
          </p:cNvPr>
          <p:cNvSpPr>
            <a:spLocks noEditPoints="1"/>
          </p:cNvSpPr>
          <p:nvPr/>
        </p:nvSpPr>
        <p:spPr bwMode="auto">
          <a:xfrm>
            <a:off x="3115148" y="772188"/>
            <a:ext cx="395287" cy="449262"/>
          </a:xfrm>
          <a:custGeom>
            <a:avLst/>
            <a:gdLst>
              <a:gd name="T0" fmla="*/ 127998 w 105"/>
              <a:gd name="T1" fmla="*/ 351105 h 119"/>
              <a:gd name="T2" fmla="*/ 94116 w 105"/>
              <a:gd name="T3" fmla="*/ 268048 h 119"/>
              <a:gd name="T4" fmla="*/ 75293 w 105"/>
              <a:gd name="T5" fmla="*/ 200092 h 119"/>
              <a:gd name="T6" fmla="*/ 195762 w 105"/>
              <a:gd name="T7" fmla="*/ 75506 h 119"/>
              <a:gd name="T8" fmla="*/ 319995 w 105"/>
              <a:gd name="T9" fmla="*/ 200092 h 119"/>
              <a:gd name="T10" fmla="*/ 301172 w 105"/>
              <a:gd name="T11" fmla="*/ 268048 h 119"/>
              <a:gd name="T12" fmla="*/ 267290 w 105"/>
              <a:gd name="T13" fmla="*/ 336003 h 119"/>
              <a:gd name="T14" fmla="*/ 195762 w 105"/>
              <a:gd name="T15" fmla="*/ 124586 h 119"/>
              <a:gd name="T16" fmla="*/ 124233 w 105"/>
              <a:gd name="T17" fmla="*/ 200092 h 119"/>
              <a:gd name="T18" fmla="*/ 195762 w 105"/>
              <a:gd name="T19" fmla="*/ 271823 h 119"/>
              <a:gd name="T20" fmla="*/ 271055 w 105"/>
              <a:gd name="T21" fmla="*/ 200092 h 119"/>
              <a:gd name="T22" fmla="*/ 195762 w 105"/>
              <a:gd name="T23" fmla="*/ 124586 h 119"/>
              <a:gd name="T24" fmla="*/ 169409 w 105"/>
              <a:gd name="T25" fmla="*/ 211418 h 119"/>
              <a:gd name="T26" fmla="*/ 188232 w 105"/>
              <a:gd name="T27" fmla="*/ 237845 h 119"/>
              <a:gd name="T28" fmla="*/ 225879 w 105"/>
              <a:gd name="T29" fmla="*/ 177440 h 119"/>
              <a:gd name="T30" fmla="*/ 195762 w 105"/>
              <a:gd name="T31" fmla="*/ 37753 h 119"/>
              <a:gd name="T32" fmla="*/ 195762 w 105"/>
              <a:gd name="T33" fmla="*/ 0 h 119"/>
              <a:gd name="T34" fmla="*/ 116704 w 105"/>
              <a:gd name="T35" fmla="*/ 60405 h 119"/>
              <a:gd name="T36" fmla="*/ 97881 w 105"/>
              <a:gd name="T37" fmla="*/ 26427 h 119"/>
              <a:gd name="T38" fmla="*/ 26353 w 105"/>
              <a:gd name="T39" fmla="*/ 98158 h 119"/>
              <a:gd name="T40" fmla="*/ 60234 w 105"/>
              <a:gd name="T41" fmla="*/ 120810 h 119"/>
              <a:gd name="T42" fmla="*/ 0 w 105"/>
              <a:gd name="T43" fmla="*/ 200092 h 119"/>
              <a:gd name="T44" fmla="*/ 37646 w 105"/>
              <a:gd name="T45" fmla="*/ 200092 h 119"/>
              <a:gd name="T46" fmla="*/ 297407 w 105"/>
              <a:gd name="T47" fmla="*/ 26427 h 119"/>
              <a:gd name="T48" fmla="*/ 278584 w 105"/>
              <a:gd name="T49" fmla="*/ 60405 h 119"/>
              <a:gd name="T50" fmla="*/ 368935 w 105"/>
              <a:gd name="T51" fmla="*/ 98158 h 119"/>
              <a:gd name="T52" fmla="*/ 335054 w 105"/>
              <a:gd name="T53" fmla="*/ 120810 h 119"/>
              <a:gd name="T54" fmla="*/ 357642 w 105"/>
              <a:gd name="T55" fmla="*/ 200092 h 119"/>
              <a:gd name="T56" fmla="*/ 395288 w 105"/>
              <a:gd name="T57" fmla="*/ 200092 h 119"/>
              <a:gd name="T58" fmla="*/ 240937 w 105"/>
              <a:gd name="T59" fmla="*/ 358655 h 119"/>
              <a:gd name="T60" fmla="*/ 143057 w 105"/>
              <a:gd name="T61" fmla="*/ 388858 h 119"/>
              <a:gd name="T62" fmla="*/ 131763 w 105"/>
              <a:gd name="T63" fmla="*/ 403959 h 119"/>
              <a:gd name="T64" fmla="*/ 150586 w 105"/>
              <a:gd name="T65" fmla="*/ 419060 h 119"/>
              <a:gd name="T66" fmla="*/ 158115 w 105"/>
              <a:gd name="T67" fmla="*/ 419060 h 119"/>
              <a:gd name="T68" fmla="*/ 240937 w 105"/>
              <a:gd name="T69" fmla="*/ 392633 h 119"/>
              <a:gd name="T70" fmla="*/ 240937 w 105"/>
              <a:gd name="T71" fmla="*/ 392633 h 119"/>
              <a:gd name="T72" fmla="*/ 244702 w 105"/>
              <a:gd name="T73" fmla="*/ 392633 h 119"/>
              <a:gd name="T74" fmla="*/ 259761 w 105"/>
              <a:gd name="T75" fmla="*/ 407734 h 119"/>
              <a:gd name="T76" fmla="*/ 252231 w 105"/>
              <a:gd name="T77" fmla="*/ 426611 h 119"/>
              <a:gd name="T78" fmla="*/ 169409 w 105"/>
              <a:gd name="T79" fmla="*/ 449263 h 11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5" h="119">
                <a:moveTo>
                  <a:pt x="34" y="93"/>
                </a:moveTo>
                <a:cubicBezTo>
                  <a:pt x="34" y="87"/>
                  <a:pt x="32" y="82"/>
                  <a:pt x="25" y="71"/>
                </a:cubicBezTo>
                <a:cubicBezTo>
                  <a:pt x="22" y="66"/>
                  <a:pt x="20" y="60"/>
                  <a:pt x="20" y="53"/>
                </a:cubicBezTo>
                <a:cubicBezTo>
                  <a:pt x="20" y="35"/>
                  <a:pt x="34" y="20"/>
                  <a:pt x="52" y="20"/>
                </a:cubicBezTo>
                <a:cubicBezTo>
                  <a:pt x="70" y="20"/>
                  <a:pt x="85" y="35"/>
                  <a:pt x="85" y="53"/>
                </a:cubicBezTo>
                <a:cubicBezTo>
                  <a:pt x="85" y="60"/>
                  <a:pt x="83" y="66"/>
                  <a:pt x="80" y="71"/>
                </a:cubicBezTo>
                <a:cubicBezTo>
                  <a:pt x="74" y="80"/>
                  <a:pt x="72" y="85"/>
                  <a:pt x="71" y="89"/>
                </a:cubicBezTo>
                <a:moveTo>
                  <a:pt x="52" y="33"/>
                </a:moveTo>
                <a:cubicBezTo>
                  <a:pt x="42" y="33"/>
                  <a:pt x="33" y="42"/>
                  <a:pt x="33" y="53"/>
                </a:cubicBezTo>
                <a:cubicBezTo>
                  <a:pt x="33" y="64"/>
                  <a:pt x="42" y="72"/>
                  <a:pt x="52" y="72"/>
                </a:cubicBezTo>
                <a:cubicBezTo>
                  <a:pt x="63" y="72"/>
                  <a:pt x="72" y="64"/>
                  <a:pt x="72" y="53"/>
                </a:cubicBezTo>
                <a:cubicBezTo>
                  <a:pt x="72" y="42"/>
                  <a:pt x="63" y="33"/>
                  <a:pt x="52" y="33"/>
                </a:cubicBezTo>
                <a:close/>
                <a:moveTo>
                  <a:pt x="45" y="56"/>
                </a:moveTo>
                <a:cubicBezTo>
                  <a:pt x="50" y="63"/>
                  <a:pt x="50" y="63"/>
                  <a:pt x="50" y="63"/>
                </a:cubicBezTo>
                <a:cubicBezTo>
                  <a:pt x="60" y="47"/>
                  <a:pt x="60" y="47"/>
                  <a:pt x="60" y="47"/>
                </a:cubicBezTo>
                <a:moveTo>
                  <a:pt x="52" y="10"/>
                </a:moveTo>
                <a:cubicBezTo>
                  <a:pt x="52" y="0"/>
                  <a:pt x="52" y="0"/>
                  <a:pt x="52" y="0"/>
                </a:cubicBezTo>
                <a:moveTo>
                  <a:pt x="31" y="16"/>
                </a:moveTo>
                <a:cubicBezTo>
                  <a:pt x="26" y="7"/>
                  <a:pt x="26" y="7"/>
                  <a:pt x="26" y="7"/>
                </a:cubicBezTo>
                <a:moveTo>
                  <a:pt x="7" y="26"/>
                </a:moveTo>
                <a:cubicBezTo>
                  <a:pt x="16" y="32"/>
                  <a:pt x="16" y="32"/>
                  <a:pt x="16" y="32"/>
                </a:cubicBezTo>
                <a:moveTo>
                  <a:pt x="0" y="53"/>
                </a:moveTo>
                <a:cubicBezTo>
                  <a:pt x="10" y="53"/>
                  <a:pt x="10" y="53"/>
                  <a:pt x="10" y="53"/>
                </a:cubicBezTo>
                <a:moveTo>
                  <a:pt x="79" y="7"/>
                </a:moveTo>
                <a:cubicBezTo>
                  <a:pt x="74" y="16"/>
                  <a:pt x="74" y="16"/>
                  <a:pt x="74" y="16"/>
                </a:cubicBezTo>
                <a:moveTo>
                  <a:pt x="98" y="26"/>
                </a:moveTo>
                <a:cubicBezTo>
                  <a:pt x="89" y="32"/>
                  <a:pt x="89" y="32"/>
                  <a:pt x="89" y="32"/>
                </a:cubicBezTo>
                <a:moveTo>
                  <a:pt x="95" y="53"/>
                </a:moveTo>
                <a:cubicBezTo>
                  <a:pt x="105" y="53"/>
                  <a:pt x="105" y="53"/>
                  <a:pt x="105" y="53"/>
                </a:cubicBezTo>
                <a:moveTo>
                  <a:pt x="64" y="95"/>
                </a:moveTo>
                <a:cubicBezTo>
                  <a:pt x="64" y="95"/>
                  <a:pt x="38" y="103"/>
                  <a:pt x="38" y="103"/>
                </a:cubicBezTo>
                <a:cubicBezTo>
                  <a:pt x="37" y="103"/>
                  <a:pt x="35" y="105"/>
                  <a:pt x="35" y="107"/>
                </a:cubicBezTo>
                <a:cubicBezTo>
                  <a:pt x="35" y="109"/>
                  <a:pt x="37" y="111"/>
                  <a:pt x="40" y="111"/>
                </a:cubicBezTo>
                <a:cubicBezTo>
                  <a:pt x="40" y="111"/>
                  <a:pt x="42" y="111"/>
                  <a:pt x="42" y="111"/>
                </a:cubicBezTo>
                <a:cubicBezTo>
                  <a:pt x="64" y="104"/>
                  <a:pt x="64" y="104"/>
                  <a:pt x="64" y="104"/>
                </a:cubicBezTo>
                <a:cubicBezTo>
                  <a:pt x="64" y="104"/>
                  <a:pt x="64" y="104"/>
                  <a:pt x="64" y="104"/>
                </a:cubicBezTo>
                <a:cubicBezTo>
                  <a:pt x="65" y="104"/>
                  <a:pt x="65" y="104"/>
                  <a:pt x="65" y="104"/>
                </a:cubicBezTo>
                <a:cubicBezTo>
                  <a:pt x="68" y="104"/>
                  <a:pt x="69" y="106"/>
                  <a:pt x="69" y="108"/>
                </a:cubicBezTo>
                <a:cubicBezTo>
                  <a:pt x="69" y="110"/>
                  <a:pt x="68" y="112"/>
                  <a:pt x="67" y="113"/>
                </a:cubicBezTo>
                <a:cubicBezTo>
                  <a:pt x="45" y="119"/>
                  <a:pt x="45" y="119"/>
                  <a:pt x="45" y="119"/>
                </a:cubicBezTo>
              </a:path>
            </a:pathLst>
          </a:custGeom>
          <a:noFill/>
          <a:ln w="15875"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Freeform 6">
            <a:extLst>
              <a:ext uri="{FF2B5EF4-FFF2-40B4-BE49-F238E27FC236}">
                <a16:creationId xmlns:a16="http://schemas.microsoft.com/office/drawing/2014/main" id="{5519787E-720B-C9FC-865B-3D71632256A4}"/>
              </a:ext>
            </a:extLst>
          </p:cNvPr>
          <p:cNvSpPr>
            <a:spLocks noEditPoints="1"/>
          </p:cNvSpPr>
          <p:nvPr/>
        </p:nvSpPr>
        <p:spPr bwMode="auto">
          <a:xfrm>
            <a:off x="1487488" y="4772025"/>
            <a:ext cx="436562" cy="454025"/>
          </a:xfrm>
          <a:custGeom>
            <a:avLst/>
            <a:gdLst>
              <a:gd name="T0" fmla="*/ 161829 w 116"/>
              <a:gd name="T1" fmla="*/ 45403 h 120"/>
              <a:gd name="T2" fmla="*/ 380111 w 116"/>
              <a:gd name="T3" fmla="*/ 181610 h 120"/>
              <a:gd name="T4" fmla="*/ 436563 w 116"/>
              <a:gd name="T5" fmla="*/ 291333 h 120"/>
              <a:gd name="T6" fmla="*/ 387638 w 116"/>
              <a:gd name="T7" fmla="*/ 291333 h 120"/>
              <a:gd name="T8" fmla="*/ 387638 w 116"/>
              <a:gd name="T9" fmla="*/ 367004 h 120"/>
              <a:gd name="T10" fmla="*/ 365057 w 116"/>
              <a:gd name="T11" fmla="*/ 389705 h 120"/>
              <a:gd name="T12" fmla="*/ 316132 w 116"/>
              <a:gd name="T13" fmla="*/ 389705 h 120"/>
              <a:gd name="T14" fmla="*/ 316132 w 116"/>
              <a:gd name="T15" fmla="*/ 454025 h 120"/>
              <a:gd name="T16" fmla="*/ 116668 w 116"/>
              <a:gd name="T17" fmla="*/ 454025 h 120"/>
              <a:gd name="T18" fmla="*/ 116668 w 116"/>
              <a:gd name="T19" fmla="*/ 385921 h 120"/>
              <a:gd name="T20" fmla="*/ 94087 w 116"/>
              <a:gd name="T21" fmla="*/ 340519 h 120"/>
              <a:gd name="T22" fmla="*/ 240862 w 116"/>
              <a:gd name="T23" fmla="*/ 204311 h 120"/>
              <a:gd name="T24" fmla="*/ 240862 w 116"/>
              <a:gd name="T25" fmla="*/ 174043 h 120"/>
              <a:gd name="T26" fmla="*/ 206991 w 116"/>
              <a:gd name="T27" fmla="*/ 158909 h 120"/>
              <a:gd name="T28" fmla="*/ 203228 w 116"/>
              <a:gd name="T29" fmla="*/ 147558 h 120"/>
              <a:gd name="T30" fmla="*/ 218282 w 116"/>
              <a:gd name="T31" fmla="*/ 113506 h 120"/>
              <a:gd name="T32" fmla="*/ 195701 w 116"/>
              <a:gd name="T33" fmla="*/ 90805 h 120"/>
              <a:gd name="T34" fmla="*/ 161829 w 116"/>
              <a:gd name="T35" fmla="*/ 105939 h 120"/>
              <a:gd name="T36" fmla="*/ 150539 w 116"/>
              <a:gd name="T37" fmla="*/ 102156 h 120"/>
              <a:gd name="T38" fmla="*/ 135485 w 116"/>
              <a:gd name="T39" fmla="*/ 64320 h 120"/>
              <a:gd name="T40" fmla="*/ 105377 w 116"/>
              <a:gd name="T41" fmla="*/ 64320 h 120"/>
              <a:gd name="T42" fmla="*/ 90323 w 116"/>
              <a:gd name="T43" fmla="*/ 102156 h 120"/>
              <a:gd name="T44" fmla="*/ 79033 w 116"/>
              <a:gd name="T45" fmla="*/ 105939 h 120"/>
              <a:gd name="T46" fmla="*/ 45162 w 116"/>
              <a:gd name="T47" fmla="*/ 90805 h 120"/>
              <a:gd name="T48" fmla="*/ 22581 w 116"/>
              <a:gd name="T49" fmla="*/ 113506 h 120"/>
              <a:gd name="T50" fmla="*/ 37635 w 116"/>
              <a:gd name="T51" fmla="*/ 147558 h 120"/>
              <a:gd name="T52" fmla="*/ 33871 w 116"/>
              <a:gd name="T53" fmla="*/ 158909 h 120"/>
              <a:gd name="T54" fmla="*/ 0 w 116"/>
              <a:gd name="T55" fmla="*/ 174043 h 120"/>
              <a:gd name="T56" fmla="*/ 0 w 116"/>
              <a:gd name="T57" fmla="*/ 204311 h 120"/>
              <a:gd name="T58" fmla="*/ 33871 w 116"/>
              <a:gd name="T59" fmla="*/ 219445 h 120"/>
              <a:gd name="T60" fmla="*/ 37635 w 116"/>
              <a:gd name="T61" fmla="*/ 230796 h 120"/>
              <a:gd name="T62" fmla="*/ 22581 w 116"/>
              <a:gd name="T63" fmla="*/ 264848 h 120"/>
              <a:gd name="T64" fmla="*/ 45162 w 116"/>
              <a:gd name="T65" fmla="*/ 287549 h 120"/>
              <a:gd name="T66" fmla="*/ 79033 w 116"/>
              <a:gd name="T67" fmla="*/ 272415 h 120"/>
              <a:gd name="T68" fmla="*/ 90323 w 116"/>
              <a:gd name="T69" fmla="*/ 276199 h 120"/>
              <a:gd name="T70" fmla="*/ 105377 w 116"/>
              <a:gd name="T71" fmla="*/ 310250 h 120"/>
              <a:gd name="T72" fmla="*/ 135485 w 116"/>
              <a:gd name="T73" fmla="*/ 310250 h 120"/>
              <a:gd name="T74" fmla="*/ 150539 w 116"/>
              <a:gd name="T75" fmla="*/ 276199 h 120"/>
              <a:gd name="T76" fmla="*/ 161829 w 116"/>
              <a:gd name="T77" fmla="*/ 272415 h 120"/>
              <a:gd name="T78" fmla="*/ 195701 w 116"/>
              <a:gd name="T79" fmla="*/ 287549 h 120"/>
              <a:gd name="T80" fmla="*/ 218282 w 116"/>
              <a:gd name="T81" fmla="*/ 264848 h 120"/>
              <a:gd name="T82" fmla="*/ 203228 w 116"/>
              <a:gd name="T83" fmla="*/ 230796 h 120"/>
              <a:gd name="T84" fmla="*/ 206991 w 116"/>
              <a:gd name="T85" fmla="*/ 219445 h 120"/>
              <a:gd name="T86" fmla="*/ 240862 w 116"/>
              <a:gd name="T87" fmla="*/ 204311 h 120"/>
              <a:gd name="T88" fmla="*/ 120431 w 116"/>
              <a:gd name="T89" fmla="*/ 136208 h 120"/>
              <a:gd name="T90" fmla="*/ 67743 w 116"/>
              <a:gd name="T91" fmla="*/ 189177 h 120"/>
              <a:gd name="T92" fmla="*/ 120431 w 116"/>
              <a:gd name="T93" fmla="*/ 242147 h 120"/>
              <a:gd name="T94" fmla="*/ 173120 w 116"/>
              <a:gd name="T95" fmla="*/ 189177 h 120"/>
              <a:gd name="T96" fmla="*/ 120431 w 116"/>
              <a:gd name="T97" fmla="*/ 136208 h 120"/>
              <a:gd name="T98" fmla="*/ 316132 w 116"/>
              <a:gd name="T99" fmla="*/ 389705 h 120"/>
              <a:gd name="T100" fmla="*/ 286024 w 116"/>
              <a:gd name="T101" fmla="*/ 389705 h 12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6" h="120">
                <a:moveTo>
                  <a:pt x="43" y="12"/>
                </a:moveTo>
                <a:cubicBezTo>
                  <a:pt x="107" y="0"/>
                  <a:pt x="101" y="48"/>
                  <a:pt x="101" y="48"/>
                </a:cubicBezTo>
                <a:cubicBezTo>
                  <a:pt x="116" y="77"/>
                  <a:pt x="116" y="77"/>
                  <a:pt x="116" y="77"/>
                </a:cubicBezTo>
                <a:cubicBezTo>
                  <a:pt x="103" y="77"/>
                  <a:pt x="103" y="77"/>
                  <a:pt x="103" y="77"/>
                </a:cubicBezTo>
                <a:cubicBezTo>
                  <a:pt x="103" y="97"/>
                  <a:pt x="103" y="97"/>
                  <a:pt x="103" y="97"/>
                </a:cubicBezTo>
                <a:cubicBezTo>
                  <a:pt x="103" y="100"/>
                  <a:pt x="101" y="103"/>
                  <a:pt x="97" y="103"/>
                </a:cubicBezTo>
                <a:cubicBezTo>
                  <a:pt x="84" y="103"/>
                  <a:pt x="84" y="103"/>
                  <a:pt x="84" y="103"/>
                </a:cubicBezTo>
                <a:cubicBezTo>
                  <a:pt x="84" y="120"/>
                  <a:pt x="84" y="120"/>
                  <a:pt x="84" y="120"/>
                </a:cubicBezTo>
                <a:moveTo>
                  <a:pt x="31" y="120"/>
                </a:moveTo>
                <a:cubicBezTo>
                  <a:pt x="31" y="102"/>
                  <a:pt x="31" y="102"/>
                  <a:pt x="31" y="102"/>
                </a:cubicBezTo>
                <a:cubicBezTo>
                  <a:pt x="25" y="90"/>
                  <a:pt x="25" y="90"/>
                  <a:pt x="25" y="90"/>
                </a:cubicBezTo>
                <a:moveTo>
                  <a:pt x="64" y="54"/>
                </a:moveTo>
                <a:cubicBezTo>
                  <a:pt x="64" y="46"/>
                  <a:pt x="64" y="46"/>
                  <a:pt x="64" y="46"/>
                </a:cubicBezTo>
                <a:cubicBezTo>
                  <a:pt x="55" y="42"/>
                  <a:pt x="55" y="42"/>
                  <a:pt x="55" y="42"/>
                </a:cubicBezTo>
                <a:cubicBezTo>
                  <a:pt x="55" y="41"/>
                  <a:pt x="54" y="40"/>
                  <a:pt x="54" y="39"/>
                </a:cubicBezTo>
                <a:cubicBezTo>
                  <a:pt x="58" y="30"/>
                  <a:pt x="58" y="30"/>
                  <a:pt x="58" y="30"/>
                </a:cubicBezTo>
                <a:cubicBezTo>
                  <a:pt x="52" y="24"/>
                  <a:pt x="52" y="24"/>
                  <a:pt x="52" y="24"/>
                </a:cubicBezTo>
                <a:cubicBezTo>
                  <a:pt x="43" y="28"/>
                  <a:pt x="43" y="28"/>
                  <a:pt x="43" y="28"/>
                </a:cubicBezTo>
                <a:cubicBezTo>
                  <a:pt x="42" y="28"/>
                  <a:pt x="41" y="27"/>
                  <a:pt x="40" y="27"/>
                </a:cubicBezTo>
                <a:cubicBezTo>
                  <a:pt x="36" y="17"/>
                  <a:pt x="36" y="17"/>
                  <a:pt x="36" y="17"/>
                </a:cubicBezTo>
                <a:cubicBezTo>
                  <a:pt x="28" y="17"/>
                  <a:pt x="28" y="17"/>
                  <a:pt x="28" y="17"/>
                </a:cubicBezTo>
                <a:cubicBezTo>
                  <a:pt x="24" y="27"/>
                  <a:pt x="24" y="27"/>
                  <a:pt x="24" y="27"/>
                </a:cubicBezTo>
                <a:cubicBezTo>
                  <a:pt x="23" y="27"/>
                  <a:pt x="22" y="28"/>
                  <a:pt x="21" y="28"/>
                </a:cubicBezTo>
                <a:cubicBezTo>
                  <a:pt x="12" y="24"/>
                  <a:pt x="12" y="24"/>
                  <a:pt x="12" y="24"/>
                </a:cubicBezTo>
                <a:cubicBezTo>
                  <a:pt x="6" y="30"/>
                  <a:pt x="6" y="30"/>
                  <a:pt x="6" y="30"/>
                </a:cubicBezTo>
                <a:cubicBezTo>
                  <a:pt x="10" y="39"/>
                  <a:pt x="10" y="39"/>
                  <a:pt x="10" y="39"/>
                </a:cubicBezTo>
                <a:cubicBezTo>
                  <a:pt x="10" y="40"/>
                  <a:pt x="9" y="41"/>
                  <a:pt x="9" y="42"/>
                </a:cubicBezTo>
                <a:cubicBezTo>
                  <a:pt x="0" y="46"/>
                  <a:pt x="0" y="46"/>
                  <a:pt x="0" y="46"/>
                </a:cubicBezTo>
                <a:cubicBezTo>
                  <a:pt x="0" y="54"/>
                  <a:pt x="0" y="54"/>
                  <a:pt x="0" y="54"/>
                </a:cubicBezTo>
                <a:cubicBezTo>
                  <a:pt x="9" y="58"/>
                  <a:pt x="9" y="58"/>
                  <a:pt x="9" y="58"/>
                </a:cubicBezTo>
                <a:cubicBezTo>
                  <a:pt x="9" y="59"/>
                  <a:pt x="10" y="60"/>
                  <a:pt x="10" y="61"/>
                </a:cubicBezTo>
                <a:cubicBezTo>
                  <a:pt x="6" y="70"/>
                  <a:pt x="6" y="70"/>
                  <a:pt x="6" y="70"/>
                </a:cubicBezTo>
                <a:cubicBezTo>
                  <a:pt x="12" y="76"/>
                  <a:pt x="12" y="76"/>
                  <a:pt x="12" y="76"/>
                </a:cubicBezTo>
                <a:cubicBezTo>
                  <a:pt x="21" y="72"/>
                  <a:pt x="21" y="72"/>
                  <a:pt x="21" y="72"/>
                </a:cubicBezTo>
                <a:cubicBezTo>
                  <a:pt x="22" y="72"/>
                  <a:pt x="23" y="73"/>
                  <a:pt x="24" y="73"/>
                </a:cubicBezTo>
                <a:cubicBezTo>
                  <a:pt x="28" y="82"/>
                  <a:pt x="28" y="82"/>
                  <a:pt x="28" y="82"/>
                </a:cubicBezTo>
                <a:cubicBezTo>
                  <a:pt x="36" y="82"/>
                  <a:pt x="36" y="82"/>
                  <a:pt x="36" y="82"/>
                </a:cubicBezTo>
                <a:cubicBezTo>
                  <a:pt x="40" y="73"/>
                  <a:pt x="40" y="73"/>
                  <a:pt x="40" y="73"/>
                </a:cubicBezTo>
                <a:cubicBezTo>
                  <a:pt x="41" y="73"/>
                  <a:pt x="42" y="72"/>
                  <a:pt x="43" y="72"/>
                </a:cubicBezTo>
                <a:cubicBezTo>
                  <a:pt x="52" y="76"/>
                  <a:pt x="52" y="76"/>
                  <a:pt x="52" y="76"/>
                </a:cubicBezTo>
                <a:cubicBezTo>
                  <a:pt x="58" y="70"/>
                  <a:pt x="58" y="70"/>
                  <a:pt x="58" y="70"/>
                </a:cubicBezTo>
                <a:cubicBezTo>
                  <a:pt x="54" y="61"/>
                  <a:pt x="54" y="61"/>
                  <a:pt x="54" y="61"/>
                </a:cubicBezTo>
                <a:cubicBezTo>
                  <a:pt x="54" y="60"/>
                  <a:pt x="55" y="59"/>
                  <a:pt x="55" y="58"/>
                </a:cubicBezTo>
                <a:lnTo>
                  <a:pt x="64" y="54"/>
                </a:lnTo>
                <a:close/>
                <a:moveTo>
                  <a:pt x="32" y="36"/>
                </a:moveTo>
                <a:cubicBezTo>
                  <a:pt x="24" y="36"/>
                  <a:pt x="18" y="42"/>
                  <a:pt x="18" y="50"/>
                </a:cubicBezTo>
                <a:cubicBezTo>
                  <a:pt x="18" y="57"/>
                  <a:pt x="24" y="64"/>
                  <a:pt x="32" y="64"/>
                </a:cubicBezTo>
                <a:cubicBezTo>
                  <a:pt x="39" y="64"/>
                  <a:pt x="46" y="57"/>
                  <a:pt x="46" y="50"/>
                </a:cubicBezTo>
                <a:cubicBezTo>
                  <a:pt x="46" y="42"/>
                  <a:pt x="39" y="36"/>
                  <a:pt x="32" y="36"/>
                </a:cubicBezTo>
                <a:close/>
                <a:moveTo>
                  <a:pt x="84" y="103"/>
                </a:moveTo>
                <a:cubicBezTo>
                  <a:pt x="76" y="103"/>
                  <a:pt x="76" y="103"/>
                  <a:pt x="76" y="103"/>
                </a:cubicBezTo>
              </a:path>
            </a:pathLst>
          </a:custGeom>
          <a:noFill/>
          <a:ln w="1587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 name="Freeform 7">
            <a:extLst>
              <a:ext uri="{FF2B5EF4-FFF2-40B4-BE49-F238E27FC236}">
                <a16:creationId xmlns:a16="http://schemas.microsoft.com/office/drawing/2014/main" id="{8052A105-717F-CD87-2327-5F5018A3028E}"/>
              </a:ext>
            </a:extLst>
          </p:cNvPr>
          <p:cNvSpPr>
            <a:spLocks noEditPoints="1"/>
          </p:cNvSpPr>
          <p:nvPr/>
        </p:nvSpPr>
        <p:spPr bwMode="auto">
          <a:xfrm>
            <a:off x="4460875" y="4900613"/>
            <a:ext cx="576263" cy="325437"/>
          </a:xfrm>
          <a:custGeom>
            <a:avLst/>
            <a:gdLst>
              <a:gd name="T0" fmla="*/ 135591 w 153"/>
              <a:gd name="T1" fmla="*/ 264891 h 86"/>
              <a:gd name="T2" fmla="*/ 135591 w 153"/>
              <a:gd name="T3" fmla="*/ 242186 h 86"/>
              <a:gd name="T4" fmla="*/ 169489 w 153"/>
              <a:gd name="T5" fmla="*/ 211913 h 86"/>
              <a:gd name="T6" fmla="*/ 188321 w 153"/>
              <a:gd name="T7" fmla="*/ 227050 h 86"/>
              <a:gd name="T8" fmla="*/ 161956 w 153"/>
              <a:gd name="T9" fmla="*/ 264891 h 86"/>
              <a:gd name="T10" fmla="*/ 350278 w 153"/>
              <a:gd name="T11" fmla="*/ 238402 h 86"/>
              <a:gd name="T12" fmla="*/ 421840 w 153"/>
              <a:gd name="T13" fmla="*/ 268676 h 86"/>
              <a:gd name="T14" fmla="*/ 425606 w 153"/>
              <a:gd name="T15" fmla="*/ 238402 h 86"/>
              <a:gd name="T16" fmla="*/ 354044 w 153"/>
              <a:gd name="T17" fmla="*/ 291381 h 86"/>
              <a:gd name="T18" fmla="*/ 384175 w 153"/>
              <a:gd name="T19" fmla="*/ 291381 h 86"/>
              <a:gd name="T20" fmla="*/ 391708 w 153"/>
              <a:gd name="T21" fmla="*/ 268676 h 86"/>
              <a:gd name="T22" fmla="*/ 316380 w 153"/>
              <a:gd name="T23" fmla="*/ 314086 h 86"/>
              <a:gd name="T24" fmla="*/ 346511 w 153"/>
              <a:gd name="T25" fmla="*/ 314086 h 86"/>
              <a:gd name="T26" fmla="*/ 354044 w 153"/>
              <a:gd name="T27" fmla="*/ 291381 h 86"/>
              <a:gd name="T28" fmla="*/ 271183 w 153"/>
              <a:gd name="T29" fmla="*/ 317870 h 86"/>
              <a:gd name="T30" fmla="*/ 308847 w 153"/>
              <a:gd name="T31" fmla="*/ 317870 h 86"/>
              <a:gd name="T32" fmla="*/ 184555 w 153"/>
              <a:gd name="T33" fmla="*/ 291381 h 86"/>
              <a:gd name="T34" fmla="*/ 222219 w 153"/>
              <a:gd name="T35" fmla="*/ 223266 h 86"/>
              <a:gd name="T36" fmla="*/ 199621 w 153"/>
              <a:gd name="T37" fmla="*/ 223266 h 86"/>
              <a:gd name="T38" fmla="*/ 158190 w 153"/>
              <a:gd name="T39" fmla="*/ 291381 h 86"/>
              <a:gd name="T40" fmla="*/ 184555 w 153"/>
              <a:gd name="T41" fmla="*/ 291381 h 86"/>
              <a:gd name="T42" fmla="*/ 252350 w 153"/>
              <a:gd name="T43" fmla="*/ 264891 h 86"/>
              <a:gd name="T44" fmla="*/ 237285 w 153"/>
              <a:gd name="T45" fmla="*/ 238402 h 86"/>
              <a:gd name="T46" fmla="*/ 192088 w 153"/>
              <a:gd name="T47" fmla="*/ 283812 h 86"/>
              <a:gd name="T48" fmla="*/ 207153 w 153"/>
              <a:gd name="T49" fmla="*/ 314086 h 86"/>
              <a:gd name="T50" fmla="*/ 267416 w 153"/>
              <a:gd name="T51" fmla="*/ 302733 h 86"/>
              <a:gd name="T52" fmla="*/ 271183 w 153"/>
              <a:gd name="T53" fmla="*/ 272460 h 86"/>
              <a:gd name="T54" fmla="*/ 244818 w 153"/>
              <a:gd name="T55" fmla="*/ 272460 h 86"/>
              <a:gd name="T56" fmla="*/ 225985 w 153"/>
              <a:gd name="T57" fmla="*/ 321654 h 86"/>
              <a:gd name="T58" fmla="*/ 252350 w 153"/>
              <a:gd name="T59" fmla="*/ 321654 h 86"/>
              <a:gd name="T60" fmla="*/ 493402 w 153"/>
              <a:gd name="T61" fmla="*/ 3784 h 86"/>
              <a:gd name="T62" fmla="*/ 478336 w 153"/>
              <a:gd name="T63" fmla="*/ 196776 h 86"/>
              <a:gd name="T64" fmla="*/ 576263 w 153"/>
              <a:gd name="T65" fmla="*/ 155151 h 86"/>
              <a:gd name="T66" fmla="*/ 312613 w 153"/>
              <a:gd name="T67" fmla="*/ 83252 h 86"/>
              <a:gd name="T68" fmla="*/ 286248 w 153"/>
              <a:gd name="T69" fmla="*/ 87036 h 86"/>
              <a:gd name="T70" fmla="*/ 199621 w 153"/>
              <a:gd name="T71" fmla="*/ 128662 h 86"/>
              <a:gd name="T72" fmla="*/ 274949 w 153"/>
              <a:gd name="T73" fmla="*/ 147582 h 86"/>
              <a:gd name="T74" fmla="*/ 425606 w 153"/>
              <a:gd name="T75" fmla="*/ 238402 h 86"/>
              <a:gd name="T76" fmla="*/ 448205 w 153"/>
              <a:gd name="T77" fmla="*/ 204345 h 86"/>
              <a:gd name="T78" fmla="*/ 425606 w 153"/>
              <a:gd name="T79" fmla="*/ 238402 h 86"/>
              <a:gd name="T80" fmla="*/ 146891 w 153"/>
              <a:gd name="T81" fmla="*/ 230834 h 86"/>
              <a:gd name="T82" fmla="*/ 82861 w 153"/>
              <a:gd name="T83" fmla="*/ 215697 h 86"/>
              <a:gd name="T84" fmla="*/ 120526 w 153"/>
              <a:gd name="T85" fmla="*/ 0 h 86"/>
              <a:gd name="T86" fmla="*/ 139358 w 153"/>
              <a:gd name="T87" fmla="*/ 238402 h 86"/>
              <a:gd name="T88" fmla="*/ 192088 w 153"/>
              <a:gd name="T89" fmla="*/ 79467 h 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53" h="86">
                <a:moveTo>
                  <a:pt x="40" y="72"/>
                </a:moveTo>
                <a:cubicBezTo>
                  <a:pt x="39" y="72"/>
                  <a:pt x="37" y="71"/>
                  <a:pt x="36" y="70"/>
                </a:cubicBezTo>
                <a:cubicBezTo>
                  <a:pt x="35" y="70"/>
                  <a:pt x="35" y="68"/>
                  <a:pt x="35" y="67"/>
                </a:cubicBezTo>
                <a:cubicBezTo>
                  <a:pt x="35" y="66"/>
                  <a:pt x="35" y="65"/>
                  <a:pt x="36" y="64"/>
                </a:cubicBezTo>
                <a:cubicBezTo>
                  <a:pt x="42" y="57"/>
                  <a:pt x="42" y="57"/>
                  <a:pt x="42" y="57"/>
                </a:cubicBezTo>
                <a:cubicBezTo>
                  <a:pt x="43" y="57"/>
                  <a:pt x="44" y="56"/>
                  <a:pt x="45" y="56"/>
                </a:cubicBezTo>
                <a:cubicBezTo>
                  <a:pt x="46" y="56"/>
                  <a:pt x="47" y="56"/>
                  <a:pt x="48" y="57"/>
                </a:cubicBezTo>
                <a:cubicBezTo>
                  <a:pt x="49" y="58"/>
                  <a:pt x="50" y="59"/>
                  <a:pt x="50" y="60"/>
                </a:cubicBezTo>
                <a:cubicBezTo>
                  <a:pt x="50" y="61"/>
                  <a:pt x="50" y="63"/>
                  <a:pt x="49" y="63"/>
                </a:cubicBezTo>
                <a:cubicBezTo>
                  <a:pt x="43" y="70"/>
                  <a:pt x="43" y="70"/>
                  <a:pt x="43" y="70"/>
                </a:cubicBezTo>
                <a:cubicBezTo>
                  <a:pt x="42" y="71"/>
                  <a:pt x="41" y="71"/>
                  <a:pt x="40" y="72"/>
                </a:cubicBezTo>
                <a:close/>
                <a:moveTo>
                  <a:pt x="93" y="63"/>
                </a:moveTo>
                <a:cubicBezTo>
                  <a:pt x="93" y="63"/>
                  <a:pt x="104" y="72"/>
                  <a:pt x="107" y="72"/>
                </a:cubicBezTo>
                <a:cubicBezTo>
                  <a:pt x="110" y="73"/>
                  <a:pt x="110" y="72"/>
                  <a:pt x="112" y="71"/>
                </a:cubicBezTo>
                <a:cubicBezTo>
                  <a:pt x="113" y="69"/>
                  <a:pt x="114" y="68"/>
                  <a:pt x="114" y="66"/>
                </a:cubicBezTo>
                <a:cubicBezTo>
                  <a:pt x="114" y="65"/>
                  <a:pt x="113" y="64"/>
                  <a:pt x="113" y="63"/>
                </a:cubicBezTo>
                <a:moveTo>
                  <a:pt x="84" y="68"/>
                </a:moveTo>
                <a:cubicBezTo>
                  <a:pt x="94" y="77"/>
                  <a:pt x="94" y="77"/>
                  <a:pt x="94" y="77"/>
                </a:cubicBezTo>
                <a:cubicBezTo>
                  <a:pt x="95" y="78"/>
                  <a:pt x="96" y="79"/>
                  <a:pt x="98" y="79"/>
                </a:cubicBezTo>
                <a:cubicBezTo>
                  <a:pt x="100" y="79"/>
                  <a:pt x="101" y="78"/>
                  <a:pt x="102" y="77"/>
                </a:cubicBezTo>
                <a:cubicBezTo>
                  <a:pt x="104" y="76"/>
                  <a:pt x="104" y="74"/>
                  <a:pt x="104" y="72"/>
                </a:cubicBezTo>
                <a:cubicBezTo>
                  <a:pt x="104" y="72"/>
                  <a:pt x="104" y="71"/>
                  <a:pt x="104" y="71"/>
                </a:cubicBezTo>
                <a:moveTo>
                  <a:pt x="79" y="78"/>
                </a:moveTo>
                <a:cubicBezTo>
                  <a:pt x="84" y="83"/>
                  <a:pt x="84" y="83"/>
                  <a:pt x="84" y="83"/>
                </a:cubicBezTo>
                <a:cubicBezTo>
                  <a:pt x="85" y="84"/>
                  <a:pt x="86" y="85"/>
                  <a:pt x="88" y="85"/>
                </a:cubicBezTo>
                <a:cubicBezTo>
                  <a:pt x="89" y="85"/>
                  <a:pt x="91" y="84"/>
                  <a:pt x="92" y="83"/>
                </a:cubicBezTo>
                <a:cubicBezTo>
                  <a:pt x="93" y="82"/>
                  <a:pt x="94" y="80"/>
                  <a:pt x="94" y="78"/>
                </a:cubicBezTo>
                <a:cubicBezTo>
                  <a:pt x="94" y="78"/>
                  <a:pt x="94" y="77"/>
                  <a:pt x="94" y="77"/>
                </a:cubicBezTo>
                <a:moveTo>
                  <a:pt x="68" y="83"/>
                </a:moveTo>
                <a:cubicBezTo>
                  <a:pt x="72" y="84"/>
                  <a:pt x="72" y="84"/>
                  <a:pt x="72" y="84"/>
                </a:cubicBezTo>
                <a:cubicBezTo>
                  <a:pt x="73" y="85"/>
                  <a:pt x="75" y="85"/>
                  <a:pt x="77" y="85"/>
                </a:cubicBezTo>
                <a:cubicBezTo>
                  <a:pt x="79" y="85"/>
                  <a:pt x="80" y="85"/>
                  <a:pt x="82" y="84"/>
                </a:cubicBezTo>
                <a:cubicBezTo>
                  <a:pt x="82" y="83"/>
                  <a:pt x="83" y="83"/>
                  <a:pt x="83" y="82"/>
                </a:cubicBezTo>
                <a:moveTo>
                  <a:pt x="49" y="77"/>
                </a:moveTo>
                <a:cubicBezTo>
                  <a:pt x="59" y="65"/>
                  <a:pt x="59" y="65"/>
                  <a:pt x="59" y="65"/>
                </a:cubicBezTo>
                <a:cubicBezTo>
                  <a:pt x="61" y="63"/>
                  <a:pt x="61" y="61"/>
                  <a:pt x="59" y="59"/>
                </a:cubicBezTo>
                <a:cubicBezTo>
                  <a:pt x="58" y="58"/>
                  <a:pt x="57" y="57"/>
                  <a:pt x="55" y="58"/>
                </a:cubicBezTo>
                <a:cubicBezTo>
                  <a:pt x="54" y="58"/>
                  <a:pt x="53" y="58"/>
                  <a:pt x="53" y="59"/>
                </a:cubicBezTo>
                <a:cubicBezTo>
                  <a:pt x="42" y="71"/>
                  <a:pt x="42" y="71"/>
                  <a:pt x="42" y="71"/>
                </a:cubicBezTo>
                <a:cubicBezTo>
                  <a:pt x="40" y="73"/>
                  <a:pt x="41" y="76"/>
                  <a:pt x="42" y="77"/>
                </a:cubicBezTo>
                <a:cubicBezTo>
                  <a:pt x="43" y="78"/>
                  <a:pt x="45" y="79"/>
                  <a:pt x="46" y="78"/>
                </a:cubicBezTo>
                <a:cubicBezTo>
                  <a:pt x="47" y="78"/>
                  <a:pt x="48" y="78"/>
                  <a:pt x="49" y="77"/>
                </a:cubicBezTo>
                <a:close/>
                <a:moveTo>
                  <a:pt x="58" y="81"/>
                </a:moveTo>
                <a:cubicBezTo>
                  <a:pt x="67" y="70"/>
                  <a:pt x="67" y="70"/>
                  <a:pt x="67" y="70"/>
                </a:cubicBezTo>
                <a:cubicBezTo>
                  <a:pt x="69" y="68"/>
                  <a:pt x="69" y="66"/>
                  <a:pt x="67" y="64"/>
                </a:cubicBezTo>
                <a:cubicBezTo>
                  <a:pt x="66" y="63"/>
                  <a:pt x="65" y="63"/>
                  <a:pt x="63" y="63"/>
                </a:cubicBezTo>
                <a:cubicBezTo>
                  <a:pt x="62" y="63"/>
                  <a:pt x="61" y="63"/>
                  <a:pt x="60" y="64"/>
                </a:cubicBezTo>
                <a:cubicBezTo>
                  <a:pt x="51" y="75"/>
                  <a:pt x="51" y="75"/>
                  <a:pt x="51" y="75"/>
                </a:cubicBezTo>
                <a:cubicBezTo>
                  <a:pt x="49" y="77"/>
                  <a:pt x="49" y="80"/>
                  <a:pt x="51" y="81"/>
                </a:cubicBezTo>
                <a:cubicBezTo>
                  <a:pt x="52" y="82"/>
                  <a:pt x="53" y="83"/>
                  <a:pt x="55" y="83"/>
                </a:cubicBezTo>
                <a:cubicBezTo>
                  <a:pt x="56" y="82"/>
                  <a:pt x="57" y="82"/>
                  <a:pt x="58" y="81"/>
                </a:cubicBezTo>
                <a:close/>
                <a:moveTo>
                  <a:pt x="71" y="80"/>
                </a:moveTo>
                <a:cubicBezTo>
                  <a:pt x="72" y="78"/>
                  <a:pt x="72" y="78"/>
                  <a:pt x="72" y="78"/>
                </a:cubicBezTo>
                <a:cubicBezTo>
                  <a:pt x="74" y="77"/>
                  <a:pt x="74" y="74"/>
                  <a:pt x="72" y="72"/>
                </a:cubicBezTo>
                <a:cubicBezTo>
                  <a:pt x="71" y="71"/>
                  <a:pt x="69" y="71"/>
                  <a:pt x="68" y="71"/>
                </a:cubicBezTo>
                <a:cubicBezTo>
                  <a:pt x="67" y="71"/>
                  <a:pt x="66" y="72"/>
                  <a:pt x="65" y="72"/>
                </a:cubicBezTo>
                <a:cubicBezTo>
                  <a:pt x="60" y="79"/>
                  <a:pt x="60" y="79"/>
                  <a:pt x="60" y="79"/>
                </a:cubicBezTo>
                <a:cubicBezTo>
                  <a:pt x="58" y="80"/>
                  <a:pt x="58" y="83"/>
                  <a:pt x="60" y="85"/>
                </a:cubicBezTo>
                <a:cubicBezTo>
                  <a:pt x="61" y="86"/>
                  <a:pt x="63" y="86"/>
                  <a:pt x="64" y="86"/>
                </a:cubicBezTo>
                <a:cubicBezTo>
                  <a:pt x="65" y="86"/>
                  <a:pt x="66" y="85"/>
                  <a:pt x="67" y="85"/>
                </a:cubicBezTo>
                <a:lnTo>
                  <a:pt x="71" y="80"/>
                </a:lnTo>
                <a:close/>
                <a:moveTo>
                  <a:pt x="131" y="1"/>
                </a:moveTo>
                <a:cubicBezTo>
                  <a:pt x="122" y="6"/>
                  <a:pt x="108" y="13"/>
                  <a:pt x="105" y="14"/>
                </a:cubicBezTo>
                <a:cubicBezTo>
                  <a:pt x="107" y="18"/>
                  <a:pt x="116" y="33"/>
                  <a:pt x="127" y="52"/>
                </a:cubicBezTo>
                <a:cubicBezTo>
                  <a:pt x="129" y="54"/>
                  <a:pt x="129" y="54"/>
                  <a:pt x="129" y="54"/>
                </a:cubicBezTo>
                <a:cubicBezTo>
                  <a:pt x="153" y="41"/>
                  <a:pt x="153" y="41"/>
                  <a:pt x="153" y="41"/>
                </a:cubicBezTo>
                <a:moveTo>
                  <a:pt x="109" y="20"/>
                </a:moveTo>
                <a:cubicBezTo>
                  <a:pt x="96" y="15"/>
                  <a:pt x="90" y="22"/>
                  <a:pt x="83" y="22"/>
                </a:cubicBezTo>
                <a:cubicBezTo>
                  <a:pt x="80" y="22"/>
                  <a:pt x="77" y="23"/>
                  <a:pt x="76" y="23"/>
                </a:cubicBezTo>
                <a:cubicBezTo>
                  <a:pt x="76" y="23"/>
                  <a:pt x="76" y="23"/>
                  <a:pt x="76" y="23"/>
                </a:cubicBezTo>
                <a:cubicBezTo>
                  <a:pt x="75" y="23"/>
                  <a:pt x="74" y="23"/>
                  <a:pt x="74" y="23"/>
                </a:cubicBezTo>
                <a:cubicBezTo>
                  <a:pt x="53" y="34"/>
                  <a:pt x="53" y="34"/>
                  <a:pt x="53" y="34"/>
                </a:cubicBezTo>
                <a:cubicBezTo>
                  <a:pt x="43" y="39"/>
                  <a:pt x="53" y="46"/>
                  <a:pt x="56" y="45"/>
                </a:cubicBezTo>
                <a:cubicBezTo>
                  <a:pt x="59" y="44"/>
                  <a:pt x="67" y="41"/>
                  <a:pt x="73" y="39"/>
                </a:cubicBezTo>
                <a:cubicBezTo>
                  <a:pt x="76" y="37"/>
                  <a:pt x="80" y="38"/>
                  <a:pt x="83" y="40"/>
                </a:cubicBezTo>
                <a:cubicBezTo>
                  <a:pt x="92" y="47"/>
                  <a:pt x="111" y="61"/>
                  <a:pt x="113" y="63"/>
                </a:cubicBezTo>
                <a:moveTo>
                  <a:pt x="126" y="50"/>
                </a:moveTo>
                <a:cubicBezTo>
                  <a:pt x="125" y="51"/>
                  <a:pt x="120" y="53"/>
                  <a:pt x="119" y="54"/>
                </a:cubicBezTo>
                <a:cubicBezTo>
                  <a:pt x="119" y="55"/>
                  <a:pt x="118" y="56"/>
                  <a:pt x="117" y="57"/>
                </a:cubicBezTo>
                <a:cubicBezTo>
                  <a:pt x="116" y="59"/>
                  <a:pt x="114" y="62"/>
                  <a:pt x="113" y="63"/>
                </a:cubicBezTo>
                <a:moveTo>
                  <a:pt x="39" y="61"/>
                </a:moveTo>
                <a:cubicBezTo>
                  <a:pt x="39" y="61"/>
                  <a:pt x="39" y="61"/>
                  <a:pt x="39" y="61"/>
                </a:cubicBezTo>
                <a:moveTo>
                  <a:pt x="0" y="39"/>
                </a:moveTo>
                <a:cubicBezTo>
                  <a:pt x="22" y="57"/>
                  <a:pt x="22" y="57"/>
                  <a:pt x="22" y="57"/>
                </a:cubicBezTo>
                <a:cubicBezTo>
                  <a:pt x="53" y="18"/>
                  <a:pt x="53" y="18"/>
                  <a:pt x="53" y="18"/>
                </a:cubicBezTo>
                <a:cubicBezTo>
                  <a:pt x="32" y="0"/>
                  <a:pt x="32" y="0"/>
                  <a:pt x="32" y="0"/>
                </a:cubicBezTo>
                <a:moveTo>
                  <a:pt x="25" y="54"/>
                </a:moveTo>
                <a:cubicBezTo>
                  <a:pt x="31" y="59"/>
                  <a:pt x="37" y="63"/>
                  <a:pt x="37" y="63"/>
                </a:cubicBezTo>
                <a:moveTo>
                  <a:pt x="66" y="27"/>
                </a:moveTo>
                <a:cubicBezTo>
                  <a:pt x="63" y="25"/>
                  <a:pt x="57" y="23"/>
                  <a:pt x="51" y="21"/>
                </a:cubicBezTo>
              </a:path>
            </a:pathLst>
          </a:custGeom>
          <a:noFill/>
          <a:ln w="15875"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 name="Freeform 8">
            <a:extLst>
              <a:ext uri="{FF2B5EF4-FFF2-40B4-BE49-F238E27FC236}">
                <a16:creationId xmlns:a16="http://schemas.microsoft.com/office/drawing/2014/main" id="{82E3624C-AEB9-CA4C-88D6-13ABE290D9F8}"/>
              </a:ext>
            </a:extLst>
          </p:cNvPr>
          <p:cNvSpPr>
            <a:spLocks noEditPoints="1"/>
          </p:cNvSpPr>
          <p:nvPr/>
        </p:nvSpPr>
        <p:spPr bwMode="auto">
          <a:xfrm>
            <a:off x="7580313" y="4846638"/>
            <a:ext cx="439737" cy="355600"/>
          </a:xfrm>
          <a:custGeom>
            <a:avLst/>
            <a:gdLst>
              <a:gd name="T0" fmla="*/ 439738 w 117"/>
              <a:gd name="T1" fmla="*/ 355600 h 94"/>
              <a:gd name="T2" fmla="*/ 0 w 117"/>
              <a:gd name="T3" fmla="*/ 355600 h 94"/>
              <a:gd name="T4" fmla="*/ 108995 w 117"/>
              <a:gd name="T5" fmla="*/ 261026 h 94"/>
              <a:gd name="T6" fmla="*/ 45101 w 117"/>
              <a:gd name="T7" fmla="*/ 261026 h 94"/>
              <a:gd name="T8" fmla="*/ 45101 w 117"/>
              <a:gd name="T9" fmla="*/ 355600 h 94"/>
              <a:gd name="T10" fmla="*/ 108995 w 117"/>
              <a:gd name="T11" fmla="*/ 355600 h 94"/>
              <a:gd name="T12" fmla="*/ 108995 w 117"/>
              <a:gd name="T13" fmla="*/ 261026 h 94"/>
              <a:gd name="T14" fmla="*/ 202956 w 117"/>
              <a:gd name="T15" fmla="*/ 166451 h 94"/>
              <a:gd name="T16" fmla="*/ 142821 w 117"/>
              <a:gd name="T17" fmla="*/ 166451 h 94"/>
              <a:gd name="T18" fmla="*/ 142821 w 117"/>
              <a:gd name="T19" fmla="*/ 355600 h 94"/>
              <a:gd name="T20" fmla="*/ 202956 w 117"/>
              <a:gd name="T21" fmla="*/ 355600 h 94"/>
              <a:gd name="T22" fmla="*/ 202956 w 117"/>
              <a:gd name="T23" fmla="*/ 166451 h 94"/>
              <a:gd name="T24" fmla="*/ 296917 w 117"/>
              <a:gd name="T25" fmla="*/ 208064 h 94"/>
              <a:gd name="T26" fmla="*/ 236782 w 117"/>
              <a:gd name="T27" fmla="*/ 208064 h 94"/>
              <a:gd name="T28" fmla="*/ 236782 w 117"/>
              <a:gd name="T29" fmla="*/ 355600 h 94"/>
              <a:gd name="T30" fmla="*/ 296917 w 117"/>
              <a:gd name="T31" fmla="*/ 355600 h 94"/>
              <a:gd name="T32" fmla="*/ 296917 w 117"/>
              <a:gd name="T33" fmla="*/ 208064 h 94"/>
              <a:gd name="T34" fmla="*/ 390878 w 117"/>
              <a:gd name="T35" fmla="*/ 109706 h 94"/>
              <a:gd name="T36" fmla="*/ 330743 w 117"/>
              <a:gd name="T37" fmla="*/ 109706 h 94"/>
              <a:gd name="T38" fmla="*/ 330743 w 117"/>
              <a:gd name="T39" fmla="*/ 355600 h 94"/>
              <a:gd name="T40" fmla="*/ 390878 w 117"/>
              <a:gd name="T41" fmla="*/ 355600 h 94"/>
              <a:gd name="T42" fmla="*/ 390878 w 117"/>
              <a:gd name="T43" fmla="*/ 109706 h 94"/>
              <a:gd name="T44" fmla="*/ 75169 w 117"/>
              <a:gd name="T45" fmla="*/ 155102 h 94"/>
              <a:gd name="T46" fmla="*/ 60135 w 117"/>
              <a:gd name="T47" fmla="*/ 174017 h 94"/>
              <a:gd name="T48" fmla="*/ 75169 w 117"/>
              <a:gd name="T49" fmla="*/ 189149 h 94"/>
              <a:gd name="T50" fmla="*/ 93961 w 117"/>
              <a:gd name="T51" fmla="*/ 174017 h 94"/>
              <a:gd name="T52" fmla="*/ 75169 w 117"/>
              <a:gd name="T53" fmla="*/ 155102 h 94"/>
              <a:gd name="T54" fmla="*/ 172888 w 117"/>
              <a:gd name="T55" fmla="*/ 64311 h 94"/>
              <a:gd name="T56" fmla="*/ 154096 w 117"/>
              <a:gd name="T57" fmla="*/ 83226 h 94"/>
              <a:gd name="T58" fmla="*/ 172888 w 117"/>
              <a:gd name="T59" fmla="*/ 98357 h 94"/>
              <a:gd name="T60" fmla="*/ 187922 w 117"/>
              <a:gd name="T61" fmla="*/ 83226 h 94"/>
              <a:gd name="T62" fmla="*/ 172888 w 117"/>
              <a:gd name="T63" fmla="*/ 64311 h 94"/>
              <a:gd name="T64" fmla="*/ 266850 w 117"/>
              <a:gd name="T65" fmla="*/ 109706 h 94"/>
              <a:gd name="T66" fmla="*/ 248057 w 117"/>
              <a:gd name="T67" fmla="*/ 128621 h 94"/>
              <a:gd name="T68" fmla="*/ 266850 w 117"/>
              <a:gd name="T69" fmla="*/ 143753 h 94"/>
              <a:gd name="T70" fmla="*/ 285642 w 117"/>
              <a:gd name="T71" fmla="*/ 128621 h 94"/>
              <a:gd name="T72" fmla="*/ 266850 w 117"/>
              <a:gd name="T73" fmla="*/ 109706 h 94"/>
              <a:gd name="T74" fmla="*/ 360811 w 117"/>
              <a:gd name="T75" fmla="*/ 0 h 94"/>
              <a:gd name="T76" fmla="*/ 345777 w 117"/>
              <a:gd name="T77" fmla="*/ 18915 h 94"/>
              <a:gd name="T78" fmla="*/ 360811 w 117"/>
              <a:gd name="T79" fmla="*/ 37830 h 94"/>
              <a:gd name="T80" fmla="*/ 379603 w 117"/>
              <a:gd name="T81" fmla="*/ 18915 h 94"/>
              <a:gd name="T82" fmla="*/ 360811 w 117"/>
              <a:gd name="T83" fmla="*/ 0 h 94"/>
              <a:gd name="T84" fmla="*/ 278125 w 117"/>
              <a:gd name="T85" fmla="*/ 113489 h 94"/>
              <a:gd name="T86" fmla="*/ 349535 w 117"/>
              <a:gd name="T87" fmla="*/ 34047 h 94"/>
              <a:gd name="T88" fmla="*/ 187922 w 117"/>
              <a:gd name="T89" fmla="*/ 90791 h 94"/>
              <a:gd name="T90" fmla="*/ 251816 w 117"/>
              <a:gd name="T91" fmla="*/ 121055 h 94"/>
              <a:gd name="T92" fmla="*/ 157855 w 117"/>
              <a:gd name="T93" fmla="*/ 94574 h 94"/>
              <a:gd name="T94" fmla="*/ 90203 w 117"/>
              <a:gd name="T95" fmla="*/ 162668 h 9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7" h="94">
                <a:moveTo>
                  <a:pt x="117" y="94"/>
                </a:moveTo>
                <a:cubicBezTo>
                  <a:pt x="0" y="94"/>
                  <a:pt x="0" y="94"/>
                  <a:pt x="0" y="94"/>
                </a:cubicBezTo>
                <a:moveTo>
                  <a:pt x="29" y="69"/>
                </a:moveTo>
                <a:cubicBezTo>
                  <a:pt x="12" y="69"/>
                  <a:pt x="12" y="69"/>
                  <a:pt x="12" y="69"/>
                </a:cubicBezTo>
                <a:cubicBezTo>
                  <a:pt x="12" y="94"/>
                  <a:pt x="12" y="94"/>
                  <a:pt x="12" y="94"/>
                </a:cubicBezTo>
                <a:cubicBezTo>
                  <a:pt x="29" y="94"/>
                  <a:pt x="29" y="94"/>
                  <a:pt x="29" y="94"/>
                </a:cubicBezTo>
                <a:lnTo>
                  <a:pt x="29" y="69"/>
                </a:lnTo>
                <a:close/>
                <a:moveTo>
                  <a:pt x="54" y="44"/>
                </a:moveTo>
                <a:cubicBezTo>
                  <a:pt x="38" y="44"/>
                  <a:pt x="38" y="44"/>
                  <a:pt x="38" y="44"/>
                </a:cubicBezTo>
                <a:cubicBezTo>
                  <a:pt x="38" y="94"/>
                  <a:pt x="38" y="94"/>
                  <a:pt x="38" y="94"/>
                </a:cubicBezTo>
                <a:cubicBezTo>
                  <a:pt x="54" y="94"/>
                  <a:pt x="54" y="94"/>
                  <a:pt x="54" y="94"/>
                </a:cubicBezTo>
                <a:lnTo>
                  <a:pt x="54" y="44"/>
                </a:lnTo>
                <a:close/>
                <a:moveTo>
                  <a:pt x="79" y="55"/>
                </a:moveTo>
                <a:cubicBezTo>
                  <a:pt x="63" y="55"/>
                  <a:pt x="63" y="55"/>
                  <a:pt x="63" y="55"/>
                </a:cubicBezTo>
                <a:cubicBezTo>
                  <a:pt x="63" y="94"/>
                  <a:pt x="63" y="94"/>
                  <a:pt x="63" y="94"/>
                </a:cubicBezTo>
                <a:cubicBezTo>
                  <a:pt x="79" y="94"/>
                  <a:pt x="79" y="94"/>
                  <a:pt x="79" y="94"/>
                </a:cubicBezTo>
                <a:lnTo>
                  <a:pt x="79" y="55"/>
                </a:lnTo>
                <a:close/>
                <a:moveTo>
                  <a:pt x="104" y="29"/>
                </a:moveTo>
                <a:cubicBezTo>
                  <a:pt x="88" y="29"/>
                  <a:pt x="88" y="29"/>
                  <a:pt x="88" y="29"/>
                </a:cubicBezTo>
                <a:cubicBezTo>
                  <a:pt x="88" y="94"/>
                  <a:pt x="88" y="94"/>
                  <a:pt x="88" y="94"/>
                </a:cubicBezTo>
                <a:cubicBezTo>
                  <a:pt x="104" y="94"/>
                  <a:pt x="104" y="94"/>
                  <a:pt x="104" y="94"/>
                </a:cubicBezTo>
                <a:lnTo>
                  <a:pt x="104" y="29"/>
                </a:lnTo>
                <a:close/>
                <a:moveTo>
                  <a:pt x="20" y="41"/>
                </a:moveTo>
                <a:cubicBezTo>
                  <a:pt x="18" y="41"/>
                  <a:pt x="16" y="43"/>
                  <a:pt x="16" y="46"/>
                </a:cubicBezTo>
                <a:cubicBezTo>
                  <a:pt x="16" y="48"/>
                  <a:pt x="18" y="50"/>
                  <a:pt x="20" y="50"/>
                </a:cubicBezTo>
                <a:cubicBezTo>
                  <a:pt x="23" y="50"/>
                  <a:pt x="25" y="48"/>
                  <a:pt x="25" y="46"/>
                </a:cubicBezTo>
                <a:cubicBezTo>
                  <a:pt x="25" y="43"/>
                  <a:pt x="23" y="41"/>
                  <a:pt x="20" y="41"/>
                </a:cubicBezTo>
                <a:close/>
                <a:moveTo>
                  <a:pt x="46" y="17"/>
                </a:moveTo>
                <a:cubicBezTo>
                  <a:pt x="43" y="17"/>
                  <a:pt x="41" y="19"/>
                  <a:pt x="41" y="22"/>
                </a:cubicBezTo>
                <a:cubicBezTo>
                  <a:pt x="41" y="24"/>
                  <a:pt x="43" y="26"/>
                  <a:pt x="46" y="26"/>
                </a:cubicBezTo>
                <a:cubicBezTo>
                  <a:pt x="48" y="26"/>
                  <a:pt x="50" y="24"/>
                  <a:pt x="50" y="22"/>
                </a:cubicBezTo>
                <a:cubicBezTo>
                  <a:pt x="50" y="19"/>
                  <a:pt x="48" y="17"/>
                  <a:pt x="46" y="17"/>
                </a:cubicBezTo>
                <a:close/>
                <a:moveTo>
                  <a:pt x="71" y="29"/>
                </a:moveTo>
                <a:cubicBezTo>
                  <a:pt x="68" y="29"/>
                  <a:pt x="66" y="31"/>
                  <a:pt x="66" y="34"/>
                </a:cubicBezTo>
                <a:cubicBezTo>
                  <a:pt x="66" y="36"/>
                  <a:pt x="68" y="38"/>
                  <a:pt x="71" y="38"/>
                </a:cubicBezTo>
                <a:cubicBezTo>
                  <a:pt x="74" y="38"/>
                  <a:pt x="76" y="36"/>
                  <a:pt x="76" y="34"/>
                </a:cubicBezTo>
                <a:cubicBezTo>
                  <a:pt x="76" y="31"/>
                  <a:pt x="74" y="29"/>
                  <a:pt x="71" y="29"/>
                </a:cubicBezTo>
                <a:close/>
                <a:moveTo>
                  <a:pt x="96" y="0"/>
                </a:moveTo>
                <a:cubicBezTo>
                  <a:pt x="94" y="0"/>
                  <a:pt x="92" y="2"/>
                  <a:pt x="92" y="5"/>
                </a:cubicBezTo>
                <a:cubicBezTo>
                  <a:pt x="92" y="8"/>
                  <a:pt x="94" y="10"/>
                  <a:pt x="96" y="10"/>
                </a:cubicBezTo>
                <a:cubicBezTo>
                  <a:pt x="99" y="10"/>
                  <a:pt x="101" y="8"/>
                  <a:pt x="101" y="5"/>
                </a:cubicBezTo>
                <a:cubicBezTo>
                  <a:pt x="101" y="2"/>
                  <a:pt x="99" y="0"/>
                  <a:pt x="96" y="0"/>
                </a:cubicBezTo>
                <a:close/>
                <a:moveTo>
                  <a:pt x="74" y="30"/>
                </a:moveTo>
                <a:cubicBezTo>
                  <a:pt x="93" y="9"/>
                  <a:pt x="93" y="9"/>
                  <a:pt x="93" y="9"/>
                </a:cubicBezTo>
                <a:moveTo>
                  <a:pt x="50" y="24"/>
                </a:moveTo>
                <a:cubicBezTo>
                  <a:pt x="67" y="32"/>
                  <a:pt x="67" y="32"/>
                  <a:pt x="67" y="32"/>
                </a:cubicBezTo>
                <a:moveTo>
                  <a:pt x="42" y="25"/>
                </a:moveTo>
                <a:cubicBezTo>
                  <a:pt x="24" y="43"/>
                  <a:pt x="24" y="43"/>
                  <a:pt x="24" y="43"/>
                </a:cubicBezTo>
              </a:path>
            </a:pathLst>
          </a:custGeom>
          <a:noFill/>
          <a:ln w="15875"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 name="Freeform 9">
            <a:extLst>
              <a:ext uri="{FF2B5EF4-FFF2-40B4-BE49-F238E27FC236}">
                <a16:creationId xmlns:a16="http://schemas.microsoft.com/office/drawing/2014/main" id="{A1D5AD9F-1DA8-5FDD-F2F4-4F85B1502402}"/>
              </a:ext>
            </a:extLst>
          </p:cNvPr>
          <p:cNvSpPr>
            <a:spLocks noEditPoints="1"/>
          </p:cNvSpPr>
          <p:nvPr/>
        </p:nvSpPr>
        <p:spPr bwMode="auto">
          <a:xfrm>
            <a:off x="6148389" y="794412"/>
            <a:ext cx="342900" cy="404813"/>
          </a:xfrm>
          <a:custGeom>
            <a:avLst/>
            <a:gdLst>
              <a:gd name="T0" fmla="*/ 342900 w 216"/>
              <a:gd name="T1" fmla="*/ 166688 h 255"/>
              <a:gd name="T2" fmla="*/ 342900 w 216"/>
              <a:gd name="T3" fmla="*/ 404813 h 255"/>
              <a:gd name="T4" fmla="*/ 0 w 216"/>
              <a:gd name="T5" fmla="*/ 404813 h 255"/>
              <a:gd name="T6" fmla="*/ 0 w 216"/>
              <a:gd name="T7" fmla="*/ 166688 h 255"/>
              <a:gd name="T8" fmla="*/ 342900 w 216"/>
              <a:gd name="T9" fmla="*/ 404813 h 255"/>
              <a:gd name="T10" fmla="*/ 173038 w 216"/>
              <a:gd name="T11" fmla="*/ 282575 h 255"/>
              <a:gd name="T12" fmla="*/ 0 w 216"/>
              <a:gd name="T13" fmla="*/ 404813 h 255"/>
              <a:gd name="T14" fmla="*/ 342900 w 216"/>
              <a:gd name="T15" fmla="*/ 166688 h 255"/>
              <a:gd name="T16" fmla="*/ 225425 w 216"/>
              <a:gd name="T17" fmla="*/ 287338 h 255"/>
              <a:gd name="T18" fmla="*/ 0 w 216"/>
              <a:gd name="T19" fmla="*/ 166688 h 255"/>
              <a:gd name="T20" fmla="*/ 115888 w 216"/>
              <a:gd name="T21" fmla="*/ 287338 h 255"/>
              <a:gd name="T22" fmla="*/ 301625 w 216"/>
              <a:gd name="T23" fmla="*/ 158750 h 255"/>
              <a:gd name="T24" fmla="*/ 301625 w 216"/>
              <a:gd name="T25" fmla="*/ 76200 h 255"/>
              <a:gd name="T26" fmla="*/ 225425 w 216"/>
              <a:gd name="T27" fmla="*/ 0 h 255"/>
              <a:gd name="T28" fmla="*/ 41275 w 216"/>
              <a:gd name="T29" fmla="*/ 0 h 255"/>
              <a:gd name="T30" fmla="*/ 41275 w 216"/>
              <a:gd name="T31" fmla="*/ 158750 h 255"/>
              <a:gd name="T32" fmla="*/ 301625 w 216"/>
              <a:gd name="T33" fmla="*/ 76200 h 255"/>
              <a:gd name="T34" fmla="*/ 225425 w 216"/>
              <a:gd name="T35" fmla="*/ 0 h 255"/>
              <a:gd name="T36" fmla="*/ 225425 w 216"/>
              <a:gd name="T37" fmla="*/ 76200 h 255"/>
              <a:gd name="T38" fmla="*/ 301625 w 216"/>
              <a:gd name="T39" fmla="*/ 76200 h 255"/>
              <a:gd name="T40" fmla="*/ 115888 w 216"/>
              <a:gd name="T41" fmla="*/ 117475 h 255"/>
              <a:gd name="T42" fmla="*/ 79375 w 216"/>
              <a:gd name="T43" fmla="*/ 117475 h 255"/>
              <a:gd name="T44" fmla="*/ 252413 w 216"/>
              <a:gd name="T45" fmla="*/ 117475 h 255"/>
              <a:gd name="T46" fmla="*/ 150813 w 216"/>
              <a:gd name="T47" fmla="*/ 117475 h 255"/>
              <a:gd name="T48" fmla="*/ 79375 w 216"/>
              <a:gd name="T49" fmla="*/ 155575 h 255"/>
              <a:gd name="T50" fmla="*/ 176213 w 216"/>
              <a:gd name="T51" fmla="*/ 155575 h 255"/>
              <a:gd name="T52" fmla="*/ 252413 w 216"/>
              <a:gd name="T53" fmla="*/ 155575 h 255"/>
              <a:gd name="T54" fmla="*/ 214313 w 216"/>
              <a:gd name="T55" fmla="*/ 155575 h 25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 h="255">
                <a:moveTo>
                  <a:pt x="216" y="105"/>
                </a:moveTo>
                <a:lnTo>
                  <a:pt x="216" y="255"/>
                </a:lnTo>
                <a:lnTo>
                  <a:pt x="0" y="255"/>
                </a:lnTo>
                <a:lnTo>
                  <a:pt x="0" y="105"/>
                </a:lnTo>
                <a:moveTo>
                  <a:pt x="216" y="255"/>
                </a:moveTo>
                <a:lnTo>
                  <a:pt x="109" y="178"/>
                </a:lnTo>
                <a:lnTo>
                  <a:pt x="0" y="255"/>
                </a:lnTo>
                <a:moveTo>
                  <a:pt x="216" y="105"/>
                </a:moveTo>
                <a:lnTo>
                  <a:pt x="142" y="181"/>
                </a:lnTo>
                <a:moveTo>
                  <a:pt x="0" y="105"/>
                </a:moveTo>
                <a:lnTo>
                  <a:pt x="73" y="181"/>
                </a:lnTo>
                <a:moveTo>
                  <a:pt x="190" y="100"/>
                </a:moveTo>
                <a:lnTo>
                  <a:pt x="190" y="48"/>
                </a:lnTo>
                <a:moveTo>
                  <a:pt x="142" y="0"/>
                </a:moveTo>
                <a:lnTo>
                  <a:pt x="26" y="0"/>
                </a:lnTo>
                <a:lnTo>
                  <a:pt x="26" y="100"/>
                </a:lnTo>
                <a:moveTo>
                  <a:pt x="190" y="48"/>
                </a:moveTo>
                <a:lnTo>
                  <a:pt x="142" y="0"/>
                </a:lnTo>
                <a:lnTo>
                  <a:pt x="142" y="48"/>
                </a:lnTo>
                <a:lnTo>
                  <a:pt x="190" y="48"/>
                </a:lnTo>
                <a:moveTo>
                  <a:pt x="73" y="74"/>
                </a:moveTo>
                <a:lnTo>
                  <a:pt x="50" y="74"/>
                </a:lnTo>
                <a:moveTo>
                  <a:pt x="159" y="74"/>
                </a:moveTo>
                <a:lnTo>
                  <a:pt x="95" y="74"/>
                </a:lnTo>
                <a:moveTo>
                  <a:pt x="50" y="98"/>
                </a:moveTo>
                <a:lnTo>
                  <a:pt x="111" y="98"/>
                </a:lnTo>
                <a:moveTo>
                  <a:pt x="159" y="98"/>
                </a:moveTo>
                <a:lnTo>
                  <a:pt x="135" y="98"/>
                </a:lnTo>
              </a:path>
            </a:pathLst>
          </a:custGeom>
          <a:noFill/>
          <a:ln w="15875"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250"/>
                                  </p:stCondLst>
                                  <p:childTnLst>
                                    <p:set>
                                      <p:cBhvr>
                                        <p:cTn id="10" dur="1" fill="hold">
                                          <p:stCondLst>
                                            <p:cond delay="0"/>
                                          </p:stCondLst>
                                        </p:cTn>
                                        <p:tgtEl>
                                          <p:spTgt spid="48"/>
                                        </p:tgtEl>
                                        <p:attrNameLst>
                                          <p:attrName>style.visibility</p:attrName>
                                        </p:attrNameLst>
                                      </p:cBhvr>
                                      <p:to>
                                        <p:strVal val="visible"/>
                                      </p:to>
                                    </p:set>
                                    <p:animEffect transition="in" filter="wipe(right)">
                                      <p:cBhvr>
                                        <p:cTn id="11" dur="1500"/>
                                        <p:tgtEl>
                                          <p:spTgt spid="48"/>
                                        </p:tgtEl>
                                      </p:cBhvr>
                                    </p:animEffect>
                                  </p:childTnLst>
                                </p:cTn>
                              </p:par>
                              <p:par>
                                <p:cTn id="12" presetID="53" presetClass="entr" presetSubtype="16" fill="hold" nodeType="withEffect">
                                  <p:stCondLst>
                                    <p:cond delay="500"/>
                                  </p:stCondLst>
                                  <p:childTnLst>
                                    <p:set>
                                      <p:cBhvr>
                                        <p:cTn id="13" dur="1" fill="hold">
                                          <p:stCondLst>
                                            <p:cond delay="0"/>
                                          </p:stCondLst>
                                        </p:cTn>
                                        <p:tgtEl>
                                          <p:spTgt spid="63"/>
                                        </p:tgtEl>
                                        <p:attrNameLst>
                                          <p:attrName>style.visibility</p:attrName>
                                        </p:attrNameLst>
                                      </p:cBhvr>
                                      <p:to>
                                        <p:strVal val="visible"/>
                                      </p:to>
                                    </p:set>
                                    <p:anim calcmode="lin" valueType="num">
                                      <p:cBhvr>
                                        <p:cTn id="14" dur="500" fill="hold"/>
                                        <p:tgtEl>
                                          <p:spTgt spid="63"/>
                                        </p:tgtEl>
                                        <p:attrNameLst>
                                          <p:attrName>ppt_w</p:attrName>
                                        </p:attrNameLst>
                                      </p:cBhvr>
                                      <p:tavLst>
                                        <p:tav tm="0">
                                          <p:val>
                                            <p:fltVal val="0"/>
                                          </p:val>
                                        </p:tav>
                                        <p:tav tm="100000">
                                          <p:val>
                                            <p:strVal val="#ppt_w"/>
                                          </p:val>
                                        </p:tav>
                                      </p:tavLst>
                                    </p:anim>
                                    <p:anim calcmode="lin" valueType="num">
                                      <p:cBhvr>
                                        <p:cTn id="15" dur="500" fill="hold"/>
                                        <p:tgtEl>
                                          <p:spTgt spid="63"/>
                                        </p:tgtEl>
                                        <p:attrNameLst>
                                          <p:attrName>ppt_h</p:attrName>
                                        </p:attrNameLst>
                                      </p:cBhvr>
                                      <p:tavLst>
                                        <p:tav tm="0">
                                          <p:val>
                                            <p:fltVal val="0"/>
                                          </p:val>
                                        </p:tav>
                                        <p:tav tm="100000">
                                          <p:val>
                                            <p:strVal val="#ppt_h"/>
                                          </p:val>
                                        </p:tav>
                                      </p:tavLst>
                                    </p:anim>
                                    <p:animEffect transition="in" filter="fade">
                                      <p:cBhvr>
                                        <p:cTn id="16" dur="500"/>
                                        <p:tgtEl>
                                          <p:spTgt spid="63"/>
                                        </p:tgtEl>
                                      </p:cBhvr>
                                    </p:animEffect>
                                  </p:childTnLst>
                                </p:cTn>
                              </p:par>
                              <p:par>
                                <p:cTn id="17" presetID="53" presetClass="entr" presetSubtype="16" fill="hold" nodeType="withEffect">
                                  <p:stCondLst>
                                    <p:cond delay="750"/>
                                  </p:stCondLst>
                                  <p:childTnLst>
                                    <p:set>
                                      <p:cBhvr>
                                        <p:cTn id="18" dur="1" fill="hold">
                                          <p:stCondLst>
                                            <p:cond delay="0"/>
                                          </p:stCondLst>
                                        </p:cTn>
                                        <p:tgtEl>
                                          <p:spTgt spid="62"/>
                                        </p:tgtEl>
                                        <p:attrNameLst>
                                          <p:attrName>style.visibility</p:attrName>
                                        </p:attrNameLst>
                                      </p:cBhvr>
                                      <p:to>
                                        <p:strVal val="visible"/>
                                      </p:to>
                                    </p:set>
                                    <p:anim calcmode="lin" valueType="num">
                                      <p:cBhvr>
                                        <p:cTn id="19" dur="500" fill="hold"/>
                                        <p:tgtEl>
                                          <p:spTgt spid="62"/>
                                        </p:tgtEl>
                                        <p:attrNameLst>
                                          <p:attrName>ppt_w</p:attrName>
                                        </p:attrNameLst>
                                      </p:cBhvr>
                                      <p:tavLst>
                                        <p:tav tm="0">
                                          <p:val>
                                            <p:fltVal val="0"/>
                                          </p:val>
                                        </p:tav>
                                        <p:tav tm="100000">
                                          <p:val>
                                            <p:strVal val="#ppt_w"/>
                                          </p:val>
                                        </p:tav>
                                      </p:tavLst>
                                    </p:anim>
                                    <p:anim calcmode="lin" valueType="num">
                                      <p:cBhvr>
                                        <p:cTn id="20" dur="500" fill="hold"/>
                                        <p:tgtEl>
                                          <p:spTgt spid="62"/>
                                        </p:tgtEl>
                                        <p:attrNameLst>
                                          <p:attrName>ppt_h</p:attrName>
                                        </p:attrNameLst>
                                      </p:cBhvr>
                                      <p:tavLst>
                                        <p:tav tm="0">
                                          <p:val>
                                            <p:fltVal val="0"/>
                                          </p:val>
                                        </p:tav>
                                        <p:tav tm="100000">
                                          <p:val>
                                            <p:strVal val="#ppt_h"/>
                                          </p:val>
                                        </p:tav>
                                      </p:tavLst>
                                    </p:anim>
                                    <p:animEffect transition="in" filter="fade">
                                      <p:cBhvr>
                                        <p:cTn id="21" dur="500"/>
                                        <p:tgtEl>
                                          <p:spTgt spid="62"/>
                                        </p:tgtEl>
                                      </p:cBhvr>
                                    </p:animEffect>
                                  </p:childTnLst>
                                </p:cTn>
                              </p:par>
                              <p:par>
                                <p:cTn id="22" presetID="53" presetClass="entr" presetSubtype="16" fill="hold" nodeType="withEffect">
                                  <p:stCondLst>
                                    <p:cond delay="1000"/>
                                  </p:stCondLst>
                                  <p:childTnLst>
                                    <p:set>
                                      <p:cBhvr>
                                        <p:cTn id="23" dur="1" fill="hold">
                                          <p:stCondLst>
                                            <p:cond delay="0"/>
                                          </p:stCondLst>
                                        </p:cTn>
                                        <p:tgtEl>
                                          <p:spTgt spid="61"/>
                                        </p:tgtEl>
                                        <p:attrNameLst>
                                          <p:attrName>style.visibility</p:attrName>
                                        </p:attrNameLst>
                                      </p:cBhvr>
                                      <p:to>
                                        <p:strVal val="visible"/>
                                      </p:to>
                                    </p:set>
                                    <p:anim calcmode="lin" valueType="num">
                                      <p:cBhvr>
                                        <p:cTn id="24" dur="500" fill="hold"/>
                                        <p:tgtEl>
                                          <p:spTgt spid="61"/>
                                        </p:tgtEl>
                                        <p:attrNameLst>
                                          <p:attrName>ppt_w</p:attrName>
                                        </p:attrNameLst>
                                      </p:cBhvr>
                                      <p:tavLst>
                                        <p:tav tm="0">
                                          <p:val>
                                            <p:fltVal val="0"/>
                                          </p:val>
                                        </p:tav>
                                        <p:tav tm="100000">
                                          <p:val>
                                            <p:strVal val="#ppt_w"/>
                                          </p:val>
                                        </p:tav>
                                      </p:tavLst>
                                    </p:anim>
                                    <p:anim calcmode="lin" valueType="num">
                                      <p:cBhvr>
                                        <p:cTn id="25" dur="500" fill="hold"/>
                                        <p:tgtEl>
                                          <p:spTgt spid="61"/>
                                        </p:tgtEl>
                                        <p:attrNameLst>
                                          <p:attrName>ppt_h</p:attrName>
                                        </p:attrNameLst>
                                      </p:cBhvr>
                                      <p:tavLst>
                                        <p:tav tm="0">
                                          <p:val>
                                            <p:fltVal val="0"/>
                                          </p:val>
                                        </p:tav>
                                        <p:tav tm="100000">
                                          <p:val>
                                            <p:strVal val="#ppt_h"/>
                                          </p:val>
                                        </p:tav>
                                      </p:tavLst>
                                    </p:anim>
                                    <p:animEffect transition="in" filter="fade">
                                      <p:cBhvr>
                                        <p:cTn id="26" dur="500"/>
                                        <p:tgtEl>
                                          <p:spTgt spid="61"/>
                                        </p:tgtEl>
                                      </p:cBhvr>
                                    </p:animEffect>
                                  </p:childTnLst>
                                </p:cTn>
                              </p:par>
                              <p:par>
                                <p:cTn id="27" presetID="53" presetClass="entr" presetSubtype="16" fill="hold" nodeType="withEffect">
                                  <p:stCondLst>
                                    <p:cond delay="1250"/>
                                  </p:stCondLst>
                                  <p:childTnLst>
                                    <p:set>
                                      <p:cBhvr>
                                        <p:cTn id="28" dur="1" fill="hold">
                                          <p:stCondLst>
                                            <p:cond delay="0"/>
                                          </p:stCondLst>
                                        </p:cTn>
                                        <p:tgtEl>
                                          <p:spTgt spid="60"/>
                                        </p:tgtEl>
                                        <p:attrNameLst>
                                          <p:attrName>style.visibility</p:attrName>
                                        </p:attrNameLst>
                                      </p:cBhvr>
                                      <p:to>
                                        <p:strVal val="visible"/>
                                      </p:to>
                                    </p:set>
                                    <p:anim calcmode="lin" valueType="num">
                                      <p:cBhvr>
                                        <p:cTn id="29" dur="500" fill="hold"/>
                                        <p:tgtEl>
                                          <p:spTgt spid="60"/>
                                        </p:tgtEl>
                                        <p:attrNameLst>
                                          <p:attrName>ppt_w</p:attrName>
                                        </p:attrNameLst>
                                      </p:cBhvr>
                                      <p:tavLst>
                                        <p:tav tm="0">
                                          <p:val>
                                            <p:fltVal val="0"/>
                                          </p:val>
                                        </p:tav>
                                        <p:tav tm="100000">
                                          <p:val>
                                            <p:strVal val="#ppt_w"/>
                                          </p:val>
                                        </p:tav>
                                      </p:tavLst>
                                    </p:anim>
                                    <p:anim calcmode="lin" valueType="num">
                                      <p:cBhvr>
                                        <p:cTn id="30" dur="500" fill="hold"/>
                                        <p:tgtEl>
                                          <p:spTgt spid="60"/>
                                        </p:tgtEl>
                                        <p:attrNameLst>
                                          <p:attrName>ppt_h</p:attrName>
                                        </p:attrNameLst>
                                      </p:cBhvr>
                                      <p:tavLst>
                                        <p:tav tm="0">
                                          <p:val>
                                            <p:fltVal val="0"/>
                                          </p:val>
                                        </p:tav>
                                        <p:tav tm="100000">
                                          <p:val>
                                            <p:strVal val="#ppt_h"/>
                                          </p:val>
                                        </p:tav>
                                      </p:tavLst>
                                    </p:anim>
                                    <p:animEffect transition="in" filter="fade">
                                      <p:cBhvr>
                                        <p:cTn id="31" dur="500"/>
                                        <p:tgtEl>
                                          <p:spTgt spid="60"/>
                                        </p:tgtEl>
                                      </p:cBhvr>
                                    </p:animEffect>
                                  </p:childTnLst>
                                </p:cTn>
                              </p:par>
                              <p:par>
                                <p:cTn id="32" presetID="53" presetClass="entr" presetSubtype="16" fill="hold" nodeType="withEffect">
                                  <p:stCondLst>
                                    <p:cond delay="1500"/>
                                  </p:stCondLst>
                                  <p:childTnLst>
                                    <p:set>
                                      <p:cBhvr>
                                        <p:cTn id="33" dur="1" fill="hold">
                                          <p:stCondLst>
                                            <p:cond delay="0"/>
                                          </p:stCondLst>
                                        </p:cTn>
                                        <p:tgtEl>
                                          <p:spTgt spid="59"/>
                                        </p:tgtEl>
                                        <p:attrNameLst>
                                          <p:attrName>style.visibility</p:attrName>
                                        </p:attrNameLst>
                                      </p:cBhvr>
                                      <p:to>
                                        <p:strVal val="visible"/>
                                      </p:to>
                                    </p:set>
                                    <p:anim calcmode="lin" valueType="num">
                                      <p:cBhvr>
                                        <p:cTn id="34" dur="500" fill="hold"/>
                                        <p:tgtEl>
                                          <p:spTgt spid="59"/>
                                        </p:tgtEl>
                                        <p:attrNameLst>
                                          <p:attrName>ppt_w</p:attrName>
                                        </p:attrNameLst>
                                      </p:cBhvr>
                                      <p:tavLst>
                                        <p:tav tm="0">
                                          <p:val>
                                            <p:fltVal val="0"/>
                                          </p:val>
                                        </p:tav>
                                        <p:tav tm="100000">
                                          <p:val>
                                            <p:strVal val="#ppt_w"/>
                                          </p:val>
                                        </p:tav>
                                      </p:tavLst>
                                    </p:anim>
                                    <p:anim calcmode="lin" valueType="num">
                                      <p:cBhvr>
                                        <p:cTn id="35" dur="500" fill="hold"/>
                                        <p:tgtEl>
                                          <p:spTgt spid="59"/>
                                        </p:tgtEl>
                                        <p:attrNameLst>
                                          <p:attrName>ppt_h</p:attrName>
                                        </p:attrNameLst>
                                      </p:cBhvr>
                                      <p:tavLst>
                                        <p:tav tm="0">
                                          <p:val>
                                            <p:fltVal val="0"/>
                                          </p:val>
                                        </p:tav>
                                        <p:tav tm="100000">
                                          <p:val>
                                            <p:strVal val="#ppt_h"/>
                                          </p:val>
                                        </p:tav>
                                      </p:tavLst>
                                    </p:anim>
                                    <p:animEffect transition="in" filter="fade">
                                      <p:cBhvr>
                                        <p:cTn id="36" dur="500"/>
                                        <p:tgtEl>
                                          <p:spTgt spid="59"/>
                                        </p:tgtEl>
                                      </p:cBhvr>
                                    </p:animEffect>
                                  </p:childTnLst>
                                </p:cTn>
                              </p:par>
                              <p:par>
                                <p:cTn id="37" presetID="10" presetClass="entr" presetSubtype="0" fill="hold" grpId="0" nodeType="withEffect">
                                  <p:stCondLst>
                                    <p:cond delay="175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grpId="0" nodeType="withEffect">
                                  <p:stCondLst>
                                    <p:cond delay="200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225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grpId="0" nodeType="withEffect">
                                  <p:stCondLst>
                                    <p:cond delay="250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grpId="0" nodeType="withEffect">
                                  <p:stCondLst>
                                    <p:cond delay="275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par>
                                <p:cTn id="52" presetID="22" presetClass="entr" presetSubtype="1" fill="hold" nodeType="withEffect">
                                  <p:stCondLst>
                                    <p:cond delay="1750"/>
                                  </p:stCondLst>
                                  <p:childTnLst>
                                    <p:set>
                                      <p:cBhvr>
                                        <p:cTn id="53" dur="1" fill="hold">
                                          <p:stCondLst>
                                            <p:cond delay="0"/>
                                          </p:stCondLst>
                                        </p:cTn>
                                        <p:tgtEl>
                                          <p:spTgt spid="39"/>
                                        </p:tgtEl>
                                        <p:attrNameLst>
                                          <p:attrName>style.visibility</p:attrName>
                                        </p:attrNameLst>
                                      </p:cBhvr>
                                      <p:to>
                                        <p:strVal val="visible"/>
                                      </p:to>
                                    </p:set>
                                    <p:animEffect transition="in" filter="wipe(up)">
                                      <p:cBhvr>
                                        <p:cTn id="54" dur="750"/>
                                        <p:tgtEl>
                                          <p:spTgt spid="39"/>
                                        </p:tgtEl>
                                      </p:cBhvr>
                                    </p:animEffect>
                                  </p:childTnLst>
                                </p:cTn>
                              </p:par>
                              <p:par>
                                <p:cTn id="55" presetID="22" presetClass="entr" presetSubtype="4" fill="hold" nodeType="withEffect">
                                  <p:stCondLst>
                                    <p:cond delay="2000"/>
                                  </p:stCondLst>
                                  <p:childTnLst>
                                    <p:set>
                                      <p:cBhvr>
                                        <p:cTn id="56" dur="1" fill="hold">
                                          <p:stCondLst>
                                            <p:cond delay="0"/>
                                          </p:stCondLst>
                                        </p:cTn>
                                        <p:tgtEl>
                                          <p:spTgt spid="40"/>
                                        </p:tgtEl>
                                        <p:attrNameLst>
                                          <p:attrName>style.visibility</p:attrName>
                                        </p:attrNameLst>
                                      </p:cBhvr>
                                      <p:to>
                                        <p:strVal val="visible"/>
                                      </p:to>
                                    </p:set>
                                    <p:animEffect transition="in" filter="wipe(down)">
                                      <p:cBhvr>
                                        <p:cTn id="57" dur="750"/>
                                        <p:tgtEl>
                                          <p:spTgt spid="40"/>
                                        </p:tgtEl>
                                      </p:cBhvr>
                                    </p:animEffect>
                                  </p:childTnLst>
                                </p:cTn>
                              </p:par>
                              <p:par>
                                <p:cTn id="58" presetID="22" presetClass="entr" presetSubtype="1" fill="hold" nodeType="withEffect">
                                  <p:stCondLst>
                                    <p:cond delay="2250"/>
                                  </p:stCondLst>
                                  <p:childTnLst>
                                    <p:set>
                                      <p:cBhvr>
                                        <p:cTn id="59" dur="1" fill="hold">
                                          <p:stCondLst>
                                            <p:cond delay="0"/>
                                          </p:stCondLst>
                                        </p:cTn>
                                        <p:tgtEl>
                                          <p:spTgt spid="42"/>
                                        </p:tgtEl>
                                        <p:attrNameLst>
                                          <p:attrName>style.visibility</p:attrName>
                                        </p:attrNameLst>
                                      </p:cBhvr>
                                      <p:to>
                                        <p:strVal val="visible"/>
                                      </p:to>
                                    </p:set>
                                    <p:animEffect transition="in" filter="wipe(up)">
                                      <p:cBhvr>
                                        <p:cTn id="60" dur="750"/>
                                        <p:tgtEl>
                                          <p:spTgt spid="42"/>
                                        </p:tgtEl>
                                      </p:cBhvr>
                                    </p:animEffect>
                                  </p:childTnLst>
                                </p:cTn>
                              </p:par>
                              <p:par>
                                <p:cTn id="61" presetID="22" presetClass="entr" presetSubtype="4" fill="hold" nodeType="withEffect">
                                  <p:stCondLst>
                                    <p:cond delay="2500"/>
                                  </p:stCondLst>
                                  <p:childTnLst>
                                    <p:set>
                                      <p:cBhvr>
                                        <p:cTn id="62" dur="1" fill="hold">
                                          <p:stCondLst>
                                            <p:cond delay="0"/>
                                          </p:stCondLst>
                                        </p:cTn>
                                        <p:tgtEl>
                                          <p:spTgt spid="41"/>
                                        </p:tgtEl>
                                        <p:attrNameLst>
                                          <p:attrName>style.visibility</p:attrName>
                                        </p:attrNameLst>
                                      </p:cBhvr>
                                      <p:to>
                                        <p:strVal val="visible"/>
                                      </p:to>
                                    </p:set>
                                    <p:animEffect transition="in" filter="wipe(down)">
                                      <p:cBhvr>
                                        <p:cTn id="63" dur="750"/>
                                        <p:tgtEl>
                                          <p:spTgt spid="41"/>
                                        </p:tgtEl>
                                      </p:cBhvr>
                                    </p:animEffect>
                                  </p:childTnLst>
                                </p:cTn>
                              </p:par>
                              <p:par>
                                <p:cTn id="64" presetID="22" presetClass="entr" presetSubtype="1" fill="hold" nodeType="withEffect">
                                  <p:stCondLst>
                                    <p:cond delay="2750"/>
                                  </p:stCondLst>
                                  <p:childTnLst>
                                    <p:set>
                                      <p:cBhvr>
                                        <p:cTn id="65" dur="1" fill="hold">
                                          <p:stCondLst>
                                            <p:cond delay="0"/>
                                          </p:stCondLst>
                                        </p:cTn>
                                        <p:tgtEl>
                                          <p:spTgt spid="43"/>
                                        </p:tgtEl>
                                        <p:attrNameLst>
                                          <p:attrName>style.visibility</p:attrName>
                                        </p:attrNameLst>
                                      </p:cBhvr>
                                      <p:to>
                                        <p:strVal val="visible"/>
                                      </p:to>
                                    </p:set>
                                    <p:animEffect transition="in" filter="wipe(up)">
                                      <p:cBhvr>
                                        <p:cTn id="66" dur="750"/>
                                        <p:tgtEl>
                                          <p:spTgt spid="43"/>
                                        </p:tgtEl>
                                      </p:cBhvr>
                                    </p:animEffect>
                                  </p:childTnLst>
                                </p:cTn>
                              </p:par>
                              <p:par>
                                <p:cTn id="67" presetID="2" presetClass="entr" presetSubtype="4" fill="hold" grpId="0" nodeType="withEffect">
                                  <p:stCondLst>
                                    <p:cond delay="1750"/>
                                  </p:stCondLst>
                                  <p:childTnLst>
                                    <p:set>
                                      <p:cBhvr>
                                        <p:cTn id="68" dur="1" fill="hold">
                                          <p:stCondLst>
                                            <p:cond delay="0"/>
                                          </p:stCondLst>
                                        </p:cTn>
                                        <p:tgtEl>
                                          <p:spTgt spid="66"/>
                                        </p:tgtEl>
                                        <p:attrNameLst>
                                          <p:attrName>style.visibility</p:attrName>
                                        </p:attrNameLst>
                                      </p:cBhvr>
                                      <p:to>
                                        <p:strVal val="visible"/>
                                      </p:to>
                                    </p:set>
                                    <p:anim calcmode="lin" valueType="num">
                                      <p:cBhvr additive="base">
                                        <p:cTn id="69" dur="1000" fill="hold"/>
                                        <p:tgtEl>
                                          <p:spTgt spid="66"/>
                                        </p:tgtEl>
                                        <p:attrNameLst>
                                          <p:attrName>ppt_x</p:attrName>
                                        </p:attrNameLst>
                                      </p:cBhvr>
                                      <p:tavLst>
                                        <p:tav tm="0">
                                          <p:val>
                                            <p:strVal val="#ppt_x"/>
                                          </p:val>
                                        </p:tav>
                                        <p:tav tm="100000">
                                          <p:val>
                                            <p:strVal val="#ppt_x"/>
                                          </p:val>
                                        </p:tav>
                                      </p:tavLst>
                                    </p:anim>
                                    <p:anim calcmode="lin" valueType="num">
                                      <p:cBhvr additive="base">
                                        <p:cTn id="70" dur="1000" fill="hold"/>
                                        <p:tgtEl>
                                          <p:spTgt spid="66"/>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1750"/>
                                  </p:stCondLst>
                                  <p:childTnLst>
                                    <p:set>
                                      <p:cBhvr>
                                        <p:cTn id="72" dur="1" fill="hold">
                                          <p:stCondLst>
                                            <p:cond delay="0"/>
                                          </p:stCondLst>
                                        </p:cTn>
                                        <p:tgtEl>
                                          <p:spTgt spid="73"/>
                                        </p:tgtEl>
                                        <p:attrNameLst>
                                          <p:attrName>style.visibility</p:attrName>
                                        </p:attrNameLst>
                                      </p:cBhvr>
                                      <p:to>
                                        <p:strVal val="visible"/>
                                      </p:to>
                                    </p:set>
                                    <p:anim calcmode="lin" valueType="num">
                                      <p:cBhvr additive="base">
                                        <p:cTn id="73" dur="1000" fill="hold"/>
                                        <p:tgtEl>
                                          <p:spTgt spid="73"/>
                                        </p:tgtEl>
                                        <p:attrNameLst>
                                          <p:attrName>ppt_x</p:attrName>
                                        </p:attrNameLst>
                                      </p:cBhvr>
                                      <p:tavLst>
                                        <p:tav tm="0">
                                          <p:val>
                                            <p:strVal val="#ppt_x"/>
                                          </p:val>
                                        </p:tav>
                                        <p:tav tm="100000">
                                          <p:val>
                                            <p:strVal val="#ppt_x"/>
                                          </p:val>
                                        </p:tav>
                                      </p:tavLst>
                                    </p:anim>
                                    <p:anim calcmode="lin" valueType="num">
                                      <p:cBhvr additive="base">
                                        <p:cTn id="74" dur="1000" fill="hold"/>
                                        <p:tgtEl>
                                          <p:spTgt spid="73"/>
                                        </p:tgtEl>
                                        <p:attrNameLst>
                                          <p:attrName>ppt_y</p:attrName>
                                        </p:attrNameLst>
                                      </p:cBhvr>
                                      <p:tavLst>
                                        <p:tav tm="0">
                                          <p:val>
                                            <p:strVal val="1+#ppt_h/2"/>
                                          </p:val>
                                        </p:tav>
                                        <p:tav tm="100000">
                                          <p:val>
                                            <p:strVal val="#ppt_y"/>
                                          </p:val>
                                        </p:tav>
                                      </p:tavLst>
                                    </p:anim>
                                  </p:childTnLst>
                                </p:cTn>
                              </p:par>
                              <p:par>
                                <p:cTn id="75" presetID="2" presetClass="entr" presetSubtype="1" fill="hold" grpId="0" nodeType="withEffect">
                                  <p:stCondLst>
                                    <p:cond delay="2000"/>
                                  </p:stCondLst>
                                  <p:childTnLst>
                                    <p:set>
                                      <p:cBhvr>
                                        <p:cTn id="76" dur="1" fill="hold">
                                          <p:stCondLst>
                                            <p:cond delay="0"/>
                                          </p:stCondLst>
                                        </p:cTn>
                                        <p:tgtEl>
                                          <p:spTgt spid="69"/>
                                        </p:tgtEl>
                                        <p:attrNameLst>
                                          <p:attrName>style.visibility</p:attrName>
                                        </p:attrNameLst>
                                      </p:cBhvr>
                                      <p:to>
                                        <p:strVal val="visible"/>
                                      </p:to>
                                    </p:set>
                                    <p:anim calcmode="lin" valueType="num">
                                      <p:cBhvr additive="base">
                                        <p:cTn id="77" dur="1000" fill="hold"/>
                                        <p:tgtEl>
                                          <p:spTgt spid="69"/>
                                        </p:tgtEl>
                                        <p:attrNameLst>
                                          <p:attrName>ppt_x</p:attrName>
                                        </p:attrNameLst>
                                      </p:cBhvr>
                                      <p:tavLst>
                                        <p:tav tm="0">
                                          <p:val>
                                            <p:strVal val="#ppt_x"/>
                                          </p:val>
                                        </p:tav>
                                        <p:tav tm="100000">
                                          <p:val>
                                            <p:strVal val="#ppt_x"/>
                                          </p:val>
                                        </p:tav>
                                      </p:tavLst>
                                    </p:anim>
                                    <p:anim calcmode="lin" valueType="num">
                                      <p:cBhvr additive="base">
                                        <p:cTn id="78" dur="1000" fill="hold"/>
                                        <p:tgtEl>
                                          <p:spTgt spid="69"/>
                                        </p:tgtEl>
                                        <p:attrNameLst>
                                          <p:attrName>ppt_y</p:attrName>
                                        </p:attrNameLst>
                                      </p:cBhvr>
                                      <p:tavLst>
                                        <p:tav tm="0">
                                          <p:val>
                                            <p:strVal val="0-#ppt_h/2"/>
                                          </p:val>
                                        </p:tav>
                                        <p:tav tm="100000">
                                          <p:val>
                                            <p:strVal val="#ppt_y"/>
                                          </p:val>
                                        </p:tav>
                                      </p:tavLst>
                                    </p:anim>
                                  </p:childTnLst>
                                </p:cTn>
                              </p:par>
                              <p:par>
                                <p:cTn id="79" presetID="2" presetClass="entr" presetSubtype="1" fill="hold" nodeType="withEffect">
                                  <p:stCondLst>
                                    <p:cond delay="200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1000" fill="hold"/>
                                        <p:tgtEl>
                                          <p:spTgt spid="72"/>
                                        </p:tgtEl>
                                        <p:attrNameLst>
                                          <p:attrName>ppt_x</p:attrName>
                                        </p:attrNameLst>
                                      </p:cBhvr>
                                      <p:tavLst>
                                        <p:tav tm="0">
                                          <p:val>
                                            <p:strVal val="#ppt_x"/>
                                          </p:val>
                                        </p:tav>
                                        <p:tav tm="100000">
                                          <p:val>
                                            <p:strVal val="#ppt_x"/>
                                          </p:val>
                                        </p:tav>
                                      </p:tavLst>
                                    </p:anim>
                                    <p:anim calcmode="lin" valueType="num">
                                      <p:cBhvr additive="base">
                                        <p:cTn id="82" dur="1000" fill="hold"/>
                                        <p:tgtEl>
                                          <p:spTgt spid="72"/>
                                        </p:tgtEl>
                                        <p:attrNameLst>
                                          <p:attrName>ppt_y</p:attrName>
                                        </p:attrNameLst>
                                      </p:cBhvr>
                                      <p:tavLst>
                                        <p:tav tm="0">
                                          <p:val>
                                            <p:strVal val="0-#ppt_h/2"/>
                                          </p:val>
                                        </p:tav>
                                        <p:tav tm="100000">
                                          <p:val>
                                            <p:strVal val="#ppt_y"/>
                                          </p:val>
                                        </p:tav>
                                      </p:tavLst>
                                    </p:anim>
                                  </p:childTnLst>
                                </p:cTn>
                              </p:par>
                              <p:par>
                                <p:cTn id="83" presetID="2" presetClass="entr" presetSubtype="4" fill="hold" grpId="0" nodeType="withEffect">
                                  <p:stCondLst>
                                    <p:cond delay="2250"/>
                                  </p:stCondLst>
                                  <p:childTnLst>
                                    <p:set>
                                      <p:cBhvr>
                                        <p:cTn id="84" dur="1" fill="hold">
                                          <p:stCondLst>
                                            <p:cond delay="0"/>
                                          </p:stCondLst>
                                        </p:cTn>
                                        <p:tgtEl>
                                          <p:spTgt spid="67"/>
                                        </p:tgtEl>
                                        <p:attrNameLst>
                                          <p:attrName>style.visibility</p:attrName>
                                        </p:attrNameLst>
                                      </p:cBhvr>
                                      <p:to>
                                        <p:strVal val="visible"/>
                                      </p:to>
                                    </p:set>
                                    <p:anim calcmode="lin" valueType="num">
                                      <p:cBhvr additive="base">
                                        <p:cTn id="85" dur="1000" fill="hold"/>
                                        <p:tgtEl>
                                          <p:spTgt spid="67"/>
                                        </p:tgtEl>
                                        <p:attrNameLst>
                                          <p:attrName>ppt_x</p:attrName>
                                        </p:attrNameLst>
                                      </p:cBhvr>
                                      <p:tavLst>
                                        <p:tav tm="0">
                                          <p:val>
                                            <p:strVal val="#ppt_x"/>
                                          </p:val>
                                        </p:tav>
                                        <p:tav tm="100000">
                                          <p:val>
                                            <p:strVal val="#ppt_x"/>
                                          </p:val>
                                        </p:tav>
                                      </p:tavLst>
                                    </p:anim>
                                    <p:anim calcmode="lin" valueType="num">
                                      <p:cBhvr additive="base">
                                        <p:cTn id="86" dur="1000" fill="hold"/>
                                        <p:tgtEl>
                                          <p:spTgt spid="67"/>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2250"/>
                                  </p:stCondLst>
                                  <p:childTnLst>
                                    <p:set>
                                      <p:cBhvr>
                                        <p:cTn id="88" dur="1" fill="hold">
                                          <p:stCondLst>
                                            <p:cond delay="0"/>
                                          </p:stCondLst>
                                        </p:cTn>
                                        <p:tgtEl>
                                          <p:spTgt spid="74"/>
                                        </p:tgtEl>
                                        <p:attrNameLst>
                                          <p:attrName>style.visibility</p:attrName>
                                        </p:attrNameLst>
                                      </p:cBhvr>
                                      <p:to>
                                        <p:strVal val="visible"/>
                                      </p:to>
                                    </p:set>
                                    <p:anim calcmode="lin" valueType="num">
                                      <p:cBhvr additive="base">
                                        <p:cTn id="89" dur="1000" fill="hold"/>
                                        <p:tgtEl>
                                          <p:spTgt spid="74"/>
                                        </p:tgtEl>
                                        <p:attrNameLst>
                                          <p:attrName>ppt_x</p:attrName>
                                        </p:attrNameLst>
                                      </p:cBhvr>
                                      <p:tavLst>
                                        <p:tav tm="0">
                                          <p:val>
                                            <p:strVal val="#ppt_x"/>
                                          </p:val>
                                        </p:tav>
                                        <p:tav tm="100000">
                                          <p:val>
                                            <p:strVal val="#ppt_x"/>
                                          </p:val>
                                        </p:tav>
                                      </p:tavLst>
                                    </p:anim>
                                    <p:anim calcmode="lin" valueType="num">
                                      <p:cBhvr additive="base">
                                        <p:cTn id="90" dur="1000" fill="hold"/>
                                        <p:tgtEl>
                                          <p:spTgt spid="74"/>
                                        </p:tgtEl>
                                        <p:attrNameLst>
                                          <p:attrName>ppt_y</p:attrName>
                                        </p:attrNameLst>
                                      </p:cBhvr>
                                      <p:tavLst>
                                        <p:tav tm="0">
                                          <p:val>
                                            <p:strVal val="1+#ppt_h/2"/>
                                          </p:val>
                                        </p:tav>
                                        <p:tav tm="100000">
                                          <p:val>
                                            <p:strVal val="#ppt_y"/>
                                          </p:val>
                                        </p:tav>
                                      </p:tavLst>
                                    </p:anim>
                                  </p:childTnLst>
                                </p:cTn>
                              </p:par>
                              <p:par>
                                <p:cTn id="91" presetID="2" presetClass="entr" presetSubtype="1" fill="hold" grpId="0" nodeType="withEffect">
                                  <p:stCondLst>
                                    <p:cond delay="2500"/>
                                  </p:stCondLst>
                                  <p:childTnLst>
                                    <p:set>
                                      <p:cBhvr>
                                        <p:cTn id="92" dur="1" fill="hold">
                                          <p:stCondLst>
                                            <p:cond delay="0"/>
                                          </p:stCondLst>
                                        </p:cTn>
                                        <p:tgtEl>
                                          <p:spTgt spid="70"/>
                                        </p:tgtEl>
                                        <p:attrNameLst>
                                          <p:attrName>style.visibility</p:attrName>
                                        </p:attrNameLst>
                                      </p:cBhvr>
                                      <p:to>
                                        <p:strVal val="visible"/>
                                      </p:to>
                                    </p:set>
                                    <p:anim calcmode="lin" valueType="num">
                                      <p:cBhvr additive="base">
                                        <p:cTn id="93" dur="1000" fill="hold"/>
                                        <p:tgtEl>
                                          <p:spTgt spid="70"/>
                                        </p:tgtEl>
                                        <p:attrNameLst>
                                          <p:attrName>ppt_x</p:attrName>
                                        </p:attrNameLst>
                                      </p:cBhvr>
                                      <p:tavLst>
                                        <p:tav tm="0">
                                          <p:val>
                                            <p:strVal val="#ppt_x"/>
                                          </p:val>
                                        </p:tav>
                                        <p:tav tm="100000">
                                          <p:val>
                                            <p:strVal val="#ppt_x"/>
                                          </p:val>
                                        </p:tav>
                                      </p:tavLst>
                                    </p:anim>
                                    <p:anim calcmode="lin" valueType="num">
                                      <p:cBhvr additive="base">
                                        <p:cTn id="94" dur="1000" fill="hold"/>
                                        <p:tgtEl>
                                          <p:spTgt spid="70"/>
                                        </p:tgtEl>
                                        <p:attrNameLst>
                                          <p:attrName>ppt_y</p:attrName>
                                        </p:attrNameLst>
                                      </p:cBhvr>
                                      <p:tavLst>
                                        <p:tav tm="0">
                                          <p:val>
                                            <p:strVal val="0-#ppt_h/2"/>
                                          </p:val>
                                        </p:tav>
                                        <p:tav tm="100000">
                                          <p:val>
                                            <p:strVal val="#ppt_y"/>
                                          </p:val>
                                        </p:tav>
                                      </p:tavLst>
                                    </p:anim>
                                  </p:childTnLst>
                                </p:cTn>
                              </p:par>
                              <p:par>
                                <p:cTn id="95" presetID="2" presetClass="entr" presetSubtype="1" fill="hold" nodeType="withEffect">
                                  <p:stCondLst>
                                    <p:cond delay="2500"/>
                                  </p:stCondLst>
                                  <p:childTnLst>
                                    <p:set>
                                      <p:cBhvr>
                                        <p:cTn id="96" dur="1" fill="hold">
                                          <p:stCondLst>
                                            <p:cond delay="0"/>
                                          </p:stCondLst>
                                        </p:cTn>
                                        <p:tgtEl>
                                          <p:spTgt spid="76"/>
                                        </p:tgtEl>
                                        <p:attrNameLst>
                                          <p:attrName>style.visibility</p:attrName>
                                        </p:attrNameLst>
                                      </p:cBhvr>
                                      <p:to>
                                        <p:strVal val="visible"/>
                                      </p:to>
                                    </p:set>
                                    <p:anim calcmode="lin" valueType="num">
                                      <p:cBhvr additive="base">
                                        <p:cTn id="97" dur="1000" fill="hold"/>
                                        <p:tgtEl>
                                          <p:spTgt spid="76"/>
                                        </p:tgtEl>
                                        <p:attrNameLst>
                                          <p:attrName>ppt_x</p:attrName>
                                        </p:attrNameLst>
                                      </p:cBhvr>
                                      <p:tavLst>
                                        <p:tav tm="0">
                                          <p:val>
                                            <p:strVal val="#ppt_x"/>
                                          </p:val>
                                        </p:tav>
                                        <p:tav tm="100000">
                                          <p:val>
                                            <p:strVal val="#ppt_x"/>
                                          </p:val>
                                        </p:tav>
                                      </p:tavLst>
                                    </p:anim>
                                    <p:anim calcmode="lin" valueType="num">
                                      <p:cBhvr additive="base">
                                        <p:cTn id="98" dur="1000" fill="hold"/>
                                        <p:tgtEl>
                                          <p:spTgt spid="76"/>
                                        </p:tgtEl>
                                        <p:attrNameLst>
                                          <p:attrName>ppt_y</p:attrName>
                                        </p:attrNameLst>
                                      </p:cBhvr>
                                      <p:tavLst>
                                        <p:tav tm="0">
                                          <p:val>
                                            <p:strVal val="0-#ppt_h/2"/>
                                          </p:val>
                                        </p:tav>
                                        <p:tav tm="100000">
                                          <p:val>
                                            <p:strVal val="#ppt_y"/>
                                          </p:val>
                                        </p:tav>
                                      </p:tavLst>
                                    </p:anim>
                                  </p:childTnLst>
                                </p:cTn>
                              </p:par>
                              <p:par>
                                <p:cTn id="99" presetID="2" presetClass="entr" presetSubtype="4" fill="hold" grpId="0" nodeType="withEffect">
                                  <p:stCondLst>
                                    <p:cond delay="2750"/>
                                  </p:stCondLst>
                                  <p:childTnLst>
                                    <p:set>
                                      <p:cBhvr>
                                        <p:cTn id="100" dur="1" fill="hold">
                                          <p:stCondLst>
                                            <p:cond delay="0"/>
                                          </p:stCondLst>
                                        </p:cTn>
                                        <p:tgtEl>
                                          <p:spTgt spid="68"/>
                                        </p:tgtEl>
                                        <p:attrNameLst>
                                          <p:attrName>style.visibility</p:attrName>
                                        </p:attrNameLst>
                                      </p:cBhvr>
                                      <p:to>
                                        <p:strVal val="visible"/>
                                      </p:to>
                                    </p:set>
                                    <p:anim calcmode="lin" valueType="num">
                                      <p:cBhvr additive="base">
                                        <p:cTn id="101" dur="1000" fill="hold"/>
                                        <p:tgtEl>
                                          <p:spTgt spid="68"/>
                                        </p:tgtEl>
                                        <p:attrNameLst>
                                          <p:attrName>ppt_x</p:attrName>
                                        </p:attrNameLst>
                                      </p:cBhvr>
                                      <p:tavLst>
                                        <p:tav tm="0">
                                          <p:val>
                                            <p:strVal val="#ppt_x"/>
                                          </p:val>
                                        </p:tav>
                                        <p:tav tm="100000">
                                          <p:val>
                                            <p:strVal val="#ppt_x"/>
                                          </p:val>
                                        </p:tav>
                                      </p:tavLst>
                                    </p:anim>
                                    <p:anim calcmode="lin" valueType="num">
                                      <p:cBhvr additive="base">
                                        <p:cTn id="102" dur="1000" fill="hold"/>
                                        <p:tgtEl>
                                          <p:spTgt spid="68"/>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2750"/>
                                  </p:stCondLst>
                                  <p:childTnLst>
                                    <p:set>
                                      <p:cBhvr>
                                        <p:cTn id="104" dur="1" fill="hold">
                                          <p:stCondLst>
                                            <p:cond delay="0"/>
                                          </p:stCondLst>
                                        </p:cTn>
                                        <p:tgtEl>
                                          <p:spTgt spid="75"/>
                                        </p:tgtEl>
                                        <p:attrNameLst>
                                          <p:attrName>style.visibility</p:attrName>
                                        </p:attrNameLst>
                                      </p:cBhvr>
                                      <p:to>
                                        <p:strVal val="visible"/>
                                      </p:to>
                                    </p:set>
                                    <p:anim calcmode="lin" valueType="num">
                                      <p:cBhvr additive="base">
                                        <p:cTn id="105" dur="1000" fill="hold"/>
                                        <p:tgtEl>
                                          <p:spTgt spid="75"/>
                                        </p:tgtEl>
                                        <p:attrNameLst>
                                          <p:attrName>ppt_x</p:attrName>
                                        </p:attrNameLst>
                                      </p:cBhvr>
                                      <p:tavLst>
                                        <p:tav tm="0">
                                          <p:val>
                                            <p:strVal val="#ppt_x"/>
                                          </p:val>
                                        </p:tav>
                                        <p:tav tm="100000">
                                          <p:val>
                                            <p:strVal val="#ppt_x"/>
                                          </p:val>
                                        </p:tav>
                                      </p:tavLst>
                                    </p:anim>
                                    <p:anim calcmode="lin" valueType="num">
                                      <p:cBhvr additive="base">
                                        <p:cTn id="106" dur="10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4" grpId="0"/>
      <p:bldP spid="55" grpId="0"/>
      <p:bldP spid="56" grpId="0"/>
      <p:bldP spid="57" grpId="0"/>
      <p:bldP spid="58" grpId="0"/>
      <p:bldP spid="66" grpId="0"/>
      <p:bldP spid="67" grpId="0"/>
      <p:bldP spid="68" grpId="0"/>
      <p:bldP spid="69"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C3886B16-67C3-B8EC-8376-0D9BCC056643}"/>
              </a:ext>
            </a:extLst>
          </p:cNvPr>
          <p:cNvGrpSpPr/>
          <p:nvPr/>
        </p:nvGrpSpPr>
        <p:grpSpPr>
          <a:xfrm>
            <a:off x="4760618" y="2072836"/>
            <a:ext cx="2670765" cy="2712329"/>
            <a:chOff x="5199578" y="1471027"/>
            <a:chExt cx="2670765" cy="2712329"/>
          </a:xfrm>
        </p:grpSpPr>
        <p:grpSp>
          <p:nvGrpSpPr>
            <p:cNvPr id="24" name="Group 23">
              <a:extLst>
                <a:ext uri="{FF2B5EF4-FFF2-40B4-BE49-F238E27FC236}">
                  <a16:creationId xmlns:a16="http://schemas.microsoft.com/office/drawing/2014/main" id="{1D6F29CC-1B1A-0404-1042-8B2F355C98E5}"/>
                </a:ext>
              </a:extLst>
            </p:cNvPr>
            <p:cNvGrpSpPr/>
            <p:nvPr/>
          </p:nvGrpSpPr>
          <p:grpSpPr>
            <a:xfrm rot="16200000">
              <a:off x="6571178" y="1471027"/>
              <a:ext cx="1278383" cy="1278383"/>
              <a:chOff x="6591960" y="2904973"/>
              <a:chExt cx="1278383" cy="1278383"/>
            </a:xfrm>
          </p:grpSpPr>
          <p:sp>
            <p:nvSpPr>
              <p:cNvPr id="25" name="Teardrop 24">
                <a:extLst>
                  <a:ext uri="{FF2B5EF4-FFF2-40B4-BE49-F238E27FC236}">
                    <a16:creationId xmlns:a16="http://schemas.microsoft.com/office/drawing/2014/main" id="{B13A2CD1-EBB6-F096-3A0E-EC01C2760423}"/>
                  </a:ext>
                </a:extLst>
              </p:cNvPr>
              <p:cNvSpPr/>
              <p:nvPr/>
            </p:nvSpPr>
            <p:spPr>
              <a:xfrm rot="13500000">
                <a:off x="6591960" y="2904973"/>
                <a:ext cx="1278383" cy="1278383"/>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nut 25">
                <a:extLst>
                  <a:ext uri="{FF2B5EF4-FFF2-40B4-BE49-F238E27FC236}">
                    <a16:creationId xmlns:a16="http://schemas.microsoft.com/office/drawing/2014/main" id="{7B8B5BEC-6D3E-AD12-81E2-60085BD981FA}"/>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1" name="Group 20">
              <a:extLst>
                <a:ext uri="{FF2B5EF4-FFF2-40B4-BE49-F238E27FC236}">
                  <a16:creationId xmlns:a16="http://schemas.microsoft.com/office/drawing/2014/main" id="{7A933C5A-0F33-BC74-3E26-6602FF42B74B}"/>
                </a:ext>
              </a:extLst>
            </p:cNvPr>
            <p:cNvGrpSpPr/>
            <p:nvPr/>
          </p:nvGrpSpPr>
          <p:grpSpPr>
            <a:xfrm rot="10800000">
              <a:off x="5199578" y="1471027"/>
              <a:ext cx="1278383" cy="1278383"/>
              <a:chOff x="6591960" y="2904973"/>
              <a:chExt cx="1278383" cy="1278383"/>
            </a:xfrm>
          </p:grpSpPr>
          <p:sp>
            <p:nvSpPr>
              <p:cNvPr id="22" name="Teardrop 21">
                <a:extLst>
                  <a:ext uri="{FF2B5EF4-FFF2-40B4-BE49-F238E27FC236}">
                    <a16:creationId xmlns:a16="http://schemas.microsoft.com/office/drawing/2014/main" id="{9E580F9F-B5A2-52C2-2F9A-8685AF4CCDAE}"/>
                  </a:ext>
                </a:extLst>
              </p:cNvPr>
              <p:cNvSpPr/>
              <p:nvPr/>
            </p:nvSpPr>
            <p:spPr>
              <a:xfrm rot="13500000">
                <a:off x="6591960" y="2904973"/>
                <a:ext cx="1278383" cy="1278383"/>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nut 22">
                <a:extLst>
                  <a:ext uri="{FF2B5EF4-FFF2-40B4-BE49-F238E27FC236}">
                    <a16:creationId xmlns:a16="http://schemas.microsoft.com/office/drawing/2014/main" id="{E5CAFC90-C425-4117-6553-76DC0EE619B5}"/>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8" name="Group 17">
              <a:extLst>
                <a:ext uri="{FF2B5EF4-FFF2-40B4-BE49-F238E27FC236}">
                  <a16:creationId xmlns:a16="http://schemas.microsoft.com/office/drawing/2014/main" id="{57B5DB5E-9BB5-D11A-4181-DE338D9C40BA}"/>
                </a:ext>
              </a:extLst>
            </p:cNvPr>
            <p:cNvGrpSpPr/>
            <p:nvPr/>
          </p:nvGrpSpPr>
          <p:grpSpPr>
            <a:xfrm rot="5400000">
              <a:off x="5199578" y="2904973"/>
              <a:ext cx="1278383" cy="1278383"/>
              <a:chOff x="6591960" y="2904973"/>
              <a:chExt cx="1278383" cy="1278383"/>
            </a:xfrm>
          </p:grpSpPr>
          <p:sp>
            <p:nvSpPr>
              <p:cNvPr id="19" name="Teardrop 18">
                <a:extLst>
                  <a:ext uri="{FF2B5EF4-FFF2-40B4-BE49-F238E27FC236}">
                    <a16:creationId xmlns:a16="http://schemas.microsoft.com/office/drawing/2014/main" id="{1B1409F9-FCBB-BFDB-592C-DEF89C05DA29}"/>
                  </a:ext>
                </a:extLst>
              </p:cNvPr>
              <p:cNvSpPr/>
              <p:nvPr/>
            </p:nvSpPr>
            <p:spPr>
              <a:xfrm rot="13500000">
                <a:off x="6591960" y="2904973"/>
                <a:ext cx="1278383" cy="127838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nut 19">
                <a:extLst>
                  <a:ext uri="{FF2B5EF4-FFF2-40B4-BE49-F238E27FC236}">
                    <a16:creationId xmlns:a16="http://schemas.microsoft.com/office/drawing/2014/main" id="{713C089B-7F0B-05E5-2250-D12B6D940B72}"/>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7" name="Group 16">
              <a:extLst>
                <a:ext uri="{FF2B5EF4-FFF2-40B4-BE49-F238E27FC236}">
                  <a16:creationId xmlns:a16="http://schemas.microsoft.com/office/drawing/2014/main" id="{9806C6DE-1551-00C5-8A07-815DB839A413}"/>
                </a:ext>
              </a:extLst>
            </p:cNvPr>
            <p:cNvGrpSpPr/>
            <p:nvPr/>
          </p:nvGrpSpPr>
          <p:grpSpPr>
            <a:xfrm>
              <a:off x="6591960" y="2904973"/>
              <a:ext cx="1278383" cy="1278383"/>
              <a:chOff x="6591960" y="2904973"/>
              <a:chExt cx="1278383" cy="1278383"/>
            </a:xfrm>
          </p:grpSpPr>
          <p:sp>
            <p:nvSpPr>
              <p:cNvPr id="15" name="Teardrop 14">
                <a:extLst>
                  <a:ext uri="{FF2B5EF4-FFF2-40B4-BE49-F238E27FC236}">
                    <a16:creationId xmlns:a16="http://schemas.microsoft.com/office/drawing/2014/main" id="{A8F1EB4A-37A1-529C-DCF1-374142D562CD}"/>
                  </a:ext>
                </a:extLst>
              </p:cNvPr>
              <p:cNvSpPr/>
              <p:nvPr/>
            </p:nvSpPr>
            <p:spPr>
              <a:xfrm rot="13500000">
                <a:off x="6591960" y="2904973"/>
                <a:ext cx="1278383" cy="1278383"/>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nut 15">
                <a:extLst>
                  <a:ext uri="{FF2B5EF4-FFF2-40B4-BE49-F238E27FC236}">
                    <a16:creationId xmlns:a16="http://schemas.microsoft.com/office/drawing/2014/main" id="{1BF53911-778B-2150-3943-BD9A74EFDFB9}"/>
                  </a:ext>
                </a:extLst>
              </p:cNvPr>
              <p:cNvSpPr/>
              <p:nvPr/>
            </p:nvSpPr>
            <p:spPr>
              <a:xfrm>
                <a:off x="6753169" y="3066182"/>
                <a:ext cx="955964" cy="955964"/>
              </a:xfrm>
              <a:prstGeom prst="donut">
                <a:avLst>
                  <a:gd name="adj" fmla="val 106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53" name="Group 52">
            <a:extLst>
              <a:ext uri="{FF2B5EF4-FFF2-40B4-BE49-F238E27FC236}">
                <a16:creationId xmlns:a16="http://schemas.microsoft.com/office/drawing/2014/main" id="{9060AB78-9A69-85BD-0788-F12FD88A1362}"/>
              </a:ext>
            </a:extLst>
          </p:cNvPr>
          <p:cNvGrpSpPr/>
          <p:nvPr/>
        </p:nvGrpSpPr>
        <p:grpSpPr>
          <a:xfrm>
            <a:off x="3872401" y="1413898"/>
            <a:ext cx="4031673" cy="4030203"/>
            <a:chOff x="374445" y="1606131"/>
            <a:chExt cx="4031673" cy="4030203"/>
          </a:xfrm>
        </p:grpSpPr>
        <p:sp>
          <p:nvSpPr>
            <p:cNvPr id="41" name="Freeform 40">
              <a:extLst>
                <a:ext uri="{FF2B5EF4-FFF2-40B4-BE49-F238E27FC236}">
                  <a16:creationId xmlns:a16="http://schemas.microsoft.com/office/drawing/2014/main" id="{E5F271B3-C594-9E7B-A2D1-E566E9A761CE}"/>
                </a:ext>
              </a:extLst>
            </p:cNvPr>
            <p:cNvSpPr/>
            <p:nvPr/>
          </p:nvSpPr>
          <p:spPr>
            <a:xfrm rot="5400000">
              <a:off x="2422119" y="1588842"/>
              <a:ext cx="1964135" cy="1998714"/>
            </a:xfrm>
            <a:custGeom>
              <a:avLst/>
              <a:gdLst>
                <a:gd name="connsiteX0" fmla="*/ 0 w 1964135"/>
                <a:gd name="connsiteY0" fmla="*/ 1998714 h 1998714"/>
                <a:gd name="connsiteX1" fmla="*/ 9673 w 1964135"/>
                <a:gd name="connsiteY1" fmla="*/ 1807155 h 1998714"/>
                <a:gd name="connsiteX2" fmla="*/ 1808994 w 1964135"/>
                <a:gd name="connsiteY2" fmla="*/ 7834 h 1998714"/>
                <a:gd name="connsiteX3" fmla="*/ 1964135 w 1964135"/>
                <a:gd name="connsiteY3" fmla="*/ 0 h 1998714"/>
                <a:gd name="connsiteX4" fmla="*/ 1964135 w 1964135"/>
                <a:gd name="connsiteY4" fmla="*/ 238957 h 1998714"/>
                <a:gd name="connsiteX5" fmla="*/ 1833425 w 1964135"/>
                <a:gd name="connsiteY5" fmla="*/ 245557 h 1998714"/>
                <a:gd name="connsiteX6" fmla="*/ 247396 w 1964135"/>
                <a:gd name="connsiteY6" fmla="*/ 1831586 h 1998714"/>
                <a:gd name="connsiteX7" fmla="*/ 238957 w 1964135"/>
                <a:gd name="connsiteY7" fmla="*/ 1998714 h 1998714"/>
                <a:gd name="connsiteX8" fmla="*/ 0 w 1964135"/>
                <a:gd name="connsiteY8" fmla="*/ 1998714 h 199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4135" h="1998714">
                  <a:moveTo>
                    <a:pt x="0" y="1998714"/>
                  </a:moveTo>
                  <a:lnTo>
                    <a:pt x="9673" y="1807155"/>
                  </a:lnTo>
                  <a:cubicBezTo>
                    <a:pt x="106022" y="858424"/>
                    <a:pt x="860263" y="104182"/>
                    <a:pt x="1808994" y="7834"/>
                  </a:cubicBezTo>
                  <a:lnTo>
                    <a:pt x="1964135" y="0"/>
                  </a:lnTo>
                  <a:lnTo>
                    <a:pt x="1964135" y="238957"/>
                  </a:lnTo>
                  <a:lnTo>
                    <a:pt x="1833425" y="245557"/>
                  </a:lnTo>
                  <a:cubicBezTo>
                    <a:pt x="997157" y="330485"/>
                    <a:pt x="332324" y="995318"/>
                    <a:pt x="247396" y="1831586"/>
                  </a:cubicBezTo>
                  <a:lnTo>
                    <a:pt x="238957" y="1998714"/>
                  </a:lnTo>
                  <a:lnTo>
                    <a:pt x="0" y="19987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39">
              <a:extLst>
                <a:ext uri="{FF2B5EF4-FFF2-40B4-BE49-F238E27FC236}">
                  <a16:creationId xmlns:a16="http://schemas.microsoft.com/office/drawing/2014/main" id="{326E56BA-7169-BB61-F352-A617984FE152}"/>
                </a:ext>
              </a:extLst>
            </p:cNvPr>
            <p:cNvSpPr/>
            <p:nvPr/>
          </p:nvSpPr>
          <p:spPr>
            <a:xfrm rot="5400000">
              <a:off x="386417" y="1597573"/>
              <a:ext cx="1963294" cy="1982091"/>
            </a:xfrm>
            <a:custGeom>
              <a:avLst/>
              <a:gdLst>
                <a:gd name="connsiteX0" fmla="*/ 0 w 1963294"/>
                <a:gd name="connsiteY0" fmla="*/ 0 h 1982091"/>
                <a:gd name="connsiteX1" fmla="*/ 238956 w 1963294"/>
                <a:gd name="connsiteY1" fmla="*/ 0 h 1982091"/>
                <a:gd name="connsiteX2" fmla="*/ 246556 w 1963294"/>
                <a:gd name="connsiteY2" fmla="*/ 150505 h 1982091"/>
                <a:gd name="connsiteX3" fmla="*/ 1832585 w 1963294"/>
                <a:gd name="connsiteY3" fmla="*/ 1736534 h 1982091"/>
                <a:gd name="connsiteX4" fmla="*/ 1963294 w 1963294"/>
                <a:gd name="connsiteY4" fmla="*/ 1743134 h 1982091"/>
                <a:gd name="connsiteX5" fmla="*/ 1963294 w 1963294"/>
                <a:gd name="connsiteY5" fmla="*/ 1982091 h 1982091"/>
                <a:gd name="connsiteX6" fmla="*/ 1808154 w 1963294"/>
                <a:gd name="connsiteY6" fmla="*/ 1974257 h 1982091"/>
                <a:gd name="connsiteX7" fmla="*/ 8833 w 1963294"/>
                <a:gd name="connsiteY7" fmla="*/ 174936 h 1982091"/>
                <a:gd name="connsiteX8" fmla="*/ 0 w 1963294"/>
                <a:gd name="connsiteY8" fmla="*/ 0 h 198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3294" h="1982091">
                  <a:moveTo>
                    <a:pt x="0" y="0"/>
                  </a:moveTo>
                  <a:lnTo>
                    <a:pt x="238956" y="0"/>
                  </a:lnTo>
                  <a:lnTo>
                    <a:pt x="246556" y="150505"/>
                  </a:lnTo>
                  <a:cubicBezTo>
                    <a:pt x="331484" y="986773"/>
                    <a:pt x="996317" y="1651606"/>
                    <a:pt x="1832585" y="1736534"/>
                  </a:cubicBezTo>
                  <a:lnTo>
                    <a:pt x="1963294" y="1743134"/>
                  </a:lnTo>
                  <a:lnTo>
                    <a:pt x="1963294" y="1982091"/>
                  </a:lnTo>
                  <a:lnTo>
                    <a:pt x="1808154" y="1974257"/>
                  </a:lnTo>
                  <a:cubicBezTo>
                    <a:pt x="859423" y="1877908"/>
                    <a:pt x="105182" y="1123667"/>
                    <a:pt x="8833" y="174936"/>
                  </a:cubicBezTo>
                  <a:lnTo>
                    <a:pt x="0"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A058303C-6B81-5B5C-D654-3CD9E07AE6E7}"/>
                </a:ext>
              </a:extLst>
            </p:cNvPr>
            <p:cNvSpPr/>
            <p:nvPr/>
          </p:nvSpPr>
          <p:spPr>
            <a:xfrm rot="5400000">
              <a:off x="357022" y="3633408"/>
              <a:ext cx="2019511" cy="1984665"/>
            </a:xfrm>
            <a:custGeom>
              <a:avLst/>
              <a:gdLst>
                <a:gd name="connsiteX0" fmla="*/ 0 w 2019511"/>
                <a:gd name="connsiteY0" fmla="*/ 1984400 h 1984665"/>
                <a:gd name="connsiteX1" fmla="*/ 0 w 2019511"/>
                <a:gd name="connsiteY1" fmla="*/ 1745443 h 1984665"/>
                <a:gd name="connsiteX2" fmla="*/ 5248 w 2019511"/>
                <a:gd name="connsiteY2" fmla="*/ 1745708 h 1984665"/>
                <a:gd name="connsiteX3" fmla="*/ 1772954 w 2019511"/>
                <a:gd name="connsiteY3" fmla="*/ 150505 h 1984665"/>
                <a:gd name="connsiteX4" fmla="*/ 1780554 w 2019511"/>
                <a:gd name="connsiteY4" fmla="*/ 0 h 1984665"/>
                <a:gd name="connsiteX5" fmla="*/ 2019511 w 2019511"/>
                <a:gd name="connsiteY5" fmla="*/ 0 h 1984665"/>
                <a:gd name="connsiteX6" fmla="*/ 2010677 w 2019511"/>
                <a:gd name="connsiteY6" fmla="*/ 174936 h 1984665"/>
                <a:gd name="connsiteX7" fmla="*/ 5248 w 2019511"/>
                <a:gd name="connsiteY7" fmla="*/ 1984665 h 1984665"/>
                <a:gd name="connsiteX8" fmla="*/ 0 w 2019511"/>
                <a:gd name="connsiteY8" fmla="*/ 1984400 h 1984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9511" h="1984665">
                  <a:moveTo>
                    <a:pt x="0" y="1984400"/>
                  </a:moveTo>
                  <a:lnTo>
                    <a:pt x="0" y="1745443"/>
                  </a:lnTo>
                  <a:lnTo>
                    <a:pt x="5248" y="1745708"/>
                  </a:lnTo>
                  <a:cubicBezTo>
                    <a:pt x="925258" y="1745708"/>
                    <a:pt x="1681960" y="1046506"/>
                    <a:pt x="1772954" y="150505"/>
                  </a:cubicBezTo>
                  <a:lnTo>
                    <a:pt x="1780554" y="0"/>
                  </a:lnTo>
                  <a:lnTo>
                    <a:pt x="2019511" y="0"/>
                  </a:lnTo>
                  <a:lnTo>
                    <a:pt x="2010677" y="174936"/>
                  </a:lnTo>
                  <a:cubicBezTo>
                    <a:pt x="1907446" y="1191434"/>
                    <a:pt x="1048982" y="1984665"/>
                    <a:pt x="5248" y="1984665"/>
                  </a:cubicBezTo>
                  <a:lnTo>
                    <a:pt x="0" y="198440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840C2274-8DFE-F52D-EB3D-F150ECC30EE6}"/>
                </a:ext>
              </a:extLst>
            </p:cNvPr>
            <p:cNvSpPr/>
            <p:nvPr/>
          </p:nvSpPr>
          <p:spPr>
            <a:xfrm rot="5400000">
              <a:off x="2395299" y="3625516"/>
              <a:ext cx="2020349" cy="2001288"/>
            </a:xfrm>
            <a:custGeom>
              <a:avLst/>
              <a:gdLst>
                <a:gd name="connsiteX0" fmla="*/ 0 w 2020349"/>
                <a:gd name="connsiteY0" fmla="*/ 239222 h 2001288"/>
                <a:gd name="connsiteX1" fmla="*/ 0 w 2020349"/>
                <a:gd name="connsiteY1" fmla="*/ 265 h 2001288"/>
                <a:gd name="connsiteX2" fmla="*/ 5248 w 2020349"/>
                <a:gd name="connsiteY2" fmla="*/ 0 h 2001288"/>
                <a:gd name="connsiteX3" fmla="*/ 2010676 w 2020349"/>
                <a:gd name="connsiteY3" fmla="*/ 1809729 h 2001288"/>
                <a:gd name="connsiteX4" fmla="*/ 2020349 w 2020349"/>
                <a:gd name="connsiteY4" fmla="*/ 2001288 h 2001288"/>
                <a:gd name="connsiteX5" fmla="*/ 1781392 w 2020349"/>
                <a:gd name="connsiteY5" fmla="*/ 2001288 h 2001288"/>
                <a:gd name="connsiteX6" fmla="*/ 1772953 w 2020349"/>
                <a:gd name="connsiteY6" fmla="*/ 1834160 h 2001288"/>
                <a:gd name="connsiteX7" fmla="*/ 5248 w 2020349"/>
                <a:gd name="connsiteY7" fmla="*/ 238957 h 2001288"/>
                <a:gd name="connsiteX8" fmla="*/ 0 w 2020349"/>
                <a:gd name="connsiteY8" fmla="*/ 239222 h 2001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0349" h="2001288">
                  <a:moveTo>
                    <a:pt x="0" y="239222"/>
                  </a:moveTo>
                  <a:lnTo>
                    <a:pt x="0" y="265"/>
                  </a:lnTo>
                  <a:lnTo>
                    <a:pt x="5248" y="0"/>
                  </a:lnTo>
                  <a:cubicBezTo>
                    <a:pt x="1048981" y="0"/>
                    <a:pt x="1907445" y="793231"/>
                    <a:pt x="2010676" y="1809729"/>
                  </a:cubicBezTo>
                  <a:lnTo>
                    <a:pt x="2020349" y="2001288"/>
                  </a:lnTo>
                  <a:lnTo>
                    <a:pt x="1781392" y="2001288"/>
                  </a:lnTo>
                  <a:lnTo>
                    <a:pt x="1772953" y="1834160"/>
                  </a:lnTo>
                  <a:cubicBezTo>
                    <a:pt x="1681959" y="938159"/>
                    <a:pt x="925257" y="238957"/>
                    <a:pt x="5248" y="238957"/>
                  </a:cubicBezTo>
                  <a:lnTo>
                    <a:pt x="0" y="239222"/>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Oval 51">
              <a:extLst>
                <a:ext uri="{FF2B5EF4-FFF2-40B4-BE49-F238E27FC236}">
                  <a16:creationId xmlns:a16="http://schemas.microsoft.com/office/drawing/2014/main" id="{3B431FBC-9A38-33FB-E652-35C7A49783D1}"/>
                </a:ext>
              </a:extLst>
            </p:cNvPr>
            <p:cNvSpPr/>
            <p:nvPr/>
          </p:nvSpPr>
          <p:spPr>
            <a:xfrm>
              <a:off x="565666" y="1776821"/>
              <a:ext cx="3678326" cy="3678326"/>
            </a:xfrm>
            <a:prstGeom prst="ellipse">
              <a:avLst/>
            </a:pr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7" name="TextBox 56">
            <a:extLst>
              <a:ext uri="{FF2B5EF4-FFF2-40B4-BE49-F238E27FC236}">
                <a16:creationId xmlns:a16="http://schemas.microsoft.com/office/drawing/2014/main" id="{9322B5C8-4134-33AE-0CA9-AC18D65A07EB}"/>
              </a:ext>
            </a:extLst>
          </p:cNvPr>
          <p:cNvSpPr txBox="1"/>
          <p:nvPr/>
        </p:nvSpPr>
        <p:spPr>
          <a:xfrm>
            <a:off x="3661092" y="3281688"/>
            <a:ext cx="4080856" cy="461665"/>
          </a:xfrm>
          <a:prstGeom prst="rect">
            <a:avLst/>
          </a:prstGeom>
          <a:noFill/>
        </p:spPr>
        <p:txBody>
          <a:bodyPr wrap="square" rtlCol="0">
            <a:spAutoFit/>
          </a:bodyPr>
          <a:lstStyle/>
          <a:p>
            <a:pPr lvl="1" algn="ctr"/>
            <a:r>
              <a:rPr lang="en-US" sz="2400" dirty="0">
                <a:solidFill>
                  <a:schemeClr val="tx2"/>
                </a:solidFill>
                <a:latin typeface="Montserrat ExtraBold" pitchFamily="2" charset="77"/>
              </a:rPr>
              <a:t>Project Structure</a:t>
            </a:r>
            <a:endParaRPr lang="en-US" sz="2400" b="1" dirty="0">
              <a:solidFill>
                <a:schemeClr val="tx2"/>
              </a:solidFill>
              <a:latin typeface="Montserrat ExtraBold" pitchFamily="2" charset="77"/>
            </a:endParaRPr>
          </a:p>
        </p:txBody>
      </p:sp>
      <p:pic>
        <p:nvPicPr>
          <p:cNvPr id="58" name="Graphic 57" descr="Bullseye">
            <a:extLst>
              <a:ext uri="{FF2B5EF4-FFF2-40B4-BE49-F238E27FC236}">
                <a16:creationId xmlns:a16="http://schemas.microsoft.com/office/drawing/2014/main" id="{206B89C7-EA48-D9A4-398C-3B39AC917D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6311" y="2361418"/>
            <a:ext cx="914400" cy="914400"/>
          </a:xfrm>
          <a:prstGeom prst="rect">
            <a:avLst/>
          </a:prstGeom>
        </p:spPr>
      </p:pic>
      <p:grpSp>
        <p:nvGrpSpPr>
          <p:cNvPr id="2" name="Grupo 1">
            <a:extLst>
              <a:ext uri="{FF2B5EF4-FFF2-40B4-BE49-F238E27FC236}">
                <a16:creationId xmlns:a16="http://schemas.microsoft.com/office/drawing/2014/main" id="{710FE541-6975-C31D-EBFE-ECDFAAB94FC9}"/>
              </a:ext>
            </a:extLst>
          </p:cNvPr>
          <p:cNvGrpSpPr/>
          <p:nvPr/>
        </p:nvGrpSpPr>
        <p:grpSpPr>
          <a:xfrm>
            <a:off x="1602531" y="4623955"/>
            <a:ext cx="1397750" cy="2005396"/>
            <a:chOff x="523875" y="4168392"/>
            <a:chExt cx="1397750" cy="2005396"/>
          </a:xfrm>
        </p:grpSpPr>
        <p:sp>
          <p:nvSpPr>
            <p:cNvPr id="3" name="Freeform 6">
              <a:extLst>
                <a:ext uri="{FF2B5EF4-FFF2-40B4-BE49-F238E27FC236}">
                  <a16:creationId xmlns:a16="http://schemas.microsoft.com/office/drawing/2014/main" id="{F9EC5041-380F-8D68-A4E3-1AEFA27B6C08}"/>
                </a:ext>
              </a:extLst>
            </p:cNvPr>
            <p:cNvSpPr>
              <a:spLocks/>
            </p:cNvSpPr>
            <p:nvPr/>
          </p:nvSpPr>
          <p:spPr bwMode="auto">
            <a:xfrm>
              <a:off x="1243928" y="4168392"/>
              <a:ext cx="677697" cy="700504"/>
            </a:xfrm>
            <a:custGeom>
              <a:avLst/>
              <a:gdLst>
                <a:gd name="T0" fmla="*/ 0 w 259"/>
                <a:gd name="T1" fmla="*/ 0 h 268"/>
                <a:gd name="T2" fmla="*/ 35 w 259"/>
                <a:gd name="T3" fmla="*/ 74 h 268"/>
                <a:gd name="T4" fmla="*/ 35 w 259"/>
                <a:gd name="T5" fmla="*/ 219 h 268"/>
                <a:gd name="T6" fmla="*/ 170 w 259"/>
                <a:gd name="T7" fmla="*/ 267 h 268"/>
                <a:gd name="T8" fmla="*/ 169 w 259"/>
                <a:gd name="T9" fmla="*/ 263 h 268"/>
                <a:gd name="T10" fmla="*/ 162 w 259"/>
                <a:gd name="T11" fmla="*/ 231 h 268"/>
                <a:gd name="T12" fmla="*/ 159 w 259"/>
                <a:gd name="T13" fmla="*/ 202 h 268"/>
                <a:gd name="T14" fmla="*/ 153 w 259"/>
                <a:gd name="T15" fmla="*/ 175 h 268"/>
                <a:gd name="T16" fmla="*/ 126 w 259"/>
                <a:gd name="T17" fmla="*/ 125 h 268"/>
                <a:gd name="T18" fmla="*/ 88 w 259"/>
                <a:gd name="T19" fmla="*/ 81 h 268"/>
                <a:gd name="T20" fmla="*/ 135 w 259"/>
                <a:gd name="T21" fmla="*/ 118 h 268"/>
                <a:gd name="T22" fmla="*/ 173 w 259"/>
                <a:gd name="T23" fmla="*/ 166 h 268"/>
                <a:gd name="T24" fmla="*/ 186 w 259"/>
                <a:gd name="T25" fmla="*/ 195 h 268"/>
                <a:gd name="T26" fmla="*/ 195 w 259"/>
                <a:gd name="T27" fmla="*/ 223 h 268"/>
                <a:gd name="T28" fmla="*/ 205 w 259"/>
                <a:gd name="T29" fmla="*/ 247 h 268"/>
                <a:gd name="T30" fmla="*/ 222 w 259"/>
                <a:gd name="T31" fmla="*/ 82 h 268"/>
                <a:gd name="T32" fmla="*/ 0 w 259"/>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9" h="268">
                  <a:moveTo>
                    <a:pt x="0" y="0"/>
                  </a:moveTo>
                  <a:cubicBezTo>
                    <a:pt x="0" y="0"/>
                    <a:pt x="31" y="20"/>
                    <a:pt x="35" y="74"/>
                  </a:cubicBezTo>
                  <a:cubicBezTo>
                    <a:pt x="41" y="136"/>
                    <a:pt x="8" y="172"/>
                    <a:pt x="35" y="219"/>
                  </a:cubicBezTo>
                  <a:cubicBezTo>
                    <a:pt x="61" y="263"/>
                    <a:pt x="132" y="268"/>
                    <a:pt x="170" y="267"/>
                  </a:cubicBezTo>
                  <a:cubicBezTo>
                    <a:pt x="170" y="265"/>
                    <a:pt x="169" y="264"/>
                    <a:pt x="169" y="263"/>
                  </a:cubicBezTo>
                  <a:cubicBezTo>
                    <a:pt x="165" y="252"/>
                    <a:pt x="164" y="241"/>
                    <a:pt x="162" y="231"/>
                  </a:cubicBezTo>
                  <a:cubicBezTo>
                    <a:pt x="161" y="221"/>
                    <a:pt x="160" y="211"/>
                    <a:pt x="159" y="202"/>
                  </a:cubicBezTo>
                  <a:cubicBezTo>
                    <a:pt x="157" y="192"/>
                    <a:pt x="156" y="184"/>
                    <a:pt x="153" y="175"/>
                  </a:cubicBezTo>
                  <a:cubicBezTo>
                    <a:pt x="147" y="158"/>
                    <a:pt x="138" y="141"/>
                    <a:pt x="126" y="125"/>
                  </a:cubicBezTo>
                  <a:cubicBezTo>
                    <a:pt x="115" y="110"/>
                    <a:pt x="102" y="95"/>
                    <a:pt x="88" y="81"/>
                  </a:cubicBezTo>
                  <a:cubicBezTo>
                    <a:pt x="105" y="92"/>
                    <a:pt x="120" y="104"/>
                    <a:pt x="135" y="118"/>
                  </a:cubicBezTo>
                  <a:cubicBezTo>
                    <a:pt x="150" y="132"/>
                    <a:pt x="163" y="147"/>
                    <a:pt x="173" y="166"/>
                  </a:cubicBezTo>
                  <a:cubicBezTo>
                    <a:pt x="179" y="175"/>
                    <a:pt x="183" y="185"/>
                    <a:pt x="186" y="195"/>
                  </a:cubicBezTo>
                  <a:cubicBezTo>
                    <a:pt x="190" y="205"/>
                    <a:pt x="192" y="214"/>
                    <a:pt x="195" y="223"/>
                  </a:cubicBezTo>
                  <a:cubicBezTo>
                    <a:pt x="198" y="232"/>
                    <a:pt x="202" y="240"/>
                    <a:pt x="205" y="247"/>
                  </a:cubicBezTo>
                  <a:cubicBezTo>
                    <a:pt x="224" y="212"/>
                    <a:pt x="259" y="133"/>
                    <a:pt x="222" y="82"/>
                  </a:cubicBezTo>
                  <a:cubicBezTo>
                    <a:pt x="165" y="2"/>
                    <a:pt x="0" y="0"/>
                    <a:pt x="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 name="Freeform 7">
              <a:extLst>
                <a:ext uri="{FF2B5EF4-FFF2-40B4-BE49-F238E27FC236}">
                  <a16:creationId xmlns:a16="http://schemas.microsoft.com/office/drawing/2014/main" id="{4CA8492D-2050-09B5-192B-332B65FB185D}"/>
                </a:ext>
              </a:extLst>
            </p:cNvPr>
            <p:cNvSpPr>
              <a:spLocks/>
            </p:cNvSpPr>
            <p:nvPr/>
          </p:nvSpPr>
          <p:spPr bwMode="auto">
            <a:xfrm>
              <a:off x="523875" y="4828169"/>
              <a:ext cx="837346" cy="619050"/>
            </a:xfrm>
            <a:custGeom>
              <a:avLst/>
              <a:gdLst>
                <a:gd name="T0" fmla="*/ 0 w 320"/>
                <a:gd name="T1" fmla="*/ 142 h 237"/>
                <a:gd name="T2" fmla="*/ 81 w 320"/>
                <a:gd name="T3" fmla="*/ 154 h 237"/>
                <a:gd name="T4" fmla="*/ 201 w 320"/>
                <a:gd name="T5" fmla="*/ 235 h 237"/>
                <a:gd name="T6" fmla="*/ 317 w 320"/>
                <a:gd name="T7" fmla="*/ 148 h 237"/>
                <a:gd name="T8" fmla="*/ 312 w 320"/>
                <a:gd name="T9" fmla="*/ 147 h 237"/>
                <a:gd name="T10" fmla="*/ 282 w 320"/>
                <a:gd name="T11" fmla="*/ 135 h 237"/>
                <a:gd name="T12" fmla="*/ 256 w 320"/>
                <a:gd name="T13" fmla="*/ 122 h 237"/>
                <a:gd name="T14" fmla="*/ 231 w 320"/>
                <a:gd name="T15" fmla="*/ 112 h 237"/>
                <a:gd name="T16" fmla="*/ 175 w 320"/>
                <a:gd name="T17" fmla="*/ 107 h 237"/>
                <a:gd name="T18" fmla="*/ 117 w 320"/>
                <a:gd name="T19" fmla="*/ 114 h 237"/>
                <a:gd name="T20" fmla="*/ 173 w 320"/>
                <a:gd name="T21" fmla="*/ 95 h 237"/>
                <a:gd name="T22" fmla="*/ 234 w 320"/>
                <a:gd name="T23" fmla="*/ 90 h 237"/>
                <a:gd name="T24" fmla="*/ 266 w 320"/>
                <a:gd name="T25" fmla="*/ 95 h 237"/>
                <a:gd name="T26" fmla="*/ 294 w 320"/>
                <a:gd name="T27" fmla="*/ 103 h 237"/>
                <a:gd name="T28" fmla="*/ 320 w 320"/>
                <a:gd name="T29" fmla="*/ 108 h 237"/>
                <a:gd name="T30" fmla="*/ 191 w 320"/>
                <a:gd name="T31" fmla="*/ 3 h 237"/>
                <a:gd name="T32" fmla="*/ 0 w 320"/>
                <a:gd name="T33" fmla="*/ 142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0" h="237">
                  <a:moveTo>
                    <a:pt x="0" y="142"/>
                  </a:moveTo>
                  <a:cubicBezTo>
                    <a:pt x="0" y="142"/>
                    <a:pt x="34" y="128"/>
                    <a:pt x="81" y="154"/>
                  </a:cubicBezTo>
                  <a:cubicBezTo>
                    <a:pt x="136" y="183"/>
                    <a:pt x="148" y="231"/>
                    <a:pt x="201" y="235"/>
                  </a:cubicBezTo>
                  <a:cubicBezTo>
                    <a:pt x="253" y="237"/>
                    <a:pt x="296" y="181"/>
                    <a:pt x="317" y="148"/>
                  </a:cubicBezTo>
                  <a:cubicBezTo>
                    <a:pt x="315" y="148"/>
                    <a:pt x="314" y="148"/>
                    <a:pt x="312" y="147"/>
                  </a:cubicBezTo>
                  <a:cubicBezTo>
                    <a:pt x="301" y="144"/>
                    <a:pt x="291" y="139"/>
                    <a:pt x="282" y="135"/>
                  </a:cubicBezTo>
                  <a:cubicBezTo>
                    <a:pt x="273" y="130"/>
                    <a:pt x="265" y="126"/>
                    <a:pt x="256" y="122"/>
                  </a:cubicBezTo>
                  <a:cubicBezTo>
                    <a:pt x="248" y="118"/>
                    <a:pt x="240" y="114"/>
                    <a:pt x="231" y="112"/>
                  </a:cubicBezTo>
                  <a:cubicBezTo>
                    <a:pt x="213" y="107"/>
                    <a:pt x="194" y="106"/>
                    <a:pt x="175" y="107"/>
                  </a:cubicBezTo>
                  <a:cubicBezTo>
                    <a:pt x="155" y="107"/>
                    <a:pt x="136" y="110"/>
                    <a:pt x="117" y="114"/>
                  </a:cubicBezTo>
                  <a:cubicBezTo>
                    <a:pt x="135" y="106"/>
                    <a:pt x="154" y="100"/>
                    <a:pt x="173" y="95"/>
                  </a:cubicBezTo>
                  <a:cubicBezTo>
                    <a:pt x="193" y="91"/>
                    <a:pt x="213" y="88"/>
                    <a:pt x="234" y="90"/>
                  </a:cubicBezTo>
                  <a:cubicBezTo>
                    <a:pt x="245" y="90"/>
                    <a:pt x="256" y="92"/>
                    <a:pt x="266" y="95"/>
                  </a:cubicBezTo>
                  <a:cubicBezTo>
                    <a:pt x="276" y="98"/>
                    <a:pt x="285" y="101"/>
                    <a:pt x="294" y="103"/>
                  </a:cubicBezTo>
                  <a:cubicBezTo>
                    <a:pt x="303" y="106"/>
                    <a:pt x="312" y="108"/>
                    <a:pt x="320" y="108"/>
                  </a:cubicBezTo>
                  <a:cubicBezTo>
                    <a:pt x="301" y="73"/>
                    <a:pt x="254" y="0"/>
                    <a:pt x="191" y="3"/>
                  </a:cubicBezTo>
                  <a:cubicBezTo>
                    <a:pt x="93" y="6"/>
                    <a:pt x="0" y="142"/>
                    <a:pt x="0" y="14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 name="Freeform 8">
              <a:extLst>
                <a:ext uri="{FF2B5EF4-FFF2-40B4-BE49-F238E27FC236}">
                  <a16:creationId xmlns:a16="http://schemas.microsoft.com/office/drawing/2014/main" id="{9E27C6ED-9E20-205B-2BC0-F54977098A70}"/>
                </a:ext>
              </a:extLst>
            </p:cNvPr>
            <p:cNvSpPr>
              <a:spLocks/>
            </p:cNvSpPr>
            <p:nvPr/>
          </p:nvSpPr>
          <p:spPr bwMode="auto">
            <a:xfrm>
              <a:off x="1128263" y="5432557"/>
              <a:ext cx="724940" cy="741231"/>
            </a:xfrm>
            <a:custGeom>
              <a:avLst/>
              <a:gdLst>
                <a:gd name="T0" fmla="*/ 35 w 277"/>
                <a:gd name="T1" fmla="*/ 283 h 283"/>
                <a:gd name="T2" fmla="*/ 99 w 277"/>
                <a:gd name="T3" fmla="*/ 231 h 283"/>
                <a:gd name="T4" fmla="*/ 240 w 277"/>
                <a:gd name="T5" fmla="*/ 199 h 283"/>
                <a:gd name="T6" fmla="*/ 256 w 277"/>
                <a:gd name="T7" fmla="*/ 56 h 283"/>
                <a:gd name="T8" fmla="*/ 252 w 277"/>
                <a:gd name="T9" fmla="*/ 59 h 283"/>
                <a:gd name="T10" fmla="*/ 223 w 277"/>
                <a:gd name="T11" fmla="*/ 72 h 283"/>
                <a:gd name="T12" fmla="*/ 195 w 277"/>
                <a:gd name="T13" fmla="*/ 82 h 283"/>
                <a:gd name="T14" fmla="*/ 171 w 277"/>
                <a:gd name="T15" fmla="*/ 94 h 283"/>
                <a:gd name="T16" fmla="*/ 128 w 277"/>
                <a:gd name="T17" fmla="*/ 131 h 283"/>
                <a:gd name="T18" fmla="*/ 94 w 277"/>
                <a:gd name="T19" fmla="*/ 178 h 283"/>
                <a:gd name="T20" fmla="*/ 119 w 277"/>
                <a:gd name="T21" fmla="*/ 124 h 283"/>
                <a:gd name="T22" fmla="*/ 157 w 277"/>
                <a:gd name="T23" fmla="*/ 76 h 283"/>
                <a:gd name="T24" fmla="*/ 182 w 277"/>
                <a:gd name="T25" fmla="*/ 57 h 283"/>
                <a:gd name="T26" fmla="*/ 208 w 277"/>
                <a:gd name="T27" fmla="*/ 41 h 283"/>
                <a:gd name="T28" fmla="*/ 229 w 277"/>
                <a:gd name="T29" fmla="*/ 26 h 283"/>
                <a:gd name="T30" fmla="*/ 64 w 277"/>
                <a:gd name="T31" fmla="*/ 48 h 283"/>
                <a:gd name="T32" fmla="*/ 35 w 277"/>
                <a:gd name="T33"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83">
                  <a:moveTo>
                    <a:pt x="35" y="283"/>
                  </a:moveTo>
                  <a:cubicBezTo>
                    <a:pt x="35" y="283"/>
                    <a:pt x="48" y="248"/>
                    <a:pt x="99" y="231"/>
                  </a:cubicBezTo>
                  <a:cubicBezTo>
                    <a:pt x="158" y="212"/>
                    <a:pt x="201" y="236"/>
                    <a:pt x="240" y="199"/>
                  </a:cubicBezTo>
                  <a:cubicBezTo>
                    <a:pt x="277" y="164"/>
                    <a:pt x="266" y="93"/>
                    <a:pt x="256" y="56"/>
                  </a:cubicBezTo>
                  <a:cubicBezTo>
                    <a:pt x="255" y="57"/>
                    <a:pt x="254" y="58"/>
                    <a:pt x="252" y="59"/>
                  </a:cubicBezTo>
                  <a:cubicBezTo>
                    <a:pt x="242" y="64"/>
                    <a:pt x="232" y="68"/>
                    <a:pt x="223" y="72"/>
                  </a:cubicBezTo>
                  <a:cubicBezTo>
                    <a:pt x="213" y="76"/>
                    <a:pt x="204" y="79"/>
                    <a:pt x="195" y="82"/>
                  </a:cubicBezTo>
                  <a:cubicBezTo>
                    <a:pt x="187" y="85"/>
                    <a:pt x="179" y="89"/>
                    <a:pt x="171" y="94"/>
                  </a:cubicBezTo>
                  <a:cubicBezTo>
                    <a:pt x="155" y="104"/>
                    <a:pt x="141" y="116"/>
                    <a:pt x="128" y="131"/>
                  </a:cubicBezTo>
                  <a:cubicBezTo>
                    <a:pt x="116" y="145"/>
                    <a:pt x="104" y="162"/>
                    <a:pt x="94" y="178"/>
                  </a:cubicBezTo>
                  <a:cubicBezTo>
                    <a:pt x="101" y="160"/>
                    <a:pt x="109" y="142"/>
                    <a:pt x="119" y="124"/>
                  </a:cubicBezTo>
                  <a:cubicBezTo>
                    <a:pt x="129" y="107"/>
                    <a:pt x="141" y="90"/>
                    <a:pt x="157" y="76"/>
                  </a:cubicBezTo>
                  <a:cubicBezTo>
                    <a:pt x="165" y="69"/>
                    <a:pt x="174" y="62"/>
                    <a:pt x="182" y="57"/>
                  </a:cubicBezTo>
                  <a:cubicBezTo>
                    <a:pt x="191" y="51"/>
                    <a:pt x="200" y="46"/>
                    <a:pt x="208" y="41"/>
                  </a:cubicBezTo>
                  <a:cubicBezTo>
                    <a:pt x="216" y="37"/>
                    <a:pt x="223" y="32"/>
                    <a:pt x="229" y="26"/>
                  </a:cubicBezTo>
                  <a:cubicBezTo>
                    <a:pt x="191" y="16"/>
                    <a:pt x="106" y="0"/>
                    <a:pt x="64" y="48"/>
                  </a:cubicBezTo>
                  <a:cubicBezTo>
                    <a:pt x="0" y="121"/>
                    <a:pt x="35" y="283"/>
                    <a:pt x="35" y="28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6" name="Freeform 5">
            <a:extLst>
              <a:ext uri="{FF2B5EF4-FFF2-40B4-BE49-F238E27FC236}">
                <a16:creationId xmlns:a16="http://schemas.microsoft.com/office/drawing/2014/main" id="{005C16BD-6F5C-4BFB-862D-09814016FF11}"/>
              </a:ext>
            </a:extLst>
          </p:cNvPr>
          <p:cNvSpPr>
            <a:spLocks/>
          </p:cNvSpPr>
          <p:nvPr/>
        </p:nvSpPr>
        <p:spPr bwMode="auto">
          <a:xfrm>
            <a:off x="2520149" y="2712027"/>
            <a:ext cx="8546145" cy="3034973"/>
          </a:xfrm>
          <a:custGeom>
            <a:avLst/>
            <a:gdLst>
              <a:gd name="T0" fmla="*/ 2684 w 3266"/>
              <a:gd name="T1" fmla="*/ 1159 h 1159"/>
              <a:gd name="T2" fmla="*/ 26 w 3266"/>
              <a:gd name="T3" fmla="*/ 1159 h 1159"/>
              <a:gd name="T4" fmla="*/ 0 w 3266"/>
              <a:gd name="T5" fmla="*/ 1133 h 1159"/>
              <a:gd name="T6" fmla="*/ 26 w 3266"/>
              <a:gd name="T7" fmla="*/ 1107 h 1159"/>
              <a:gd name="T8" fmla="*/ 2684 w 3266"/>
              <a:gd name="T9" fmla="*/ 1107 h 1159"/>
              <a:gd name="T10" fmla="*/ 3213 w 3266"/>
              <a:gd name="T11" fmla="*/ 577 h 1159"/>
              <a:gd name="T12" fmla="*/ 3213 w 3266"/>
              <a:gd name="T13" fmla="*/ 26 h 1159"/>
              <a:gd name="T14" fmla="*/ 3239 w 3266"/>
              <a:gd name="T15" fmla="*/ 0 h 1159"/>
              <a:gd name="T16" fmla="*/ 3266 w 3266"/>
              <a:gd name="T17" fmla="*/ 26 h 1159"/>
              <a:gd name="T18" fmla="*/ 3266 w 3266"/>
              <a:gd name="T19" fmla="*/ 577 h 1159"/>
              <a:gd name="T20" fmla="*/ 2684 w 3266"/>
              <a:gd name="T21" fmla="*/ 1159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6" h="1159">
                <a:moveTo>
                  <a:pt x="2684" y="1159"/>
                </a:moveTo>
                <a:cubicBezTo>
                  <a:pt x="26" y="1159"/>
                  <a:pt x="26" y="1159"/>
                  <a:pt x="26" y="1159"/>
                </a:cubicBezTo>
                <a:cubicBezTo>
                  <a:pt x="12" y="1159"/>
                  <a:pt x="0" y="1147"/>
                  <a:pt x="0" y="1133"/>
                </a:cubicBezTo>
                <a:cubicBezTo>
                  <a:pt x="0" y="1119"/>
                  <a:pt x="12" y="1107"/>
                  <a:pt x="26" y="1107"/>
                </a:cubicBezTo>
                <a:cubicBezTo>
                  <a:pt x="2684" y="1107"/>
                  <a:pt x="2684" y="1107"/>
                  <a:pt x="2684" y="1107"/>
                </a:cubicBezTo>
                <a:cubicBezTo>
                  <a:pt x="2976" y="1107"/>
                  <a:pt x="3213" y="869"/>
                  <a:pt x="3213" y="577"/>
                </a:cubicBezTo>
                <a:cubicBezTo>
                  <a:pt x="3213" y="26"/>
                  <a:pt x="3213" y="26"/>
                  <a:pt x="3213" y="26"/>
                </a:cubicBezTo>
                <a:cubicBezTo>
                  <a:pt x="3213" y="11"/>
                  <a:pt x="3225" y="0"/>
                  <a:pt x="3239" y="0"/>
                </a:cubicBezTo>
                <a:cubicBezTo>
                  <a:pt x="3254" y="0"/>
                  <a:pt x="3266" y="11"/>
                  <a:pt x="3266" y="26"/>
                </a:cubicBezTo>
                <a:cubicBezTo>
                  <a:pt x="3266" y="577"/>
                  <a:pt x="3266" y="577"/>
                  <a:pt x="3266" y="577"/>
                </a:cubicBezTo>
                <a:cubicBezTo>
                  <a:pt x="3266" y="898"/>
                  <a:pt x="3004" y="1159"/>
                  <a:pt x="2684" y="115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nvGrpSpPr>
          <p:cNvPr id="7" name="Grupo 3">
            <a:extLst>
              <a:ext uri="{FF2B5EF4-FFF2-40B4-BE49-F238E27FC236}">
                <a16:creationId xmlns:a16="http://schemas.microsoft.com/office/drawing/2014/main" id="{8BC427F0-547E-FABF-0333-5F9E17F60058}"/>
              </a:ext>
            </a:extLst>
          </p:cNvPr>
          <p:cNvGrpSpPr/>
          <p:nvPr/>
        </p:nvGrpSpPr>
        <p:grpSpPr>
          <a:xfrm>
            <a:off x="10194524" y="885830"/>
            <a:ext cx="1630707" cy="1826197"/>
            <a:chOff x="9218267" y="447577"/>
            <a:chExt cx="1630707" cy="1826197"/>
          </a:xfrm>
        </p:grpSpPr>
        <p:sp>
          <p:nvSpPr>
            <p:cNvPr id="8" name="Freeform 9">
              <a:extLst>
                <a:ext uri="{FF2B5EF4-FFF2-40B4-BE49-F238E27FC236}">
                  <a16:creationId xmlns:a16="http://schemas.microsoft.com/office/drawing/2014/main" id="{1BC03343-F1A0-ABC1-B90A-F21C8A7F8D58}"/>
                </a:ext>
              </a:extLst>
            </p:cNvPr>
            <p:cNvSpPr>
              <a:spLocks/>
            </p:cNvSpPr>
            <p:nvPr/>
          </p:nvSpPr>
          <p:spPr bwMode="auto">
            <a:xfrm>
              <a:off x="9553857" y="447577"/>
              <a:ext cx="143359" cy="669551"/>
            </a:xfrm>
            <a:custGeom>
              <a:avLst/>
              <a:gdLst>
                <a:gd name="T0" fmla="*/ 27 w 55"/>
                <a:gd name="T1" fmla="*/ 256 h 256"/>
                <a:gd name="T2" fmla="*/ 0 w 55"/>
                <a:gd name="T3" fmla="*/ 228 h 256"/>
                <a:gd name="T4" fmla="*/ 0 w 55"/>
                <a:gd name="T5" fmla="*/ 28 h 256"/>
                <a:gd name="T6" fmla="*/ 27 w 55"/>
                <a:gd name="T7" fmla="*/ 0 h 256"/>
                <a:gd name="T8" fmla="*/ 55 w 55"/>
                <a:gd name="T9" fmla="*/ 28 h 256"/>
                <a:gd name="T10" fmla="*/ 55 w 55"/>
                <a:gd name="T11" fmla="*/ 228 h 256"/>
                <a:gd name="T12" fmla="*/ 27 w 55"/>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55" h="256">
                  <a:moveTo>
                    <a:pt x="27" y="256"/>
                  </a:moveTo>
                  <a:cubicBezTo>
                    <a:pt x="12" y="256"/>
                    <a:pt x="0" y="243"/>
                    <a:pt x="0" y="228"/>
                  </a:cubicBezTo>
                  <a:cubicBezTo>
                    <a:pt x="0" y="28"/>
                    <a:pt x="0" y="28"/>
                    <a:pt x="0" y="28"/>
                  </a:cubicBezTo>
                  <a:cubicBezTo>
                    <a:pt x="0" y="13"/>
                    <a:pt x="12" y="0"/>
                    <a:pt x="27" y="0"/>
                  </a:cubicBezTo>
                  <a:cubicBezTo>
                    <a:pt x="43" y="0"/>
                    <a:pt x="55" y="13"/>
                    <a:pt x="55" y="28"/>
                  </a:cubicBezTo>
                  <a:cubicBezTo>
                    <a:pt x="55" y="228"/>
                    <a:pt x="55" y="228"/>
                    <a:pt x="55" y="228"/>
                  </a:cubicBezTo>
                  <a:cubicBezTo>
                    <a:pt x="55" y="243"/>
                    <a:pt x="43" y="256"/>
                    <a:pt x="27" y="25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10">
              <a:extLst>
                <a:ext uri="{FF2B5EF4-FFF2-40B4-BE49-F238E27FC236}">
                  <a16:creationId xmlns:a16="http://schemas.microsoft.com/office/drawing/2014/main" id="{DB6B6602-8898-556B-FE20-5F6F6BBE00EB}"/>
                </a:ext>
              </a:extLst>
            </p:cNvPr>
            <p:cNvSpPr>
              <a:spLocks/>
            </p:cNvSpPr>
            <p:nvPr/>
          </p:nvSpPr>
          <p:spPr bwMode="auto">
            <a:xfrm>
              <a:off x="10370025" y="447577"/>
              <a:ext cx="143359" cy="669551"/>
            </a:xfrm>
            <a:custGeom>
              <a:avLst/>
              <a:gdLst>
                <a:gd name="T0" fmla="*/ 28 w 55"/>
                <a:gd name="T1" fmla="*/ 256 h 256"/>
                <a:gd name="T2" fmla="*/ 0 w 55"/>
                <a:gd name="T3" fmla="*/ 228 h 256"/>
                <a:gd name="T4" fmla="*/ 0 w 55"/>
                <a:gd name="T5" fmla="*/ 28 h 256"/>
                <a:gd name="T6" fmla="*/ 28 w 55"/>
                <a:gd name="T7" fmla="*/ 0 h 256"/>
                <a:gd name="T8" fmla="*/ 55 w 55"/>
                <a:gd name="T9" fmla="*/ 28 h 256"/>
                <a:gd name="T10" fmla="*/ 55 w 55"/>
                <a:gd name="T11" fmla="*/ 228 h 256"/>
                <a:gd name="T12" fmla="*/ 28 w 55"/>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55" h="256">
                  <a:moveTo>
                    <a:pt x="28" y="256"/>
                  </a:moveTo>
                  <a:cubicBezTo>
                    <a:pt x="12" y="256"/>
                    <a:pt x="0" y="243"/>
                    <a:pt x="0" y="228"/>
                  </a:cubicBezTo>
                  <a:cubicBezTo>
                    <a:pt x="0" y="28"/>
                    <a:pt x="0" y="28"/>
                    <a:pt x="0" y="28"/>
                  </a:cubicBezTo>
                  <a:cubicBezTo>
                    <a:pt x="0" y="13"/>
                    <a:pt x="12" y="0"/>
                    <a:pt x="28" y="0"/>
                  </a:cubicBezTo>
                  <a:cubicBezTo>
                    <a:pt x="43" y="0"/>
                    <a:pt x="55" y="13"/>
                    <a:pt x="55" y="28"/>
                  </a:cubicBezTo>
                  <a:cubicBezTo>
                    <a:pt x="55" y="228"/>
                    <a:pt x="55" y="228"/>
                    <a:pt x="55" y="228"/>
                  </a:cubicBezTo>
                  <a:cubicBezTo>
                    <a:pt x="55" y="243"/>
                    <a:pt x="43" y="256"/>
                    <a:pt x="28" y="256"/>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11">
              <a:extLst>
                <a:ext uri="{FF2B5EF4-FFF2-40B4-BE49-F238E27FC236}">
                  <a16:creationId xmlns:a16="http://schemas.microsoft.com/office/drawing/2014/main" id="{5DD86BA8-8858-D558-05C9-BC02B7805885}"/>
                </a:ext>
              </a:extLst>
            </p:cNvPr>
            <p:cNvSpPr>
              <a:spLocks/>
            </p:cNvSpPr>
            <p:nvPr/>
          </p:nvSpPr>
          <p:spPr bwMode="auto">
            <a:xfrm>
              <a:off x="9218267" y="1043820"/>
              <a:ext cx="1630707" cy="1229954"/>
            </a:xfrm>
            <a:custGeom>
              <a:avLst/>
              <a:gdLst>
                <a:gd name="T0" fmla="*/ 623 w 623"/>
                <a:gd name="T1" fmla="*/ 229 h 470"/>
                <a:gd name="T2" fmla="*/ 623 w 623"/>
                <a:gd name="T3" fmla="*/ 25 h 470"/>
                <a:gd name="T4" fmla="*/ 598 w 623"/>
                <a:gd name="T5" fmla="*/ 0 h 470"/>
                <a:gd name="T6" fmla="*/ 25 w 623"/>
                <a:gd name="T7" fmla="*/ 0 h 470"/>
                <a:gd name="T8" fmla="*/ 0 w 623"/>
                <a:gd name="T9" fmla="*/ 25 h 470"/>
                <a:gd name="T10" fmla="*/ 0 w 623"/>
                <a:gd name="T11" fmla="*/ 229 h 470"/>
                <a:gd name="T12" fmla="*/ 23 w 623"/>
                <a:gd name="T13" fmla="*/ 254 h 470"/>
                <a:gd name="T14" fmla="*/ 217 w 623"/>
                <a:gd name="T15" fmla="*/ 447 h 470"/>
                <a:gd name="T16" fmla="*/ 242 w 623"/>
                <a:gd name="T17" fmla="*/ 470 h 470"/>
                <a:gd name="T18" fmla="*/ 381 w 623"/>
                <a:gd name="T19" fmla="*/ 470 h 470"/>
                <a:gd name="T20" fmla="*/ 406 w 623"/>
                <a:gd name="T21" fmla="*/ 447 h 470"/>
                <a:gd name="T22" fmla="*/ 600 w 623"/>
                <a:gd name="T23" fmla="*/ 254 h 470"/>
                <a:gd name="T24" fmla="*/ 623 w 623"/>
                <a:gd name="T25" fmla="*/ 22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3" h="470">
                  <a:moveTo>
                    <a:pt x="623" y="229"/>
                  </a:moveTo>
                  <a:cubicBezTo>
                    <a:pt x="623" y="25"/>
                    <a:pt x="623" y="25"/>
                    <a:pt x="623" y="25"/>
                  </a:cubicBezTo>
                  <a:cubicBezTo>
                    <a:pt x="623" y="11"/>
                    <a:pt x="611" y="0"/>
                    <a:pt x="598" y="0"/>
                  </a:cubicBezTo>
                  <a:cubicBezTo>
                    <a:pt x="25" y="0"/>
                    <a:pt x="25" y="0"/>
                    <a:pt x="25" y="0"/>
                  </a:cubicBezTo>
                  <a:cubicBezTo>
                    <a:pt x="12" y="0"/>
                    <a:pt x="0" y="11"/>
                    <a:pt x="0" y="25"/>
                  </a:cubicBezTo>
                  <a:cubicBezTo>
                    <a:pt x="0" y="229"/>
                    <a:pt x="0" y="229"/>
                    <a:pt x="0" y="229"/>
                  </a:cubicBezTo>
                  <a:cubicBezTo>
                    <a:pt x="0" y="242"/>
                    <a:pt x="10" y="252"/>
                    <a:pt x="23" y="254"/>
                  </a:cubicBezTo>
                  <a:cubicBezTo>
                    <a:pt x="125" y="264"/>
                    <a:pt x="206" y="345"/>
                    <a:pt x="217" y="447"/>
                  </a:cubicBezTo>
                  <a:cubicBezTo>
                    <a:pt x="218" y="460"/>
                    <a:pt x="229" y="470"/>
                    <a:pt x="242" y="470"/>
                  </a:cubicBezTo>
                  <a:cubicBezTo>
                    <a:pt x="381" y="470"/>
                    <a:pt x="381" y="470"/>
                    <a:pt x="381" y="470"/>
                  </a:cubicBezTo>
                  <a:cubicBezTo>
                    <a:pt x="394" y="470"/>
                    <a:pt x="405" y="460"/>
                    <a:pt x="406" y="447"/>
                  </a:cubicBezTo>
                  <a:cubicBezTo>
                    <a:pt x="417" y="345"/>
                    <a:pt x="498" y="264"/>
                    <a:pt x="600" y="254"/>
                  </a:cubicBezTo>
                  <a:cubicBezTo>
                    <a:pt x="613" y="252"/>
                    <a:pt x="623" y="242"/>
                    <a:pt x="623" y="22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111" name="Grupo 1">
            <a:extLst>
              <a:ext uri="{FF2B5EF4-FFF2-40B4-BE49-F238E27FC236}">
                <a16:creationId xmlns:a16="http://schemas.microsoft.com/office/drawing/2014/main" id="{95427B56-F899-96B9-D768-111DF6F6ABAA}"/>
              </a:ext>
            </a:extLst>
          </p:cNvPr>
          <p:cNvGrpSpPr/>
          <p:nvPr/>
        </p:nvGrpSpPr>
        <p:grpSpPr>
          <a:xfrm>
            <a:off x="194050" y="267855"/>
            <a:ext cx="1747154" cy="1614475"/>
            <a:chOff x="977900" y="744537"/>
            <a:chExt cx="4591051" cy="4124324"/>
          </a:xfrm>
        </p:grpSpPr>
        <p:sp>
          <p:nvSpPr>
            <p:cNvPr id="2112" name="Freeform 6">
              <a:extLst>
                <a:ext uri="{FF2B5EF4-FFF2-40B4-BE49-F238E27FC236}">
                  <a16:creationId xmlns:a16="http://schemas.microsoft.com/office/drawing/2014/main" id="{1098CA0A-8C2E-85A6-33D7-DF23B23B24B7}"/>
                </a:ext>
              </a:extLst>
            </p:cNvPr>
            <p:cNvSpPr>
              <a:spLocks/>
            </p:cNvSpPr>
            <p:nvPr/>
          </p:nvSpPr>
          <p:spPr bwMode="auto">
            <a:xfrm>
              <a:off x="2573338" y="3009900"/>
              <a:ext cx="339725" cy="460375"/>
            </a:xfrm>
            <a:custGeom>
              <a:avLst/>
              <a:gdLst>
                <a:gd name="T0" fmla="*/ 52 w 126"/>
                <a:gd name="T1" fmla="*/ 0 h 171"/>
                <a:gd name="T2" fmla="*/ 46 w 126"/>
                <a:gd name="T3" fmla="*/ 43 h 171"/>
                <a:gd name="T4" fmla="*/ 2 w 126"/>
                <a:gd name="T5" fmla="*/ 107 h 171"/>
                <a:gd name="T6" fmla="*/ 47 w 126"/>
                <a:gd name="T7" fmla="*/ 169 h 171"/>
                <a:gd name="T8" fmla="*/ 48 w 126"/>
                <a:gd name="T9" fmla="*/ 167 h 171"/>
                <a:gd name="T10" fmla="*/ 54 w 126"/>
                <a:gd name="T11" fmla="*/ 151 h 171"/>
                <a:gd name="T12" fmla="*/ 62 w 126"/>
                <a:gd name="T13" fmla="*/ 137 h 171"/>
                <a:gd name="T14" fmla="*/ 67 w 126"/>
                <a:gd name="T15" fmla="*/ 123 h 171"/>
                <a:gd name="T16" fmla="*/ 70 w 126"/>
                <a:gd name="T17" fmla="*/ 93 h 171"/>
                <a:gd name="T18" fmla="*/ 67 w 126"/>
                <a:gd name="T19" fmla="*/ 62 h 171"/>
                <a:gd name="T20" fmla="*/ 76 w 126"/>
                <a:gd name="T21" fmla="*/ 93 h 171"/>
                <a:gd name="T22" fmla="*/ 79 w 126"/>
                <a:gd name="T23" fmla="*/ 125 h 171"/>
                <a:gd name="T24" fmla="*/ 76 w 126"/>
                <a:gd name="T25" fmla="*/ 142 h 171"/>
                <a:gd name="T26" fmla="*/ 71 w 126"/>
                <a:gd name="T27" fmla="*/ 157 h 171"/>
                <a:gd name="T28" fmla="*/ 68 w 126"/>
                <a:gd name="T29" fmla="*/ 171 h 171"/>
                <a:gd name="T30" fmla="*/ 126 w 126"/>
                <a:gd name="T31" fmla="*/ 103 h 171"/>
                <a:gd name="T32" fmla="*/ 52 w 126"/>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171">
                  <a:moveTo>
                    <a:pt x="52" y="0"/>
                  </a:moveTo>
                  <a:cubicBezTo>
                    <a:pt x="52" y="0"/>
                    <a:pt x="60" y="18"/>
                    <a:pt x="46" y="43"/>
                  </a:cubicBezTo>
                  <a:cubicBezTo>
                    <a:pt x="29" y="72"/>
                    <a:pt x="4" y="78"/>
                    <a:pt x="2" y="107"/>
                  </a:cubicBezTo>
                  <a:cubicBezTo>
                    <a:pt x="0" y="134"/>
                    <a:pt x="30" y="158"/>
                    <a:pt x="47" y="169"/>
                  </a:cubicBezTo>
                  <a:cubicBezTo>
                    <a:pt x="47" y="168"/>
                    <a:pt x="47" y="167"/>
                    <a:pt x="48" y="167"/>
                  </a:cubicBezTo>
                  <a:cubicBezTo>
                    <a:pt x="49" y="161"/>
                    <a:pt x="52" y="155"/>
                    <a:pt x="54" y="151"/>
                  </a:cubicBezTo>
                  <a:cubicBezTo>
                    <a:pt x="57" y="146"/>
                    <a:pt x="59" y="141"/>
                    <a:pt x="62" y="137"/>
                  </a:cubicBezTo>
                  <a:cubicBezTo>
                    <a:pt x="64" y="132"/>
                    <a:pt x="66" y="128"/>
                    <a:pt x="67" y="123"/>
                  </a:cubicBezTo>
                  <a:cubicBezTo>
                    <a:pt x="70" y="114"/>
                    <a:pt x="70" y="104"/>
                    <a:pt x="70" y="93"/>
                  </a:cubicBezTo>
                  <a:cubicBezTo>
                    <a:pt x="70" y="83"/>
                    <a:pt x="69" y="73"/>
                    <a:pt x="67" y="62"/>
                  </a:cubicBezTo>
                  <a:cubicBezTo>
                    <a:pt x="71" y="72"/>
                    <a:pt x="74" y="82"/>
                    <a:pt x="76" y="93"/>
                  </a:cubicBezTo>
                  <a:cubicBezTo>
                    <a:pt x="79" y="103"/>
                    <a:pt x="80" y="114"/>
                    <a:pt x="79" y="125"/>
                  </a:cubicBezTo>
                  <a:cubicBezTo>
                    <a:pt x="78" y="131"/>
                    <a:pt x="77" y="137"/>
                    <a:pt x="76" y="142"/>
                  </a:cubicBezTo>
                  <a:cubicBezTo>
                    <a:pt x="74" y="147"/>
                    <a:pt x="73" y="152"/>
                    <a:pt x="71" y="157"/>
                  </a:cubicBezTo>
                  <a:cubicBezTo>
                    <a:pt x="70" y="162"/>
                    <a:pt x="69" y="167"/>
                    <a:pt x="68" y="171"/>
                  </a:cubicBezTo>
                  <a:cubicBezTo>
                    <a:pt x="87" y="161"/>
                    <a:pt x="126" y="137"/>
                    <a:pt x="126" y="103"/>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3" name="Freeform 7">
              <a:extLst>
                <a:ext uri="{FF2B5EF4-FFF2-40B4-BE49-F238E27FC236}">
                  <a16:creationId xmlns:a16="http://schemas.microsoft.com/office/drawing/2014/main" id="{88F50056-1BE2-79C6-201B-2BF4303F8E86}"/>
                </a:ext>
              </a:extLst>
            </p:cNvPr>
            <p:cNvSpPr>
              <a:spLocks/>
            </p:cNvSpPr>
            <p:nvPr/>
          </p:nvSpPr>
          <p:spPr bwMode="auto">
            <a:xfrm>
              <a:off x="3929063" y="4406899"/>
              <a:ext cx="381000" cy="461962"/>
            </a:xfrm>
            <a:custGeom>
              <a:avLst/>
              <a:gdLst>
                <a:gd name="T0" fmla="*/ 82 w 141"/>
                <a:gd name="T1" fmla="*/ 0 h 171"/>
                <a:gd name="T2" fmla="*/ 66 w 141"/>
                <a:gd name="T3" fmla="*/ 41 h 171"/>
                <a:gd name="T4" fmla="*/ 8 w 141"/>
                <a:gd name="T5" fmla="*/ 93 h 171"/>
                <a:gd name="T6" fmla="*/ 38 w 141"/>
                <a:gd name="T7" fmla="*/ 164 h 171"/>
                <a:gd name="T8" fmla="*/ 39 w 141"/>
                <a:gd name="T9" fmla="*/ 162 h 171"/>
                <a:gd name="T10" fmla="*/ 49 w 141"/>
                <a:gd name="T11" fmla="*/ 148 h 171"/>
                <a:gd name="T12" fmla="*/ 60 w 141"/>
                <a:gd name="T13" fmla="*/ 136 h 171"/>
                <a:gd name="T14" fmla="*/ 68 w 141"/>
                <a:gd name="T15" fmla="*/ 124 h 171"/>
                <a:gd name="T16" fmla="*/ 78 w 141"/>
                <a:gd name="T17" fmla="*/ 96 h 171"/>
                <a:gd name="T18" fmla="*/ 82 w 141"/>
                <a:gd name="T19" fmla="*/ 65 h 171"/>
                <a:gd name="T20" fmla="*/ 84 w 141"/>
                <a:gd name="T21" fmla="*/ 96 h 171"/>
                <a:gd name="T22" fmla="*/ 79 w 141"/>
                <a:gd name="T23" fmla="*/ 129 h 171"/>
                <a:gd name="T24" fmla="*/ 72 w 141"/>
                <a:gd name="T25" fmla="*/ 144 h 171"/>
                <a:gd name="T26" fmla="*/ 64 w 141"/>
                <a:gd name="T27" fmla="*/ 158 h 171"/>
                <a:gd name="T28" fmla="*/ 58 w 141"/>
                <a:gd name="T29" fmla="*/ 171 h 171"/>
                <a:gd name="T30" fmla="*/ 130 w 141"/>
                <a:gd name="T31" fmla="*/ 118 h 171"/>
                <a:gd name="T32" fmla="*/ 82 w 141"/>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171">
                  <a:moveTo>
                    <a:pt x="82" y="0"/>
                  </a:moveTo>
                  <a:cubicBezTo>
                    <a:pt x="82" y="0"/>
                    <a:pt x="85" y="20"/>
                    <a:pt x="66" y="41"/>
                  </a:cubicBezTo>
                  <a:cubicBezTo>
                    <a:pt x="43" y="66"/>
                    <a:pt x="17" y="66"/>
                    <a:pt x="8" y="93"/>
                  </a:cubicBezTo>
                  <a:cubicBezTo>
                    <a:pt x="0" y="119"/>
                    <a:pt x="24" y="149"/>
                    <a:pt x="38" y="164"/>
                  </a:cubicBezTo>
                  <a:cubicBezTo>
                    <a:pt x="38" y="163"/>
                    <a:pt x="39" y="162"/>
                    <a:pt x="39" y="162"/>
                  </a:cubicBezTo>
                  <a:cubicBezTo>
                    <a:pt x="42" y="156"/>
                    <a:pt x="46" y="152"/>
                    <a:pt x="49" y="148"/>
                  </a:cubicBezTo>
                  <a:cubicBezTo>
                    <a:pt x="53" y="144"/>
                    <a:pt x="56" y="140"/>
                    <a:pt x="60" y="136"/>
                  </a:cubicBezTo>
                  <a:cubicBezTo>
                    <a:pt x="63" y="132"/>
                    <a:pt x="65" y="128"/>
                    <a:pt x="68" y="124"/>
                  </a:cubicBezTo>
                  <a:cubicBezTo>
                    <a:pt x="73" y="116"/>
                    <a:pt x="76" y="106"/>
                    <a:pt x="78" y="96"/>
                  </a:cubicBezTo>
                  <a:cubicBezTo>
                    <a:pt x="80" y="86"/>
                    <a:pt x="81" y="75"/>
                    <a:pt x="82" y="65"/>
                  </a:cubicBezTo>
                  <a:cubicBezTo>
                    <a:pt x="83" y="75"/>
                    <a:pt x="84" y="86"/>
                    <a:pt x="84" y="96"/>
                  </a:cubicBezTo>
                  <a:cubicBezTo>
                    <a:pt x="84" y="107"/>
                    <a:pt x="83" y="118"/>
                    <a:pt x="79" y="129"/>
                  </a:cubicBezTo>
                  <a:cubicBezTo>
                    <a:pt x="77" y="134"/>
                    <a:pt x="75" y="140"/>
                    <a:pt x="72" y="144"/>
                  </a:cubicBezTo>
                  <a:cubicBezTo>
                    <a:pt x="69" y="149"/>
                    <a:pt x="67" y="154"/>
                    <a:pt x="64" y="158"/>
                  </a:cubicBezTo>
                  <a:cubicBezTo>
                    <a:pt x="62" y="163"/>
                    <a:pt x="60" y="167"/>
                    <a:pt x="58" y="171"/>
                  </a:cubicBezTo>
                  <a:cubicBezTo>
                    <a:pt x="79" y="166"/>
                    <a:pt x="123" y="151"/>
                    <a:pt x="130" y="118"/>
                  </a:cubicBezTo>
                  <a:cubicBezTo>
                    <a:pt x="141" y="67"/>
                    <a:pt x="82" y="0"/>
                    <a:pt x="8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4" name="Freeform 8">
              <a:extLst>
                <a:ext uri="{FF2B5EF4-FFF2-40B4-BE49-F238E27FC236}">
                  <a16:creationId xmlns:a16="http://schemas.microsoft.com/office/drawing/2014/main" id="{B029F42D-7625-27DA-0D47-21F88FF29E62}"/>
                </a:ext>
              </a:extLst>
            </p:cNvPr>
            <p:cNvSpPr>
              <a:spLocks/>
            </p:cNvSpPr>
            <p:nvPr/>
          </p:nvSpPr>
          <p:spPr bwMode="auto">
            <a:xfrm>
              <a:off x="1436688" y="2116137"/>
              <a:ext cx="342900" cy="463550"/>
            </a:xfrm>
            <a:custGeom>
              <a:avLst/>
              <a:gdLst>
                <a:gd name="T0" fmla="*/ 52 w 127"/>
                <a:gd name="T1" fmla="*/ 0 h 172"/>
                <a:gd name="T2" fmla="*/ 46 w 127"/>
                <a:gd name="T3" fmla="*/ 44 h 172"/>
                <a:gd name="T4" fmla="*/ 2 w 127"/>
                <a:gd name="T5" fmla="*/ 108 h 172"/>
                <a:gd name="T6" fmla="*/ 47 w 127"/>
                <a:gd name="T7" fmla="*/ 170 h 172"/>
                <a:gd name="T8" fmla="*/ 48 w 127"/>
                <a:gd name="T9" fmla="*/ 167 h 172"/>
                <a:gd name="T10" fmla="*/ 54 w 127"/>
                <a:gd name="T11" fmla="*/ 151 h 172"/>
                <a:gd name="T12" fmla="*/ 62 w 127"/>
                <a:gd name="T13" fmla="*/ 137 h 172"/>
                <a:gd name="T14" fmla="*/ 67 w 127"/>
                <a:gd name="T15" fmla="*/ 124 h 172"/>
                <a:gd name="T16" fmla="*/ 70 w 127"/>
                <a:gd name="T17" fmla="*/ 94 h 172"/>
                <a:gd name="T18" fmla="*/ 67 w 127"/>
                <a:gd name="T19" fmla="*/ 63 h 172"/>
                <a:gd name="T20" fmla="*/ 76 w 127"/>
                <a:gd name="T21" fmla="*/ 93 h 172"/>
                <a:gd name="T22" fmla="*/ 79 w 127"/>
                <a:gd name="T23" fmla="*/ 126 h 172"/>
                <a:gd name="T24" fmla="*/ 76 w 127"/>
                <a:gd name="T25" fmla="*/ 143 h 172"/>
                <a:gd name="T26" fmla="*/ 71 w 127"/>
                <a:gd name="T27" fmla="*/ 158 h 172"/>
                <a:gd name="T28" fmla="*/ 68 w 127"/>
                <a:gd name="T29" fmla="*/ 172 h 172"/>
                <a:gd name="T30" fmla="*/ 126 w 127"/>
                <a:gd name="T31" fmla="*/ 104 h 172"/>
                <a:gd name="T32" fmla="*/ 52 w 127"/>
                <a:gd name="T3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2">
                  <a:moveTo>
                    <a:pt x="52" y="0"/>
                  </a:moveTo>
                  <a:cubicBezTo>
                    <a:pt x="52" y="0"/>
                    <a:pt x="60" y="19"/>
                    <a:pt x="46" y="44"/>
                  </a:cubicBezTo>
                  <a:cubicBezTo>
                    <a:pt x="29" y="73"/>
                    <a:pt x="4" y="79"/>
                    <a:pt x="2" y="108"/>
                  </a:cubicBezTo>
                  <a:cubicBezTo>
                    <a:pt x="0" y="135"/>
                    <a:pt x="30" y="159"/>
                    <a:pt x="47" y="170"/>
                  </a:cubicBezTo>
                  <a:cubicBezTo>
                    <a:pt x="47" y="169"/>
                    <a:pt x="47" y="168"/>
                    <a:pt x="48" y="167"/>
                  </a:cubicBezTo>
                  <a:cubicBezTo>
                    <a:pt x="49" y="161"/>
                    <a:pt x="52" y="156"/>
                    <a:pt x="54" y="151"/>
                  </a:cubicBezTo>
                  <a:cubicBezTo>
                    <a:pt x="57" y="146"/>
                    <a:pt x="59" y="142"/>
                    <a:pt x="62" y="137"/>
                  </a:cubicBezTo>
                  <a:cubicBezTo>
                    <a:pt x="64" y="133"/>
                    <a:pt x="66" y="129"/>
                    <a:pt x="67" y="124"/>
                  </a:cubicBezTo>
                  <a:cubicBezTo>
                    <a:pt x="70" y="114"/>
                    <a:pt x="70" y="104"/>
                    <a:pt x="70" y="94"/>
                  </a:cubicBezTo>
                  <a:cubicBezTo>
                    <a:pt x="70" y="84"/>
                    <a:pt x="69" y="73"/>
                    <a:pt x="67" y="63"/>
                  </a:cubicBezTo>
                  <a:cubicBezTo>
                    <a:pt x="71" y="73"/>
                    <a:pt x="74" y="83"/>
                    <a:pt x="76" y="93"/>
                  </a:cubicBezTo>
                  <a:cubicBezTo>
                    <a:pt x="79" y="104"/>
                    <a:pt x="80" y="115"/>
                    <a:pt x="79" y="126"/>
                  </a:cubicBezTo>
                  <a:cubicBezTo>
                    <a:pt x="78" y="132"/>
                    <a:pt x="77" y="137"/>
                    <a:pt x="76" y="143"/>
                  </a:cubicBezTo>
                  <a:cubicBezTo>
                    <a:pt x="74" y="148"/>
                    <a:pt x="73" y="153"/>
                    <a:pt x="71" y="158"/>
                  </a:cubicBezTo>
                  <a:cubicBezTo>
                    <a:pt x="70" y="163"/>
                    <a:pt x="69" y="167"/>
                    <a:pt x="68" y="172"/>
                  </a:cubicBezTo>
                  <a:cubicBezTo>
                    <a:pt x="87" y="162"/>
                    <a:pt x="127" y="137"/>
                    <a:pt x="126" y="104"/>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5" name="Freeform 9">
              <a:extLst>
                <a:ext uri="{FF2B5EF4-FFF2-40B4-BE49-F238E27FC236}">
                  <a16:creationId xmlns:a16="http://schemas.microsoft.com/office/drawing/2014/main" id="{80A990E8-5EC4-6C4A-800A-AB3141CDDE8C}"/>
                </a:ext>
              </a:extLst>
            </p:cNvPr>
            <p:cNvSpPr>
              <a:spLocks/>
            </p:cNvSpPr>
            <p:nvPr/>
          </p:nvSpPr>
          <p:spPr bwMode="auto">
            <a:xfrm>
              <a:off x="2022475" y="2795587"/>
              <a:ext cx="444500" cy="396875"/>
            </a:xfrm>
            <a:custGeom>
              <a:avLst/>
              <a:gdLst>
                <a:gd name="T0" fmla="*/ 0 w 165"/>
                <a:gd name="T1" fmla="*/ 48 h 147"/>
                <a:gd name="T2" fmla="*/ 38 w 165"/>
                <a:gd name="T3" fmla="*/ 71 h 147"/>
                <a:gd name="T4" fmla="*/ 81 w 165"/>
                <a:gd name="T5" fmla="*/ 135 h 147"/>
                <a:gd name="T6" fmla="*/ 156 w 165"/>
                <a:gd name="T7" fmla="*/ 115 h 147"/>
                <a:gd name="T8" fmla="*/ 154 w 165"/>
                <a:gd name="T9" fmla="*/ 114 h 147"/>
                <a:gd name="T10" fmla="*/ 141 w 165"/>
                <a:gd name="T11" fmla="*/ 102 h 147"/>
                <a:gd name="T12" fmla="*/ 131 w 165"/>
                <a:gd name="T13" fmla="*/ 90 h 147"/>
                <a:gd name="T14" fmla="*/ 121 w 165"/>
                <a:gd name="T15" fmla="*/ 80 h 147"/>
                <a:gd name="T16" fmla="*/ 94 w 165"/>
                <a:gd name="T17" fmla="*/ 66 h 147"/>
                <a:gd name="T18" fmla="*/ 64 w 165"/>
                <a:gd name="T19" fmla="*/ 58 h 147"/>
                <a:gd name="T20" fmla="*/ 96 w 165"/>
                <a:gd name="T21" fmla="*/ 60 h 147"/>
                <a:gd name="T22" fmla="*/ 127 w 165"/>
                <a:gd name="T23" fmla="*/ 70 h 147"/>
                <a:gd name="T24" fmla="*/ 141 w 165"/>
                <a:gd name="T25" fmla="*/ 79 h 147"/>
                <a:gd name="T26" fmla="*/ 154 w 165"/>
                <a:gd name="T27" fmla="*/ 89 h 147"/>
                <a:gd name="T28" fmla="*/ 165 w 165"/>
                <a:gd name="T29" fmla="*/ 96 h 147"/>
                <a:gd name="T30" fmla="*/ 123 w 165"/>
                <a:gd name="T31" fmla="*/ 18 h 147"/>
                <a:gd name="T32" fmla="*/ 0 w 165"/>
                <a:gd name="T33"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7">
                  <a:moveTo>
                    <a:pt x="0" y="48"/>
                  </a:moveTo>
                  <a:cubicBezTo>
                    <a:pt x="0" y="48"/>
                    <a:pt x="20" y="48"/>
                    <a:pt x="38" y="71"/>
                  </a:cubicBezTo>
                  <a:cubicBezTo>
                    <a:pt x="59" y="96"/>
                    <a:pt x="55" y="122"/>
                    <a:pt x="81" y="135"/>
                  </a:cubicBezTo>
                  <a:cubicBezTo>
                    <a:pt x="106" y="147"/>
                    <a:pt x="139" y="127"/>
                    <a:pt x="156" y="115"/>
                  </a:cubicBezTo>
                  <a:cubicBezTo>
                    <a:pt x="155" y="115"/>
                    <a:pt x="154" y="114"/>
                    <a:pt x="154" y="114"/>
                  </a:cubicBezTo>
                  <a:cubicBezTo>
                    <a:pt x="149" y="110"/>
                    <a:pt x="145" y="106"/>
                    <a:pt x="141" y="102"/>
                  </a:cubicBezTo>
                  <a:cubicBezTo>
                    <a:pt x="138" y="98"/>
                    <a:pt x="135" y="94"/>
                    <a:pt x="131" y="90"/>
                  </a:cubicBezTo>
                  <a:cubicBezTo>
                    <a:pt x="128" y="86"/>
                    <a:pt x="124" y="83"/>
                    <a:pt x="121" y="80"/>
                  </a:cubicBezTo>
                  <a:cubicBezTo>
                    <a:pt x="113" y="74"/>
                    <a:pt x="104" y="70"/>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9"/>
                  </a:cubicBezTo>
                  <a:cubicBezTo>
                    <a:pt x="158" y="92"/>
                    <a:pt x="162" y="94"/>
                    <a:pt x="165" y="96"/>
                  </a:cubicBezTo>
                  <a:cubicBezTo>
                    <a:pt x="163" y="75"/>
                    <a:pt x="155" y="30"/>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6" name="Freeform 10">
              <a:extLst>
                <a:ext uri="{FF2B5EF4-FFF2-40B4-BE49-F238E27FC236}">
                  <a16:creationId xmlns:a16="http://schemas.microsoft.com/office/drawing/2014/main" id="{D9AB0567-B978-3949-9D10-C1A7340B7E31}"/>
                </a:ext>
              </a:extLst>
            </p:cNvPr>
            <p:cNvSpPr>
              <a:spLocks/>
            </p:cNvSpPr>
            <p:nvPr/>
          </p:nvSpPr>
          <p:spPr bwMode="auto">
            <a:xfrm>
              <a:off x="3781425" y="2135187"/>
              <a:ext cx="396875" cy="444500"/>
            </a:xfrm>
            <a:custGeom>
              <a:avLst/>
              <a:gdLst>
                <a:gd name="T0" fmla="*/ 98 w 147"/>
                <a:gd name="T1" fmla="*/ 0 h 165"/>
                <a:gd name="T2" fmla="*/ 76 w 147"/>
                <a:gd name="T3" fmla="*/ 38 h 165"/>
                <a:gd name="T4" fmla="*/ 12 w 147"/>
                <a:gd name="T5" fmla="*/ 81 h 165"/>
                <a:gd name="T6" fmla="*/ 31 w 147"/>
                <a:gd name="T7" fmla="*/ 155 h 165"/>
                <a:gd name="T8" fmla="*/ 33 w 147"/>
                <a:gd name="T9" fmla="*/ 154 h 165"/>
                <a:gd name="T10" fmla="*/ 45 w 147"/>
                <a:gd name="T11" fmla="*/ 141 h 165"/>
                <a:gd name="T12" fmla="*/ 57 w 147"/>
                <a:gd name="T13" fmla="*/ 131 h 165"/>
                <a:gd name="T14" fmla="*/ 67 w 147"/>
                <a:gd name="T15" fmla="*/ 120 h 165"/>
                <a:gd name="T16" fmla="*/ 81 w 147"/>
                <a:gd name="T17" fmla="*/ 94 h 165"/>
                <a:gd name="T18" fmla="*/ 89 w 147"/>
                <a:gd name="T19" fmla="*/ 64 h 165"/>
                <a:gd name="T20" fmla="*/ 87 w 147"/>
                <a:gd name="T21" fmla="*/ 95 h 165"/>
                <a:gd name="T22" fmla="*/ 77 w 147"/>
                <a:gd name="T23" fmla="*/ 127 h 165"/>
                <a:gd name="T24" fmla="*/ 68 w 147"/>
                <a:gd name="T25" fmla="*/ 141 h 165"/>
                <a:gd name="T26" fmla="*/ 58 w 147"/>
                <a:gd name="T27" fmla="*/ 154 h 165"/>
                <a:gd name="T28" fmla="*/ 50 w 147"/>
                <a:gd name="T29" fmla="*/ 165 h 165"/>
                <a:gd name="T30" fmla="*/ 129 w 147"/>
                <a:gd name="T31" fmla="*/ 123 h 165"/>
                <a:gd name="T32" fmla="*/ 98 w 147"/>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65">
                  <a:moveTo>
                    <a:pt x="98" y="0"/>
                  </a:moveTo>
                  <a:cubicBezTo>
                    <a:pt x="98" y="0"/>
                    <a:pt x="99" y="20"/>
                    <a:pt x="76" y="38"/>
                  </a:cubicBezTo>
                  <a:cubicBezTo>
                    <a:pt x="50" y="59"/>
                    <a:pt x="24" y="55"/>
                    <a:pt x="12" y="81"/>
                  </a:cubicBezTo>
                  <a:cubicBezTo>
                    <a:pt x="0" y="106"/>
                    <a:pt x="19" y="139"/>
                    <a:pt x="31" y="155"/>
                  </a:cubicBezTo>
                  <a:cubicBezTo>
                    <a:pt x="32" y="155"/>
                    <a:pt x="32" y="154"/>
                    <a:pt x="33" y="154"/>
                  </a:cubicBezTo>
                  <a:cubicBezTo>
                    <a:pt x="37" y="149"/>
                    <a:pt x="41" y="145"/>
                    <a:pt x="45" y="141"/>
                  </a:cubicBezTo>
                  <a:cubicBezTo>
                    <a:pt x="49" y="138"/>
                    <a:pt x="53" y="134"/>
                    <a:pt x="57" y="131"/>
                  </a:cubicBezTo>
                  <a:cubicBezTo>
                    <a:pt x="60" y="128"/>
                    <a:pt x="64" y="124"/>
                    <a:pt x="67" y="120"/>
                  </a:cubicBezTo>
                  <a:cubicBezTo>
                    <a:pt x="73" y="113"/>
                    <a:pt x="77" y="103"/>
                    <a:pt x="81" y="94"/>
                  </a:cubicBezTo>
                  <a:cubicBezTo>
                    <a:pt x="84" y="84"/>
                    <a:pt x="87" y="74"/>
                    <a:pt x="89" y="64"/>
                  </a:cubicBezTo>
                  <a:cubicBezTo>
                    <a:pt x="89" y="74"/>
                    <a:pt x="88" y="85"/>
                    <a:pt x="87" y="95"/>
                  </a:cubicBezTo>
                  <a:cubicBezTo>
                    <a:pt x="85" y="106"/>
                    <a:pt x="82" y="116"/>
                    <a:pt x="77" y="127"/>
                  </a:cubicBezTo>
                  <a:cubicBezTo>
                    <a:pt x="74" y="132"/>
                    <a:pt x="71" y="137"/>
                    <a:pt x="68" y="141"/>
                  </a:cubicBezTo>
                  <a:cubicBezTo>
                    <a:pt x="65" y="145"/>
                    <a:pt x="61" y="150"/>
                    <a:pt x="58" y="154"/>
                  </a:cubicBezTo>
                  <a:cubicBezTo>
                    <a:pt x="55" y="157"/>
                    <a:pt x="52" y="161"/>
                    <a:pt x="50" y="165"/>
                  </a:cubicBezTo>
                  <a:cubicBezTo>
                    <a:pt x="72" y="163"/>
                    <a:pt x="117" y="155"/>
                    <a:pt x="129" y="123"/>
                  </a:cubicBezTo>
                  <a:cubicBezTo>
                    <a:pt x="147" y="74"/>
                    <a:pt x="98" y="0"/>
                    <a:pt x="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7" name="Freeform 11">
              <a:extLst>
                <a:ext uri="{FF2B5EF4-FFF2-40B4-BE49-F238E27FC236}">
                  <a16:creationId xmlns:a16="http://schemas.microsoft.com/office/drawing/2014/main" id="{FB453F24-3CB2-D608-F4C4-1901182D2C6B}"/>
                </a:ext>
              </a:extLst>
            </p:cNvPr>
            <p:cNvSpPr>
              <a:spLocks/>
            </p:cNvSpPr>
            <p:nvPr/>
          </p:nvSpPr>
          <p:spPr bwMode="auto">
            <a:xfrm>
              <a:off x="4257675" y="3289300"/>
              <a:ext cx="384175" cy="381000"/>
            </a:xfrm>
            <a:custGeom>
              <a:avLst/>
              <a:gdLst>
                <a:gd name="T0" fmla="*/ 140 w 142"/>
                <a:gd name="T1" fmla="*/ 0 h 141"/>
                <a:gd name="T2" fmla="*/ 101 w 142"/>
                <a:gd name="T3" fmla="*/ 21 h 141"/>
                <a:gd name="T4" fmla="*/ 24 w 142"/>
                <a:gd name="T5" fmla="*/ 24 h 141"/>
                <a:gd name="T6" fmla="*/ 1 w 142"/>
                <a:gd name="T7" fmla="*/ 97 h 141"/>
                <a:gd name="T8" fmla="*/ 3 w 142"/>
                <a:gd name="T9" fmla="*/ 96 h 141"/>
                <a:gd name="T10" fmla="*/ 20 w 142"/>
                <a:gd name="T11" fmla="*/ 92 h 141"/>
                <a:gd name="T12" fmla="*/ 36 w 142"/>
                <a:gd name="T13" fmla="*/ 90 h 141"/>
                <a:gd name="T14" fmla="*/ 50 w 142"/>
                <a:gd name="T15" fmla="*/ 86 h 141"/>
                <a:gd name="T16" fmla="*/ 76 w 142"/>
                <a:gd name="T17" fmla="*/ 71 h 141"/>
                <a:gd name="T18" fmla="*/ 99 w 142"/>
                <a:gd name="T19" fmla="*/ 49 h 141"/>
                <a:gd name="T20" fmla="*/ 80 w 142"/>
                <a:gd name="T21" fmla="*/ 75 h 141"/>
                <a:gd name="T22" fmla="*/ 55 w 142"/>
                <a:gd name="T23" fmla="*/ 97 h 141"/>
                <a:gd name="T24" fmla="*/ 40 w 142"/>
                <a:gd name="T25" fmla="*/ 104 h 141"/>
                <a:gd name="T26" fmla="*/ 25 w 142"/>
                <a:gd name="T27" fmla="*/ 110 h 141"/>
                <a:gd name="T28" fmla="*/ 13 w 142"/>
                <a:gd name="T29" fmla="*/ 116 h 141"/>
                <a:gd name="T30" fmla="*/ 101 w 142"/>
                <a:gd name="T31" fmla="*/ 121 h 141"/>
                <a:gd name="T32" fmla="*/ 140 w 142"/>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2" h="141">
                  <a:moveTo>
                    <a:pt x="140" y="0"/>
                  </a:moveTo>
                  <a:cubicBezTo>
                    <a:pt x="140" y="0"/>
                    <a:pt x="129" y="17"/>
                    <a:pt x="101" y="21"/>
                  </a:cubicBezTo>
                  <a:cubicBezTo>
                    <a:pt x="68" y="25"/>
                    <a:pt x="48" y="8"/>
                    <a:pt x="24" y="24"/>
                  </a:cubicBezTo>
                  <a:cubicBezTo>
                    <a:pt x="1" y="39"/>
                    <a:pt x="0" y="77"/>
                    <a:pt x="1" y="97"/>
                  </a:cubicBezTo>
                  <a:cubicBezTo>
                    <a:pt x="2" y="97"/>
                    <a:pt x="3" y="97"/>
                    <a:pt x="3" y="96"/>
                  </a:cubicBezTo>
                  <a:cubicBezTo>
                    <a:pt x="9" y="94"/>
                    <a:pt x="15" y="93"/>
                    <a:pt x="20" y="92"/>
                  </a:cubicBezTo>
                  <a:cubicBezTo>
                    <a:pt x="26" y="91"/>
                    <a:pt x="31" y="91"/>
                    <a:pt x="36" y="90"/>
                  </a:cubicBezTo>
                  <a:cubicBezTo>
                    <a:pt x="41" y="89"/>
                    <a:pt x="45" y="88"/>
                    <a:pt x="50" y="86"/>
                  </a:cubicBezTo>
                  <a:cubicBezTo>
                    <a:pt x="59" y="82"/>
                    <a:pt x="68" y="77"/>
                    <a:pt x="76" y="71"/>
                  </a:cubicBezTo>
                  <a:cubicBezTo>
                    <a:pt x="84" y="64"/>
                    <a:pt x="91" y="57"/>
                    <a:pt x="99" y="49"/>
                  </a:cubicBezTo>
                  <a:cubicBezTo>
                    <a:pt x="93" y="58"/>
                    <a:pt x="87" y="67"/>
                    <a:pt x="80" y="75"/>
                  </a:cubicBezTo>
                  <a:cubicBezTo>
                    <a:pt x="73" y="83"/>
                    <a:pt x="65" y="91"/>
                    <a:pt x="55" y="97"/>
                  </a:cubicBezTo>
                  <a:cubicBezTo>
                    <a:pt x="51" y="100"/>
                    <a:pt x="45" y="102"/>
                    <a:pt x="40" y="104"/>
                  </a:cubicBezTo>
                  <a:cubicBezTo>
                    <a:pt x="35" y="106"/>
                    <a:pt x="30" y="108"/>
                    <a:pt x="25" y="110"/>
                  </a:cubicBezTo>
                  <a:cubicBezTo>
                    <a:pt x="20" y="112"/>
                    <a:pt x="16" y="113"/>
                    <a:pt x="13" y="116"/>
                  </a:cubicBezTo>
                  <a:cubicBezTo>
                    <a:pt x="32" y="125"/>
                    <a:pt x="75" y="141"/>
                    <a:pt x="101" y="121"/>
                  </a:cubicBezTo>
                  <a:cubicBezTo>
                    <a:pt x="142" y="88"/>
                    <a:pt x="140" y="0"/>
                    <a:pt x="14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8" name="Freeform 12">
              <a:extLst>
                <a:ext uri="{FF2B5EF4-FFF2-40B4-BE49-F238E27FC236}">
                  <a16:creationId xmlns:a16="http://schemas.microsoft.com/office/drawing/2014/main" id="{53A7DBAB-F1A1-1C18-75A5-4EE83C6AD71D}"/>
                </a:ext>
              </a:extLst>
            </p:cNvPr>
            <p:cNvSpPr>
              <a:spLocks/>
            </p:cNvSpPr>
            <p:nvPr/>
          </p:nvSpPr>
          <p:spPr bwMode="auto">
            <a:xfrm>
              <a:off x="4205288" y="2270125"/>
              <a:ext cx="393700" cy="398462"/>
            </a:xfrm>
            <a:custGeom>
              <a:avLst/>
              <a:gdLst>
                <a:gd name="T0" fmla="*/ 134 w 146"/>
                <a:gd name="T1" fmla="*/ 0 h 148"/>
                <a:gd name="T2" fmla="*/ 97 w 146"/>
                <a:gd name="T3" fmla="*/ 25 h 148"/>
                <a:gd name="T4" fmla="*/ 21 w 146"/>
                <a:gd name="T5" fmla="*/ 37 h 148"/>
                <a:gd name="T6" fmla="*/ 8 w 146"/>
                <a:gd name="T7" fmla="*/ 113 h 148"/>
                <a:gd name="T8" fmla="*/ 10 w 146"/>
                <a:gd name="T9" fmla="*/ 112 h 148"/>
                <a:gd name="T10" fmla="*/ 26 w 146"/>
                <a:gd name="T11" fmla="*/ 106 h 148"/>
                <a:gd name="T12" fmla="*/ 41 w 146"/>
                <a:gd name="T13" fmla="*/ 101 h 148"/>
                <a:gd name="T14" fmla="*/ 54 w 146"/>
                <a:gd name="T15" fmla="*/ 96 h 148"/>
                <a:gd name="T16" fmla="*/ 78 w 146"/>
                <a:gd name="T17" fmla="*/ 78 h 148"/>
                <a:gd name="T18" fmla="*/ 98 w 146"/>
                <a:gd name="T19" fmla="*/ 54 h 148"/>
                <a:gd name="T20" fmla="*/ 83 w 146"/>
                <a:gd name="T21" fmla="*/ 81 h 148"/>
                <a:gd name="T22" fmla="*/ 61 w 146"/>
                <a:gd name="T23" fmla="*/ 106 h 148"/>
                <a:gd name="T24" fmla="*/ 47 w 146"/>
                <a:gd name="T25" fmla="*/ 115 h 148"/>
                <a:gd name="T26" fmla="*/ 33 w 146"/>
                <a:gd name="T27" fmla="*/ 122 h 148"/>
                <a:gd name="T28" fmla="*/ 21 w 146"/>
                <a:gd name="T29" fmla="*/ 130 h 148"/>
                <a:gd name="T30" fmla="*/ 110 w 146"/>
                <a:gd name="T31" fmla="*/ 124 h 148"/>
                <a:gd name="T32" fmla="*/ 134 w 14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8">
                  <a:moveTo>
                    <a:pt x="134" y="0"/>
                  </a:moveTo>
                  <a:cubicBezTo>
                    <a:pt x="134" y="0"/>
                    <a:pt x="125" y="18"/>
                    <a:pt x="97" y="25"/>
                  </a:cubicBezTo>
                  <a:cubicBezTo>
                    <a:pt x="65" y="33"/>
                    <a:pt x="43" y="19"/>
                    <a:pt x="21" y="37"/>
                  </a:cubicBezTo>
                  <a:cubicBezTo>
                    <a:pt x="0" y="55"/>
                    <a:pt x="4" y="93"/>
                    <a:pt x="8" y="113"/>
                  </a:cubicBezTo>
                  <a:cubicBezTo>
                    <a:pt x="8" y="113"/>
                    <a:pt x="9" y="112"/>
                    <a:pt x="10" y="112"/>
                  </a:cubicBezTo>
                  <a:cubicBezTo>
                    <a:pt x="15" y="109"/>
                    <a:pt x="21" y="107"/>
                    <a:pt x="26" y="106"/>
                  </a:cubicBezTo>
                  <a:cubicBezTo>
                    <a:pt x="31" y="104"/>
                    <a:pt x="36" y="103"/>
                    <a:pt x="41" y="101"/>
                  </a:cubicBezTo>
                  <a:cubicBezTo>
                    <a:pt x="46" y="100"/>
                    <a:pt x="50" y="98"/>
                    <a:pt x="54" y="96"/>
                  </a:cubicBezTo>
                  <a:cubicBezTo>
                    <a:pt x="63" y="91"/>
                    <a:pt x="71" y="85"/>
                    <a:pt x="78" y="78"/>
                  </a:cubicBezTo>
                  <a:cubicBezTo>
                    <a:pt x="86" y="70"/>
                    <a:pt x="92" y="62"/>
                    <a:pt x="98" y="54"/>
                  </a:cubicBezTo>
                  <a:cubicBezTo>
                    <a:pt x="94" y="63"/>
                    <a:pt x="89" y="72"/>
                    <a:pt x="83" y="81"/>
                  </a:cubicBezTo>
                  <a:cubicBezTo>
                    <a:pt x="77" y="90"/>
                    <a:pt x="70" y="99"/>
                    <a:pt x="61" y="106"/>
                  </a:cubicBezTo>
                  <a:cubicBezTo>
                    <a:pt x="57" y="109"/>
                    <a:pt x="52" y="113"/>
                    <a:pt x="47" y="115"/>
                  </a:cubicBezTo>
                  <a:cubicBezTo>
                    <a:pt x="42" y="118"/>
                    <a:pt x="37" y="120"/>
                    <a:pt x="33" y="122"/>
                  </a:cubicBezTo>
                  <a:cubicBezTo>
                    <a:pt x="28" y="125"/>
                    <a:pt x="24" y="127"/>
                    <a:pt x="21" y="130"/>
                  </a:cubicBezTo>
                  <a:cubicBezTo>
                    <a:pt x="41" y="137"/>
                    <a:pt x="86" y="148"/>
                    <a:pt x="110" y="124"/>
                  </a:cubicBezTo>
                  <a:cubicBezTo>
                    <a:pt x="146"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9" name="Freeform 13">
              <a:extLst>
                <a:ext uri="{FF2B5EF4-FFF2-40B4-BE49-F238E27FC236}">
                  <a16:creationId xmlns:a16="http://schemas.microsoft.com/office/drawing/2014/main" id="{322A94BD-6EE4-D8F6-4D96-92D39F4FB09D}"/>
                </a:ext>
              </a:extLst>
            </p:cNvPr>
            <p:cNvSpPr>
              <a:spLocks/>
            </p:cNvSpPr>
            <p:nvPr/>
          </p:nvSpPr>
          <p:spPr bwMode="auto">
            <a:xfrm>
              <a:off x="2778125" y="750887"/>
              <a:ext cx="366713" cy="425450"/>
            </a:xfrm>
            <a:custGeom>
              <a:avLst/>
              <a:gdLst>
                <a:gd name="T0" fmla="*/ 14 w 136"/>
                <a:gd name="T1" fmla="*/ 0 h 158"/>
                <a:gd name="T2" fmla="*/ 25 w 136"/>
                <a:gd name="T3" fmla="*/ 43 h 158"/>
                <a:gd name="T4" fmla="*/ 10 w 136"/>
                <a:gd name="T5" fmla="*/ 119 h 158"/>
                <a:gd name="T6" fmla="*/ 76 w 136"/>
                <a:gd name="T7" fmla="*/ 158 h 158"/>
                <a:gd name="T8" fmla="*/ 75 w 136"/>
                <a:gd name="T9" fmla="*/ 156 h 158"/>
                <a:gd name="T10" fmla="*/ 75 w 136"/>
                <a:gd name="T11" fmla="*/ 138 h 158"/>
                <a:gd name="T12" fmla="*/ 76 w 136"/>
                <a:gd name="T13" fmla="*/ 123 h 158"/>
                <a:gd name="T14" fmla="*/ 76 w 136"/>
                <a:gd name="T15" fmla="*/ 108 h 158"/>
                <a:gd name="T16" fmla="*/ 67 w 136"/>
                <a:gd name="T17" fmla="*/ 79 h 158"/>
                <a:gd name="T18" fmla="*/ 52 w 136"/>
                <a:gd name="T19" fmla="*/ 52 h 158"/>
                <a:gd name="T20" fmla="*/ 73 w 136"/>
                <a:gd name="T21" fmla="*/ 76 h 158"/>
                <a:gd name="T22" fmla="*/ 88 w 136"/>
                <a:gd name="T23" fmla="*/ 105 h 158"/>
                <a:gd name="T24" fmla="*/ 92 w 136"/>
                <a:gd name="T25" fmla="*/ 122 h 158"/>
                <a:gd name="T26" fmla="*/ 93 w 136"/>
                <a:gd name="T27" fmla="*/ 138 h 158"/>
                <a:gd name="T28" fmla="*/ 96 w 136"/>
                <a:gd name="T29" fmla="*/ 151 h 158"/>
                <a:gd name="T30" fmla="*/ 122 w 136"/>
                <a:gd name="T31" fmla="*/ 66 h 158"/>
                <a:gd name="T32" fmla="*/ 14 w 136"/>
                <a:gd name="T3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58">
                  <a:moveTo>
                    <a:pt x="14" y="0"/>
                  </a:moveTo>
                  <a:cubicBezTo>
                    <a:pt x="14" y="0"/>
                    <a:pt x="28" y="14"/>
                    <a:pt x="25" y="43"/>
                  </a:cubicBezTo>
                  <a:cubicBezTo>
                    <a:pt x="22" y="76"/>
                    <a:pt x="0" y="92"/>
                    <a:pt x="10" y="119"/>
                  </a:cubicBezTo>
                  <a:cubicBezTo>
                    <a:pt x="19" y="145"/>
                    <a:pt x="56" y="155"/>
                    <a:pt x="76" y="158"/>
                  </a:cubicBezTo>
                  <a:cubicBezTo>
                    <a:pt x="76" y="157"/>
                    <a:pt x="75" y="156"/>
                    <a:pt x="75" y="156"/>
                  </a:cubicBezTo>
                  <a:cubicBezTo>
                    <a:pt x="75" y="149"/>
                    <a:pt x="75" y="144"/>
                    <a:pt x="75" y="138"/>
                  </a:cubicBezTo>
                  <a:cubicBezTo>
                    <a:pt x="76" y="133"/>
                    <a:pt x="76" y="128"/>
                    <a:pt x="76" y="123"/>
                  </a:cubicBezTo>
                  <a:cubicBezTo>
                    <a:pt x="77" y="118"/>
                    <a:pt x="77" y="113"/>
                    <a:pt x="76" y="108"/>
                  </a:cubicBezTo>
                  <a:cubicBezTo>
                    <a:pt x="75" y="98"/>
                    <a:pt x="72" y="89"/>
                    <a:pt x="67" y="79"/>
                  </a:cubicBezTo>
                  <a:cubicBezTo>
                    <a:pt x="63" y="70"/>
                    <a:pt x="58" y="61"/>
                    <a:pt x="52" y="52"/>
                  </a:cubicBezTo>
                  <a:cubicBezTo>
                    <a:pt x="59" y="60"/>
                    <a:pt x="66" y="68"/>
                    <a:pt x="73" y="76"/>
                  </a:cubicBezTo>
                  <a:cubicBezTo>
                    <a:pt x="79" y="85"/>
                    <a:pt x="84" y="95"/>
                    <a:pt x="88" y="105"/>
                  </a:cubicBezTo>
                  <a:cubicBezTo>
                    <a:pt x="90" y="111"/>
                    <a:pt x="91" y="116"/>
                    <a:pt x="92" y="122"/>
                  </a:cubicBezTo>
                  <a:cubicBezTo>
                    <a:pt x="92" y="127"/>
                    <a:pt x="93" y="133"/>
                    <a:pt x="93" y="138"/>
                  </a:cubicBezTo>
                  <a:cubicBezTo>
                    <a:pt x="94" y="143"/>
                    <a:pt x="95" y="147"/>
                    <a:pt x="96" y="151"/>
                  </a:cubicBezTo>
                  <a:cubicBezTo>
                    <a:pt x="110" y="135"/>
                    <a:pt x="136" y="97"/>
                    <a:pt x="122" y="66"/>
                  </a:cubicBezTo>
                  <a:cubicBezTo>
                    <a:pt x="100" y="19"/>
                    <a:pt x="14" y="0"/>
                    <a:pt x="1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0" name="Freeform 14">
              <a:extLst>
                <a:ext uri="{FF2B5EF4-FFF2-40B4-BE49-F238E27FC236}">
                  <a16:creationId xmlns:a16="http://schemas.microsoft.com/office/drawing/2014/main" id="{2E45FFAD-2D3B-5E1A-0FD9-D9ADB8C685C6}"/>
                </a:ext>
              </a:extLst>
            </p:cNvPr>
            <p:cNvSpPr>
              <a:spLocks/>
            </p:cNvSpPr>
            <p:nvPr/>
          </p:nvSpPr>
          <p:spPr bwMode="auto">
            <a:xfrm>
              <a:off x="4194175" y="2782887"/>
              <a:ext cx="366713" cy="431800"/>
            </a:xfrm>
            <a:custGeom>
              <a:avLst/>
              <a:gdLst>
                <a:gd name="T0" fmla="*/ 119 w 136"/>
                <a:gd name="T1" fmla="*/ 160 h 160"/>
                <a:gd name="T2" fmla="*/ 109 w 136"/>
                <a:gd name="T3" fmla="*/ 117 h 160"/>
                <a:gd name="T4" fmla="*/ 128 w 136"/>
                <a:gd name="T5" fmla="*/ 42 h 160"/>
                <a:gd name="T6" fmla="*/ 63 w 136"/>
                <a:gd name="T7" fmla="*/ 0 h 160"/>
                <a:gd name="T8" fmla="*/ 63 w 136"/>
                <a:gd name="T9" fmla="*/ 2 h 160"/>
                <a:gd name="T10" fmla="*/ 63 w 136"/>
                <a:gd name="T11" fmla="*/ 20 h 160"/>
                <a:gd name="T12" fmla="*/ 61 w 136"/>
                <a:gd name="T13" fmla="*/ 35 h 160"/>
                <a:gd name="T14" fmla="*/ 61 w 136"/>
                <a:gd name="T15" fmla="*/ 50 h 160"/>
                <a:gd name="T16" fmla="*/ 68 w 136"/>
                <a:gd name="T17" fmla="*/ 79 h 160"/>
                <a:gd name="T18" fmla="*/ 83 w 136"/>
                <a:gd name="T19" fmla="*/ 107 h 160"/>
                <a:gd name="T20" fmla="*/ 63 w 136"/>
                <a:gd name="T21" fmla="*/ 82 h 160"/>
                <a:gd name="T22" fmla="*/ 49 w 136"/>
                <a:gd name="T23" fmla="*/ 52 h 160"/>
                <a:gd name="T24" fmla="*/ 46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5"/>
                    <a:pt x="109" y="117"/>
                  </a:cubicBezTo>
                  <a:cubicBezTo>
                    <a:pt x="114" y="84"/>
                    <a:pt x="136" y="69"/>
                    <a:pt x="128" y="42"/>
                  </a:cubicBezTo>
                  <a:cubicBezTo>
                    <a:pt x="119" y="15"/>
                    <a:pt x="83" y="4"/>
                    <a:pt x="63" y="0"/>
                  </a:cubicBezTo>
                  <a:cubicBezTo>
                    <a:pt x="63" y="1"/>
                    <a:pt x="63" y="2"/>
                    <a:pt x="63" y="2"/>
                  </a:cubicBezTo>
                  <a:cubicBezTo>
                    <a:pt x="64" y="9"/>
                    <a:pt x="63" y="14"/>
                    <a:pt x="63" y="20"/>
                  </a:cubicBezTo>
                  <a:cubicBezTo>
                    <a:pt x="62" y="25"/>
                    <a:pt x="61" y="30"/>
                    <a:pt x="61" y="35"/>
                  </a:cubicBezTo>
                  <a:cubicBezTo>
                    <a:pt x="60" y="40"/>
                    <a:pt x="60" y="45"/>
                    <a:pt x="61" y="50"/>
                  </a:cubicBezTo>
                  <a:cubicBezTo>
                    <a:pt x="62" y="60"/>
                    <a:pt x="65" y="69"/>
                    <a:pt x="68" y="79"/>
                  </a:cubicBezTo>
                  <a:cubicBezTo>
                    <a:pt x="72" y="88"/>
                    <a:pt x="77" y="98"/>
                    <a:pt x="83" y="107"/>
                  </a:cubicBezTo>
                  <a:cubicBezTo>
                    <a:pt x="76" y="99"/>
                    <a:pt x="69" y="91"/>
                    <a:pt x="63" y="82"/>
                  </a:cubicBezTo>
                  <a:cubicBezTo>
                    <a:pt x="57" y="73"/>
                    <a:pt x="52" y="63"/>
                    <a:pt x="49" y="52"/>
                  </a:cubicBezTo>
                  <a:cubicBezTo>
                    <a:pt x="47" y="47"/>
                    <a:pt x="46" y="41"/>
                    <a:pt x="46" y="36"/>
                  </a:cubicBezTo>
                  <a:cubicBezTo>
                    <a:pt x="45" y="30"/>
                    <a:pt x="45"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1" name="Freeform 15">
              <a:extLst>
                <a:ext uri="{FF2B5EF4-FFF2-40B4-BE49-F238E27FC236}">
                  <a16:creationId xmlns:a16="http://schemas.microsoft.com/office/drawing/2014/main" id="{3ED9A73D-753C-2586-AE7D-E1029E9C8912}"/>
                </a:ext>
              </a:extLst>
            </p:cNvPr>
            <p:cNvSpPr>
              <a:spLocks/>
            </p:cNvSpPr>
            <p:nvPr/>
          </p:nvSpPr>
          <p:spPr bwMode="auto">
            <a:xfrm>
              <a:off x="5067300" y="3322637"/>
              <a:ext cx="366713" cy="431800"/>
            </a:xfrm>
            <a:custGeom>
              <a:avLst/>
              <a:gdLst>
                <a:gd name="T0" fmla="*/ 119 w 136"/>
                <a:gd name="T1" fmla="*/ 160 h 160"/>
                <a:gd name="T2" fmla="*/ 109 w 136"/>
                <a:gd name="T3" fmla="*/ 117 h 160"/>
                <a:gd name="T4" fmla="*/ 127 w 136"/>
                <a:gd name="T5" fmla="*/ 42 h 160"/>
                <a:gd name="T6" fmla="*/ 63 w 136"/>
                <a:gd name="T7" fmla="*/ 0 h 160"/>
                <a:gd name="T8" fmla="*/ 63 w 136"/>
                <a:gd name="T9" fmla="*/ 2 h 160"/>
                <a:gd name="T10" fmla="*/ 62 w 136"/>
                <a:gd name="T11" fmla="*/ 20 h 160"/>
                <a:gd name="T12" fmla="*/ 61 w 136"/>
                <a:gd name="T13" fmla="*/ 35 h 160"/>
                <a:gd name="T14" fmla="*/ 60 w 136"/>
                <a:gd name="T15" fmla="*/ 50 h 160"/>
                <a:gd name="T16" fmla="*/ 68 w 136"/>
                <a:gd name="T17" fmla="*/ 79 h 160"/>
                <a:gd name="T18" fmla="*/ 82 w 136"/>
                <a:gd name="T19" fmla="*/ 107 h 160"/>
                <a:gd name="T20" fmla="*/ 63 w 136"/>
                <a:gd name="T21" fmla="*/ 82 h 160"/>
                <a:gd name="T22" fmla="*/ 49 w 136"/>
                <a:gd name="T23" fmla="*/ 52 h 160"/>
                <a:gd name="T24" fmla="*/ 45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5"/>
                    <a:pt x="109" y="117"/>
                  </a:cubicBezTo>
                  <a:cubicBezTo>
                    <a:pt x="114" y="84"/>
                    <a:pt x="136" y="69"/>
                    <a:pt x="127" y="42"/>
                  </a:cubicBezTo>
                  <a:cubicBezTo>
                    <a:pt x="119" y="15"/>
                    <a:pt x="83" y="4"/>
                    <a:pt x="63" y="0"/>
                  </a:cubicBezTo>
                  <a:cubicBezTo>
                    <a:pt x="63" y="1"/>
                    <a:pt x="63" y="2"/>
                    <a:pt x="63" y="2"/>
                  </a:cubicBezTo>
                  <a:cubicBezTo>
                    <a:pt x="63" y="9"/>
                    <a:pt x="63" y="14"/>
                    <a:pt x="62" y="20"/>
                  </a:cubicBezTo>
                  <a:cubicBezTo>
                    <a:pt x="62" y="25"/>
                    <a:pt x="61" y="30"/>
                    <a:pt x="61" y="35"/>
                  </a:cubicBezTo>
                  <a:cubicBezTo>
                    <a:pt x="60" y="40"/>
                    <a:pt x="60" y="45"/>
                    <a:pt x="60" y="50"/>
                  </a:cubicBezTo>
                  <a:cubicBezTo>
                    <a:pt x="61" y="60"/>
                    <a:pt x="64" y="70"/>
                    <a:pt x="68" y="79"/>
                  </a:cubicBezTo>
                  <a:cubicBezTo>
                    <a:pt x="72" y="89"/>
                    <a:pt x="77" y="98"/>
                    <a:pt x="82" y="107"/>
                  </a:cubicBezTo>
                  <a:cubicBezTo>
                    <a:pt x="75" y="99"/>
                    <a:pt x="69" y="91"/>
                    <a:pt x="63" y="82"/>
                  </a:cubicBezTo>
                  <a:cubicBezTo>
                    <a:pt x="57" y="73"/>
                    <a:pt x="52" y="63"/>
                    <a:pt x="49" y="52"/>
                  </a:cubicBezTo>
                  <a:cubicBezTo>
                    <a:pt x="47" y="47"/>
                    <a:pt x="46" y="41"/>
                    <a:pt x="45" y="36"/>
                  </a:cubicBezTo>
                  <a:cubicBezTo>
                    <a:pt x="45" y="30"/>
                    <a:pt x="45"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2" name="Freeform 16">
              <a:extLst>
                <a:ext uri="{FF2B5EF4-FFF2-40B4-BE49-F238E27FC236}">
                  <a16:creationId xmlns:a16="http://schemas.microsoft.com/office/drawing/2014/main" id="{E6BF1AE9-FB28-611A-59C0-D22BB721C457}"/>
                </a:ext>
              </a:extLst>
            </p:cNvPr>
            <p:cNvSpPr>
              <a:spLocks/>
            </p:cNvSpPr>
            <p:nvPr/>
          </p:nvSpPr>
          <p:spPr bwMode="auto">
            <a:xfrm>
              <a:off x="3713163" y="3114675"/>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4 w 146"/>
                <a:gd name="T21" fmla="*/ 66 h 147"/>
                <a:gd name="T22" fmla="*/ 86 w 146"/>
                <a:gd name="T23" fmla="*/ 42 h 147"/>
                <a:gd name="T24" fmla="*/ 100 w 146"/>
                <a:gd name="T25" fmla="*/ 33 h 147"/>
                <a:gd name="T26" fmla="*/ 114 w 146"/>
                <a:gd name="T27" fmla="*/ 26 h 147"/>
                <a:gd name="T28" fmla="*/ 126 w 146"/>
                <a:gd name="T29" fmla="*/ 19 h 147"/>
                <a:gd name="T30" fmla="*/ 37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1" y="115"/>
                    <a:pt x="102" y="129"/>
                    <a:pt x="125" y="111"/>
                  </a:cubicBezTo>
                  <a:cubicBezTo>
                    <a:pt x="146" y="94"/>
                    <a:pt x="143" y="56"/>
                    <a:pt x="139" y="36"/>
                  </a:cubicBezTo>
                  <a:cubicBezTo>
                    <a:pt x="139" y="36"/>
                    <a:pt x="138" y="37"/>
                    <a:pt x="137" y="37"/>
                  </a:cubicBezTo>
                  <a:cubicBezTo>
                    <a:pt x="132" y="40"/>
                    <a:pt x="126" y="41"/>
                    <a:pt x="121" y="43"/>
                  </a:cubicBezTo>
                  <a:cubicBezTo>
                    <a:pt x="116" y="44"/>
                    <a:pt x="111" y="46"/>
                    <a:pt x="106" y="47"/>
                  </a:cubicBezTo>
                  <a:cubicBezTo>
                    <a:pt x="101" y="49"/>
                    <a:pt x="97" y="50"/>
                    <a:pt x="92" y="52"/>
                  </a:cubicBezTo>
                  <a:cubicBezTo>
                    <a:pt x="84" y="57"/>
                    <a:pt x="76" y="63"/>
                    <a:pt x="68" y="70"/>
                  </a:cubicBezTo>
                  <a:cubicBezTo>
                    <a:pt x="61" y="78"/>
                    <a:pt x="54" y="86"/>
                    <a:pt x="48" y="94"/>
                  </a:cubicBezTo>
                  <a:cubicBezTo>
                    <a:pt x="52" y="85"/>
                    <a:pt x="58" y="75"/>
                    <a:pt x="64" y="66"/>
                  </a:cubicBezTo>
                  <a:cubicBezTo>
                    <a:pt x="70" y="58"/>
                    <a:pt x="77" y="49"/>
                    <a:pt x="86" y="42"/>
                  </a:cubicBezTo>
                  <a:cubicBezTo>
                    <a:pt x="90" y="39"/>
                    <a:pt x="95" y="36"/>
                    <a:pt x="100" y="33"/>
                  </a:cubicBezTo>
                  <a:cubicBezTo>
                    <a:pt x="105" y="31"/>
                    <a:pt x="110" y="28"/>
                    <a:pt x="114" y="26"/>
                  </a:cubicBezTo>
                  <a:cubicBezTo>
                    <a:pt x="119" y="24"/>
                    <a:pt x="123" y="21"/>
                    <a:pt x="126" y="19"/>
                  </a:cubicBezTo>
                  <a:cubicBezTo>
                    <a:pt x="106" y="12"/>
                    <a:pt x="62" y="0"/>
                    <a:pt x="37"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3" name="Freeform 17">
              <a:extLst>
                <a:ext uri="{FF2B5EF4-FFF2-40B4-BE49-F238E27FC236}">
                  <a16:creationId xmlns:a16="http://schemas.microsoft.com/office/drawing/2014/main" id="{6A6F8E95-F4EE-309D-AF63-EA7B4E585431}"/>
                </a:ext>
              </a:extLst>
            </p:cNvPr>
            <p:cNvSpPr>
              <a:spLocks/>
            </p:cNvSpPr>
            <p:nvPr/>
          </p:nvSpPr>
          <p:spPr bwMode="auto">
            <a:xfrm>
              <a:off x="1595438" y="2563812"/>
              <a:ext cx="396875" cy="400050"/>
            </a:xfrm>
            <a:custGeom>
              <a:avLst/>
              <a:gdLst>
                <a:gd name="T0" fmla="*/ 134 w 147"/>
                <a:gd name="T1" fmla="*/ 0 h 148"/>
                <a:gd name="T2" fmla="*/ 98 w 147"/>
                <a:gd name="T3" fmla="*/ 25 h 148"/>
                <a:gd name="T4" fmla="*/ 21 w 147"/>
                <a:gd name="T5" fmla="*/ 38 h 148"/>
                <a:gd name="T6" fmla="*/ 8 w 147"/>
                <a:gd name="T7" fmla="*/ 113 h 148"/>
                <a:gd name="T8" fmla="*/ 10 w 147"/>
                <a:gd name="T9" fmla="*/ 112 h 148"/>
                <a:gd name="T10" fmla="*/ 26 w 147"/>
                <a:gd name="T11" fmla="*/ 106 h 148"/>
                <a:gd name="T12" fmla="*/ 41 w 147"/>
                <a:gd name="T13" fmla="*/ 101 h 148"/>
                <a:gd name="T14" fmla="*/ 55 w 147"/>
                <a:gd name="T15" fmla="*/ 96 h 148"/>
                <a:gd name="T16" fmla="*/ 78 w 147"/>
                <a:gd name="T17" fmla="*/ 78 h 148"/>
                <a:gd name="T18" fmla="*/ 99 w 147"/>
                <a:gd name="T19" fmla="*/ 54 h 148"/>
                <a:gd name="T20" fmla="*/ 83 w 147"/>
                <a:gd name="T21" fmla="*/ 81 h 148"/>
                <a:gd name="T22" fmla="*/ 61 w 147"/>
                <a:gd name="T23" fmla="*/ 106 h 148"/>
                <a:gd name="T24" fmla="*/ 47 w 147"/>
                <a:gd name="T25" fmla="*/ 115 h 148"/>
                <a:gd name="T26" fmla="*/ 33 w 147"/>
                <a:gd name="T27" fmla="*/ 123 h 148"/>
                <a:gd name="T28" fmla="*/ 21 w 147"/>
                <a:gd name="T29" fmla="*/ 130 h 148"/>
                <a:gd name="T30" fmla="*/ 110 w 147"/>
                <a:gd name="T31" fmla="*/ 124 h 148"/>
                <a:gd name="T32" fmla="*/ 134 w 147"/>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8">
                  <a:moveTo>
                    <a:pt x="134" y="0"/>
                  </a:moveTo>
                  <a:cubicBezTo>
                    <a:pt x="134" y="0"/>
                    <a:pt x="125" y="18"/>
                    <a:pt x="98" y="25"/>
                  </a:cubicBezTo>
                  <a:cubicBezTo>
                    <a:pt x="65" y="34"/>
                    <a:pt x="43" y="19"/>
                    <a:pt x="21" y="38"/>
                  </a:cubicBezTo>
                  <a:cubicBezTo>
                    <a:pt x="0" y="55"/>
                    <a:pt x="4" y="93"/>
                    <a:pt x="8" y="113"/>
                  </a:cubicBezTo>
                  <a:cubicBezTo>
                    <a:pt x="9" y="113"/>
                    <a:pt x="9" y="112"/>
                    <a:pt x="10" y="112"/>
                  </a:cubicBezTo>
                  <a:cubicBezTo>
                    <a:pt x="15" y="109"/>
                    <a:pt x="21" y="107"/>
                    <a:pt x="26" y="106"/>
                  </a:cubicBezTo>
                  <a:cubicBezTo>
                    <a:pt x="31" y="104"/>
                    <a:pt x="36" y="103"/>
                    <a:pt x="41" y="101"/>
                  </a:cubicBezTo>
                  <a:cubicBezTo>
                    <a:pt x="46" y="100"/>
                    <a:pt x="50" y="98"/>
                    <a:pt x="55" y="96"/>
                  </a:cubicBezTo>
                  <a:cubicBezTo>
                    <a:pt x="63" y="91"/>
                    <a:pt x="71" y="85"/>
                    <a:pt x="78" y="78"/>
                  </a:cubicBezTo>
                  <a:cubicBezTo>
                    <a:pt x="86" y="70"/>
                    <a:pt x="92" y="62"/>
                    <a:pt x="99" y="54"/>
                  </a:cubicBezTo>
                  <a:cubicBezTo>
                    <a:pt x="94" y="63"/>
                    <a:pt x="89" y="73"/>
                    <a:pt x="83" y="81"/>
                  </a:cubicBezTo>
                  <a:cubicBezTo>
                    <a:pt x="77" y="90"/>
                    <a:pt x="70" y="99"/>
                    <a:pt x="61" y="106"/>
                  </a:cubicBezTo>
                  <a:cubicBezTo>
                    <a:pt x="57" y="110"/>
                    <a:pt x="52" y="113"/>
                    <a:pt x="47" y="115"/>
                  </a:cubicBezTo>
                  <a:cubicBezTo>
                    <a:pt x="42" y="118"/>
                    <a:pt x="38" y="120"/>
                    <a:pt x="33" y="123"/>
                  </a:cubicBezTo>
                  <a:cubicBezTo>
                    <a:pt x="29" y="125"/>
                    <a:pt x="25" y="127"/>
                    <a:pt x="21" y="130"/>
                  </a:cubicBezTo>
                  <a:cubicBezTo>
                    <a:pt x="41" y="137"/>
                    <a:pt x="86" y="148"/>
                    <a:pt x="110" y="124"/>
                  </a:cubicBezTo>
                  <a:cubicBezTo>
                    <a:pt x="147"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4" name="Freeform 18">
              <a:extLst>
                <a:ext uri="{FF2B5EF4-FFF2-40B4-BE49-F238E27FC236}">
                  <a16:creationId xmlns:a16="http://schemas.microsoft.com/office/drawing/2014/main" id="{D6C1A39B-AE53-9F4B-1736-B447A490C8DF}"/>
                </a:ext>
              </a:extLst>
            </p:cNvPr>
            <p:cNvSpPr>
              <a:spLocks/>
            </p:cNvSpPr>
            <p:nvPr/>
          </p:nvSpPr>
          <p:spPr bwMode="auto">
            <a:xfrm>
              <a:off x="2257425" y="1789112"/>
              <a:ext cx="342900" cy="461962"/>
            </a:xfrm>
            <a:custGeom>
              <a:avLst/>
              <a:gdLst>
                <a:gd name="T0" fmla="*/ 52 w 127"/>
                <a:gd name="T1" fmla="*/ 0 h 171"/>
                <a:gd name="T2" fmla="*/ 46 w 127"/>
                <a:gd name="T3" fmla="*/ 44 h 171"/>
                <a:gd name="T4" fmla="*/ 2 w 127"/>
                <a:gd name="T5" fmla="*/ 107 h 171"/>
                <a:gd name="T6" fmla="*/ 47 w 127"/>
                <a:gd name="T7" fmla="*/ 169 h 171"/>
                <a:gd name="T8" fmla="*/ 48 w 127"/>
                <a:gd name="T9" fmla="*/ 167 h 171"/>
                <a:gd name="T10" fmla="*/ 55 w 127"/>
                <a:gd name="T11" fmla="*/ 151 h 171"/>
                <a:gd name="T12" fmla="*/ 62 w 127"/>
                <a:gd name="T13" fmla="*/ 137 h 171"/>
                <a:gd name="T14" fmla="*/ 67 w 127"/>
                <a:gd name="T15" fmla="*/ 124 h 171"/>
                <a:gd name="T16" fmla="*/ 70 w 127"/>
                <a:gd name="T17" fmla="*/ 94 h 171"/>
                <a:gd name="T18" fmla="*/ 67 w 127"/>
                <a:gd name="T19" fmla="*/ 63 h 171"/>
                <a:gd name="T20" fmla="*/ 76 w 127"/>
                <a:gd name="T21" fmla="*/ 93 h 171"/>
                <a:gd name="T22" fmla="*/ 79 w 127"/>
                <a:gd name="T23" fmla="*/ 126 h 171"/>
                <a:gd name="T24" fmla="*/ 76 w 127"/>
                <a:gd name="T25" fmla="*/ 142 h 171"/>
                <a:gd name="T26" fmla="*/ 72 w 127"/>
                <a:gd name="T27" fmla="*/ 158 h 171"/>
                <a:gd name="T28" fmla="*/ 69 w 127"/>
                <a:gd name="T29" fmla="*/ 171 h 171"/>
                <a:gd name="T30" fmla="*/ 126 w 127"/>
                <a:gd name="T31" fmla="*/ 103 h 171"/>
                <a:gd name="T32" fmla="*/ 52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2" y="0"/>
                  </a:moveTo>
                  <a:cubicBezTo>
                    <a:pt x="52" y="0"/>
                    <a:pt x="60" y="19"/>
                    <a:pt x="46" y="44"/>
                  </a:cubicBezTo>
                  <a:cubicBezTo>
                    <a:pt x="30" y="73"/>
                    <a:pt x="4" y="79"/>
                    <a:pt x="2" y="107"/>
                  </a:cubicBezTo>
                  <a:cubicBezTo>
                    <a:pt x="0" y="135"/>
                    <a:pt x="30" y="158"/>
                    <a:pt x="47" y="169"/>
                  </a:cubicBezTo>
                  <a:cubicBezTo>
                    <a:pt x="47" y="169"/>
                    <a:pt x="48" y="168"/>
                    <a:pt x="48" y="167"/>
                  </a:cubicBezTo>
                  <a:cubicBezTo>
                    <a:pt x="50" y="161"/>
                    <a:pt x="52" y="156"/>
                    <a:pt x="55" y="151"/>
                  </a:cubicBezTo>
                  <a:cubicBezTo>
                    <a:pt x="57" y="146"/>
                    <a:pt x="60" y="142"/>
                    <a:pt x="62" y="137"/>
                  </a:cubicBezTo>
                  <a:cubicBezTo>
                    <a:pt x="64" y="133"/>
                    <a:pt x="66" y="128"/>
                    <a:pt x="67" y="124"/>
                  </a:cubicBezTo>
                  <a:cubicBezTo>
                    <a:pt x="70" y="114"/>
                    <a:pt x="71" y="104"/>
                    <a:pt x="70" y="94"/>
                  </a:cubicBezTo>
                  <a:cubicBezTo>
                    <a:pt x="70" y="83"/>
                    <a:pt x="69" y="73"/>
                    <a:pt x="67" y="63"/>
                  </a:cubicBezTo>
                  <a:cubicBezTo>
                    <a:pt x="71" y="73"/>
                    <a:pt x="74" y="83"/>
                    <a:pt x="76" y="93"/>
                  </a:cubicBezTo>
                  <a:cubicBezTo>
                    <a:pt x="79" y="103"/>
                    <a:pt x="80" y="114"/>
                    <a:pt x="79" y="126"/>
                  </a:cubicBezTo>
                  <a:cubicBezTo>
                    <a:pt x="79" y="131"/>
                    <a:pt x="77" y="137"/>
                    <a:pt x="76" y="142"/>
                  </a:cubicBezTo>
                  <a:cubicBezTo>
                    <a:pt x="75" y="148"/>
                    <a:pt x="73" y="153"/>
                    <a:pt x="72" y="158"/>
                  </a:cubicBezTo>
                  <a:cubicBezTo>
                    <a:pt x="70" y="162"/>
                    <a:pt x="69" y="167"/>
                    <a:pt x="69" y="171"/>
                  </a:cubicBezTo>
                  <a:cubicBezTo>
                    <a:pt x="88" y="161"/>
                    <a:pt x="127" y="137"/>
                    <a:pt x="126" y="103"/>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5" name="Freeform 19">
              <a:extLst>
                <a:ext uri="{FF2B5EF4-FFF2-40B4-BE49-F238E27FC236}">
                  <a16:creationId xmlns:a16="http://schemas.microsoft.com/office/drawing/2014/main" id="{3CA4F224-7999-1B24-0250-141512540782}"/>
                </a:ext>
              </a:extLst>
            </p:cNvPr>
            <p:cNvSpPr>
              <a:spLocks/>
            </p:cNvSpPr>
            <p:nvPr/>
          </p:nvSpPr>
          <p:spPr bwMode="auto">
            <a:xfrm>
              <a:off x="1965325" y="2317750"/>
              <a:ext cx="447675" cy="396875"/>
            </a:xfrm>
            <a:custGeom>
              <a:avLst/>
              <a:gdLst>
                <a:gd name="T0" fmla="*/ 0 w 166"/>
                <a:gd name="T1" fmla="*/ 49 h 147"/>
                <a:gd name="T2" fmla="*/ 38 w 166"/>
                <a:gd name="T3" fmla="*/ 71 h 147"/>
                <a:gd name="T4" fmla="*/ 81 w 166"/>
                <a:gd name="T5" fmla="*/ 135 h 147"/>
                <a:gd name="T6" fmla="*/ 156 w 166"/>
                <a:gd name="T7" fmla="*/ 116 h 147"/>
                <a:gd name="T8" fmla="*/ 154 w 166"/>
                <a:gd name="T9" fmla="*/ 114 h 147"/>
                <a:gd name="T10" fmla="*/ 142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0 h 147"/>
                <a:gd name="T22" fmla="*/ 127 w 166"/>
                <a:gd name="T23" fmla="*/ 70 h 147"/>
                <a:gd name="T24" fmla="*/ 141 w 166"/>
                <a:gd name="T25" fmla="*/ 79 h 147"/>
                <a:gd name="T26" fmla="*/ 154 w 166"/>
                <a:gd name="T27" fmla="*/ 89 h 147"/>
                <a:gd name="T28" fmla="*/ 166 w 166"/>
                <a:gd name="T29" fmla="*/ 96 h 147"/>
                <a:gd name="T30" fmla="*/ 123 w 166"/>
                <a:gd name="T31" fmla="*/ 18 h 147"/>
                <a:gd name="T32" fmla="*/ 0 w 166"/>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9"/>
                  </a:moveTo>
                  <a:cubicBezTo>
                    <a:pt x="0" y="49"/>
                    <a:pt x="20" y="48"/>
                    <a:pt x="38" y="71"/>
                  </a:cubicBezTo>
                  <a:cubicBezTo>
                    <a:pt x="59" y="96"/>
                    <a:pt x="56" y="122"/>
                    <a:pt x="81" y="135"/>
                  </a:cubicBezTo>
                  <a:cubicBezTo>
                    <a:pt x="106" y="147"/>
                    <a:pt x="139" y="127"/>
                    <a:pt x="156" y="116"/>
                  </a:cubicBezTo>
                  <a:cubicBezTo>
                    <a:pt x="155" y="115"/>
                    <a:pt x="155" y="115"/>
                    <a:pt x="154" y="114"/>
                  </a:cubicBezTo>
                  <a:cubicBezTo>
                    <a:pt x="149" y="110"/>
                    <a:pt x="145" y="106"/>
                    <a:pt x="142" y="102"/>
                  </a:cubicBezTo>
                  <a:cubicBezTo>
                    <a:pt x="138" y="98"/>
                    <a:pt x="135" y="94"/>
                    <a:pt x="131" y="90"/>
                  </a:cubicBezTo>
                  <a:cubicBezTo>
                    <a:pt x="128" y="86"/>
                    <a:pt x="125" y="83"/>
                    <a:pt x="121" y="80"/>
                  </a:cubicBezTo>
                  <a:cubicBezTo>
                    <a:pt x="113" y="74"/>
                    <a:pt x="104" y="70"/>
                    <a:pt x="94" y="66"/>
                  </a:cubicBezTo>
                  <a:cubicBezTo>
                    <a:pt x="84" y="63"/>
                    <a:pt x="74" y="60"/>
                    <a:pt x="64" y="58"/>
                  </a:cubicBezTo>
                  <a:cubicBezTo>
                    <a:pt x="74" y="58"/>
                    <a:pt x="85" y="59"/>
                    <a:pt x="96" y="60"/>
                  </a:cubicBezTo>
                  <a:cubicBezTo>
                    <a:pt x="106" y="62"/>
                    <a:pt x="117" y="65"/>
                    <a:pt x="127" y="70"/>
                  </a:cubicBezTo>
                  <a:cubicBezTo>
                    <a:pt x="132" y="72"/>
                    <a:pt x="137" y="76"/>
                    <a:pt x="141" y="79"/>
                  </a:cubicBezTo>
                  <a:cubicBezTo>
                    <a:pt x="146" y="82"/>
                    <a:pt x="150" y="86"/>
                    <a:pt x="154" y="89"/>
                  </a:cubicBezTo>
                  <a:cubicBezTo>
                    <a:pt x="158" y="92"/>
                    <a:pt x="162" y="94"/>
                    <a:pt x="166" y="96"/>
                  </a:cubicBezTo>
                  <a:cubicBezTo>
                    <a:pt x="163" y="75"/>
                    <a:pt x="155"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6" name="Freeform 20">
              <a:extLst>
                <a:ext uri="{FF2B5EF4-FFF2-40B4-BE49-F238E27FC236}">
                  <a16:creationId xmlns:a16="http://schemas.microsoft.com/office/drawing/2014/main" id="{5A16F0B2-D4BB-032D-5A90-73715C98EB13}"/>
                </a:ext>
              </a:extLst>
            </p:cNvPr>
            <p:cNvSpPr>
              <a:spLocks/>
            </p:cNvSpPr>
            <p:nvPr/>
          </p:nvSpPr>
          <p:spPr bwMode="auto">
            <a:xfrm>
              <a:off x="2349500" y="4340224"/>
              <a:ext cx="447675" cy="396875"/>
            </a:xfrm>
            <a:custGeom>
              <a:avLst/>
              <a:gdLst>
                <a:gd name="T0" fmla="*/ 0 w 166"/>
                <a:gd name="T1" fmla="*/ 48 h 147"/>
                <a:gd name="T2" fmla="*/ 38 w 166"/>
                <a:gd name="T3" fmla="*/ 70 h 147"/>
                <a:gd name="T4" fmla="*/ 81 w 166"/>
                <a:gd name="T5" fmla="*/ 135 h 147"/>
                <a:gd name="T6" fmla="*/ 156 w 166"/>
                <a:gd name="T7" fmla="*/ 115 h 147"/>
                <a:gd name="T8" fmla="*/ 154 w 166"/>
                <a:gd name="T9" fmla="*/ 114 h 147"/>
                <a:gd name="T10" fmla="*/ 141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0 h 147"/>
                <a:gd name="T22" fmla="*/ 127 w 166"/>
                <a:gd name="T23" fmla="*/ 70 h 147"/>
                <a:gd name="T24" fmla="*/ 141 w 166"/>
                <a:gd name="T25" fmla="*/ 79 h 147"/>
                <a:gd name="T26" fmla="*/ 154 w 166"/>
                <a:gd name="T27" fmla="*/ 88 h 147"/>
                <a:gd name="T28" fmla="*/ 166 w 166"/>
                <a:gd name="T29" fmla="*/ 96 h 147"/>
                <a:gd name="T30" fmla="*/ 123 w 166"/>
                <a:gd name="T31" fmla="*/ 18 h 147"/>
                <a:gd name="T32" fmla="*/ 0 w 166"/>
                <a:gd name="T33" fmla="*/ 4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8"/>
                  </a:moveTo>
                  <a:cubicBezTo>
                    <a:pt x="0" y="48"/>
                    <a:pt x="20" y="48"/>
                    <a:pt x="38" y="70"/>
                  </a:cubicBezTo>
                  <a:cubicBezTo>
                    <a:pt x="59" y="96"/>
                    <a:pt x="56" y="122"/>
                    <a:pt x="81" y="135"/>
                  </a:cubicBezTo>
                  <a:cubicBezTo>
                    <a:pt x="106" y="147"/>
                    <a:pt x="139" y="127"/>
                    <a:pt x="156" y="115"/>
                  </a:cubicBezTo>
                  <a:cubicBezTo>
                    <a:pt x="155" y="115"/>
                    <a:pt x="155" y="114"/>
                    <a:pt x="154" y="114"/>
                  </a:cubicBezTo>
                  <a:cubicBezTo>
                    <a:pt x="149" y="110"/>
                    <a:pt x="145" y="106"/>
                    <a:pt x="141" y="102"/>
                  </a:cubicBezTo>
                  <a:cubicBezTo>
                    <a:pt x="138" y="98"/>
                    <a:pt x="135" y="94"/>
                    <a:pt x="131" y="90"/>
                  </a:cubicBezTo>
                  <a:cubicBezTo>
                    <a:pt x="128" y="86"/>
                    <a:pt x="125" y="83"/>
                    <a:pt x="121" y="80"/>
                  </a:cubicBezTo>
                  <a:cubicBezTo>
                    <a:pt x="113" y="74"/>
                    <a:pt x="104" y="70"/>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8"/>
                  </a:cubicBezTo>
                  <a:cubicBezTo>
                    <a:pt x="158" y="92"/>
                    <a:pt x="162" y="94"/>
                    <a:pt x="166" y="96"/>
                  </a:cubicBezTo>
                  <a:cubicBezTo>
                    <a:pt x="163" y="75"/>
                    <a:pt x="155" y="30"/>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7" name="Freeform 21">
              <a:extLst>
                <a:ext uri="{FF2B5EF4-FFF2-40B4-BE49-F238E27FC236}">
                  <a16:creationId xmlns:a16="http://schemas.microsoft.com/office/drawing/2014/main" id="{EB32AABD-4B4B-B503-0ABA-49FD709E1F46}"/>
                </a:ext>
              </a:extLst>
            </p:cNvPr>
            <p:cNvSpPr>
              <a:spLocks/>
            </p:cNvSpPr>
            <p:nvPr/>
          </p:nvSpPr>
          <p:spPr bwMode="auto">
            <a:xfrm>
              <a:off x="2593975" y="1295400"/>
              <a:ext cx="415925" cy="365125"/>
            </a:xfrm>
            <a:custGeom>
              <a:avLst/>
              <a:gdLst>
                <a:gd name="T0" fmla="*/ 154 w 154"/>
                <a:gd name="T1" fmla="*/ 9 h 135"/>
                <a:gd name="T2" fmla="*/ 112 w 154"/>
                <a:gd name="T3" fmla="*/ 22 h 135"/>
                <a:gd name="T4" fmla="*/ 36 w 154"/>
                <a:gd name="T5" fmla="*/ 10 h 135"/>
                <a:gd name="T6" fmla="*/ 0 w 154"/>
                <a:gd name="T7" fmla="*/ 78 h 135"/>
                <a:gd name="T8" fmla="*/ 2 w 154"/>
                <a:gd name="T9" fmla="*/ 78 h 135"/>
                <a:gd name="T10" fmla="*/ 19 w 154"/>
                <a:gd name="T11" fmla="*/ 77 h 135"/>
                <a:gd name="T12" fmla="*/ 35 w 154"/>
                <a:gd name="T13" fmla="*/ 77 h 135"/>
                <a:gd name="T14" fmla="*/ 49 w 154"/>
                <a:gd name="T15" fmla="*/ 76 h 135"/>
                <a:gd name="T16" fmla="*/ 78 w 154"/>
                <a:gd name="T17" fmla="*/ 66 h 135"/>
                <a:gd name="T18" fmla="*/ 104 w 154"/>
                <a:gd name="T19" fmla="*/ 49 h 135"/>
                <a:gd name="T20" fmla="*/ 81 w 154"/>
                <a:gd name="T21" fmla="*/ 71 h 135"/>
                <a:gd name="T22" fmla="*/ 53 w 154"/>
                <a:gd name="T23" fmla="*/ 88 h 135"/>
                <a:gd name="T24" fmla="*/ 36 w 154"/>
                <a:gd name="T25" fmla="*/ 92 h 135"/>
                <a:gd name="T26" fmla="*/ 21 w 154"/>
                <a:gd name="T27" fmla="*/ 95 h 135"/>
                <a:gd name="T28" fmla="*/ 7 w 154"/>
                <a:gd name="T29" fmla="*/ 98 h 135"/>
                <a:gd name="T30" fmla="*/ 93 w 154"/>
                <a:gd name="T31" fmla="*/ 120 h 135"/>
                <a:gd name="T32" fmla="*/ 154 w 154"/>
                <a:gd name="T33" fmla="*/ 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35">
                  <a:moveTo>
                    <a:pt x="154" y="9"/>
                  </a:moveTo>
                  <a:cubicBezTo>
                    <a:pt x="154" y="9"/>
                    <a:pt x="141" y="24"/>
                    <a:pt x="112" y="22"/>
                  </a:cubicBezTo>
                  <a:cubicBezTo>
                    <a:pt x="79" y="20"/>
                    <a:pt x="62" y="0"/>
                    <a:pt x="36" y="10"/>
                  </a:cubicBezTo>
                  <a:cubicBezTo>
                    <a:pt x="10" y="20"/>
                    <a:pt x="2" y="58"/>
                    <a:pt x="0" y="78"/>
                  </a:cubicBezTo>
                  <a:cubicBezTo>
                    <a:pt x="0" y="78"/>
                    <a:pt x="1" y="78"/>
                    <a:pt x="2" y="78"/>
                  </a:cubicBezTo>
                  <a:cubicBezTo>
                    <a:pt x="8" y="77"/>
                    <a:pt x="14" y="77"/>
                    <a:pt x="19" y="77"/>
                  </a:cubicBezTo>
                  <a:cubicBezTo>
                    <a:pt x="25" y="77"/>
                    <a:pt x="30" y="77"/>
                    <a:pt x="35" y="77"/>
                  </a:cubicBezTo>
                  <a:cubicBezTo>
                    <a:pt x="40" y="77"/>
                    <a:pt x="45" y="77"/>
                    <a:pt x="49" y="76"/>
                  </a:cubicBezTo>
                  <a:cubicBezTo>
                    <a:pt x="59" y="74"/>
                    <a:pt x="69" y="71"/>
                    <a:pt x="78" y="66"/>
                  </a:cubicBezTo>
                  <a:cubicBezTo>
                    <a:pt x="87" y="61"/>
                    <a:pt x="96" y="56"/>
                    <a:pt x="104" y="49"/>
                  </a:cubicBezTo>
                  <a:cubicBezTo>
                    <a:pt x="97" y="57"/>
                    <a:pt x="89" y="64"/>
                    <a:pt x="81" y="71"/>
                  </a:cubicBezTo>
                  <a:cubicBezTo>
                    <a:pt x="73" y="78"/>
                    <a:pt x="63" y="84"/>
                    <a:pt x="53" y="88"/>
                  </a:cubicBezTo>
                  <a:cubicBezTo>
                    <a:pt x="47" y="90"/>
                    <a:pt x="42" y="91"/>
                    <a:pt x="36" y="92"/>
                  </a:cubicBezTo>
                  <a:cubicBezTo>
                    <a:pt x="31" y="93"/>
                    <a:pt x="26" y="94"/>
                    <a:pt x="21" y="95"/>
                  </a:cubicBezTo>
                  <a:cubicBezTo>
                    <a:pt x="16" y="96"/>
                    <a:pt x="11" y="97"/>
                    <a:pt x="7" y="98"/>
                  </a:cubicBezTo>
                  <a:cubicBezTo>
                    <a:pt x="24" y="111"/>
                    <a:pt x="63" y="135"/>
                    <a:pt x="93" y="120"/>
                  </a:cubicBezTo>
                  <a:cubicBezTo>
                    <a:pt x="140" y="96"/>
                    <a:pt x="154" y="9"/>
                    <a:pt x="154"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8" name="Freeform 22">
              <a:extLst>
                <a:ext uri="{FF2B5EF4-FFF2-40B4-BE49-F238E27FC236}">
                  <a16:creationId xmlns:a16="http://schemas.microsoft.com/office/drawing/2014/main" id="{48A504E7-4E94-A015-F9E0-CE08C963F990}"/>
                </a:ext>
              </a:extLst>
            </p:cNvPr>
            <p:cNvSpPr>
              <a:spLocks/>
            </p:cNvSpPr>
            <p:nvPr/>
          </p:nvSpPr>
          <p:spPr bwMode="auto">
            <a:xfrm>
              <a:off x="3406775" y="744537"/>
              <a:ext cx="393700" cy="400050"/>
            </a:xfrm>
            <a:custGeom>
              <a:avLst/>
              <a:gdLst>
                <a:gd name="T0" fmla="*/ 133 w 146"/>
                <a:gd name="T1" fmla="*/ 0 h 148"/>
                <a:gd name="T2" fmla="*/ 97 w 146"/>
                <a:gd name="T3" fmla="*/ 25 h 148"/>
                <a:gd name="T4" fmla="*/ 21 w 146"/>
                <a:gd name="T5" fmla="*/ 38 h 148"/>
                <a:gd name="T6" fmla="*/ 7 w 146"/>
                <a:gd name="T7" fmla="*/ 113 h 148"/>
                <a:gd name="T8" fmla="*/ 9 w 146"/>
                <a:gd name="T9" fmla="*/ 112 h 148"/>
                <a:gd name="T10" fmla="*/ 26 w 146"/>
                <a:gd name="T11" fmla="*/ 106 h 148"/>
                <a:gd name="T12" fmla="*/ 41 w 146"/>
                <a:gd name="T13" fmla="*/ 102 h 148"/>
                <a:gd name="T14" fmla="*/ 54 w 146"/>
                <a:gd name="T15" fmla="*/ 96 h 148"/>
                <a:gd name="T16" fmla="*/ 78 w 146"/>
                <a:gd name="T17" fmla="*/ 78 h 148"/>
                <a:gd name="T18" fmla="*/ 98 w 146"/>
                <a:gd name="T19" fmla="*/ 54 h 148"/>
                <a:gd name="T20" fmla="*/ 83 w 146"/>
                <a:gd name="T21" fmla="*/ 82 h 148"/>
                <a:gd name="T22" fmla="*/ 61 w 146"/>
                <a:gd name="T23" fmla="*/ 106 h 148"/>
                <a:gd name="T24" fmla="*/ 47 w 146"/>
                <a:gd name="T25" fmla="*/ 115 h 148"/>
                <a:gd name="T26" fmla="*/ 33 w 146"/>
                <a:gd name="T27" fmla="*/ 123 h 148"/>
                <a:gd name="T28" fmla="*/ 21 w 146"/>
                <a:gd name="T29" fmla="*/ 130 h 148"/>
                <a:gd name="T30" fmla="*/ 109 w 146"/>
                <a:gd name="T31" fmla="*/ 125 h 148"/>
                <a:gd name="T32" fmla="*/ 133 w 14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8">
                  <a:moveTo>
                    <a:pt x="133" y="0"/>
                  </a:moveTo>
                  <a:cubicBezTo>
                    <a:pt x="133" y="0"/>
                    <a:pt x="125" y="18"/>
                    <a:pt x="97" y="25"/>
                  </a:cubicBezTo>
                  <a:cubicBezTo>
                    <a:pt x="65" y="34"/>
                    <a:pt x="43" y="19"/>
                    <a:pt x="21" y="38"/>
                  </a:cubicBezTo>
                  <a:cubicBezTo>
                    <a:pt x="0" y="55"/>
                    <a:pt x="4" y="93"/>
                    <a:pt x="7" y="113"/>
                  </a:cubicBezTo>
                  <a:cubicBezTo>
                    <a:pt x="8" y="113"/>
                    <a:pt x="9" y="112"/>
                    <a:pt x="9" y="112"/>
                  </a:cubicBezTo>
                  <a:cubicBezTo>
                    <a:pt x="15" y="109"/>
                    <a:pt x="21" y="108"/>
                    <a:pt x="26" y="106"/>
                  </a:cubicBezTo>
                  <a:cubicBezTo>
                    <a:pt x="31" y="104"/>
                    <a:pt x="36" y="103"/>
                    <a:pt x="41" y="102"/>
                  </a:cubicBezTo>
                  <a:cubicBezTo>
                    <a:pt x="46" y="100"/>
                    <a:pt x="50" y="98"/>
                    <a:pt x="54" y="96"/>
                  </a:cubicBezTo>
                  <a:cubicBezTo>
                    <a:pt x="63" y="92"/>
                    <a:pt x="71" y="85"/>
                    <a:pt x="78" y="78"/>
                  </a:cubicBezTo>
                  <a:cubicBezTo>
                    <a:pt x="85" y="71"/>
                    <a:pt x="92" y="62"/>
                    <a:pt x="98" y="54"/>
                  </a:cubicBezTo>
                  <a:cubicBezTo>
                    <a:pt x="94" y="63"/>
                    <a:pt x="89" y="73"/>
                    <a:pt x="83" y="82"/>
                  </a:cubicBezTo>
                  <a:cubicBezTo>
                    <a:pt x="77" y="91"/>
                    <a:pt x="70" y="99"/>
                    <a:pt x="61" y="106"/>
                  </a:cubicBezTo>
                  <a:cubicBezTo>
                    <a:pt x="57" y="110"/>
                    <a:pt x="52" y="113"/>
                    <a:pt x="47" y="115"/>
                  </a:cubicBezTo>
                  <a:cubicBezTo>
                    <a:pt x="42" y="118"/>
                    <a:pt x="37" y="120"/>
                    <a:pt x="33" y="123"/>
                  </a:cubicBezTo>
                  <a:cubicBezTo>
                    <a:pt x="28" y="125"/>
                    <a:pt x="24" y="127"/>
                    <a:pt x="21" y="130"/>
                  </a:cubicBezTo>
                  <a:cubicBezTo>
                    <a:pt x="41" y="137"/>
                    <a:pt x="86" y="148"/>
                    <a:pt x="109" y="125"/>
                  </a:cubicBezTo>
                  <a:cubicBezTo>
                    <a:pt x="146" y="87"/>
                    <a:pt x="133" y="0"/>
                    <a:pt x="1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9" name="Freeform 23">
              <a:extLst>
                <a:ext uri="{FF2B5EF4-FFF2-40B4-BE49-F238E27FC236}">
                  <a16:creationId xmlns:a16="http://schemas.microsoft.com/office/drawing/2014/main" id="{DE576218-919F-F67F-7483-57128BC6E694}"/>
                </a:ext>
              </a:extLst>
            </p:cNvPr>
            <p:cNvSpPr>
              <a:spLocks/>
            </p:cNvSpPr>
            <p:nvPr/>
          </p:nvSpPr>
          <p:spPr bwMode="auto">
            <a:xfrm>
              <a:off x="3944938" y="1670050"/>
              <a:ext cx="365125" cy="431800"/>
            </a:xfrm>
            <a:custGeom>
              <a:avLst/>
              <a:gdLst>
                <a:gd name="T0" fmla="*/ 118 w 135"/>
                <a:gd name="T1" fmla="*/ 160 h 160"/>
                <a:gd name="T2" fmla="*/ 109 w 135"/>
                <a:gd name="T3" fmla="*/ 117 h 160"/>
                <a:gd name="T4" fmla="*/ 127 w 135"/>
                <a:gd name="T5" fmla="*/ 41 h 160"/>
                <a:gd name="T6" fmla="*/ 62 w 135"/>
                <a:gd name="T7" fmla="*/ 0 h 160"/>
                <a:gd name="T8" fmla="*/ 62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6 h 160"/>
                <a:gd name="T20" fmla="*/ 62 w 135"/>
                <a:gd name="T21" fmla="*/ 82 h 160"/>
                <a:gd name="T22" fmla="*/ 48 w 135"/>
                <a:gd name="T23" fmla="*/ 52 h 160"/>
                <a:gd name="T24" fmla="*/ 45 w 135"/>
                <a:gd name="T25" fmla="*/ 35 h 160"/>
                <a:gd name="T26" fmla="*/ 44 w 135"/>
                <a:gd name="T27" fmla="*/ 19 h 160"/>
                <a:gd name="T28" fmla="*/ 42 w 135"/>
                <a:gd name="T29" fmla="*/ 6 h 160"/>
                <a:gd name="T30" fmla="*/ 13 w 135"/>
                <a:gd name="T31" fmla="*/ 90 h 160"/>
                <a:gd name="T32" fmla="*/ 118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8" y="160"/>
                  </a:moveTo>
                  <a:cubicBezTo>
                    <a:pt x="118" y="160"/>
                    <a:pt x="105" y="145"/>
                    <a:pt x="109" y="117"/>
                  </a:cubicBezTo>
                  <a:cubicBezTo>
                    <a:pt x="113" y="84"/>
                    <a:pt x="135" y="69"/>
                    <a:pt x="127" y="41"/>
                  </a:cubicBezTo>
                  <a:cubicBezTo>
                    <a:pt x="119" y="15"/>
                    <a:pt x="82" y="4"/>
                    <a:pt x="62" y="0"/>
                  </a:cubicBezTo>
                  <a:cubicBezTo>
                    <a:pt x="62" y="1"/>
                    <a:pt x="62" y="1"/>
                    <a:pt x="62" y="2"/>
                  </a:cubicBezTo>
                  <a:cubicBezTo>
                    <a:pt x="63" y="8"/>
                    <a:pt x="63" y="14"/>
                    <a:pt x="62" y="20"/>
                  </a:cubicBezTo>
                  <a:cubicBezTo>
                    <a:pt x="61" y="25"/>
                    <a:pt x="61" y="30"/>
                    <a:pt x="60" y="35"/>
                  </a:cubicBezTo>
                  <a:cubicBezTo>
                    <a:pt x="60" y="40"/>
                    <a:pt x="60" y="45"/>
                    <a:pt x="60" y="50"/>
                  </a:cubicBezTo>
                  <a:cubicBezTo>
                    <a:pt x="61" y="59"/>
                    <a:pt x="64" y="69"/>
                    <a:pt x="68" y="79"/>
                  </a:cubicBezTo>
                  <a:cubicBezTo>
                    <a:pt x="72" y="88"/>
                    <a:pt x="77" y="97"/>
                    <a:pt x="82" y="106"/>
                  </a:cubicBezTo>
                  <a:cubicBezTo>
                    <a:pt x="75" y="99"/>
                    <a:pt x="68" y="90"/>
                    <a:pt x="62" y="82"/>
                  </a:cubicBezTo>
                  <a:cubicBezTo>
                    <a:pt x="57" y="73"/>
                    <a:pt x="51" y="63"/>
                    <a:pt x="48" y="52"/>
                  </a:cubicBezTo>
                  <a:cubicBezTo>
                    <a:pt x="47" y="47"/>
                    <a:pt x="46" y="41"/>
                    <a:pt x="45" y="35"/>
                  </a:cubicBezTo>
                  <a:cubicBezTo>
                    <a:pt x="45" y="30"/>
                    <a:pt x="44" y="24"/>
                    <a:pt x="44" y="19"/>
                  </a:cubicBezTo>
                  <a:cubicBezTo>
                    <a:pt x="43" y="14"/>
                    <a:pt x="43" y="10"/>
                    <a:pt x="42" y="6"/>
                  </a:cubicBezTo>
                  <a:cubicBezTo>
                    <a:pt x="27" y="22"/>
                    <a:pt x="0" y="59"/>
                    <a:pt x="13" y="90"/>
                  </a:cubicBezTo>
                  <a:cubicBezTo>
                    <a:pt x="33" y="138"/>
                    <a:pt x="118" y="160"/>
                    <a:pt x="118"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0" name="Freeform 24">
              <a:extLst>
                <a:ext uri="{FF2B5EF4-FFF2-40B4-BE49-F238E27FC236}">
                  <a16:creationId xmlns:a16="http://schemas.microsoft.com/office/drawing/2014/main" id="{09ACDAFC-61E6-2779-23A8-D6A03ED60883}"/>
                </a:ext>
              </a:extLst>
            </p:cNvPr>
            <p:cNvSpPr>
              <a:spLocks/>
            </p:cNvSpPr>
            <p:nvPr/>
          </p:nvSpPr>
          <p:spPr bwMode="auto">
            <a:xfrm>
              <a:off x="3411538" y="2305050"/>
              <a:ext cx="366713" cy="431800"/>
            </a:xfrm>
            <a:custGeom>
              <a:avLst/>
              <a:gdLst>
                <a:gd name="T0" fmla="*/ 119 w 136"/>
                <a:gd name="T1" fmla="*/ 160 h 160"/>
                <a:gd name="T2" fmla="*/ 109 w 136"/>
                <a:gd name="T3" fmla="*/ 117 h 160"/>
                <a:gd name="T4" fmla="*/ 127 w 136"/>
                <a:gd name="T5" fmla="*/ 42 h 160"/>
                <a:gd name="T6" fmla="*/ 63 w 136"/>
                <a:gd name="T7" fmla="*/ 0 h 160"/>
                <a:gd name="T8" fmla="*/ 63 w 136"/>
                <a:gd name="T9" fmla="*/ 3 h 160"/>
                <a:gd name="T10" fmla="*/ 63 w 136"/>
                <a:gd name="T11" fmla="*/ 20 h 160"/>
                <a:gd name="T12" fmla="*/ 61 w 136"/>
                <a:gd name="T13" fmla="*/ 36 h 160"/>
                <a:gd name="T14" fmla="*/ 61 w 136"/>
                <a:gd name="T15" fmla="*/ 50 h 160"/>
                <a:gd name="T16" fmla="*/ 68 w 136"/>
                <a:gd name="T17" fmla="*/ 79 h 160"/>
                <a:gd name="T18" fmla="*/ 83 w 136"/>
                <a:gd name="T19" fmla="*/ 107 h 160"/>
                <a:gd name="T20" fmla="*/ 63 w 136"/>
                <a:gd name="T21" fmla="*/ 82 h 160"/>
                <a:gd name="T22" fmla="*/ 49 w 136"/>
                <a:gd name="T23" fmla="*/ 53 h 160"/>
                <a:gd name="T24" fmla="*/ 46 w 136"/>
                <a:gd name="T25" fmla="*/ 36 h 160"/>
                <a:gd name="T26" fmla="*/ 44 w 136"/>
                <a:gd name="T27" fmla="*/ 20 h 160"/>
                <a:gd name="T28" fmla="*/ 42 w 136"/>
                <a:gd name="T29" fmla="*/ 6 h 160"/>
                <a:gd name="T30" fmla="*/ 13 w 136"/>
                <a:gd name="T31" fmla="*/ 90 h 160"/>
                <a:gd name="T32" fmla="*/ 119 w 136"/>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60">
                  <a:moveTo>
                    <a:pt x="119" y="160"/>
                  </a:moveTo>
                  <a:cubicBezTo>
                    <a:pt x="119" y="160"/>
                    <a:pt x="105" y="146"/>
                    <a:pt x="109" y="117"/>
                  </a:cubicBezTo>
                  <a:cubicBezTo>
                    <a:pt x="114" y="84"/>
                    <a:pt x="136" y="69"/>
                    <a:pt x="127" y="42"/>
                  </a:cubicBezTo>
                  <a:cubicBezTo>
                    <a:pt x="119" y="16"/>
                    <a:pt x="83" y="5"/>
                    <a:pt x="63" y="0"/>
                  </a:cubicBezTo>
                  <a:cubicBezTo>
                    <a:pt x="63" y="1"/>
                    <a:pt x="63" y="2"/>
                    <a:pt x="63" y="3"/>
                  </a:cubicBezTo>
                  <a:cubicBezTo>
                    <a:pt x="64" y="9"/>
                    <a:pt x="63" y="15"/>
                    <a:pt x="63" y="20"/>
                  </a:cubicBezTo>
                  <a:cubicBezTo>
                    <a:pt x="62" y="26"/>
                    <a:pt x="61" y="31"/>
                    <a:pt x="61" y="36"/>
                  </a:cubicBezTo>
                  <a:cubicBezTo>
                    <a:pt x="60" y="41"/>
                    <a:pt x="60" y="45"/>
                    <a:pt x="61" y="50"/>
                  </a:cubicBezTo>
                  <a:cubicBezTo>
                    <a:pt x="62" y="60"/>
                    <a:pt x="64" y="70"/>
                    <a:pt x="68" y="79"/>
                  </a:cubicBezTo>
                  <a:cubicBezTo>
                    <a:pt x="72" y="89"/>
                    <a:pt x="77" y="98"/>
                    <a:pt x="83" y="107"/>
                  </a:cubicBezTo>
                  <a:cubicBezTo>
                    <a:pt x="76" y="99"/>
                    <a:pt x="69" y="91"/>
                    <a:pt x="63" y="82"/>
                  </a:cubicBezTo>
                  <a:cubicBezTo>
                    <a:pt x="57" y="73"/>
                    <a:pt x="52" y="63"/>
                    <a:pt x="49" y="53"/>
                  </a:cubicBezTo>
                  <a:cubicBezTo>
                    <a:pt x="47" y="47"/>
                    <a:pt x="46" y="41"/>
                    <a:pt x="46" y="36"/>
                  </a:cubicBezTo>
                  <a:cubicBezTo>
                    <a:pt x="45" y="30"/>
                    <a:pt x="45" y="25"/>
                    <a:pt x="44" y="20"/>
                  </a:cubicBezTo>
                  <a:cubicBezTo>
                    <a:pt x="44" y="15"/>
                    <a:pt x="43" y="10"/>
                    <a:pt x="42" y="6"/>
                  </a:cubicBezTo>
                  <a:cubicBezTo>
                    <a:pt x="28" y="22"/>
                    <a:pt x="0" y="59"/>
                    <a:pt x="13" y="90"/>
                  </a:cubicBezTo>
                  <a:cubicBezTo>
                    <a:pt x="33" y="139"/>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1" name="Freeform 25">
              <a:extLst>
                <a:ext uri="{FF2B5EF4-FFF2-40B4-BE49-F238E27FC236}">
                  <a16:creationId xmlns:a16="http://schemas.microsoft.com/office/drawing/2014/main" id="{31474403-3A60-40A5-BEFB-ECADCE675EC9}"/>
                </a:ext>
              </a:extLst>
            </p:cNvPr>
            <p:cNvSpPr>
              <a:spLocks/>
            </p:cNvSpPr>
            <p:nvPr/>
          </p:nvSpPr>
          <p:spPr bwMode="auto">
            <a:xfrm>
              <a:off x="2709863" y="1714500"/>
              <a:ext cx="366713" cy="425450"/>
            </a:xfrm>
            <a:custGeom>
              <a:avLst/>
              <a:gdLst>
                <a:gd name="T0" fmla="*/ 121 w 136"/>
                <a:gd name="T1" fmla="*/ 158 h 158"/>
                <a:gd name="T2" fmla="*/ 110 w 136"/>
                <a:gd name="T3" fmla="*/ 115 h 158"/>
                <a:gd name="T4" fmla="*/ 126 w 136"/>
                <a:gd name="T5" fmla="*/ 39 h 158"/>
                <a:gd name="T6" fmla="*/ 61 w 136"/>
                <a:gd name="T7" fmla="*/ 0 h 158"/>
                <a:gd name="T8" fmla="*/ 61 w 136"/>
                <a:gd name="T9" fmla="*/ 2 h 158"/>
                <a:gd name="T10" fmla="*/ 61 w 136"/>
                <a:gd name="T11" fmla="*/ 19 h 158"/>
                <a:gd name="T12" fmla="*/ 60 w 136"/>
                <a:gd name="T13" fmla="*/ 35 h 158"/>
                <a:gd name="T14" fmla="*/ 60 w 136"/>
                <a:gd name="T15" fmla="*/ 50 h 158"/>
                <a:gd name="T16" fmla="*/ 68 w 136"/>
                <a:gd name="T17" fmla="*/ 78 h 158"/>
                <a:gd name="T18" fmla="*/ 84 w 136"/>
                <a:gd name="T19" fmla="*/ 106 h 158"/>
                <a:gd name="T20" fmla="*/ 63 w 136"/>
                <a:gd name="T21" fmla="*/ 81 h 158"/>
                <a:gd name="T22" fmla="*/ 48 w 136"/>
                <a:gd name="T23" fmla="*/ 52 h 158"/>
                <a:gd name="T24" fmla="*/ 44 w 136"/>
                <a:gd name="T25" fmla="*/ 36 h 158"/>
                <a:gd name="T26" fmla="*/ 43 w 136"/>
                <a:gd name="T27" fmla="*/ 20 h 158"/>
                <a:gd name="T28" fmla="*/ 40 w 136"/>
                <a:gd name="T29" fmla="*/ 6 h 158"/>
                <a:gd name="T30" fmla="*/ 14 w 136"/>
                <a:gd name="T31" fmla="*/ 91 h 158"/>
                <a:gd name="T32" fmla="*/ 121 w 136"/>
                <a:gd name="T33"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58">
                  <a:moveTo>
                    <a:pt x="121" y="158"/>
                  </a:moveTo>
                  <a:cubicBezTo>
                    <a:pt x="121" y="158"/>
                    <a:pt x="107" y="144"/>
                    <a:pt x="110" y="115"/>
                  </a:cubicBezTo>
                  <a:cubicBezTo>
                    <a:pt x="114" y="82"/>
                    <a:pt x="136" y="67"/>
                    <a:pt x="126" y="39"/>
                  </a:cubicBezTo>
                  <a:cubicBezTo>
                    <a:pt x="117" y="13"/>
                    <a:pt x="81" y="3"/>
                    <a:pt x="61" y="0"/>
                  </a:cubicBezTo>
                  <a:cubicBezTo>
                    <a:pt x="61" y="0"/>
                    <a:pt x="61" y="1"/>
                    <a:pt x="61" y="2"/>
                  </a:cubicBezTo>
                  <a:cubicBezTo>
                    <a:pt x="62" y="8"/>
                    <a:pt x="61" y="14"/>
                    <a:pt x="61" y="19"/>
                  </a:cubicBezTo>
                  <a:cubicBezTo>
                    <a:pt x="60" y="25"/>
                    <a:pt x="60" y="30"/>
                    <a:pt x="60" y="35"/>
                  </a:cubicBezTo>
                  <a:cubicBezTo>
                    <a:pt x="59" y="40"/>
                    <a:pt x="59" y="45"/>
                    <a:pt x="60" y="50"/>
                  </a:cubicBezTo>
                  <a:cubicBezTo>
                    <a:pt x="61" y="59"/>
                    <a:pt x="64" y="69"/>
                    <a:pt x="68" y="78"/>
                  </a:cubicBezTo>
                  <a:cubicBezTo>
                    <a:pt x="73" y="88"/>
                    <a:pt x="78" y="97"/>
                    <a:pt x="84" y="106"/>
                  </a:cubicBezTo>
                  <a:cubicBezTo>
                    <a:pt x="76" y="98"/>
                    <a:pt x="69" y="90"/>
                    <a:pt x="63" y="81"/>
                  </a:cubicBezTo>
                  <a:cubicBezTo>
                    <a:pt x="57" y="73"/>
                    <a:pt x="52" y="63"/>
                    <a:pt x="48" y="52"/>
                  </a:cubicBezTo>
                  <a:cubicBezTo>
                    <a:pt x="46" y="47"/>
                    <a:pt x="45" y="41"/>
                    <a:pt x="44" y="36"/>
                  </a:cubicBezTo>
                  <a:cubicBezTo>
                    <a:pt x="44" y="30"/>
                    <a:pt x="43" y="25"/>
                    <a:pt x="43" y="20"/>
                  </a:cubicBezTo>
                  <a:cubicBezTo>
                    <a:pt x="42" y="15"/>
                    <a:pt x="41" y="10"/>
                    <a:pt x="40" y="6"/>
                  </a:cubicBezTo>
                  <a:cubicBezTo>
                    <a:pt x="26" y="23"/>
                    <a:pt x="0" y="60"/>
                    <a:pt x="14" y="91"/>
                  </a:cubicBezTo>
                  <a:cubicBezTo>
                    <a:pt x="35" y="139"/>
                    <a:pt x="121" y="158"/>
                    <a:pt x="121" y="15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2" name="Freeform 26">
              <a:extLst>
                <a:ext uri="{FF2B5EF4-FFF2-40B4-BE49-F238E27FC236}">
                  <a16:creationId xmlns:a16="http://schemas.microsoft.com/office/drawing/2014/main" id="{C8696505-1577-54B2-6F70-D7F455EE30EB}"/>
                </a:ext>
              </a:extLst>
            </p:cNvPr>
            <p:cNvSpPr>
              <a:spLocks/>
            </p:cNvSpPr>
            <p:nvPr/>
          </p:nvSpPr>
          <p:spPr bwMode="auto">
            <a:xfrm>
              <a:off x="2311400" y="877887"/>
              <a:ext cx="404813" cy="417512"/>
            </a:xfrm>
            <a:custGeom>
              <a:avLst/>
              <a:gdLst>
                <a:gd name="T0" fmla="*/ 118 w 150"/>
                <a:gd name="T1" fmla="*/ 0 h 155"/>
                <a:gd name="T2" fmla="*/ 89 w 150"/>
                <a:gd name="T3" fmla="*/ 33 h 155"/>
                <a:gd name="T4" fmla="*/ 17 w 150"/>
                <a:gd name="T5" fmla="*/ 61 h 155"/>
                <a:gd name="T6" fmla="*/ 19 w 150"/>
                <a:gd name="T7" fmla="*/ 137 h 155"/>
                <a:gd name="T8" fmla="*/ 21 w 150"/>
                <a:gd name="T9" fmla="*/ 136 h 155"/>
                <a:gd name="T10" fmla="*/ 36 w 150"/>
                <a:gd name="T11" fmla="*/ 126 h 155"/>
                <a:gd name="T12" fmla="*/ 49 w 150"/>
                <a:gd name="T13" fmla="*/ 119 h 155"/>
                <a:gd name="T14" fmla="*/ 61 w 150"/>
                <a:gd name="T15" fmla="*/ 111 h 155"/>
                <a:gd name="T16" fmla="*/ 81 w 150"/>
                <a:gd name="T17" fmla="*/ 88 h 155"/>
                <a:gd name="T18" fmla="*/ 95 w 150"/>
                <a:gd name="T19" fmla="*/ 60 h 155"/>
                <a:gd name="T20" fmla="*/ 86 w 150"/>
                <a:gd name="T21" fmla="*/ 91 h 155"/>
                <a:gd name="T22" fmla="*/ 70 w 150"/>
                <a:gd name="T23" fmla="*/ 119 h 155"/>
                <a:gd name="T24" fmla="*/ 58 w 150"/>
                <a:gd name="T25" fmla="*/ 131 h 155"/>
                <a:gd name="T26" fmla="*/ 46 w 150"/>
                <a:gd name="T27" fmla="*/ 141 h 155"/>
                <a:gd name="T28" fmla="*/ 36 w 150"/>
                <a:gd name="T29" fmla="*/ 151 h 155"/>
                <a:gd name="T30" fmla="*/ 121 w 150"/>
                <a:gd name="T31" fmla="*/ 127 h 155"/>
                <a:gd name="T32" fmla="*/ 118 w 150"/>
                <a:gd name="T3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5">
                  <a:moveTo>
                    <a:pt x="118" y="0"/>
                  </a:moveTo>
                  <a:cubicBezTo>
                    <a:pt x="118" y="0"/>
                    <a:pt x="114" y="20"/>
                    <a:pt x="89" y="33"/>
                  </a:cubicBezTo>
                  <a:cubicBezTo>
                    <a:pt x="59" y="48"/>
                    <a:pt x="34" y="38"/>
                    <a:pt x="17" y="61"/>
                  </a:cubicBezTo>
                  <a:cubicBezTo>
                    <a:pt x="0" y="82"/>
                    <a:pt x="11" y="119"/>
                    <a:pt x="19" y="137"/>
                  </a:cubicBezTo>
                  <a:cubicBezTo>
                    <a:pt x="20" y="137"/>
                    <a:pt x="20" y="136"/>
                    <a:pt x="21" y="136"/>
                  </a:cubicBezTo>
                  <a:cubicBezTo>
                    <a:pt x="26" y="132"/>
                    <a:pt x="31" y="129"/>
                    <a:pt x="36" y="126"/>
                  </a:cubicBezTo>
                  <a:cubicBezTo>
                    <a:pt x="40" y="124"/>
                    <a:pt x="45" y="121"/>
                    <a:pt x="49" y="119"/>
                  </a:cubicBezTo>
                  <a:cubicBezTo>
                    <a:pt x="54" y="117"/>
                    <a:pt x="58" y="114"/>
                    <a:pt x="61" y="111"/>
                  </a:cubicBezTo>
                  <a:cubicBezTo>
                    <a:pt x="69" y="105"/>
                    <a:pt x="75" y="97"/>
                    <a:pt x="81" y="88"/>
                  </a:cubicBezTo>
                  <a:cubicBezTo>
                    <a:pt x="86" y="79"/>
                    <a:pt x="91" y="70"/>
                    <a:pt x="95" y="60"/>
                  </a:cubicBezTo>
                  <a:cubicBezTo>
                    <a:pt x="93" y="71"/>
                    <a:pt x="90" y="81"/>
                    <a:pt x="86" y="91"/>
                  </a:cubicBezTo>
                  <a:cubicBezTo>
                    <a:pt x="82" y="101"/>
                    <a:pt x="77" y="110"/>
                    <a:pt x="70" y="119"/>
                  </a:cubicBezTo>
                  <a:cubicBezTo>
                    <a:pt x="67" y="124"/>
                    <a:pt x="62" y="128"/>
                    <a:pt x="58" y="131"/>
                  </a:cubicBezTo>
                  <a:cubicBezTo>
                    <a:pt x="54" y="135"/>
                    <a:pt x="50" y="138"/>
                    <a:pt x="46" y="141"/>
                  </a:cubicBezTo>
                  <a:cubicBezTo>
                    <a:pt x="42" y="145"/>
                    <a:pt x="38" y="148"/>
                    <a:pt x="36" y="151"/>
                  </a:cubicBezTo>
                  <a:cubicBezTo>
                    <a:pt x="57" y="154"/>
                    <a:pt x="103" y="155"/>
                    <a:pt x="121" y="127"/>
                  </a:cubicBezTo>
                  <a:cubicBezTo>
                    <a:pt x="150" y="83"/>
                    <a:pt x="118" y="0"/>
                    <a:pt x="1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3" name="Freeform 27">
              <a:extLst>
                <a:ext uri="{FF2B5EF4-FFF2-40B4-BE49-F238E27FC236}">
                  <a16:creationId xmlns:a16="http://schemas.microsoft.com/office/drawing/2014/main" id="{70064E85-E016-5D5A-8741-4D2155502995}"/>
                </a:ext>
              </a:extLst>
            </p:cNvPr>
            <p:cNvSpPr>
              <a:spLocks/>
            </p:cNvSpPr>
            <p:nvPr/>
          </p:nvSpPr>
          <p:spPr bwMode="auto">
            <a:xfrm>
              <a:off x="2520950" y="2401887"/>
              <a:ext cx="342900" cy="465137"/>
            </a:xfrm>
            <a:custGeom>
              <a:avLst/>
              <a:gdLst>
                <a:gd name="T0" fmla="*/ 52 w 127"/>
                <a:gd name="T1" fmla="*/ 0 h 172"/>
                <a:gd name="T2" fmla="*/ 46 w 127"/>
                <a:gd name="T3" fmla="*/ 44 h 172"/>
                <a:gd name="T4" fmla="*/ 2 w 127"/>
                <a:gd name="T5" fmla="*/ 108 h 172"/>
                <a:gd name="T6" fmla="*/ 47 w 127"/>
                <a:gd name="T7" fmla="*/ 170 h 172"/>
                <a:gd name="T8" fmla="*/ 48 w 127"/>
                <a:gd name="T9" fmla="*/ 167 h 172"/>
                <a:gd name="T10" fmla="*/ 55 w 127"/>
                <a:gd name="T11" fmla="*/ 151 h 172"/>
                <a:gd name="T12" fmla="*/ 62 w 127"/>
                <a:gd name="T13" fmla="*/ 138 h 172"/>
                <a:gd name="T14" fmla="*/ 67 w 127"/>
                <a:gd name="T15" fmla="*/ 124 h 172"/>
                <a:gd name="T16" fmla="*/ 70 w 127"/>
                <a:gd name="T17" fmla="*/ 94 h 172"/>
                <a:gd name="T18" fmla="*/ 67 w 127"/>
                <a:gd name="T19" fmla="*/ 63 h 172"/>
                <a:gd name="T20" fmla="*/ 76 w 127"/>
                <a:gd name="T21" fmla="*/ 93 h 172"/>
                <a:gd name="T22" fmla="*/ 79 w 127"/>
                <a:gd name="T23" fmla="*/ 126 h 172"/>
                <a:gd name="T24" fmla="*/ 76 w 127"/>
                <a:gd name="T25" fmla="*/ 143 h 172"/>
                <a:gd name="T26" fmla="*/ 71 w 127"/>
                <a:gd name="T27" fmla="*/ 158 h 172"/>
                <a:gd name="T28" fmla="*/ 69 w 127"/>
                <a:gd name="T29" fmla="*/ 172 h 172"/>
                <a:gd name="T30" fmla="*/ 126 w 127"/>
                <a:gd name="T31" fmla="*/ 104 h 172"/>
                <a:gd name="T32" fmla="*/ 52 w 127"/>
                <a:gd name="T3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2">
                  <a:moveTo>
                    <a:pt x="52" y="0"/>
                  </a:moveTo>
                  <a:cubicBezTo>
                    <a:pt x="52" y="0"/>
                    <a:pt x="60" y="19"/>
                    <a:pt x="46" y="44"/>
                  </a:cubicBezTo>
                  <a:cubicBezTo>
                    <a:pt x="30" y="73"/>
                    <a:pt x="4" y="79"/>
                    <a:pt x="2" y="108"/>
                  </a:cubicBezTo>
                  <a:cubicBezTo>
                    <a:pt x="0" y="135"/>
                    <a:pt x="30" y="159"/>
                    <a:pt x="47" y="170"/>
                  </a:cubicBezTo>
                  <a:cubicBezTo>
                    <a:pt x="47" y="169"/>
                    <a:pt x="48" y="168"/>
                    <a:pt x="48" y="167"/>
                  </a:cubicBezTo>
                  <a:cubicBezTo>
                    <a:pt x="50" y="161"/>
                    <a:pt x="52" y="156"/>
                    <a:pt x="55" y="151"/>
                  </a:cubicBezTo>
                  <a:cubicBezTo>
                    <a:pt x="57" y="147"/>
                    <a:pt x="60" y="142"/>
                    <a:pt x="62" y="138"/>
                  </a:cubicBezTo>
                  <a:cubicBezTo>
                    <a:pt x="64" y="133"/>
                    <a:pt x="66" y="129"/>
                    <a:pt x="67" y="124"/>
                  </a:cubicBezTo>
                  <a:cubicBezTo>
                    <a:pt x="70" y="115"/>
                    <a:pt x="71" y="104"/>
                    <a:pt x="70" y="94"/>
                  </a:cubicBezTo>
                  <a:cubicBezTo>
                    <a:pt x="70" y="84"/>
                    <a:pt x="69" y="73"/>
                    <a:pt x="67" y="63"/>
                  </a:cubicBezTo>
                  <a:cubicBezTo>
                    <a:pt x="71" y="73"/>
                    <a:pt x="74" y="83"/>
                    <a:pt x="76" y="93"/>
                  </a:cubicBezTo>
                  <a:cubicBezTo>
                    <a:pt x="79" y="104"/>
                    <a:pt x="80" y="115"/>
                    <a:pt x="79" y="126"/>
                  </a:cubicBezTo>
                  <a:cubicBezTo>
                    <a:pt x="79" y="132"/>
                    <a:pt x="77" y="137"/>
                    <a:pt x="76" y="143"/>
                  </a:cubicBezTo>
                  <a:cubicBezTo>
                    <a:pt x="75" y="148"/>
                    <a:pt x="73" y="153"/>
                    <a:pt x="71" y="158"/>
                  </a:cubicBezTo>
                  <a:cubicBezTo>
                    <a:pt x="70" y="163"/>
                    <a:pt x="69" y="167"/>
                    <a:pt x="69" y="172"/>
                  </a:cubicBezTo>
                  <a:cubicBezTo>
                    <a:pt x="88" y="162"/>
                    <a:pt x="127" y="137"/>
                    <a:pt x="126" y="104"/>
                  </a:cubicBezTo>
                  <a:cubicBezTo>
                    <a:pt x="124"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4" name="Freeform 28">
              <a:extLst>
                <a:ext uri="{FF2B5EF4-FFF2-40B4-BE49-F238E27FC236}">
                  <a16:creationId xmlns:a16="http://schemas.microsoft.com/office/drawing/2014/main" id="{33D5365E-5D8C-E9F9-1E2F-195A8D514068}"/>
                </a:ext>
              </a:extLst>
            </p:cNvPr>
            <p:cNvSpPr>
              <a:spLocks/>
            </p:cNvSpPr>
            <p:nvPr/>
          </p:nvSpPr>
          <p:spPr bwMode="auto">
            <a:xfrm>
              <a:off x="1022350" y="2586037"/>
              <a:ext cx="444500" cy="393700"/>
            </a:xfrm>
            <a:custGeom>
              <a:avLst/>
              <a:gdLst>
                <a:gd name="T0" fmla="*/ 0 w 165"/>
                <a:gd name="T1" fmla="*/ 48 h 146"/>
                <a:gd name="T2" fmla="*/ 38 w 165"/>
                <a:gd name="T3" fmla="*/ 70 h 146"/>
                <a:gd name="T4" fmla="*/ 81 w 165"/>
                <a:gd name="T5" fmla="*/ 134 h 146"/>
                <a:gd name="T6" fmla="*/ 156 w 165"/>
                <a:gd name="T7" fmla="*/ 115 h 146"/>
                <a:gd name="T8" fmla="*/ 154 w 165"/>
                <a:gd name="T9" fmla="*/ 114 h 146"/>
                <a:gd name="T10" fmla="*/ 141 w 165"/>
                <a:gd name="T11" fmla="*/ 102 h 146"/>
                <a:gd name="T12" fmla="*/ 131 w 165"/>
                <a:gd name="T13" fmla="*/ 90 h 146"/>
                <a:gd name="T14" fmla="*/ 121 w 165"/>
                <a:gd name="T15" fmla="*/ 80 h 146"/>
                <a:gd name="T16" fmla="*/ 94 w 165"/>
                <a:gd name="T17" fmla="*/ 66 h 146"/>
                <a:gd name="T18" fmla="*/ 64 w 165"/>
                <a:gd name="T19" fmla="*/ 58 h 146"/>
                <a:gd name="T20" fmla="*/ 96 w 165"/>
                <a:gd name="T21" fmla="*/ 60 h 146"/>
                <a:gd name="T22" fmla="*/ 127 w 165"/>
                <a:gd name="T23" fmla="*/ 70 h 146"/>
                <a:gd name="T24" fmla="*/ 141 w 165"/>
                <a:gd name="T25" fmla="*/ 79 h 146"/>
                <a:gd name="T26" fmla="*/ 154 w 165"/>
                <a:gd name="T27" fmla="*/ 88 h 146"/>
                <a:gd name="T28" fmla="*/ 165 w 165"/>
                <a:gd name="T29" fmla="*/ 96 h 146"/>
                <a:gd name="T30" fmla="*/ 123 w 165"/>
                <a:gd name="T31" fmla="*/ 18 h 146"/>
                <a:gd name="T32" fmla="*/ 0 w 165"/>
                <a:gd name="T33" fmla="*/ 4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6">
                  <a:moveTo>
                    <a:pt x="0" y="48"/>
                  </a:moveTo>
                  <a:cubicBezTo>
                    <a:pt x="0" y="48"/>
                    <a:pt x="20" y="48"/>
                    <a:pt x="38" y="70"/>
                  </a:cubicBezTo>
                  <a:cubicBezTo>
                    <a:pt x="59" y="96"/>
                    <a:pt x="55" y="122"/>
                    <a:pt x="81" y="134"/>
                  </a:cubicBezTo>
                  <a:cubicBezTo>
                    <a:pt x="106" y="146"/>
                    <a:pt x="139" y="127"/>
                    <a:pt x="156" y="115"/>
                  </a:cubicBezTo>
                  <a:cubicBezTo>
                    <a:pt x="155" y="115"/>
                    <a:pt x="154" y="114"/>
                    <a:pt x="154" y="114"/>
                  </a:cubicBezTo>
                  <a:cubicBezTo>
                    <a:pt x="149" y="110"/>
                    <a:pt x="145" y="106"/>
                    <a:pt x="141" y="102"/>
                  </a:cubicBezTo>
                  <a:cubicBezTo>
                    <a:pt x="138" y="98"/>
                    <a:pt x="135" y="94"/>
                    <a:pt x="131" y="90"/>
                  </a:cubicBezTo>
                  <a:cubicBezTo>
                    <a:pt x="128" y="86"/>
                    <a:pt x="124" y="83"/>
                    <a:pt x="121" y="80"/>
                  </a:cubicBezTo>
                  <a:cubicBezTo>
                    <a:pt x="113" y="74"/>
                    <a:pt x="104" y="69"/>
                    <a:pt x="94" y="66"/>
                  </a:cubicBezTo>
                  <a:cubicBezTo>
                    <a:pt x="84" y="62"/>
                    <a:pt x="74" y="60"/>
                    <a:pt x="64" y="58"/>
                  </a:cubicBezTo>
                  <a:cubicBezTo>
                    <a:pt x="74" y="58"/>
                    <a:pt x="85" y="58"/>
                    <a:pt x="96" y="60"/>
                  </a:cubicBezTo>
                  <a:cubicBezTo>
                    <a:pt x="106" y="62"/>
                    <a:pt x="117" y="65"/>
                    <a:pt x="127" y="70"/>
                  </a:cubicBezTo>
                  <a:cubicBezTo>
                    <a:pt x="132" y="72"/>
                    <a:pt x="137" y="75"/>
                    <a:pt x="141" y="79"/>
                  </a:cubicBezTo>
                  <a:cubicBezTo>
                    <a:pt x="146" y="82"/>
                    <a:pt x="150" y="85"/>
                    <a:pt x="154" y="88"/>
                  </a:cubicBezTo>
                  <a:cubicBezTo>
                    <a:pt x="158" y="91"/>
                    <a:pt x="162" y="94"/>
                    <a:pt x="165" y="96"/>
                  </a:cubicBezTo>
                  <a:cubicBezTo>
                    <a:pt x="163" y="75"/>
                    <a:pt x="155" y="29"/>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5" name="Freeform 29">
              <a:extLst>
                <a:ext uri="{FF2B5EF4-FFF2-40B4-BE49-F238E27FC236}">
                  <a16:creationId xmlns:a16="http://schemas.microsoft.com/office/drawing/2014/main" id="{9E1E7E33-8420-2ACC-79B6-D6D77770A1E1}"/>
                </a:ext>
              </a:extLst>
            </p:cNvPr>
            <p:cNvSpPr>
              <a:spLocks/>
            </p:cNvSpPr>
            <p:nvPr/>
          </p:nvSpPr>
          <p:spPr bwMode="auto">
            <a:xfrm>
              <a:off x="1139825" y="1905000"/>
              <a:ext cx="358775" cy="465137"/>
            </a:xfrm>
            <a:custGeom>
              <a:avLst/>
              <a:gdLst>
                <a:gd name="T0" fmla="*/ 65 w 133"/>
                <a:gd name="T1" fmla="*/ 172 h 172"/>
                <a:gd name="T2" fmla="*/ 77 w 133"/>
                <a:gd name="T3" fmla="*/ 129 h 172"/>
                <a:gd name="T4" fmla="*/ 128 w 133"/>
                <a:gd name="T5" fmla="*/ 71 h 172"/>
                <a:gd name="T6" fmla="*/ 90 w 133"/>
                <a:gd name="T7" fmla="*/ 4 h 172"/>
                <a:gd name="T8" fmla="*/ 89 w 133"/>
                <a:gd name="T9" fmla="*/ 7 h 172"/>
                <a:gd name="T10" fmla="*/ 80 w 133"/>
                <a:gd name="T11" fmla="*/ 22 h 172"/>
                <a:gd name="T12" fmla="*/ 71 w 133"/>
                <a:gd name="T13" fmla="*/ 35 h 172"/>
                <a:gd name="T14" fmla="*/ 65 w 133"/>
                <a:gd name="T15" fmla="*/ 48 h 172"/>
                <a:gd name="T16" fmla="*/ 58 w 133"/>
                <a:gd name="T17" fmla="*/ 77 h 172"/>
                <a:gd name="T18" fmla="*/ 58 w 133"/>
                <a:gd name="T19" fmla="*/ 108 h 172"/>
                <a:gd name="T20" fmla="*/ 52 w 133"/>
                <a:gd name="T21" fmla="*/ 77 h 172"/>
                <a:gd name="T22" fmla="*/ 53 w 133"/>
                <a:gd name="T23" fmla="*/ 44 h 172"/>
                <a:gd name="T24" fmla="*/ 58 w 133"/>
                <a:gd name="T25" fmla="*/ 28 h 172"/>
                <a:gd name="T26" fmla="*/ 64 w 133"/>
                <a:gd name="T27" fmla="*/ 13 h 172"/>
                <a:gd name="T28" fmla="*/ 69 w 133"/>
                <a:gd name="T29" fmla="*/ 0 h 172"/>
                <a:gd name="T30" fmla="*/ 4 w 133"/>
                <a:gd name="T31" fmla="*/ 61 h 172"/>
                <a:gd name="T32" fmla="*/ 65 w 133"/>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72">
                  <a:moveTo>
                    <a:pt x="65" y="172"/>
                  </a:moveTo>
                  <a:cubicBezTo>
                    <a:pt x="65" y="172"/>
                    <a:pt x="60" y="153"/>
                    <a:pt x="77" y="129"/>
                  </a:cubicBezTo>
                  <a:cubicBezTo>
                    <a:pt x="96" y="102"/>
                    <a:pt x="122" y="99"/>
                    <a:pt x="128" y="71"/>
                  </a:cubicBezTo>
                  <a:cubicBezTo>
                    <a:pt x="133" y="44"/>
                    <a:pt x="105" y="17"/>
                    <a:pt x="90" y="4"/>
                  </a:cubicBezTo>
                  <a:cubicBezTo>
                    <a:pt x="89" y="5"/>
                    <a:pt x="89" y="6"/>
                    <a:pt x="89" y="7"/>
                  </a:cubicBezTo>
                  <a:cubicBezTo>
                    <a:pt x="86" y="12"/>
                    <a:pt x="83" y="17"/>
                    <a:pt x="80" y="22"/>
                  </a:cubicBezTo>
                  <a:cubicBezTo>
                    <a:pt x="77" y="26"/>
                    <a:pt x="74" y="30"/>
                    <a:pt x="71" y="35"/>
                  </a:cubicBezTo>
                  <a:cubicBezTo>
                    <a:pt x="69" y="39"/>
                    <a:pt x="66" y="43"/>
                    <a:pt x="65" y="48"/>
                  </a:cubicBezTo>
                  <a:cubicBezTo>
                    <a:pt x="61" y="57"/>
                    <a:pt x="59" y="67"/>
                    <a:pt x="58" y="77"/>
                  </a:cubicBezTo>
                  <a:cubicBezTo>
                    <a:pt x="57" y="87"/>
                    <a:pt x="57" y="98"/>
                    <a:pt x="58" y="108"/>
                  </a:cubicBezTo>
                  <a:cubicBezTo>
                    <a:pt x="55" y="98"/>
                    <a:pt x="53" y="88"/>
                    <a:pt x="52" y="77"/>
                  </a:cubicBezTo>
                  <a:cubicBezTo>
                    <a:pt x="51" y="66"/>
                    <a:pt x="51" y="55"/>
                    <a:pt x="53" y="44"/>
                  </a:cubicBezTo>
                  <a:cubicBezTo>
                    <a:pt x="54" y="39"/>
                    <a:pt x="56" y="33"/>
                    <a:pt x="58" y="28"/>
                  </a:cubicBezTo>
                  <a:cubicBezTo>
                    <a:pt x="60" y="23"/>
                    <a:pt x="62" y="18"/>
                    <a:pt x="64" y="13"/>
                  </a:cubicBezTo>
                  <a:cubicBezTo>
                    <a:pt x="66" y="9"/>
                    <a:pt x="68" y="4"/>
                    <a:pt x="69" y="0"/>
                  </a:cubicBezTo>
                  <a:cubicBezTo>
                    <a:pt x="49" y="8"/>
                    <a:pt x="7" y="28"/>
                    <a:pt x="4" y="61"/>
                  </a:cubicBezTo>
                  <a:cubicBezTo>
                    <a:pt x="0" y="113"/>
                    <a:pt x="65" y="172"/>
                    <a:pt x="65" y="17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6" name="Freeform 30">
              <a:extLst>
                <a:ext uri="{FF2B5EF4-FFF2-40B4-BE49-F238E27FC236}">
                  <a16:creationId xmlns:a16="http://schemas.microsoft.com/office/drawing/2014/main" id="{DDA2F9BE-F682-6D5C-D13C-A9907653EB13}"/>
                </a:ext>
              </a:extLst>
            </p:cNvPr>
            <p:cNvSpPr>
              <a:spLocks/>
            </p:cNvSpPr>
            <p:nvPr/>
          </p:nvSpPr>
          <p:spPr bwMode="auto">
            <a:xfrm>
              <a:off x="1571625" y="1295400"/>
              <a:ext cx="342900" cy="461962"/>
            </a:xfrm>
            <a:custGeom>
              <a:avLst/>
              <a:gdLst>
                <a:gd name="T0" fmla="*/ 52 w 127"/>
                <a:gd name="T1" fmla="*/ 0 h 171"/>
                <a:gd name="T2" fmla="*/ 46 w 127"/>
                <a:gd name="T3" fmla="*/ 43 h 171"/>
                <a:gd name="T4" fmla="*/ 2 w 127"/>
                <a:gd name="T5" fmla="*/ 107 h 171"/>
                <a:gd name="T6" fmla="*/ 47 w 127"/>
                <a:gd name="T7" fmla="*/ 169 h 171"/>
                <a:gd name="T8" fmla="*/ 48 w 127"/>
                <a:gd name="T9" fmla="*/ 167 h 171"/>
                <a:gd name="T10" fmla="*/ 55 w 127"/>
                <a:gd name="T11" fmla="*/ 151 h 171"/>
                <a:gd name="T12" fmla="*/ 62 w 127"/>
                <a:gd name="T13" fmla="*/ 137 h 171"/>
                <a:gd name="T14" fmla="*/ 67 w 127"/>
                <a:gd name="T15" fmla="*/ 123 h 171"/>
                <a:gd name="T16" fmla="*/ 71 w 127"/>
                <a:gd name="T17" fmla="*/ 93 h 171"/>
                <a:gd name="T18" fmla="*/ 67 w 127"/>
                <a:gd name="T19" fmla="*/ 62 h 171"/>
                <a:gd name="T20" fmla="*/ 77 w 127"/>
                <a:gd name="T21" fmla="*/ 93 h 171"/>
                <a:gd name="T22" fmla="*/ 79 w 127"/>
                <a:gd name="T23" fmla="*/ 125 h 171"/>
                <a:gd name="T24" fmla="*/ 76 w 127"/>
                <a:gd name="T25" fmla="*/ 142 h 171"/>
                <a:gd name="T26" fmla="*/ 72 w 127"/>
                <a:gd name="T27" fmla="*/ 157 h 171"/>
                <a:gd name="T28" fmla="*/ 69 w 127"/>
                <a:gd name="T29" fmla="*/ 171 h 171"/>
                <a:gd name="T30" fmla="*/ 126 w 127"/>
                <a:gd name="T31" fmla="*/ 103 h 171"/>
                <a:gd name="T32" fmla="*/ 52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2" y="0"/>
                  </a:moveTo>
                  <a:cubicBezTo>
                    <a:pt x="52" y="0"/>
                    <a:pt x="60" y="18"/>
                    <a:pt x="46" y="43"/>
                  </a:cubicBezTo>
                  <a:cubicBezTo>
                    <a:pt x="30" y="72"/>
                    <a:pt x="4" y="78"/>
                    <a:pt x="2" y="107"/>
                  </a:cubicBezTo>
                  <a:cubicBezTo>
                    <a:pt x="0" y="134"/>
                    <a:pt x="30" y="158"/>
                    <a:pt x="47" y="169"/>
                  </a:cubicBezTo>
                  <a:cubicBezTo>
                    <a:pt x="48" y="168"/>
                    <a:pt x="48" y="168"/>
                    <a:pt x="48" y="167"/>
                  </a:cubicBezTo>
                  <a:cubicBezTo>
                    <a:pt x="50" y="161"/>
                    <a:pt x="52" y="156"/>
                    <a:pt x="55" y="151"/>
                  </a:cubicBezTo>
                  <a:cubicBezTo>
                    <a:pt x="57" y="146"/>
                    <a:pt x="60" y="141"/>
                    <a:pt x="62" y="137"/>
                  </a:cubicBezTo>
                  <a:cubicBezTo>
                    <a:pt x="64" y="132"/>
                    <a:pt x="66" y="128"/>
                    <a:pt x="67" y="123"/>
                  </a:cubicBezTo>
                  <a:cubicBezTo>
                    <a:pt x="70" y="114"/>
                    <a:pt x="71" y="104"/>
                    <a:pt x="71" y="93"/>
                  </a:cubicBezTo>
                  <a:cubicBezTo>
                    <a:pt x="70" y="83"/>
                    <a:pt x="69" y="73"/>
                    <a:pt x="67" y="62"/>
                  </a:cubicBezTo>
                  <a:cubicBezTo>
                    <a:pt x="71" y="72"/>
                    <a:pt x="74" y="82"/>
                    <a:pt x="77" y="93"/>
                  </a:cubicBezTo>
                  <a:cubicBezTo>
                    <a:pt x="79" y="103"/>
                    <a:pt x="80" y="114"/>
                    <a:pt x="79" y="125"/>
                  </a:cubicBezTo>
                  <a:cubicBezTo>
                    <a:pt x="79" y="131"/>
                    <a:pt x="78" y="137"/>
                    <a:pt x="76" y="142"/>
                  </a:cubicBezTo>
                  <a:cubicBezTo>
                    <a:pt x="75" y="147"/>
                    <a:pt x="73" y="153"/>
                    <a:pt x="72" y="157"/>
                  </a:cubicBezTo>
                  <a:cubicBezTo>
                    <a:pt x="70" y="162"/>
                    <a:pt x="69" y="167"/>
                    <a:pt x="69" y="171"/>
                  </a:cubicBezTo>
                  <a:cubicBezTo>
                    <a:pt x="88" y="161"/>
                    <a:pt x="127" y="137"/>
                    <a:pt x="126" y="103"/>
                  </a:cubicBezTo>
                  <a:cubicBezTo>
                    <a:pt x="125" y="51"/>
                    <a:pt x="52" y="0"/>
                    <a:pt x="5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7" name="Freeform 31">
              <a:extLst>
                <a:ext uri="{FF2B5EF4-FFF2-40B4-BE49-F238E27FC236}">
                  <a16:creationId xmlns:a16="http://schemas.microsoft.com/office/drawing/2014/main" id="{D9ABD78E-A25D-611C-58DD-D91F7F0E2F17}"/>
                </a:ext>
              </a:extLst>
            </p:cNvPr>
            <p:cNvSpPr>
              <a:spLocks/>
            </p:cNvSpPr>
            <p:nvPr/>
          </p:nvSpPr>
          <p:spPr bwMode="auto">
            <a:xfrm>
              <a:off x="1712913" y="1751012"/>
              <a:ext cx="444500" cy="396875"/>
            </a:xfrm>
            <a:custGeom>
              <a:avLst/>
              <a:gdLst>
                <a:gd name="T0" fmla="*/ 0 w 165"/>
                <a:gd name="T1" fmla="*/ 49 h 147"/>
                <a:gd name="T2" fmla="*/ 38 w 165"/>
                <a:gd name="T3" fmla="*/ 71 h 147"/>
                <a:gd name="T4" fmla="*/ 81 w 165"/>
                <a:gd name="T5" fmla="*/ 135 h 147"/>
                <a:gd name="T6" fmla="*/ 155 w 165"/>
                <a:gd name="T7" fmla="*/ 116 h 147"/>
                <a:gd name="T8" fmla="*/ 153 w 165"/>
                <a:gd name="T9" fmla="*/ 114 h 147"/>
                <a:gd name="T10" fmla="*/ 141 w 165"/>
                <a:gd name="T11" fmla="*/ 102 h 147"/>
                <a:gd name="T12" fmla="*/ 131 w 165"/>
                <a:gd name="T13" fmla="*/ 90 h 147"/>
                <a:gd name="T14" fmla="*/ 120 w 165"/>
                <a:gd name="T15" fmla="*/ 80 h 147"/>
                <a:gd name="T16" fmla="*/ 94 w 165"/>
                <a:gd name="T17" fmla="*/ 66 h 147"/>
                <a:gd name="T18" fmla="*/ 63 w 165"/>
                <a:gd name="T19" fmla="*/ 58 h 147"/>
                <a:gd name="T20" fmla="*/ 95 w 165"/>
                <a:gd name="T21" fmla="*/ 60 h 147"/>
                <a:gd name="T22" fmla="*/ 126 w 165"/>
                <a:gd name="T23" fmla="*/ 70 h 147"/>
                <a:gd name="T24" fmla="*/ 141 w 165"/>
                <a:gd name="T25" fmla="*/ 79 h 147"/>
                <a:gd name="T26" fmla="*/ 153 w 165"/>
                <a:gd name="T27" fmla="*/ 89 h 147"/>
                <a:gd name="T28" fmla="*/ 165 w 165"/>
                <a:gd name="T29" fmla="*/ 97 h 147"/>
                <a:gd name="T30" fmla="*/ 123 w 165"/>
                <a:gd name="T31" fmla="*/ 18 h 147"/>
                <a:gd name="T32" fmla="*/ 0 w 165"/>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7">
                  <a:moveTo>
                    <a:pt x="0" y="49"/>
                  </a:moveTo>
                  <a:cubicBezTo>
                    <a:pt x="0" y="49"/>
                    <a:pt x="20" y="49"/>
                    <a:pt x="38" y="71"/>
                  </a:cubicBezTo>
                  <a:cubicBezTo>
                    <a:pt x="59" y="97"/>
                    <a:pt x="55" y="123"/>
                    <a:pt x="81" y="135"/>
                  </a:cubicBezTo>
                  <a:cubicBezTo>
                    <a:pt x="106" y="147"/>
                    <a:pt x="139" y="128"/>
                    <a:pt x="155" y="116"/>
                  </a:cubicBezTo>
                  <a:cubicBezTo>
                    <a:pt x="155" y="115"/>
                    <a:pt x="154" y="115"/>
                    <a:pt x="153" y="114"/>
                  </a:cubicBezTo>
                  <a:cubicBezTo>
                    <a:pt x="149" y="110"/>
                    <a:pt x="145" y="106"/>
                    <a:pt x="141" y="102"/>
                  </a:cubicBezTo>
                  <a:cubicBezTo>
                    <a:pt x="137" y="98"/>
                    <a:pt x="134" y="94"/>
                    <a:pt x="131" y="90"/>
                  </a:cubicBezTo>
                  <a:cubicBezTo>
                    <a:pt x="127" y="87"/>
                    <a:pt x="124" y="83"/>
                    <a:pt x="120" y="80"/>
                  </a:cubicBezTo>
                  <a:cubicBezTo>
                    <a:pt x="112" y="74"/>
                    <a:pt x="103" y="70"/>
                    <a:pt x="94" y="66"/>
                  </a:cubicBezTo>
                  <a:cubicBezTo>
                    <a:pt x="84" y="63"/>
                    <a:pt x="74" y="60"/>
                    <a:pt x="63" y="58"/>
                  </a:cubicBezTo>
                  <a:cubicBezTo>
                    <a:pt x="74" y="58"/>
                    <a:pt x="84" y="59"/>
                    <a:pt x="95" y="60"/>
                  </a:cubicBezTo>
                  <a:cubicBezTo>
                    <a:pt x="106" y="62"/>
                    <a:pt x="116" y="65"/>
                    <a:pt x="126" y="70"/>
                  </a:cubicBezTo>
                  <a:cubicBezTo>
                    <a:pt x="131" y="72"/>
                    <a:pt x="136" y="76"/>
                    <a:pt x="141" y="79"/>
                  </a:cubicBezTo>
                  <a:cubicBezTo>
                    <a:pt x="145" y="82"/>
                    <a:pt x="149" y="86"/>
                    <a:pt x="153" y="89"/>
                  </a:cubicBezTo>
                  <a:cubicBezTo>
                    <a:pt x="157" y="92"/>
                    <a:pt x="161" y="95"/>
                    <a:pt x="165" y="97"/>
                  </a:cubicBezTo>
                  <a:cubicBezTo>
                    <a:pt x="163" y="75"/>
                    <a:pt x="154"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8" name="Freeform 32">
              <a:extLst>
                <a:ext uri="{FF2B5EF4-FFF2-40B4-BE49-F238E27FC236}">
                  <a16:creationId xmlns:a16="http://schemas.microsoft.com/office/drawing/2014/main" id="{F34B9324-D884-27DB-6BEF-B2BD8A643DF9}"/>
                </a:ext>
              </a:extLst>
            </p:cNvPr>
            <p:cNvSpPr>
              <a:spLocks/>
            </p:cNvSpPr>
            <p:nvPr/>
          </p:nvSpPr>
          <p:spPr bwMode="auto">
            <a:xfrm>
              <a:off x="4306888" y="1192212"/>
              <a:ext cx="396875" cy="446087"/>
            </a:xfrm>
            <a:custGeom>
              <a:avLst/>
              <a:gdLst>
                <a:gd name="T0" fmla="*/ 99 w 147"/>
                <a:gd name="T1" fmla="*/ 0 h 165"/>
                <a:gd name="T2" fmla="*/ 77 w 147"/>
                <a:gd name="T3" fmla="*/ 38 h 165"/>
                <a:gd name="T4" fmla="*/ 12 w 147"/>
                <a:gd name="T5" fmla="*/ 81 h 165"/>
                <a:gd name="T6" fmla="*/ 32 w 147"/>
                <a:gd name="T7" fmla="*/ 155 h 165"/>
                <a:gd name="T8" fmla="*/ 33 w 147"/>
                <a:gd name="T9" fmla="*/ 153 h 165"/>
                <a:gd name="T10" fmla="*/ 45 w 147"/>
                <a:gd name="T11" fmla="*/ 141 h 165"/>
                <a:gd name="T12" fmla="*/ 57 w 147"/>
                <a:gd name="T13" fmla="*/ 131 h 165"/>
                <a:gd name="T14" fmla="*/ 67 w 147"/>
                <a:gd name="T15" fmla="*/ 120 h 165"/>
                <a:gd name="T16" fmla="*/ 81 w 147"/>
                <a:gd name="T17" fmla="*/ 94 h 165"/>
                <a:gd name="T18" fmla="*/ 89 w 147"/>
                <a:gd name="T19" fmla="*/ 63 h 165"/>
                <a:gd name="T20" fmla="*/ 87 w 147"/>
                <a:gd name="T21" fmla="*/ 95 h 165"/>
                <a:gd name="T22" fmla="*/ 77 w 147"/>
                <a:gd name="T23" fmla="*/ 126 h 165"/>
                <a:gd name="T24" fmla="*/ 68 w 147"/>
                <a:gd name="T25" fmla="*/ 141 h 165"/>
                <a:gd name="T26" fmla="*/ 58 w 147"/>
                <a:gd name="T27" fmla="*/ 153 h 165"/>
                <a:gd name="T28" fmla="*/ 51 w 147"/>
                <a:gd name="T29" fmla="*/ 165 h 165"/>
                <a:gd name="T30" fmla="*/ 129 w 147"/>
                <a:gd name="T31" fmla="*/ 123 h 165"/>
                <a:gd name="T32" fmla="*/ 99 w 147"/>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65">
                  <a:moveTo>
                    <a:pt x="99" y="0"/>
                  </a:moveTo>
                  <a:cubicBezTo>
                    <a:pt x="99" y="0"/>
                    <a:pt x="99" y="20"/>
                    <a:pt x="77" y="38"/>
                  </a:cubicBezTo>
                  <a:cubicBezTo>
                    <a:pt x="51" y="59"/>
                    <a:pt x="25" y="55"/>
                    <a:pt x="12" y="81"/>
                  </a:cubicBezTo>
                  <a:cubicBezTo>
                    <a:pt x="0" y="106"/>
                    <a:pt x="20" y="139"/>
                    <a:pt x="32" y="155"/>
                  </a:cubicBezTo>
                  <a:cubicBezTo>
                    <a:pt x="32" y="155"/>
                    <a:pt x="33" y="154"/>
                    <a:pt x="33" y="153"/>
                  </a:cubicBezTo>
                  <a:cubicBezTo>
                    <a:pt x="37" y="149"/>
                    <a:pt x="41" y="145"/>
                    <a:pt x="45" y="141"/>
                  </a:cubicBezTo>
                  <a:cubicBezTo>
                    <a:pt x="49" y="137"/>
                    <a:pt x="53" y="134"/>
                    <a:pt x="57" y="131"/>
                  </a:cubicBezTo>
                  <a:cubicBezTo>
                    <a:pt x="61" y="127"/>
                    <a:pt x="64" y="124"/>
                    <a:pt x="67" y="120"/>
                  </a:cubicBezTo>
                  <a:cubicBezTo>
                    <a:pt x="73" y="112"/>
                    <a:pt x="77" y="103"/>
                    <a:pt x="81" y="94"/>
                  </a:cubicBezTo>
                  <a:cubicBezTo>
                    <a:pt x="85" y="84"/>
                    <a:pt x="87" y="74"/>
                    <a:pt x="89" y="63"/>
                  </a:cubicBezTo>
                  <a:cubicBezTo>
                    <a:pt x="89" y="74"/>
                    <a:pt x="89" y="85"/>
                    <a:pt x="87" y="95"/>
                  </a:cubicBezTo>
                  <a:cubicBezTo>
                    <a:pt x="85" y="106"/>
                    <a:pt x="82" y="116"/>
                    <a:pt x="77" y="126"/>
                  </a:cubicBezTo>
                  <a:cubicBezTo>
                    <a:pt x="75" y="131"/>
                    <a:pt x="72" y="136"/>
                    <a:pt x="68" y="141"/>
                  </a:cubicBezTo>
                  <a:cubicBezTo>
                    <a:pt x="65" y="145"/>
                    <a:pt x="62" y="149"/>
                    <a:pt x="58" y="153"/>
                  </a:cubicBezTo>
                  <a:cubicBezTo>
                    <a:pt x="55" y="157"/>
                    <a:pt x="53" y="161"/>
                    <a:pt x="51" y="165"/>
                  </a:cubicBezTo>
                  <a:cubicBezTo>
                    <a:pt x="72" y="163"/>
                    <a:pt x="117" y="154"/>
                    <a:pt x="129" y="123"/>
                  </a:cubicBezTo>
                  <a:cubicBezTo>
                    <a:pt x="147" y="74"/>
                    <a:pt x="99" y="0"/>
                    <a:pt x="99"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9" name="Freeform 33">
              <a:extLst>
                <a:ext uri="{FF2B5EF4-FFF2-40B4-BE49-F238E27FC236}">
                  <a16:creationId xmlns:a16="http://schemas.microsoft.com/office/drawing/2014/main" id="{61C8A495-3BA8-3EAA-706D-B07637B85BCE}"/>
                </a:ext>
              </a:extLst>
            </p:cNvPr>
            <p:cNvSpPr>
              <a:spLocks/>
            </p:cNvSpPr>
            <p:nvPr/>
          </p:nvSpPr>
          <p:spPr bwMode="auto">
            <a:xfrm>
              <a:off x="3473450" y="1708150"/>
              <a:ext cx="396875" cy="403225"/>
            </a:xfrm>
            <a:custGeom>
              <a:avLst/>
              <a:gdLst>
                <a:gd name="T0" fmla="*/ 134 w 147"/>
                <a:gd name="T1" fmla="*/ 0 h 149"/>
                <a:gd name="T2" fmla="*/ 98 w 147"/>
                <a:gd name="T3" fmla="*/ 26 h 149"/>
                <a:gd name="T4" fmla="*/ 22 w 147"/>
                <a:gd name="T5" fmla="*/ 38 h 149"/>
                <a:gd name="T6" fmla="*/ 8 w 147"/>
                <a:gd name="T7" fmla="*/ 113 h 149"/>
                <a:gd name="T8" fmla="*/ 10 w 147"/>
                <a:gd name="T9" fmla="*/ 112 h 149"/>
                <a:gd name="T10" fmla="*/ 26 w 147"/>
                <a:gd name="T11" fmla="*/ 106 h 149"/>
                <a:gd name="T12" fmla="*/ 41 w 147"/>
                <a:gd name="T13" fmla="*/ 102 h 149"/>
                <a:gd name="T14" fmla="*/ 55 w 147"/>
                <a:gd name="T15" fmla="*/ 96 h 149"/>
                <a:gd name="T16" fmla="*/ 79 w 147"/>
                <a:gd name="T17" fmla="*/ 78 h 149"/>
                <a:gd name="T18" fmla="*/ 99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0 h 149"/>
                <a:gd name="T30" fmla="*/ 110 w 147"/>
                <a:gd name="T31" fmla="*/ 125 h 149"/>
                <a:gd name="T32" fmla="*/ 134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4" y="0"/>
                  </a:moveTo>
                  <a:cubicBezTo>
                    <a:pt x="134" y="0"/>
                    <a:pt x="126" y="19"/>
                    <a:pt x="98" y="26"/>
                  </a:cubicBezTo>
                  <a:cubicBezTo>
                    <a:pt x="66" y="34"/>
                    <a:pt x="44" y="19"/>
                    <a:pt x="22" y="38"/>
                  </a:cubicBezTo>
                  <a:cubicBezTo>
                    <a:pt x="0" y="55"/>
                    <a:pt x="4" y="93"/>
                    <a:pt x="8" y="113"/>
                  </a:cubicBezTo>
                  <a:cubicBezTo>
                    <a:pt x="9" y="113"/>
                    <a:pt x="9" y="113"/>
                    <a:pt x="10" y="112"/>
                  </a:cubicBezTo>
                  <a:cubicBezTo>
                    <a:pt x="16" y="110"/>
                    <a:pt x="21" y="108"/>
                    <a:pt x="26" y="106"/>
                  </a:cubicBezTo>
                  <a:cubicBezTo>
                    <a:pt x="31" y="105"/>
                    <a:pt x="36" y="103"/>
                    <a:pt x="41" y="102"/>
                  </a:cubicBezTo>
                  <a:cubicBezTo>
                    <a:pt x="46" y="100"/>
                    <a:pt x="50" y="99"/>
                    <a:pt x="55" y="96"/>
                  </a:cubicBezTo>
                  <a:cubicBezTo>
                    <a:pt x="63" y="92"/>
                    <a:pt x="71" y="85"/>
                    <a:pt x="79" y="78"/>
                  </a:cubicBezTo>
                  <a:cubicBezTo>
                    <a:pt x="86" y="71"/>
                    <a:pt x="93" y="63"/>
                    <a:pt x="99" y="54"/>
                  </a:cubicBezTo>
                  <a:cubicBezTo>
                    <a:pt x="94" y="64"/>
                    <a:pt x="89" y="73"/>
                    <a:pt x="83" y="82"/>
                  </a:cubicBezTo>
                  <a:cubicBezTo>
                    <a:pt x="77" y="91"/>
                    <a:pt x="70" y="99"/>
                    <a:pt x="61" y="106"/>
                  </a:cubicBezTo>
                  <a:cubicBezTo>
                    <a:pt x="57" y="110"/>
                    <a:pt x="52" y="113"/>
                    <a:pt x="47" y="116"/>
                  </a:cubicBezTo>
                  <a:cubicBezTo>
                    <a:pt x="42" y="118"/>
                    <a:pt x="38" y="121"/>
                    <a:pt x="33" y="123"/>
                  </a:cubicBezTo>
                  <a:cubicBezTo>
                    <a:pt x="29" y="125"/>
                    <a:pt x="25" y="128"/>
                    <a:pt x="21" y="130"/>
                  </a:cubicBezTo>
                  <a:cubicBezTo>
                    <a:pt x="41" y="137"/>
                    <a:pt x="86" y="149"/>
                    <a:pt x="110" y="125"/>
                  </a:cubicBezTo>
                  <a:cubicBezTo>
                    <a:pt x="147" y="88"/>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0" name="Freeform 34">
              <a:extLst>
                <a:ext uri="{FF2B5EF4-FFF2-40B4-BE49-F238E27FC236}">
                  <a16:creationId xmlns:a16="http://schemas.microsoft.com/office/drawing/2014/main" id="{BB9EE00D-73C0-1992-B874-C59065BAC67B}"/>
                </a:ext>
              </a:extLst>
            </p:cNvPr>
            <p:cNvSpPr>
              <a:spLocks/>
            </p:cNvSpPr>
            <p:nvPr/>
          </p:nvSpPr>
          <p:spPr bwMode="auto">
            <a:xfrm>
              <a:off x="3873500" y="952500"/>
              <a:ext cx="363538" cy="431800"/>
            </a:xfrm>
            <a:custGeom>
              <a:avLst/>
              <a:gdLst>
                <a:gd name="T0" fmla="*/ 119 w 135"/>
                <a:gd name="T1" fmla="*/ 160 h 160"/>
                <a:gd name="T2" fmla="*/ 109 w 135"/>
                <a:gd name="T3" fmla="*/ 117 h 160"/>
                <a:gd name="T4" fmla="*/ 127 w 135"/>
                <a:gd name="T5" fmla="*/ 42 h 160"/>
                <a:gd name="T6" fmla="*/ 62 w 135"/>
                <a:gd name="T7" fmla="*/ 0 h 160"/>
                <a:gd name="T8" fmla="*/ 63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7 h 160"/>
                <a:gd name="T20" fmla="*/ 63 w 135"/>
                <a:gd name="T21" fmla="*/ 82 h 160"/>
                <a:gd name="T22" fmla="*/ 48 w 135"/>
                <a:gd name="T23" fmla="*/ 52 h 160"/>
                <a:gd name="T24" fmla="*/ 45 w 135"/>
                <a:gd name="T25" fmla="*/ 35 h 160"/>
                <a:gd name="T26" fmla="*/ 44 w 135"/>
                <a:gd name="T27" fmla="*/ 20 h 160"/>
                <a:gd name="T28" fmla="*/ 42 w 135"/>
                <a:gd name="T29" fmla="*/ 6 h 160"/>
                <a:gd name="T30" fmla="*/ 13 w 135"/>
                <a:gd name="T31" fmla="*/ 90 h 160"/>
                <a:gd name="T32" fmla="*/ 119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9" y="160"/>
                  </a:moveTo>
                  <a:cubicBezTo>
                    <a:pt x="119" y="160"/>
                    <a:pt x="105" y="145"/>
                    <a:pt x="109" y="117"/>
                  </a:cubicBezTo>
                  <a:cubicBezTo>
                    <a:pt x="114" y="84"/>
                    <a:pt x="135" y="69"/>
                    <a:pt x="127" y="42"/>
                  </a:cubicBezTo>
                  <a:cubicBezTo>
                    <a:pt x="119" y="15"/>
                    <a:pt x="82" y="4"/>
                    <a:pt x="62" y="0"/>
                  </a:cubicBezTo>
                  <a:cubicBezTo>
                    <a:pt x="63" y="1"/>
                    <a:pt x="63" y="1"/>
                    <a:pt x="63" y="2"/>
                  </a:cubicBezTo>
                  <a:cubicBezTo>
                    <a:pt x="63" y="8"/>
                    <a:pt x="63" y="14"/>
                    <a:pt x="62" y="20"/>
                  </a:cubicBezTo>
                  <a:cubicBezTo>
                    <a:pt x="62" y="25"/>
                    <a:pt x="61" y="30"/>
                    <a:pt x="60" y="35"/>
                  </a:cubicBezTo>
                  <a:cubicBezTo>
                    <a:pt x="60" y="40"/>
                    <a:pt x="60" y="45"/>
                    <a:pt x="60" y="50"/>
                  </a:cubicBezTo>
                  <a:cubicBezTo>
                    <a:pt x="61" y="59"/>
                    <a:pt x="64" y="69"/>
                    <a:pt x="68" y="79"/>
                  </a:cubicBezTo>
                  <a:cubicBezTo>
                    <a:pt x="72" y="88"/>
                    <a:pt x="77" y="98"/>
                    <a:pt x="82" y="107"/>
                  </a:cubicBezTo>
                  <a:cubicBezTo>
                    <a:pt x="75" y="99"/>
                    <a:pt x="69" y="91"/>
                    <a:pt x="63" y="82"/>
                  </a:cubicBezTo>
                  <a:cubicBezTo>
                    <a:pt x="57" y="73"/>
                    <a:pt x="52" y="63"/>
                    <a:pt x="48" y="52"/>
                  </a:cubicBezTo>
                  <a:cubicBezTo>
                    <a:pt x="47" y="47"/>
                    <a:pt x="46" y="41"/>
                    <a:pt x="45" y="35"/>
                  </a:cubicBezTo>
                  <a:cubicBezTo>
                    <a:pt x="45" y="30"/>
                    <a:pt x="44" y="25"/>
                    <a:pt x="44" y="20"/>
                  </a:cubicBezTo>
                  <a:cubicBezTo>
                    <a:pt x="44" y="15"/>
                    <a:pt x="43" y="10"/>
                    <a:pt x="42" y="6"/>
                  </a:cubicBezTo>
                  <a:cubicBezTo>
                    <a:pt x="28" y="22"/>
                    <a:pt x="0" y="59"/>
                    <a:pt x="13" y="90"/>
                  </a:cubicBezTo>
                  <a:cubicBezTo>
                    <a:pt x="33" y="138"/>
                    <a:pt x="119" y="160"/>
                    <a:pt x="119"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1" name="Freeform 35">
              <a:extLst>
                <a:ext uri="{FF2B5EF4-FFF2-40B4-BE49-F238E27FC236}">
                  <a16:creationId xmlns:a16="http://schemas.microsoft.com/office/drawing/2014/main" id="{74E039BD-AE49-FA1B-E168-8C6F01106458}"/>
                </a:ext>
              </a:extLst>
            </p:cNvPr>
            <p:cNvSpPr>
              <a:spLocks/>
            </p:cNvSpPr>
            <p:nvPr/>
          </p:nvSpPr>
          <p:spPr bwMode="auto">
            <a:xfrm>
              <a:off x="3546475" y="1257300"/>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3 w 146"/>
                <a:gd name="T21" fmla="*/ 66 h 147"/>
                <a:gd name="T22" fmla="*/ 85 w 146"/>
                <a:gd name="T23" fmla="*/ 42 h 147"/>
                <a:gd name="T24" fmla="*/ 100 w 146"/>
                <a:gd name="T25" fmla="*/ 33 h 147"/>
                <a:gd name="T26" fmla="*/ 114 w 146"/>
                <a:gd name="T27" fmla="*/ 26 h 147"/>
                <a:gd name="T28" fmla="*/ 126 w 146"/>
                <a:gd name="T29" fmla="*/ 19 h 147"/>
                <a:gd name="T30" fmla="*/ 37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0" y="115"/>
                    <a:pt x="102" y="129"/>
                    <a:pt x="125" y="111"/>
                  </a:cubicBezTo>
                  <a:cubicBezTo>
                    <a:pt x="146" y="94"/>
                    <a:pt x="143" y="56"/>
                    <a:pt x="139" y="36"/>
                  </a:cubicBezTo>
                  <a:cubicBezTo>
                    <a:pt x="138" y="36"/>
                    <a:pt x="138" y="37"/>
                    <a:pt x="137" y="37"/>
                  </a:cubicBezTo>
                  <a:cubicBezTo>
                    <a:pt x="131" y="40"/>
                    <a:pt x="126" y="41"/>
                    <a:pt x="121" y="43"/>
                  </a:cubicBezTo>
                  <a:cubicBezTo>
                    <a:pt x="115" y="44"/>
                    <a:pt x="110" y="46"/>
                    <a:pt x="106" y="47"/>
                  </a:cubicBezTo>
                  <a:cubicBezTo>
                    <a:pt x="101" y="48"/>
                    <a:pt x="96" y="50"/>
                    <a:pt x="92" y="52"/>
                  </a:cubicBezTo>
                  <a:cubicBezTo>
                    <a:pt x="83" y="57"/>
                    <a:pt x="75" y="63"/>
                    <a:pt x="68" y="70"/>
                  </a:cubicBezTo>
                  <a:cubicBezTo>
                    <a:pt x="61" y="77"/>
                    <a:pt x="54" y="86"/>
                    <a:pt x="48" y="94"/>
                  </a:cubicBezTo>
                  <a:cubicBezTo>
                    <a:pt x="52" y="84"/>
                    <a:pt x="57" y="75"/>
                    <a:pt x="63" y="66"/>
                  </a:cubicBezTo>
                  <a:cubicBezTo>
                    <a:pt x="69" y="58"/>
                    <a:pt x="77" y="49"/>
                    <a:pt x="85" y="42"/>
                  </a:cubicBezTo>
                  <a:cubicBezTo>
                    <a:pt x="90" y="39"/>
                    <a:pt x="95" y="36"/>
                    <a:pt x="100" y="33"/>
                  </a:cubicBezTo>
                  <a:cubicBezTo>
                    <a:pt x="105" y="31"/>
                    <a:pt x="110" y="28"/>
                    <a:pt x="114" y="26"/>
                  </a:cubicBezTo>
                  <a:cubicBezTo>
                    <a:pt x="119" y="24"/>
                    <a:pt x="123" y="21"/>
                    <a:pt x="126" y="19"/>
                  </a:cubicBezTo>
                  <a:cubicBezTo>
                    <a:pt x="106" y="12"/>
                    <a:pt x="61" y="0"/>
                    <a:pt x="37"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2" name="Freeform 36">
              <a:extLst>
                <a:ext uri="{FF2B5EF4-FFF2-40B4-BE49-F238E27FC236}">
                  <a16:creationId xmlns:a16="http://schemas.microsoft.com/office/drawing/2014/main" id="{02C5E6CE-7191-B93A-3912-323E458B230B}"/>
                </a:ext>
              </a:extLst>
            </p:cNvPr>
            <p:cNvSpPr>
              <a:spLocks/>
            </p:cNvSpPr>
            <p:nvPr/>
          </p:nvSpPr>
          <p:spPr bwMode="auto">
            <a:xfrm>
              <a:off x="4468813" y="3924299"/>
              <a:ext cx="363538" cy="431800"/>
            </a:xfrm>
            <a:custGeom>
              <a:avLst/>
              <a:gdLst>
                <a:gd name="T0" fmla="*/ 118 w 135"/>
                <a:gd name="T1" fmla="*/ 160 h 160"/>
                <a:gd name="T2" fmla="*/ 109 w 135"/>
                <a:gd name="T3" fmla="*/ 117 h 160"/>
                <a:gd name="T4" fmla="*/ 127 w 135"/>
                <a:gd name="T5" fmla="*/ 42 h 160"/>
                <a:gd name="T6" fmla="*/ 62 w 135"/>
                <a:gd name="T7" fmla="*/ 0 h 160"/>
                <a:gd name="T8" fmla="*/ 62 w 135"/>
                <a:gd name="T9" fmla="*/ 2 h 160"/>
                <a:gd name="T10" fmla="*/ 62 w 135"/>
                <a:gd name="T11" fmla="*/ 20 h 160"/>
                <a:gd name="T12" fmla="*/ 60 w 135"/>
                <a:gd name="T13" fmla="*/ 35 h 160"/>
                <a:gd name="T14" fmla="*/ 60 w 135"/>
                <a:gd name="T15" fmla="*/ 50 h 160"/>
                <a:gd name="T16" fmla="*/ 68 w 135"/>
                <a:gd name="T17" fmla="*/ 79 h 160"/>
                <a:gd name="T18" fmla="*/ 82 w 135"/>
                <a:gd name="T19" fmla="*/ 107 h 160"/>
                <a:gd name="T20" fmla="*/ 62 w 135"/>
                <a:gd name="T21" fmla="*/ 82 h 160"/>
                <a:gd name="T22" fmla="*/ 48 w 135"/>
                <a:gd name="T23" fmla="*/ 52 h 160"/>
                <a:gd name="T24" fmla="*/ 45 w 135"/>
                <a:gd name="T25" fmla="*/ 36 h 160"/>
                <a:gd name="T26" fmla="*/ 44 w 135"/>
                <a:gd name="T27" fmla="*/ 20 h 160"/>
                <a:gd name="T28" fmla="*/ 42 w 135"/>
                <a:gd name="T29" fmla="*/ 6 h 160"/>
                <a:gd name="T30" fmla="*/ 13 w 135"/>
                <a:gd name="T31" fmla="*/ 90 h 160"/>
                <a:gd name="T32" fmla="*/ 118 w 135"/>
                <a:gd name="T3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60">
                  <a:moveTo>
                    <a:pt x="118" y="160"/>
                  </a:moveTo>
                  <a:cubicBezTo>
                    <a:pt x="118" y="160"/>
                    <a:pt x="105" y="145"/>
                    <a:pt x="109" y="117"/>
                  </a:cubicBezTo>
                  <a:cubicBezTo>
                    <a:pt x="113" y="84"/>
                    <a:pt x="135" y="69"/>
                    <a:pt x="127" y="42"/>
                  </a:cubicBezTo>
                  <a:cubicBezTo>
                    <a:pt x="119" y="15"/>
                    <a:pt x="82" y="4"/>
                    <a:pt x="62" y="0"/>
                  </a:cubicBezTo>
                  <a:cubicBezTo>
                    <a:pt x="62" y="1"/>
                    <a:pt x="62" y="2"/>
                    <a:pt x="62" y="2"/>
                  </a:cubicBezTo>
                  <a:cubicBezTo>
                    <a:pt x="63" y="9"/>
                    <a:pt x="62" y="14"/>
                    <a:pt x="62" y="20"/>
                  </a:cubicBezTo>
                  <a:cubicBezTo>
                    <a:pt x="61" y="25"/>
                    <a:pt x="61" y="30"/>
                    <a:pt x="60" y="35"/>
                  </a:cubicBezTo>
                  <a:cubicBezTo>
                    <a:pt x="60" y="40"/>
                    <a:pt x="60" y="45"/>
                    <a:pt x="60" y="50"/>
                  </a:cubicBezTo>
                  <a:cubicBezTo>
                    <a:pt x="61" y="60"/>
                    <a:pt x="64" y="69"/>
                    <a:pt x="68" y="79"/>
                  </a:cubicBezTo>
                  <a:cubicBezTo>
                    <a:pt x="72" y="88"/>
                    <a:pt x="77" y="98"/>
                    <a:pt x="82" y="107"/>
                  </a:cubicBezTo>
                  <a:cubicBezTo>
                    <a:pt x="75" y="99"/>
                    <a:pt x="68" y="91"/>
                    <a:pt x="62" y="82"/>
                  </a:cubicBezTo>
                  <a:cubicBezTo>
                    <a:pt x="56" y="73"/>
                    <a:pt x="51" y="63"/>
                    <a:pt x="48" y="52"/>
                  </a:cubicBezTo>
                  <a:cubicBezTo>
                    <a:pt x="47" y="47"/>
                    <a:pt x="46" y="41"/>
                    <a:pt x="45" y="36"/>
                  </a:cubicBezTo>
                  <a:cubicBezTo>
                    <a:pt x="44" y="30"/>
                    <a:pt x="44" y="25"/>
                    <a:pt x="44" y="20"/>
                  </a:cubicBezTo>
                  <a:cubicBezTo>
                    <a:pt x="43" y="15"/>
                    <a:pt x="43" y="10"/>
                    <a:pt x="42" y="6"/>
                  </a:cubicBezTo>
                  <a:cubicBezTo>
                    <a:pt x="27" y="22"/>
                    <a:pt x="0" y="59"/>
                    <a:pt x="13" y="90"/>
                  </a:cubicBezTo>
                  <a:cubicBezTo>
                    <a:pt x="33" y="138"/>
                    <a:pt x="118" y="160"/>
                    <a:pt x="118" y="16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3" name="Freeform 37">
              <a:extLst>
                <a:ext uri="{FF2B5EF4-FFF2-40B4-BE49-F238E27FC236}">
                  <a16:creationId xmlns:a16="http://schemas.microsoft.com/office/drawing/2014/main" id="{7EB945BE-60AB-5DE7-56E0-1B209F4A677A}"/>
                </a:ext>
              </a:extLst>
            </p:cNvPr>
            <p:cNvSpPr>
              <a:spLocks/>
            </p:cNvSpPr>
            <p:nvPr/>
          </p:nvSpPr>
          <p:spPr bwMode="auto">
            <a:xfrm>
              <a:off x="4867275" y="3721099"/>
              <a:ext cx="395288" cy="446087"/>
            </a:xfrm>
            <a:custGeom>
              <a:avLst/>
              <a:gdLst>
                <a:gd name="T0" fmla="*/ 98 w 146"/>
                <a:gd name="T1" fmla="*/ 0 h 165"/>
                <a:gd name="T2" fmla="*/ 76 w 146"/>
                <a:gd name="T3" fmla="*/ 38 h 165"/>
                <a:gd name="T4" fmla="*/ 12 w 146"/>
                <a:gd name="T5" fmla="*/ 81 h 165"/>
                <a:gd name="T6" fmla="*/ 31 w 146"/>
                <a:gd name="T7" fmla="*/ 156 h 165"/>
                <a:gd name="T8" fmla="*/ 32 w 146"/>
                <a:gd name="T9" fmla="*/ 154 h 165"/>
                <a:gd name="T10" fmla="*/ 45 w 146"/>
                <a:gd name="T11" fmla="*/ 141 h 165"/>
                <a:gd name="T12" fmla="*/ 56 w 146"/>
                <a:gd name="T13" fmla="*/ 131 h 165"/>
                <a:gd name="T14" fmla="*/ 66 w 146"/>
                <a:gd name="T15" fmla="*/ 120 h 165"/>
                <a:gd name="T16" fmla="*/ 80 w 146"/>
                <a:gd name="T17" fmla="*/ 94 h 165"/>
                <a:gd name="T18" fmla="*/ 89 w 146"/>
                <a:gd name="T19" fmla="*/ 64 h 165"/>
                <a:gd name="T20" fmla="*/ 86 w 146"/>
                <a:gd name="T21" fmla="*/ 95 h 165"/>
                <a:gd name="T22" fmla="*/ 77 w 146"/>
                <a:gd name="T23" fmla="*/ 127 h 165"/>
                <a:gd name="T24" fmla="*/ 68 w 146"/>
                <a:gd name="T25" fmla="*/ 141 h 165"/>
                <a:gd name="T26" fmla="*/ 58 w 146"/>
                <a:gd name="T27" fmla="*/ 154 h 165"/>
                <a:gd name="T28" fmla="*/ 50 w 146"/>
                <a:gd name="T29" fmla="*/ 165 h 165"/>
                <a:gd name="T30" fmla="*/ 128 w 146"/>
                <a:gd name="T31" fmla="*/ 123 h 165"/>
                <a:gd name="T32" fmla="*/ 98 w 146"/>
                <a:gd name="T3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65">
                  <a:moveTo>
                    <a:pt x="98" y="0"/>
                  </a:moveTo>
                  <a:cubicBezTo>
                    <a:pt x="98" y="0"/>
                    <a:pt x="98" y="20"/>
                    <a:pt x="76" y="38"/>
                  </a:cubicBezTo>
                  <a:cubicBezTo>
                    <a:pt x="50" y="59"/>
                    <a:pt x="24" y="55"/>
                    <a:pt x="12" y="81"/>
                  </a:cubicBezTo>
                  <a:cubicBezTo>
                    <a:pt x="0" y="106"/>
                    <a:pt x="19" y="139"/>
                    <a:pt x="31" y="156"/>
                  </a:cubicBezTo>
                  <a:cubicBezTo>
                    <a:pt x="31" y="155"/>
                    <a:pt x="32" y="154"/>
                    <a:pt x="32" y="154"/>
                  </a:cubicBezTo>
                  <a:cubicBezTo>
                    <a:pt x="36" y="149"/>
                    <a:pt x="40" y="145"/>
                    <a:pt x="45" y="141"/>
                  </a:cubicBezTo>
                  <a:cubicBezTo>
                    <a:pt x="49" y="138"/>
                    <a:pt x="53" y="134"/>
                    <a:pt x="56" y="131"/>
                  </a:cubicBezTo>
                  <a:cubicBezTo>
                    <a:pt x="60" y="128"/>
                    <a:pt x="63" y="124"/>
                    <a:pt x="66" y="120"/>
                  </a:cubicBezTo>
                  <a:cubicBezTo>
                    <a:pt x="72" y="113"/>
                    <a:pt x="77" y="104"/>
                    <a:pt x="80" y="94"/>
                  </a:cubicBezTo>
                  <a:cubicBezTo>
                    <a:pt x="84" y="84"/>
                    <a:pt x="87" y="74"/>
                    <a:pt x="89" y="64"/>
                  </a:cubicBezTo>
                  <a:cubicBezTo>
                    <a:pt x="89" y="74"/>
                    <a:pt x="88" y="85"/>
                    <a:pt x="86" y="95"/>
                  </a:cubicBezTo>
                  <a:cubicBezTo>
                    <a:pt x="85" y="106"/>
                    <a:pt x="82" y="117"/>
                    <a:pt x="77" y="127"/>
                  </a:cubicBezTo>
                  <a:cubicBezTo>
                    <a:pt x="74" y="132"/>
                    <a:pt x="71" y="137"/>
                    <a:pt x="68" y="141"/>
                  </a:cubicBezTo>
                  <a:cubicBezTo>
                    <a:pt x="64" y="146"/>
                    <a:pt x="61" y="150"/>
                    <a:pt x="58" y="154"/>
                  </a:cubicBezTo>
                  <a:cubicBezTo>
                    <a:pt x="55" y="158"/>
                    <a:pt x="52" y="162"/>
                    <a:pt x="50" y="165"/>
                  </a:cubicBezTo>
                  <a:cubicBezTo>
                    <a:pt x="71" y="163"/>
                    <a:pt x="117" y="155"/>
                    <a:pt x="128" y="123"/>
                  </a:cubicBezTo>
                  <a:cubicBezTo>
                    <a:pt x="146" y="74"/>
                    <a:pt x="98" y="0"/>
                    <a:pt x="9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4" name="Freeform 38">
              <a:extLst>
                <a:ext uri="{FF2B5EF4-FFF2-40B4-BE49-F238E27FC236}">
                  <a16:creationId xmlns:a16="http://schemas.microsoft.com/office/drawing/2014/main" id="{77DA1EC8-185E-DC2A-5B37-C4695933DB12}"/>
                </a:ext>
              </a:extLst>
            </p:cNvPr>
            <p:cNvSpPr>
              <a:spLocks/>
            </p:cNvSpPr>
            <p:nvPr/>
          </p:nvSpPr>
          <p:spPr bwMode="auto">
            <a:xfrm>
              <a:off x="4402138" y="4398962"/>
              <a:ext cx="393700" cy="396875"/>
            </a:xfrm>
            <a:custGeom>
              <a:avLst/>
              <a:gdLst>
                <a:gd name="T0" fmla="*/ 12 w 146"/>
                <a:gd name="T1" fmla="*/ 147 h 147"/>
                <a:gd name="T2" fmla="*/ 48 w 146"/>
                <a:gd name="T3" fmla="*/ 122 h 147"/>
                <a:gd name="T4" fmla="*/ 125 w 146"/>
                <a:gd name="T5" fmla="*/ 111 h 147"/>
                <a:gd name="T6" fmla="*/ 139 w 146"/>
                <a:gd name="T7" fmla="*/ 36 h 147"/>
                <a:gd name="T8" fmla="*/ 137 w 146"/>
                <a:gd name="T9" fmla="*/ 37 h 147"/>
                <a:gd name="T10" fmla="*/ 121 w 146"/>
                <a:gd name="T11" fmla="*/ 43 h 147"/>
                <a:gd name="T12" fmla="*/ 106 w 146"/>
                <a:gd name="T13" fmla="*/ 47 h 147"/>
                <a:gd name="T14" fmla="*/ 92 w 146"/>
                <a:gd name="T15" fmla="*/ 52 h 147"/>
                <a:gd name="T16" fmla="*/ 68 w 146"/>
                <a:gd name="T17" fmla="*/ 70 h 147"/>
                <a:gd name="T18" fmla="*/ 48 w 146"/>
                <a:gd name="T19" fmla="*/ 94 h 147"/>
                <a:gd name="T20" fmla="*/ 64 w 146"/>
                <a:gd name="T21" fmla="*/ 66 h 147"/>
                <a:gd name="T22" fmla="*/ 86 w 146"/>
                <a:gd name="T23" fmla="*/ 42 h 147"/>
                <a:gd name="T24" fmla="*/ 100 w 146"/>
                <a:gd name="T25" fmla="*/ 33 h 147"/>
                <a:gd name="T26" fmla="*/ 114 w 146"/>
                <a:gd name="T27" fmla="*/ 26 h 147"/>
                <a:gd name="T28" fmla="*/ 126 w 146"/>
                <a:gd name="T29" fmla="*/ 19 h 147"/>
                <a:gd name="T30" fmla="*/ 38 w 146"/>
                <a:gd name="T31" fmla="*/ 23 h 147"/>
                <a:gd name="T32" fmla="*/ 12 w 146"/>
                <a:gd name="T33"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12" y="147"/>
                  </a:moveTo>
                  <a:cubicBezTo>
                    <a:pt x="12" y="147"/>
                    <a:pt x="20" y="129"/>
                    <a:pt x="48" y="122"/>
                  </a:cubicBezTo>
                  <a:cubicBezTo>
                    <a:pt x="81" y="115"/>
                    <a:pt x="102" y="129"/>
                    <a:pt x="125" y="111"/>
                  </a:cubicBezTo>
                  <a:cubicBezTo>
                    <a:pt x="146" y="94"/>
                    <a:pt x="143" y="56"/>
                    <a:pt x="139" y="36"/>
                  </a:cubicBezTo>
                  <a:cubicBezTo>
                    <a:pt x="139" y="36"/>
                    <a:pt x="138" y="37"/>
                    <a:pt x="137" y="37"/>
                  </a:cubicBezTo>
                  <a:cubicBezTo>
                    <a:pt x="132" y="40"/>
                    <a:pt x="126" y="41"/>
                    <a:pt x="121" y="43"/>
                  </a:cubicBezTo>
                  <a:cubicBezTo>
                    <a:pt x="116" y="44"/>
                    <a:pt x="111" y="46"/>
                    <a:pt x="106" y="47"/>
                  </a:cubicBezTo>
                  <a:cubicBezTo>
                    <a:pt x="101" y="49"/>
                    <a:pt x="97" y="50"/>
                    <a:pt x="92" y="52"/>
                  </a:cubicBezTo>
                  <a:cubicBezTo>
                    <a:pt x="84" y="57"/>
                    <a:pt x="76" y="63"/>
                    <a:pt x="68" y="70"/>
                  </a:cubicBezTo>
                  <a:cubicBezTo>
                    <a:pt x="61" y="78"/>
                    <a:pt x="54" y="86"/>
                    <a:pt x="48" y="94"/>
                  </a:cubicBezTo>
                  <a:cubicBezTo>
                    <a:pt x="52" y="85"/>
                    <a:pt x="58" y="75"/>
                    <a:pt x="64" y="66"/>
                  </a:cubicBezTo>
                  <a:cubicBezTo>
                    <a:pt x="70" y="58"/>
                    <a:pt x="77" y="49"/>
                    <a:pt x="86" y="42"/>
                  </a:cubicBezTo>
                  <a:cubicBezTo>
                    <a:pt x="90" y="39"/>
                    <a:pt x="95" y="36"/>
                    <a:pt x="100" y="33"/>
                  </a:cubicBezTo>
                  <a:cubicBezTo>
                    <a:pt x="105" y="31"/>
                    <a:pt x="110" y="28"/>
                    <a:pt x="114" y="26"/>
                  </a:cubicBezTo>
                  <a:cubicBezTo>
                    <a:pt x="119" y="24"/>
                    <a:pt x="123" y="21"/>
                    <a:pt x="126" y="19"/>
                  </a:cubicBezTo>
                  <a:cubicBezTo>
                    <a:pt x="106" y="12"/>
                    <a:pt x="62" y="0"/>
                    <a:pt x="38" y="23"/>
                  </a:cubicBezTo>
                  <a:cubicBezTo>
                    <a:pt x="0" y="60"/>
                    <a:pt x="12" y="147"/>
                    <a:pt x="12"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5" name="Freeform 39">
              <a:extLst>
                <a:ext uri="{FF2B5EF4-FFF2-40B4-BE49-F238E27FC236}">
                  <a16:creationId xmlns:a16="http://schemas.microsoft.com/office/drawing/2014/main" id="{FEE26AC0-7559-59A0-9ECE-68F7ECD2B7A0}"/>
                </a:ext>
              </a:extLst>
            </p:cNvPr>
            <p:cNvSpPr>
              <a:spLocks/>
            </p:cNvSpPr>
            <p:nvPr/>
          </p:nvSpPr>
          <p:spPr bwMode="auto">
            <a:xfrm>
              <a:off x="2044700" y="1363662"/>
              <a:ext cx="395288" cy="401637"/>
            </a:xfrm>
            <a:custGeom>
              <a:avLst/>
              <a:gdLst>
                <a:gd name="T0" fmla="*/ 133 w 147"/>
                <a:gd name="T1" fmla="*/ 0 h 149"/>
                <a:gd name="T2" fmla="*/ 97 w 147"/>
                <a:gd name="T3" fmla="*/ 26 h 149"/>
                <a:gd name="T4" fmla="*/ 21 w 147"/>
                <a:gd name="T5" fmla="*/ 38 h 149"/>
                <a:gd name="T6" fmla="*/ 8 w 147"/>
                <a:gd name="T7" fmla="*/ 114 h 149"/>
                <a:gd name="T8" fmla="*/ 10 w 147"/>
                <a:gd name="T9" fmla="*/ 113 h 149"/>
                <a:gd name="T10" fmla="*/ 26 w 147"/>
                <a:gd name="T11" fmla="*/ 106 h 149"/>
                <a:gd name="T12" fmla="*/ 41 w 147"/>
                <a:gd name="T13" fmla="*/ 102 h 149"/>
                <a:gd name="T14" fmla="*/ 54 w 147"/>
                <a:gd name="T15" fmla="*/ 96 h 149"/>
                <a:gd name="T16" fmla="*/ 78 w 147"/>
                <a:gd name="T17" fmla="*/ 78 h 149"/>
                <a:gd name="T18" fmla="*/ 98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1 h 149"/>
                <a:gd name="T30" fmla="*/ 110 w 147"/>
                <a:gd name="T31" fmla="*/ 125 h 149"/>
                <a:gd name="T32" fmla="*/ 133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3" y="0"/>
                  </a:moveTo>
                  <a:cubicBezTo>
                    <a:pt x="133" y="0"/>
                    <a:pt x="125" y="18"/>
                    <a:pt x="97" y="26"/>
                  </a:cubicBezTo>
                  <a:cubicBezTo>
                    <a:pt x="65" y="34"/>
                    <a:pt x="43" y="20"/>
                    <a:pt x="21" y="38"/>
                  </a:cubicBezTo>
                  <a:cubicBezTo>
                    <a:pt x="0" y="56"/>
                    <a:pt x="4" y="94"/>
                    <a:pt x="8" y="114"/>
                  </a:cubicBezTo>
                  <a:cubicBezTo>
                    <a:pt x="8" y="113"/>
                    <a:pt x="9" y="113"/>
                    <a:pt x="10" y="113"/>
                  </a:cubicBezTo>
                  <a:cubicBezTo>
                    <a:pt x="15" y="110"/>
                    <a:pt x="21" y="108"/>
                    <a:pt x="26" y="106"/>
                  </a:cubicBezTo>
                  <a:cubicBezTo>
                    <a:pt x="31" y="105"/>
                    <a:pt x="36" y="103"/>
                    <a:pt x="41" y="102"/>
                  </a:cubicBezTo>
                  <a:cubicBezTo>
                    <a:pt x="46" y="100"/>
                    <a:pt x="50" y="99"/>
                    <a:pt x="54" y="96"/>
                  </a:cubicBezTo>
                  <a:cubicBezTo>
                    <a:pt x="63" y="92"/>
                    <a:pt x="71" y="85"/>
                    <a:pt x="78" y="78"/>
                  </a:cubicBezTo>
                  <a:cubicBezTo>
                    <a:pt x="86" y="71"/>
                    <a:pt x="92" y="63"/>
                    <a:pt x="98" y="54"/>
                  </a:cubicBezTo>
                  <a:cubicBezTo>
                    <a:pt x="94" y="64"/>
                    <a:pt x="89" y="73"/>
                    <a:pt x="83" y="82"/>
                  </a:cubicBezTo>
                  <a:cubicBezTo>
                    <a:pt x="77" y="91"/>
                    <a:pt x="70" y="99"/>
                    <a:pt x="61" y="106"/>
                  </a:cubicBezTo>
                  <a:cubicBezTo>
                    <a:pt x="57" y="110"/>
                    <a:pt x="52" y="113"/>
                    <a:pt x="47" y="116"/>
                  </a:cubicBezTo>
                  <a:cubicBezTo>
                    <a:pt x="42" y="118"/>
                    <a:pt x="37" y="121"/>
                    <a:pt x="33" y="123"/>
                  </a:cubicBezTo>
                  <a:cubicBezTo>
                    <a:pt x="28" y="125"/>
                    <a:pt x="24" y="128"/>
                    <a:pt x="21" y="131"/>
                  </a:cubicBezTo>
                  <a:cubicBezTo>
                    <a:pt x="41" y="137"/>
                    <a:pt x="86" y="149"/>
                    <a:pt x="110" y="125"/>
                  </a:cubicBezTo>
                  <a:cubicBezTo>
                    <a:pt x="147" y="87"/>
                    <a:pt x="133" y="0"/>
                    <a:pt x="1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6" name="Freeform 40">
              <a:extLst>
                <a:ext uri="{FF2B5EF4-FFF2-40B4-BE49-F238E27FC236}">
                  <a16:creationId xmlns:a16="http://schemas.microsoft.com/office/drawing/2014/main" id="{FE91937C-474E-BEE5-1B10-014B860FD84F}"/>
                </a:ext>
              </a:extLst>
            </p:cNvPr>
            <p:cNvSpPr>
              <a:spLocks/>
            </p:cNvSpPr>
            <p:nvPr/>
          </p:nvSpPr>
          <p:spPr bwMode="auto">
            <a:xfrm>
              <a:off x="4711700" y="2882900"/>
              <a:ext cx="447675" cy="396875"/>
            </a:xfrm>
            <a:custGeom>
              <a:avLst/>
              <a:gdLst>
                <a:gd name="T0" fmla="*/ 0 w 166"/>
                <a:gd name="T1" fmla="*/ 49 h 147"/>
                <a:gd name="T2" fmla="*/ 39 w 166"/>
                <a:gd name="T3" fmla="*/ 71 h 147"/>
                <a:gd name="T4" fmla="*/ 82 w 166"/>
                <a:gd name="T5" fmla="*/ 135 h 147"/>
                <a:gd name="T6" fmla="*/ 156 w 166"/>
                <a:gd name="T7" fmla="*/ 116 h 147"/>
                <a:gd name="T8" fmla="*/ 154 w 166"/>
                <a:gd name="T9" fmla="*/ 114 h 147"/>
                <a:gd name="T10" fmla="*/ 142 w 166"/>
                <a:gd name="T11" fmla="*/ 102 h 147"/>
                <a:gd name="T12" fmla="*/ 131 w 166"/>
                <a:gd name="T13" fmla="*/ 90 h 147"/>
                <a:gd name="T14" fmla="*/ 121 w 166"/>
                <a:gd name="T15" fmla="*/ 80 h 147"/>
                <a:gd name="T16" fmla="*/ 94 w 166"/>
                <a:gd name="T17" fmla="*/ 66 h 147"/>
                <a:gd name="T18" fmla="*/ 64 w 166"/>
                <a:gd name="T19" fmla="*/ 58 h 147"/>
                <a:gd name="T20" fmla="*/ 96 w 166"/>
                <a:gd name="T21" fmla="*/ 61 h 147"/>
                <a:gd name="T22" fmla="*/ 127 w 166"/>
                <a:gd name="T23" fmla="*/ 70 h 147"/>
                <a:gd name="T24" fmla="*/ 141 w 166"/>
                <a:gd name="T25" fmla="*/ 79 h 147"/>
                <a:gd name="T26" fmla="*/ 154 w 166"/>
                <a:gd name="T27" fmla="*/ 89 h 147"/>
                <a:gd name="T28" fmla="*/ 166 w 166"/>
                <a:gd name="T29" fmla="*/ 97 h 147"/>
                <a:gd name="T30" fmla="*/ 123 w 166"/>
                <a:gd name="T31" fmla="*/ 18 h 147"/>
                <a:gd name="T32" fmla="*/ 0 w 166"/>
                <a:gd name="T33" fmla="*/ 4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47">
                  <a:moveTo>
                    <a:pt x="0" y="49"/>
                  </a:moveTo>
                  <a:cubicBezTo>
                    <a:pt x="0" y="49"/>
                    <a:pt x="20" y="49"/>
                    <a:pt x="39" y="71"/>
                  </a:cubicBezTo>
                  <a:cubicBezTo>
                    <a:pt x="60" y="97"/>
                    <a:pt x="56" y="123"/>
                    <a:pt x="82" y="135"/>
                  </a:cubicBezTo>
                  <a:cubicBezTo>
                    <a:pt x="106" y="147"/>
                    <a:pt x="139" y="128"/>
                    <a:pt x="156" y="116"/>
                  </a:cubicBezTo>
                  <a:cubicBezTo>
                    <a:pt x="155" y="115"/>
                    <a:pt x="155" y="115"/>
                    <a:pt x="154" y="114"/>
                  </a:cubicBezTo>
                  <a:cubicBezTo>
                    <a:pt x="149" y="111"/>
                    <a:pt x="145" y="106"/>
                    <a:pt x="142" y="102"/>
                  </a:cubicBezTo>
                  <a:cubicBezTo>
                    <a:pt x="138" y="98"/>
                    <a:pt x="135" y="94"/>
                    <a:pt x="131" y="90"/>
                  </a:cubicBezTo>
                  <a:cubicBezTo>
                    <a:pt x="128" y="87"/>
                    <a:pt x="125" y="83"/>
                    <a:pt x="121" y="80"/>
                  </a:cubicBezTo>
                  <a:cubicBezTo>
                    <a:pt x="113" y="75"/>
                    <a:pt x="104" y="70"/>
                    <a:pt x="94" y="66"/>
                  </a:cubicBezTo>
                  <a:cubicBezTo>
                    <a:pt x="84" y="63"/>
                    <a:pt x="74" y="60"/>
                    <a:pt x="64" y="58"/>
                  </a:cubicBezTo>
                  <a:cubicBezTo>
                    <a:pt x="75" y="58"/>
                    <a:pt x="85" y="59"/>
                    <a:pt x="96" y="61"/>
                  </a:cubicBezTo>
                  <a:cubicBezTo>
                    <a:pt x="106" y="62"/>
                    <a:pt x="117" y="65"/>
                    <a:pt x="127" y="70"/>
                  </a:cubicBezTo>
                  <a:cubicBezTo>
                    <a:pt x="132" y="73"/>
                    <a:pt x="137" y="76"/>
                    <a:pt x="141" y="79"/>
                  </a:cubicBezTo>
                  <a:cubicBezTo>
                    <a:pt x="146" y="82"/>
                    <a:pt x="150" y="86"/>
                    <a:pt x="154" y="89"/>
                  </a:cubicBezTo>
                  <a:cubicBezTo>
                    <a:pt x="158" y="92"/>
                    <a:pt x="162" y="95"/>
                    <a:pt x="166" y="97"/>
                  </a:cubicBezTo>
                  <a:cubicBezTo>
                    <a:pt x="163" y="75"/>
                    <a:pt x="155" y="30"/>
                    <a:pt x="123" y="18"/>
                  </a:cubicBezTo>
                  <a:cubicBezTo>
                    <a:pt x="74" y="0"/>
                    <a:pt x="0" y="49"/>
                    <a:pt x="0" y="4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7" name="Freeform 41">
              <a:extLst>
                <a:ext uri="{FF2B5EF4-FFF2-40B4-BE49-F238E27FC236}">
                  <a16:creationId xmlns:a16="http://schemas.microsoft.com/office/drawing/2014/main" id="{CA43916B-3398-211B-A946-2957318174BA}"/>
                </a:ext>
              </a:extLst>
            </p:cNvPr>
            <p:cNvSpPr>
              <a:spLocks/>
            </p:cNvSpPr>
            <p:nvPr/>
          </p:nvSpPr>
          <p:spPr bwMode="auto">
            <a:xfrm>
              <a:off x="4932363" y="1892300"/>
              <a:ext cx="342900" cy="461962"/>
            </a:xfrm>
            <a:custGeom>
              <a:avLst/>
              <a:gdLst>
                <a:gd name="T0" fmla="*/ 53 w 127"/>
                <a:gd name="T1" fmla="*/ 0 h 171"/>
                <a:gd name="T2" fmla="*/ 46 w 127"/>
                <a:gd name="T3" fmla="*/ 44 h 171"/>
                <a:gd name="T4" fmla="*/ 2 w 127"/>
                <a:gd name="T5" fmla="*/ 107 h 171"/>
                <a:gd name="T6" fmla="*/ 48 w 127"/>
                <a:gd name="T7" fmla="*/ 169 h 171"/>
                <a:gd name="T8" fmla="*/ 48 w 127"/>
                <a:gd name="T9" fmla="*/ 167 h 171"/>
                <a:gd name="T10" fmla="*/ 55 w 127"/>
                <a:gd name="T11" fmla="*/ 151 h 171"/>
                <a:gd name="T12" fmla="*/ 62 w 127"/>
                <a:gd name="T13" fmla="*/ 137 h 171"/>
                <a:gd name="T14" fmla="*/ 68 w 127"/>
                <a:gd name="T15" fmla="*/ 124 h 171"/>
                <a:gd name="T16" fmla="*/ 71 w 127"/>
                <a:gd name="T17" fmla="*/ 94 h 171"/>
                <a:gd name="T18" fmla="*/ 67 w 127"/>
                <a:gd name="T19" fmla="*/ 63 h 171"/>
                <a:gd name="T20" fmla="*/ 77 w 127"/>
                <a:gd name="T21" fmla="*/ 93 h 171"/>
                <a:gd name="T22" fmla="*/ 79 w 127"/>
                <a:gd name="T23" fmla="*/ 126 h 171"/>
                <a:gd name="T24" fmla="*/ 76 w 127"/>
                <a:gd name="T25" fmla="*/ 143 h 171"/>
                <a:gd name="T26" fmla="*/ 72 w 127"/>
                <a:gd name="T27" fmla="*/ 158 h 171"/>
                <a:gd name="T28" fmla="*/ 69 w 127"/>
                <a:gd name="T29" fmla="*/ 171 h 171"/>
                <a:gd name="T30" fmla="*/ 126 w 127"/>
                <a:gd name="T31" fmla="*/ 103 h 171"/>
                <a:gd name="T32" fmla="*/ 53 w 127"/>
                <a:gd name="T3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171">
                  <a:moveTo>
                    <a:pt x="53" y="0"/>
                  </a:moveTo>
                  <a:cubicBezTo>
                    <a:pt x="53" y="0"/>
                    <a:pt x="60" y="19"/>
                    <a:pt x="46" y="44"/>
                  </a:cubicBezTo>
                  <a:cubicBezTo>
                    <a:pt x="30" y="73"/>
                    <a:pt x="4" y="79"/>
                    <a:pt x="2" y="107"/>
                  </a:cubicBezTo>
                  <a:cubicBezTo>
                    <a:pt x="0" y="135"/>
                    <a:pt x="31" y="158"/>
                    <a:pt x="48" y="169"/>
                  </a:cubicBezTo>
                  <a:cubicBezTo>
                    <a:pt x="48" y="169"/>
                    <a:pt x="48" y="168"/>
                    <a:pt x="48" y="167"/>
                  </a:cubicBezTo>
                  <a:cubicBezTo>
                    <a:pt x="50" y="161"/>
                    <a:pt x="53" y="156"/>
                    <a:pt x="55" y="151"/>
                  </a:cubicBezTo>
                  <a:cubicBezTo>
                    <a:pt x="57" y="146"/>
                    <a:pt x="60" y="142"/>
                    <a:pt x="62" y="137"/>
                  </a:cubicBezTo>
                  <a:cubicBezTo>
                    <a:pt x="64" y="133"/>
                    <a:pt x="66" y="128"/>
                    <a:pt x="68" y="124"/>
                  </a:cubicBezTo>
                  <a:cubicBezTo>
                    <a:pt x="70" y="114"/>
                    <a:pt x="71" y="104"/>
                    <a:pt x="71" y="94"/>
                  </a:cubicBezTo>
                  <a:cubicBezTo>
                    <a:pt x="71" y="84"/>
                    <a:pt x="69" y="73"/>
                    <a:pt x="67" y="63"/>
                  </a:cubicBezTo>
                  <a:cubicBezTo>
                    <a:pt x="71" y="73"/>
                    <a:pt x="75" y="83"/>
                    <a:pt x="77" y="93"/>
                  </a:cubicBezTo>
                  <a:cubicBezTo>
                    <a:pt x="79" y="104"/>
                    <a:pt x="80" y="115"/>
                    <a:pt x="79" y="126"/>
                  </a:cubicBezTo>
                  <a:cubicBezTo>
                    <a:pt x="79" y="131"/>
                    <a:pt x="78" y="137"/>
                    <a:pt x="76" y="143"/>
                  </a:cubicBezTo>
                  <a:cubicBezTo>
                    <a:pt x="75" y="148"/>
                    <a:pt x="73" y="153"/>
                    <a:pt x="72" y="158"/>
                  </a:cubicBezTo>
                  <a:cubicBezTo>
                    <a:pt x="71" y="163"/>
                    <a:pt x="69" y="167"/>
                    <a:pt x="69" y="171"/>
                  </a:cubicBezTo>
                  <a:cubicBezTo>
                    <a:pt x="88" y="162"/>
                    <a:pt x="127" y="137"/>
                    <a:pt x="126" y="103"/>
                  </a:cubicBezTo>
                  <a:cubicBezTo>
                    <a:pt x="125" y="51"/>
                    <a:pt x="53" y="0"/>
                    <a:pt x="5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8" name="Freeform 42">
              <a:extLst>
                <a:ext uri="{FF2B5EF4-FFF2-40B4-BE49-F238E27FC236}">
                  <a16:creationId xmlns:a16="http://schemas.microsoft.com/office/drawing/2014/main" id="{C9DB22CC-8144-6317-ECB0-F4A458E6D135}"/>
                </a:ext>
              </a:extLst>
            </p:cNvPr>
            <p:cNvSpPr>
              <a:spLocks/>
            </p:cNvSpPr>
            <p:nvPr/>
          </p:nvSpPr>
          <p:spPr bwMode="auto">
            <a:xfrm>
              <a:off x="4641850" y="2389187"/>
              <a:ext cx="444500" cy="393700"/>
            </a:xfrm>
            <a:custGeom>
              <a:avLst/>
              <a:gdLst>
                <a:gd name="T0" fmla="*/ 0 w 165"/>
                <a:gd name="T1" fmla="*/ 48 h 146"/>
                <a:gd name="T2" fmla="*/ 38 w 165"/>
                <a:gd name="T3" fmla="*/ 70 h 146"/>
                <a:gd name="T4" fmla="*/ 81 w 165"/>
                <a:gd name="T5" fmla="*/ 134 h 146"/>
                <a:gd name="T6" fmla="*/ 155 w 165"/>
                <a:gd name="T7" fmla="*/ 115 h 146"/>
                <a:gd name="T8" fmla="*/ 153 w 165"/>
                <a:gd name="T9" fmla="*/ 114 h 146"/>
                <a:gd name="T10" fmla="*/ 141 w 165"/>
                <a:gd name="T11" fmla="*/ 101 h 146"/>
                <a:gd name="T12" fmla="*/ 131 w 165"/>
                <a:gd name="T13" fmla="*/ 90 h 146"/>
                <a:gd name="T14" fmla="*/ 120 w 165"/>
                <a:gd name="T15" fmla="*/ 80 h 146"/>
                <a:gd name="T16" fmla="*/ 93 w 165"/>
                <a:gd name="T17" fmla="*/ 66 h 146"/>
                <a:gd name="T18" fmla="*/ 63 w 165"/>
                <a:gd name="T19" fmla="*/ 57 h 146"/>
                <a:gd name="T20" fmla="*/ 95 w 165"/>
                <a:gd name="T21" fmla="*/ 60 h 146"/>
                <a:gd name="T22" fmla="*/ 126 w 165"/>
                <a:gd name="T23" fmla="*/ 69 h 146"/>
                <a:gd name="T24" fmla="*/ 141 w 165"/>
                <a:gd name="T25" fmla="*/ 78 h 146"/>
                <a:gd name="T26" fmla="*/ 153 w 165"/>
                <a:gd name="T27" fmla="*/ 88 h 146"/>
                <a:gd name="T28" fmla="*/ 165 w 165"/>
                <a:gd name="T29" fmla="*/ 96 h 146"/>
                <a:gd name="T30" fmla="*/ 123 w 165"/>
                <a:gd name="T31" fmla="*/ 18 h 146"/>
                <a:gd name="T32" fmla="*/ 0 w 165"/>
                <a:gd name="T33" fmla="*/ 4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46">
                  <a:moveTo>
                    <a:pt x="0" y="48"/>
                  </a:moveTo>
                  <a:cubicBezTo>
                    <a:pt x="0" y="48"/>
                    <a:pt x="20" y="48"/>
                    <a:pt x="38" y="70"/>
                  </a:cubicBezTo>
                  <a:cubicBezTo>
                    <a:pt x="59" y="96"/>
                    <a:pt x="55" y="122"/>
                    <a:pt x="81" y="134"/>
                  </a:cubicBezTo>
                  <a:cubicBezTo>
                    <a:pt x="106" y="146"/>
                    <a:pt x="139" y="127"/>
                    <a:pt x="155" y="115"/>
                  </a:cubicBezTo>
                  <a:cubicBezTo>
                    <a:pt x="155" y="115"/>
                    <a:pt x="154" y="114"/>
                    <a:pt x="153" y="114"/>
                  </a:cubicBezTo>
                  <a:cubicBezTo>
                    <a:pt x="148" y="110"/>
                    <a:pt x="144" y="106"/>
                    <a:pt x="141" y="101"/>
                  </a:cubicBezTo>
                  <a:cubicBezTo>
                    <a:pt x="137" y="97"/>
                    <a:pt x="134" y="93"/>
                    <a:pt x="131" y="90"/>
                  </a:cubicBezTo>
                  <a:cubicBezTo>
                    <a:pt x="127" y="86"/>
                    <a:pt x="124" y="83"/>
                    <a:pt x="120" y="80"/>
                  </a:cubicBezTo>
                  <a:cubicBezTo>
                    <a:pt x="112" y="74"/>
                    <a:pt x="103" y="69"/>
                    <a:pt x="93" y="66"/>
                  </a:cubicBezTo>
                  <a:cubicBezTo>
                    <a:pt x="84" y="62"/>
                    <a:pt x="74" y="60"/>
                    <a:pt x="63" y="57"/>
                  </a:cubicBezTo>
                  <a:cubicBezTo>
                    <a:pt x="74" y="58"/>
                    <a:pt x="84" y="58"/>
                    <a:pt x="95" y="60"/>
                  </a:cubicBezTo>
                  <a:cubicBezTo>
                    <a:pt x="106" y="61"/>
                    <a:pt x="116" y="64"/>
                    <a:pt x="126" y="69"/>
                  </a:cubicBezTo>
                  <a:cubicBezTo>
                    <a:pt x="131" y="72"/>
                    <a:pt x="136" y="75"/>
                    <a:pt x="141" y="78"/>
                  </a:cubicBezTo>
                  <a:cubicBezTo>
                    <a:pt x="145" y="82"/>
                    <a:pt x="149" y="85"/>
                    <a:pt x="153" y="88"/>
                  </a:cubicBezTo>
                  <a:cubicBezTo>
                    <a:pt x="157" y="91"/>
                    <a:pt x="161" y="94"/>
                    <a:pt x="165" y="96"/>
                  </a:cubicBezTo>
                  <a:cubicBezTo>
                    <a:pt x="163" y="75"/>
                    <a:pt x="154" y="29"/>
                    <a:pt x="123" y="18"/>
                  </a:cubicBezTo>
                  <a:cubicBezTo>
                    <a:pt x="74" y="0"/>
                    <a:pt x="0" y="48"/>
                    <a:pt x="0" y="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9" name="Freeform 43">
              <a:extLst>
                <a:ext uri="{FF2B5EF4-FFF2-40B4-BE49-F238E27FC236}">
                  <a16:creationId xmlns:a16="http://schemas.microsoft.com/office/drawing/2014/main" id="{49EFF2DD-C5AC-296C-A2F5-1540B7666C19}"/>
                </a:ext>
              </a:extLst>
            </p:cNvPr>
            <p:cNvSpPr>
              <a:spLocks/>
            </p:cNvSpPr>
            <p:nvPr/>
          </p:nvSpPr>
          <p:spPr bwMode="auto">
            <a:xfrm>
              <a:off x="3662363" y="3541712"/>
              <a:ext cx="401638" cy="431800"/>
            </a:xfrm>
            <a:custGeom>
              <a:avLst/>
              <a:gdLst>
                <a:gd name="T0" fmla="*/ 109 w 149"/>
                <a:gd name="T1" fmla="*/ 0 h 160"/>
                <a:gd name="T2" fmla="*/ 83 w 149"/>
                <a:gd name="T3" fmla="*/ 36 h 160"/>
                <a:gd name="T4" fmla="*/ 14 w 149"/>
                <a:gd name="T5" fmla="*/ 72 h 160"/>
                <a:gd name="T6" fmla="*/ 26 w 149"/>
                <a:gd name="T7" fmla="*/ 148 h 160"/>
                <a:gd name="T8" fmla="*/ 27 w 149"/>
                <a:gd name="T9" fmla="*/ 147 h 160"/>
                <a:gd name="T10" fmla="*/ 41 w 149"/>
                <a:gd name="T11" fmla="*/ 135 h 160"/>
                <a:gd name="T12" fmla="*/ 54 w 149"/>
                <a:gd name="T13" fmla="*/ 126 h 160"/>
                <a:gd name="T14" fmla="*/ 65 w 149"/>
                <a:gd name="T15" fmla="*/ 117 h 160"/>
                <a:gd name="T16" fmla="*/ 81 w 149"/>
                <a:gd name="T17" fmla="*/ 92 h 160"/>
                <a:gd name="T18" fmla="*/ 93 w 149"/>
                <a:gd name="T19" fmla="*/ 63 h 160"/>
                <a:gd name="T20" fmla="*/ 87 w 149"/>
                <a:gd name="T21" fmla="*/ 94 h 160"/>
                <a:gd name="T22" fmla="*/ 74 w 149"/>
                <a:gd name="T23" fmla="*/ 124 h 160"/>
                <a:gd name="T24" fmla="*/ 64 w 149"/>
                <a:gd name="T25" fmla="*/ 138 h 160"/>
                <a:gd name="T26" fmla="*/ 53 w 149"/>
                <a:gd name="T27" fmla="*/ 149 h 160"/>
                <a:gd name="T28" fmla="*/ 44 w 149"/>
                <a:gd name="T29" fmla="*/ 160 h 160"/>
                <a:gd name="T30" fmla="*/ 126 w 149"/>
                <a:gd name="T31" fmla="*/ 126 h 160"/>
                <a:gd name="T32" fmla="*/ 109 w 149"/>
                <a:gd name="T3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160">
                  <a:moveTo>
                    <a:pt x="109" y="0"/>
                  </a:moveTo>
                  <a:cubicBezTo>
                    <a:pt x="109" y="0"/>
                    <a:pt x="107" y="20"/>
                    <a:pt x="83" y="36"/>
                  </a:cubicBezTo>
                  <a:cubicBezTo>
                    <a:pt x="55" y="54"/>
                    <a:pt x="29" y="48"/>
                    <a:pt x="14" y="72"/>
                  </a:cubicBezTo>
                  <a:cubicBezTo>
                    <a:pt x="0" y="96"/>
                    <a:pt x="16" y="131"/>
                    <a:pt x="26" y="148"/>
                  </a:cubicBezTo>
                  <a:cubicBezTo>
                    <a:pt x="26" y="148"/>
                    <a:pt x="27" y="147"/>
                    <a:pt x="27" y="147"/>
                  </a:cubicBezTo>
                  <a:cubicBezTo>
                    <a:pt x="32" y="142"/>
                    <a:pt x="36" y="139"/>
                    <a:pt x="41" y="135"/>
                  </a:cubicBezTo>
                  <a:cubicBezTo>
                    <a:pt x="45" y="132"/>
                    <a:pt x="50" y="129"/>
                    <a:pt x="54" y="126"/>
                  </a:cubicBezTo>
                  <a:cubicBezTo>
                    <a:pt x="58" y="123"/>
                    <a:pt x="61" y="120"/>
                    <a:pt x="65" y="117"/>
                  </a:cubicBezTo>
                  <a:cubicBezTo>
                    <a:pt x="71" y="110"/>
                    <a:pt x="77" y="101"/>
                    <a:pt x="81" y="92"/>
                  </a:cubicBezTo>
                  <a:cubicBezTo>
                    <a:pt x="86" y="83"/>
                    <a:pt x="89" y="73"/>
                    <a:pt x="93" y="63"/>
                  </a:cubicBezTo>
                  <a:cubicBezTo>
                    <a:pt x="91" y="73"/>
                    <a:pt x="90" y="84"/>
                    <a:pt x="87" y="94"/>
                  </a:cubicBezTo>
                  <a:cubicBezTo>
                    <a:pt x="84" y="104"/>
                    <a:pt x="80" y="115"/>
                    <a:pt x="74" y="124"/>
                  </a:cubicBezTo>
                  <a:cubicBezTo>
                    <a:pt x="71" y="129"/>
                    <a:pt x="68" y="134"/>
                    <a:pt x="64" y="138"/>
                  </a:cubicBezTo>
                  <a:cubicBezTo>
                    <a:pt x="60" y="142"/>
                    <a:pt x="56" y="145"/>
                    <a:pt x="53" y="149"/>
                  </a:cubicBezTo>
                  <a:cubicBezTo>
                    <a:pt x="49" y="153"/>
                    <a:pt x="46" y="156"/>
                    <a:pt x="44" y="160"/>
                  </a:cubicBezTo>
                  <a:cubicBezTo>
                    <a:pt x="65" y="160"/>
                    <a:pt x="111" y="156"/>
                    <a:pt x="126" y="126"/>
                  </a:cubicBezTo>
                  <a:cubicBezTo>
                    <a:pt x="149" y="79"/>
                    <a:pt x="109" y="0"/>
                    <a:pt x="109"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0" name="Freeform 44">
              <a:extLst>
                <a:ext uri="{FF2B5EF4-FFF2-40B4-BE49-F238E27FC236}">
                  <a16:creationId xmlns:a16="http://schemas.microsoft.com/office/drawing/2014/main" id="{D18CE32E-9A7D-D39B-A775-84E92F211322}"/>
                </a:ext>
              </a:extLst>
            </p:cNvPr>
            <p:cNvSpPr>
              <a:spLocks/>
            </p:cNvSpPr>
            <p:nvPr/>
          </p:nvSpPr>
          <p:spPr bwMode="auto">
            <a:xfrm>
              <a:off x="5164138" y="2543175"/>
              <a:ext cx="404813" cy="428625"/>
            </a:xfrm>
            <a:custGeom>
              <a:avLst/>
              <a:gdLst>
                <a:gd name="T0" fmla="*/ 110 w 150"/>
                <a:gd name="T1" fmla="*/ 0 h 159"/>
                <a:gd name="T2" fmla="*/ 84 w 150"/>
                <a:gd name="T3" fmla="*/ 35 h 159"/>
                <a:gd name="T4" fmla="*/ 15 w 150"/>
                <a:gd name="T5" fmla="*/ 71 h 159"/>
                <a:gd name="T6" fmla="*/ 26 w 150"/>
                <a:gd name="T7" fmla="*/ 147 h 159"/>
                <a:gd name="T8" fmla="*/ 27 w 150"/>
                <a:gd name="T9" fmla="*/ 145 h 159"/>
                <a:gd name="T10" fmla="*/ 41 w 150"/>
                <a:gd name="T11" fmla="*/ 134 h 159"/>
                <a:gd name="T12" fmla="*/ 54 w 150"/>
                <a:gd name="T13" fmla="*/ 125 h 159"/>
                <a:gd name="T14" fmla="*/ 65 w 150"/>
                <a:gd name="T15" fmla="*/ 116 h 159"/>
                <a:gd name="T16" fmla="*/ 82 w 150"/>
                <a:gd name="T17" fmla="*/ 91 h 159"/>
                <a:gd name="T18" fmla="*/ 93 w 150"/>
                <a:gd name="T19" fmla="*/ 62 h 159"/>
                <a:gd name="T20" fmla="*/ 87 w 150"/>
                <a:gd name="T21" fmla="*/ 93 h 159"/>
                <a:gd name="T22" fmla="*/ 74 w 150"/>
                <a:gd name="T23" fmla="*/ 123 h 159"/>
                <a:gd name="T24" fmla="*/ 64 w 150"/>
                <a:gd name="T25" fmla="*/ 136 h 159"/>
                <a:gd name="T26" fmla="*/ 53 w 150"/>
                <a:gd name="T27" fmla="*/ 148 h 159"/>
                <a:gd name="T28" fmla="*/ 44 w 150"/>
                <a:gd name="T29" fmla="*/ 159 h 159"/>
                <a:gd name="T30" fmla="*/ 126 w 150"/>
                <a:gd name="T31" fmla="*/ 125 h 159"/>
                <a:gd name="T32" fmla="*/ 110 w 150"/>
                <a:gd name="T33"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9">
                  <a:moveTo>
                    <a:pt x="110" y="0"/>
                  </a:moveTo>
                  <a:cubicBezTo>
                    <a:pt x="110" y="0"/>
                    <a:pt x="108" y="20"/>
                    <a:pt x="84" y="35"/>
                  </a:cubicBezTo>
                  <a:cubicBezTo>
                    <a:pt x="56" y="53"/>
                    <a:pt x="30" y="46"/>
                    <a:pt x="15" y="71"/>
                  </a:cubicBezTo>
                  <a:cubicBezTo>
                    <a:pt x="0" y="94"/>
                    <a:pt x="16" y="129"/>
                    <a:pt x="26" y="147"/>
                  </a:cubicBezTo>
                  <a:cubicBezTo>
                    <a:pt x="26" y="146"/>
                    <a:pt x="27" y="146"/>
                    <a:pt x="27" y="145"/>
                  </a:cubicBezTo>
                  <a:cubicBezTo>
                    <a:pt x="32" y="141"/>
                    <a:pt x="36" y="137"/>
                    <a:pt x="41" y="134"/>
                  </a:cubicBezTo>
                  <a:cubicBezTo>
                    <a:pt x="45" y="131"/>
                    <a:pt x="50" y="128"/>
                    <a:pt x="54" y="125"/>
                  </a:cubicBezTo>
                  <a:cubicBezTo>
                    <a:pt x="58" y="122"/>
                    <a:pt x="61" y="119"/>
                    <a:pt x="65" y="116"/>
                  </a:cubicBezTo>
                  <a:cubicBezTo>
                    <a:pt x="72" y="109"/>
                    <a:pt x="77" y="100"/>
                    <a:pt x="82" y="91"/>
                  </a:cubicBezTo>
                  <a:cubicBezTo>
                    <a:pt x="86" y="82"/>
                    <a:pt x="90" y="72"/>
                    <a:pt x="93" y="62"/>
                  </a:cubicBezTo>
                  <a:cubicBezTo>
                    <a:pt x="92" y="72"/>
                    <a:pt x="90" y="83"/>
                    <a:pt x="87" y="93"/>
                  </a:cubicBezTo>
                  <a:cubicBezTo>
                    <a:pt x="85" y="103"/>
                    <a:pt x="80" y="114"/>
                    <a:pt x="74" y="123"/>
                  </a:cubicBezTo>
                  <a:cubicBezTo>
                    <a:pt x="71" y="128"/>
                    <a:pt x="68" y="132"/>
                    <a:pt x="64" y="136"/>
                  </a:cubicBezTo>
                  <a:cubicBezTo>
                    <a:pt x="60" y="140"/>
                    <a:pt x="56" y="144"/>
                    <a:pt x="53" y="148"/>
                  </a:cubicBezTo>
                  <a:cubicBezTo>
                    <a:pt x="49" y="151"/>
                    <a:pt x="46" y="155"/>
                    <a:pt x="44" y="159"/>
                  </a:cubicBezTo>
                  <a:cubicBezTo>
                    <a:pt x="65" y="159"/>
                    <a:pt x="111" y="156"/>
                    <a:pt x="126" y="125"/>
                  </a:cubicBezTo>
                  <a:cubicBezTo>
                    <a:pt x="150" y="79"/>
                    <a:pt x="110" y="0"/>
                    <a:pt x="11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1" name="Freeform 45">
              <a:extLst>
                <a:ext uri="{FF2B5EF4-FFF2-40B4-BE49-F238E27FC236}">
                  <a16:creationId xmlns:a16="http://schemas.microsoft.com/office/drawing/2014/main" id="{F27527AA-4082-69FF-0E29-8578481975A9}"/>
                </a:ext>
              </a:extLst>
            </p:cNvPr>
            <p:cNvSpPr>
              <a:spLocks/>
            </p:cNvSpPr>
            <p:nvPr/>
          </p:nvSpPr>
          <p:spPr bwMode="auto">
            <a:xfrm>
              <a:off x="4357688" y="1854200"/>
              <a:ext cx="439738" cy="396875"/>
            </a:xfrm>
            <a:custGeom>
              <a:avLst/>
              <a:gdLst>
                <a:gd name="T0" fmla="*/ 163 w 163"/>
                <a:gd name="T1" fmla="*/ 102 h 147"/>
                <a:gd name="T2" fmla="*/ 126 w 163"/>
                <a:gd name="T3" fmla="*/ 79 h 147"/>
                <a:gd name="T4" fmla="*/ 86 w 163"/>
                <a:gd name="T5" fmla="*/ 13 h 147"/>
                <a:gd name="T6" fmla="*/ 11 w 163"/>
                <a:gd name="T7" fmla="*/ 29 h 147"/>
                <a:gd name="T8" fmla="*/ 13 w 163"/>
                <a:gd name="T9" fmla="*/ 30 h 147"/>
                <a:gd name="T10" fmla="*/ 25 w 163"/>
                <a:gd name="T11" fmla="*/ 43 h 147"/>
                <a:gd name="T12" fmla="*/ 34 w 163"/>
                <a:gd name="T13" fmla="*/ 55 h 147"/>
                <a:gd name="T14" fmla="*/ 45 w 163"/>
                <a:gd name="T15" fmla="*/ 66 h 147"/>
                <a:gd name="T16" fmla="*/ 70 w 163"/>
                <a:gd name="T17" fmla="*/ 81 h 147"/>
                <a:gd name="T18" fmla="*/ 100 w 163"/>
                <a:gd name="T19" fmla="*/ 90 h 147"/>
                <a:gd name="T20" fmla="*/ 69 w 163"/>
                <a:gd name="T21" fmla="*/ 87 h 147"/>
                <a:gd name="T22" fmla="*/ 38 w 163"/>
                <a:gd name="T23" fmla="*/ 76 h 147"/>
                <a:gd name="T24" fmla="*/ 24 w 163"/>
                <a:gd name="T25" fmla="*/ 66 h 147"/>
                <a:gd name="T26" fmla="*/ 12 w 163"/>
                <a:gd name="T27" fmla="*/ 56 h 147"/>
                <a:gd name="T28" fmla="*/ 0 w 163"/>
                <a:gd name="T29" fmla="*/ 48 h 147"/>
                <a:gd name="T30" fmla="*/ 39 w 163"/>
                <a:gd name="T31" fmla="*/ 127 h 147"/>
                <a:gd name="T32" fmla="*/ 163 w 163"/>
                <a:gd name="T33" fmla="*/ 10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3" h="147">
                  <a:moveTo>
                    <a:pt x="163" y="102"/>
                  </a:moveTo>
                  <a:cubicBezTo>
                    <a:pt x="163" y="102"/>
                    <a:pt x="143" y="102"/>
                    <a:pt x="126" y="79"/>
                  </a:cubicBezTo>
                  <a:cubicBezTo>
                    <a:pt x="106" y="52"/>
                    <a:pt x="111" y="26"/>
                    <a:pt x="86" y="13"/>
                  </a:cubicBezTo>
                  <a:cubicBezTo>
                    <a:pt x="62" y="0"/>
                    <a:pt x="28" y="18"/>
                    <a:pt x="11" y="29"/>
                  </a:cubicBezTo>
                  <a:cubicBezTo>
                    <a:pt x="12" y="29"/>
                    <a:pt x="12" y="30"/>
                    <a:pt x="13" y="30"/>
                  </a:cubicBezTo>
                  <a:cubicBezTo>
                    <a:pt x="17" y="34"/>
                    <a:pt x="21" y="39"/>
                    <a:pt x="25" y="43"/>
                  </a:cubicBezTo>
                  <a:cubicBezTo>
                    <a:pt x="28" y="47"/>
                    <a:pt x="31" y="51"/>
                    <a:pt x="34" y="55"/>
                  </a:cubicBezTo>
                  <a:cubicBezTo>
                    <a:pt x="38" y="59"/>
                    <a:pt x="41" y="62"/>
                    <a:pt x="45" y="66"/>
                  </a:cubicBezTo>
                  <a:cubicBezTo>
                    <a:pt x="52" y="72"/>
                    <a:pt x="61" y="77"/>
                    <a:pt x="70" y="81"/>
                  </a:cubicBezTo>
                  <a:cubicBezTo>
                    <a:pt x="80" y="85"/>
                    <a:pt x="90" y="88"/>
                    <a:pt x="100" y="90"/>
                  </a:cubicBezTo>
                  <a:cubicBezTo>
                    <a:pt x="90" y="90"/>
                    <a:pt x="79" y="89"/>
                    <a:pt x="69" y="87"/>
                  </a:cubicBezTo>
                  <a:cubicBezTo>
                    <a:pt x="58" y="84"/>
                    <a:pt x="48" y="81"/>
                    <a:pt x="38" y="76"/>
                  </a:cubicBezTo>
                  <a:cubicBezTo>
                    <a:pt x="33" y="73"/>
                    <a:pt x="28" y="70"/>
                    <a:pt x="24" y="66"/>
                  </a:cubicBezTo>
                  <a:cubicBezTo>
                    <a:pt x="20" y="63"/>
                    <a:pt x="16" y="59"/>
                    <a:pt x="12" y="56"/>
                  </a:cubicBezTo>
                  <a:cubicBezTo>
                    <a:pt x="8" y="52"/>
                    <a:pt x="4" y="50"/>
                    <a:pt x="0" y="48"/>
                  </a:cubicBezTo>
                  <a:cubicBezTo>
                    <a:pt x="2" y="69"/>
                    <a:pt x="8" y="115"/>
                    <a:pt x="39" y="127"/>
                  </a:cubicBezTo>
                  <a:cubicBezTo>
                    <a:pt x="88" y="147"/>
                    <a:pt x="163" y="102"/>
                    <a:pt x="163" y="10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2" name="Freeform 46">
              <a:extLst>
                <a:ext uri="{FF2B5EF4-FFF2-40B4-BE49-F238E27FC236}">
                  <a16:creationId xmlns:a16="http://schemas.microsoft.com/office/drawing/2014/main" id="{8544FBB9-056C-1D43-7ABF-FAFFDED590D4}"/>
                </a:ext>
              </a:extLst>
            </p:cNvPr>
            <p:cNvSpPr>
              <a:spLocks/>
            </p:cNvSpPr>
            <p:nvPr/>
          </p:nvSpPr>
          <p:spPr bwMode="auto">
            <a:xfrm>
              <a:off x="977900" y="3044825"/>
              <a:ext cx="400050" cy="366712"/>
            </a:xfrm>
            <a:custGeom>
              <a:avLst/>
              <a:gdLst>
                <a:gd name="T0" fmla="*/ 148 w 148"/>
                <a:gd name="T1" fmla="*/ 1 h 136"/>
                <a:gd name="T2" fmla="*/ 107 w 148"/>
                <a:gd name="T3" fmla="*/ 18 h 136"/>
                <a:gd name="T4" fmla="*/ 30 w 148"/>
                <a:gd name="T5" fmla="*/ 13 h 136"/>
                <a:gd name="T6" fmla="*/ 0 w 148"/>
                <a:gd name="T7" fmla="*/ 84 h 136"/>
                <a:gd name="T8" fmla="*/ 2 w 148"/>
                <a:gd name="T9" fmla="*/ 83 h 136"/>
                <a:gd name="T10" fmla="*/ 20 w 148"/>
                <a:gd name="T11" fmla="*/ 81 h 136"/>
                <a:gd name="T12" fmla="*/ 35 w 148"/>
                <a:gd name="T13" fmla="*/ 80 h 136"/>
                <a:gd name="T14" fmla="*/ 50 w 148"/>
                <a:gd name="T15" fmla="*/ 78 h 136"/>
                <a:gd name="T16" fmla="*/ 77 w 148"/>
                <a:gd name="T17" fmla="*/ 65 h 136"/>
                <a:gd name="T18" fmla="*/ 102 w 148"/>
                <a:gd name="T19" fmla="*/ 46 h 136"/>
                <a:gd name="T20" fmla="*/ 81 w 148"/>
                <a:gd name="T21" fmla="*/ 70 h 136"/>
                <a:gd name="T22" fmla="*/ 54 w 148"/>
                <a:gd name="T23" fmla="*/ 89 h 136"/>
                <a:gd name="T24" fmla="*/ 38 w 148"/>
                <a:gd name="T25" fmla="*/ 95 h 136"/>
                <a:gd name="T26" fmla="*/ 23 w 148"/>
                <a:gd name="T27" fmla="*/ 99 h 136"/>
                <a:gd name="T28" fmla="*/ 10 w 148"/>
                <a:gd name="T29" fmla="*/ 103 h 136"/>
                <a:gd name="T30" fmla="*/ 97 w 148"/>
                <a:gd name="T31" fmla="*/ 117 h 136"/>
                <a:gd name="T32" fmla="*/ 148 w 148"/>
                <a:gd name="T33" fmla="*/ 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36">
                  <a:moveTo>
                    <a:pt x="148" y="1"/>
                  </a:moveTo>
                  <a:cubicBezTo>
                    <a:pt x="148" y="1"/>
                    <a:pt x="136" y="17"/>
                    <a:pt x="107" y="18"/>
                  </a:cubicBezTo>
                  <a:cubicBezTo>
                    <a:pt x="74" y="19"/>
                    <a:pt x="56" y="0"/>
                    <a:pt x="30" y="13"/>
                  </a:cubicBezTo>
                  <a:cubicBezTo>
                    <a:pt x="6" y="26"/>
                    <a:pt x="1" y="64"/>
                    <a:pt x="0" y="84"/>
                  </a:cubicBezTo>
                  <a:cubicBezTo>
                    <a:pt x="1" y="84"/>
                    <a:pt x="2" y="84"/>
                    <a:pt x="2" y="83"/>
                  </a:cubicBezTo>
                  <a:cubicBezTo>
                    <a:pt x="9" y="82"/>
                    <a:pt x="14" y="81"/>
                    <a:pt x="20" y="81"/>
                  </a:cubicBezTo>
                  <a:cubicBezTo>
                    <a:pt x="25" y="81"/>
                    <a:pt x="30" y="80"/>
                    <a:pt x="35" y="80"/>
                  </a:cubicBezTo>
                  <a:cubicBezTo>
                    <a:pt x="40" y="80"/>
                    <a:pt x="45" y="79"/>
                    <a:pt x="50" y="78"/>
                  </a:cubicBezTo>
                  <a:cubicBezTo>
                    <a:pt x="59" y="75"/>
                    <a:pt x="68" y="71"/>
                    <a:pt x="77" y="65"/>
                  </a:cubicBezTo>
                  <a:cubicBezTo>
                    <a:pt x="86" y="60"/>
                    <a:pt x="94" y="53"/>
                    <a:pt x="102" y="46"/>
                  </a:cubicBezTo>
                  <a:cubicBezTo>
                    <a:pt x="95" y="54"/>
                    <a:pt x="88" y="63"/>
                    <a:pt x="81" y="70"/>
                  </a:cubicBezTo>
                  <a:cubicBezTo>
                    <a:pt x="73" y="77"/>
                    <a:pt x="64" y="84"/>
                    <a:pt x="54" y="89"/>
                  </a:cubicBezTo>
                  <a:cubicBezTo>
                    <a:pt x="49" y="91"/>
                    <a:pt x="43" y="93"/>
                    <a:pt x="38" y="95"/>
                  </a:cubicBezTo>
                  <a:cubicBezTo>
                    <a:pt x="33" y="96"/>
                    <a:pt x="28" y="98"/>
                    <a:pt x="23" y="99"/>
                  </a:cubicBezTo>
                  <a:cubicBezTo>
                    <a:pt x="18" y="100"/>
                    <a:pt x="13" y="102"/>
                    <a:pt x="10" y="103"/>
                  </a:cubicBezTo>
                  <a:cubicBezTo>
                    <a:pt x="28" y="115"/>
                    <a:pt x="69" y="136"/>
                    <a:pt x="97" y="117"/>
                  </a:cubicBezTo>
                  <a:cubicBezTo>
                    <a:pt x="141" y="89"/>
                    <a:pt x="148" y="1"/>
                    <a:pt x="148"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3" name="Freeform 47">
              <a:extLst>
                <a:ext uri="{FF2B5EF4-FFF2-40B4-BE49-F238E27FC236}">
                  <a16:creationId xmlns:a16="http://schemas.microsoft.com/office/drawing/2014/main" id="{D97D4A60-E773-EA7F-02EC-0027AEFAE9DC}"/>
                </a:ext>
              </a:extLst>
            </p:cNvPr>
            <p:cNvSpPr>
              <a:spLocks/>
            </p:cNvSpPr>
            <p:nvPr/>
          </p:nvSpPr>
          <p:spPr bwMode="auto">
            <a:xfrm>
              <a:off x="1177925" y="3532187"/>
              <a:ext cx="455613" cy="346075"/>
            </a:xfrm>
            <a:custGeom>
              <a:avLst/>
              <a:gdLst>
                <a:gd name="T0" fmla="*/ 169 w 169"/>
                <a:gd name="T1" fmla="*/ 39 h 128"/>
                <a:gd name="T2" fmla="*/ 125 w 169"/>
                <a:gd name="T3" fmla="*/ 37 h 128"/>
                <a:gd name="T4" fmla="*/ 57 w 169"/>
                <a:gd name="T5" fmla="*/ 1 h 128"/>
                <a:gd name="T6" fmla="*/ 0 w 169"/>
                <a:gd name="T7" fmla="*/ 52 h 128"/>
                <a:gd name="T8" fmla="*/ 3 w 169"/>
                <a:gd name="T9" fmla="*/ 53 h 128"/>
                <a:gd name="T10" fmla="*/ 19 w 169"/>
                <a:gd name="T11" fmla="*/ 58 h 128"/>
                <a:gd name="T12" fmla="*/ 34 w 169"/>
                <a:gd name="T13" fmla="*/ 63 h 128"/>
                <a:gd name="T14" fmla="*/ 48 w 169"/>
                <a:gd name="T15" fmla="*/ 67 h 128"/>
                <a:gd name="T16" fmla="*/ 78 w 169"/>
                <a:gd name="T17" fmla="*/ 67 h 128"/>
                <a:gd name="T18" fmla="*/ 109 w 169"/>
                <a:gd name="T19" fmla="*/ 61 h 128"/>
                <a:gd name="T20" fmla="*/ 80 w 169"/>
                <a:gd name="T21" fmla="*/ 73 h 128"/>
                <a:gd name="T22" fmla="*/ 47 w 169"/>
                <a:gd name="T23" fmla="*/ 79 h 128"/>
                <a:gd name="T24" fmla="*/ 30 w 169"/>
                <a:gd name="T25" fmla="*/ 78 h 128"/>
                <a:gd name="T26" fmla="*/ 15 w 169"/>
                <a:gd name="T27" fmla="*/ 75 h 128"/>
                <a:gd name="T28" fmla="*/ 1 w 169"/>
                <a:gd name="T29" fmla="*/ 74 h 128"/>
                <a:gd name="T30" fmla="*/ 75 w 169"/>
                <a:gd name="T31" fmla="*/ 123 h 128"/>
                <a:gd name="T32" fmla="*/ 169 w 169"/>
                <a:gd name="T33" fmla="*/ 3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 h="128">
                  <a:moveTo>
                    <a:pt x="169" y="39"/>
                  </a:moveTo>
                  <a:cubicBezTo>
                    <a:pt x="169" y="39"/>
                    <a:pt x="152" y="49"/>
                    <a:pt x="125" y="37"/>
                  </a:cubicBezTo>
                  <a:cubicBezTo>
                    <a:pt x="95" y="24"/>
                    <a:pt x="86" y="0"/>
                    <a:pt x="57" y="1"/>
                  </a:cubicBezTo>
                  <a:cubicBezTo>
                    <a:pt x="30" y="2"/>
                    <a:pt x="10" y="34"/>
                    <a:pt x="0" y="52"/>
                  </a:cubicBezTo>
                  <a:cubicBezTo>
                    <a:pt x="1" y="53"/>
                    <a:pt x="2" y="53"/>
                    <a:pt x="3" y="53"/>
                  </a:cubicBezTo>
                  <a:cubicBezTo>
                    <a:pt x="9" y="54"/>
                    <a:pt x="14" y="56"/>
                    <a:pt x="19" y="58"/>
                  </a:cubicBezTo>
                  <a:cubicBezTo>
                    <a:pt x="25" y="60"/>
                    <a:pt x="29" y="62"/>
                    <a:pt x="34" y="63"/>
                  </a:cubicBezTo>
                  <a:cubicBezTo>
                    <a:pt x="39" y="65"/>
                    <a:pt x="43" y="66"/>
                    <a:pt x="48" y="67"/>
                  </a:cubicBezTo>
                  <a:cubicBezTo>
                    <a:pt x="58" y="69"/>
                    <a:pt x="68" y="69"/>
                    <a:pt x="78" y="67"/>
                  </a:cubicBezTo>
                  <a:cubicBezTo>
                    <a:pt x="88" y="66"/>
                    <a:pt x="99" y="63"/>
                    <a:pt x="109" y="61"/>
                  </a:cubicBezTo>
                  <a:cubicBezTo>
                    <a:pt x="99" y="65"/>
                    <a:pt x="90" y="70"/>
                    <a:pt x="80" y="73"/>
                  </a:cubicBezTo>
                  <a:cubicBezTo>
                    <a:pt x="69" y="77"/>
                    <a:pt x="59" y="79"/>
                    <a:pt x="47" y="79"/>
                  </a:cubicBezTo>
                  <a:cubicBezTo>
                    <a:pt x="42" y="80"/>
                    <a:pt x="36" y="79"/>
                    <a:pt x="30" y="78"/>
                  </a:cubicBezTo>
                  <a:cubicBezTo>
                    <a:pt x="25" y="77"/>
                    <a:pt x="20" y="76"/>
                    <a:pt x="15" y="75"/>
                  </a:cubicBezTo>
                  <a:cubicBezTo>
                    <a:pt x="10" y="74"/>
                    <a:pt x="5" y="74"/>
                    <a:pt x="1" y="74"/>
                  </a:cubicBezTo>
                  <a:cubicBezTo>
                    <a:pt x="13" y="92"/>
                    <a:pt x="41" y="128"/>
                    <a:pt x="75" y="123"/>
                  </a:cubicBezTo>
                  <a:cubicBezTo>
                    <a:pt x="127" y="116"/>
                    <a:pt x="169" y="39"/>
                    <a:pt x="169" y="3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4" name="Freeform 48">
              <a:extLst>
                <a:ext uri="{FF2B5EF4-FFF2-40B4-BE49-F238E27FC236}">
                  <a16:creationId xmlns:a16="http://schemas.microsoft.com/office/drawing/2014/main" id="{B9D419D9-AAA4-E0B5-C769-F1B42A284A6B}"/>
                </a:ext>
              </a:extLst>
            </p:cNvPr>
            <p:cNvSpPr>
              <a:spLocks/>
            </p:cNvSpPr>
            <p:nvPr/>
          </p:nvSpPr>
          <p:spPr bwMode="auto">
            <a:xfrm>
              <a:off x="1374775" y="2984500"/>
              <a:ext cx="385763" cy="457200"/>
            </a:xfrm>
            <a:custGeom>
              <a:avLst/>
              <a:gdLst>
                <a:gd name="T0" fmla="*/ 55 w 143"/>
                <a:gd name="T1" fmla="*/ 169 h 169"/>
                <a:gd name="T2" fmla="*/ 74 w 143"/>
                <a:gd name="T3" fmla="*/ 129 h 169"/>
                <a:gd name="T4" fmla="*/ 134 w 143"/>
                <a:gd name="T5" fmla="*/ 80 h 169"/>
                <a:gd name="T6" fmla="*/ 108 w 143"/>
                <a:gd name="T7" fmla="*/ 8 h 169"/>
                <a:gd name="T8" fmla="*/ 106 w 143"/>
                <a:gd name="T9" fmla="*/ 10 h 169"/>
                <a:gd name="T10" fmla="*/ 95 w 143"/>
                <a:gd name="T11" fmla="*/ 23 h 169"/>
                <a:gd name="T12" fmla="*/ 85 w 143"/>
                <a:gd name="T13" fmla="*/ 35 h 169"/>
                <a:gd name="T14" fmla="*/ 76 w 143"/>
                <a:gd name="T15" fmla="*/ 46 h 169"/>
                <a:gd name="T16" fmla="*/ 64 w 143"/>
                <a:gd name="T17" fmla="*/ 74 h 169"/>
                <a:gd name="T18" fmla="*/ 59 w 143"/>
                <a:gd name="T19" fmla="*/ 105 h 169"/>
                <a:gd name="T20" fmla="*/ 58 w 143"/>
                <a:gd name="T21" fmla="*/ 73 h 169"/>
                <a:gd name="T22" fmla="*/ 65 w 143"/>
                <a:gd name="T23" fmla="*/ 41 h 169"/>
                <a:gd name="T24" fmla="*/ 73 w 143"/>
                <a:gd name="T25" fmla="*/ 26 h 169"/>
                <a:gd name="T26" fmla="*/ 81 w 143"/>
                <a:gd name="T27" fmla="*/ 12 h 169"/>
                <a:gd name="T28" fmla="*/ 88 w 143"/>
                <a:gd name="T29" fmla="*/ 0 h 169"/>
                <a:gd name="T30" fmla="*/ 14 w 143"/>
                <a:gd name="T31" fmla="*/ 49 h 169"/>
                <a:gd name="T32" fmla="*/ 55 w 143"/>
                <a:gd name="T33"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169">
                  <a:moveTo>
                    <a:pt x="55" y="169"/>
                  </a:moveTo>
                  <a:cubicBezTo>
                    <a:pt x="55" y="169"/>
                    <a:pt x="53" y="149"/>
                    <a:pt x="74" y="129"/>
                  </a:cubicBezTo>
                  <a:cubicBezTo>
                    <a:pt x="97" y="105"/>
                    <a:pt x="124" y="107"/>
                    <a:pt x="134" y="80"/>
                  </a:cubicBezTo>
                  <a:cubicBezTo>
                    <a:pt x="143" y="54"/>
                    <a:pt x="121" y="23"/>
                    <a:pt x="108" y="8"/>
                  </a:cubicBezTo>
                  <a:cubicBezTo>
                    <a:pt x="107" y="8"/>
                    <a:pt x="107" y="9"/>
                    <a:pt x="106" y="10"/>
                  </a:cubicBezTo>
                  <a:cubicBezTo>
                    <a:pt x="103" y="15"/>
                    <a:pt x="99" y="19"/>
                    <a:pt x="95" y="23"/>
                  </a:cubicBezTo>
                  <a:cubicBezTo>
                    <a:pt x="92" y="27"/>
                    <a:pt x="88" y="31"/>
                    <a:pt x="85" y="35"/>
                  </a:cubicBezTo>
                  <a:cubicBezTo>
                    <a:pt x="81" y="38"/>
                    <a:pt x="78" y="42"/>
                    <a:pt x="76" y="46"/>
                  </a:cubicBezTo>
                  <a:cubicBezTo>
                    <a:pt x="71" y="54"/>
                    <a:pt x="67" y="64"/>
                    <a:pt x="64" y="74"/>
                  </a:cubicBezTo>
                  <a:cubicBezTo>
                    <a:pt x="62" y="84"/>
                    <a:pt x="60" y="94"/>
                    <a:pt x="59" y="105"/>
                  </a:cubicBezTo>
                  <a:cubicBezTo>
                    <a:pt x="58" y="94"/>
                    <a:pt x="57" y="83"/>
                    <a:pt x="58" y="73"/>
                  </a:cubicBezTo>
                  <a:cubicBezTo>
                    <a:pt x="59" y="62"/>
                    <a:pt x="61" y="51"/>
                    <a:pt x="65" y="41"/>
                  </a:cubicBezTo>
                  <a:cubicBezTo>
                    <a:pt x="67" y="35"/>
                    <a:pt x="70" y="30"/>
                    <a:pt x="73" y="26"/>
                  </a:cubicBezTo>
                  <a:cubicBezTo>
                    <a:pt x="75" y="21"/>
                    <a:pt x="78" y="16"/>
                    <a:pt x="81" y="12"/>
                  </a:cubicBezTo>
                  <a:cubicBezTo>
                    <a:pt x="84" y="8"/>
                    <a:pt x="86" y="4"/>
                    <a:pt x="88" y="0"/>
                  </a:cubicBezTo>
                  <a:cubicBezTo>
                    <a:pt x="67" y="4"/>
                    <a:pt x="22" y="16"/>
                    <a:pt x="14" y="49"/>
                  </a:cubicBezTo>
                  <a:cubicBezTo>
                    <a:pt x="0" y="100"/>
                    <a:pt x="55" y="169"/>
                    <a:pt x="55" y="16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5" name="Freeform 49">
              <a:extLst>
                <a:ext uri="{FF2B5EF4-FFF2-40B4-BE49-F238E27FC236}">
                  <a16:creationId xmlns:a16="http://schemas.microsoft.com/office/drawing/2014/main" id="{1D15E6B7-7661-5E8F-AF7A-CA19FC3F5030}"/>
                </a:ext>
              </a:extLst>
            </p:cNvPr>
            <p:cNvSpPr>
              <a:spLocks/>
            </p:cNvSpPr>
            <p:nvPr/>
          </p:nvSpPr>
          <p:spPr bwMode="auto">
            <a:xfrm>
              <a:off x="1954213" y="3757612"/>
              <a:ext cx="404813" cy="414337"/>
            </a:xfrm>
            <a:custGeom>
              <a:avLst/>
              <a:gdLst>
                <a:gd name="T0" fmla="*/ 123 w 150"/>
                <a:gd name="T1" fmla="*/ 0 h 154"/>
                <a:gd name="T2" fmla="*/ 92 w 150"/>
                <a:gd name="T3" fmla="*/ 31 h 154"/>
                <a:gd name="T4" fmla="*/ 18 w 150"/>
                <a:gd name="T5" fmla="*/ 55 h 154"/>
                <a:gd name="T6" fmla="*/ 17 w 150"/>
                <a:gd name="T7" fmla="*/ 132 h 154"/>
                <a:gd name="T8" fmla="*/ 19 w 150"/>
                <a:gd name="T9" fmla="*/ 130 h 154"/>
                <a:gd name="T10" fmla="*/ 34 w 150"/>
                <a:gd name="T11" fmla="*/ 122 h 154"/>
                <a:gd name="T12" fmla="*/ 48 w 150"/>
                <a:gd name="T13" fmla="*/ 115 h 154"/>
                <a:gd name="T14" fmla="*/ 60 w 150"/>
                <a:gd name="T15" fmla="*/ 107 h 154"/>
                <a:gd name="T16" fmla="*/ 81 w 150"/>
                <a:gd name="T17" fmla="*/ 86 h 154"/>
                <a:gd name="T18" fmla="*/ 97 w 150"/>
                <a:gd name="T19" fmla="*/ 59 h 154"/>
                <a:gd name="T20" fmla="*/ 86 w 150"/>
                <a:gd name="T21" fmla="*/ 89 h 154"/>
                <a:gd name="T22" fmla="*/ 68 w 150"/>
                <a:gd name="T23" fmla="*/ 116 h 154"/>
                <a:gd name="T24" fmla="*/ 56 w 150"/>
                <a:gd name="T25" fmla="*/ 128 h 154"/>
                <a:gd name="T26" fmla="*/ 43 w 150"/>
                <a:gd name="T27" fmla="*/ 137 h 154"/>
                <a:gd name="T28" fmla="*/ 32 w 150"/>
                <a:gd name="T29" fmla="*/ 146 h 154"/>
                <a:gd name="T30" fmla="*/ 119 w 150"/>
                <a:gd name="T31" fmla="*/ 127 h 154"/>
                <a:gd name="T32" fmla="*/ 123 w 150"/>
                <a:gd name="T3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4">
                  <a:moveTo>
                    <a:pt x="123" y="0"/>
                  </a:moveTo>
                  <a:cubicBezTo>
                    <a:pt x="123" y="0"/>
                    <a:pt x="118" y="20"/>
                    <a:pt x="92" y="31"/>
                  </a:cubicBezTo>
                  <a:cubicBezTo>
                    <a:pt x="61" y="44"/>
                    <a:pt x="37" y="33"/>
                    <a:pt x="18" y="55"/>
                  </a:cubicBezTo>
                  <a:cubicBezTo>
                    <a:pt x="0" y="75"/>
                    <a:pt x="10" y="112"/>
                    <a:pt x="17" y="132"/>
                  </a:cubicBezTo>
                  <a:cubicBezTo>
                    <a:pt x="17" y="131"/>
                    <a:pt x="18" y="131"/>
                    <a:pt x="19" y="130"/>
                  </a:cubicBezTo>
                  <a:cubicBezTo>
                    <a:pt x="24" y="127"/>
                    <a:pt x="29" y="124"/>
                    <a:pt x="34" y="122"/>
                  </a:cubicBezTo>
                  <a:cubicBezTo>
                    <a:pt x="39" y="119"/>
                    <a:pt x="43" y="117"/>
                    <a:pt x="48" y="115"/>
                  </a:cubicBezTo>
                  <a:cubicBezTo>
                    <a:pt x="52" y="113"/>
                    <a:pt x="56" y="110"/>
                    <a:pt x="60" y="107"/>
                  </a:cubicBezTo>
                  <a:cubicBezTo>
                    <a:pt x="68" y="102"/>
                    <a:pt x="75" y="94"/>
                    <a:pt x="81" y="86"/>
                  </a:cubicBezTo>
                  <a:cubicBezTo>
                    <a:pt x="87" y="77"/>
                    <a:pt x="92" y="68"/>
                    <a:pt x="97" y="59"/>
                  </a:cubicBezTo>
                  <a:cubicBezTo>
                    <a:pt x="94" y="69"/>
                    <a:pt x="91" y="79"/>
                    <a:pt x="86" y="89"/>
                  </a:cubicBezTo>
                  <a:cubicBezTo>
                    <a:pt x="82" y="98"/>
                    <a:pt x="76" y="108"/>
                    <a:pt x="68" y="116"/>
                  </a:cubicBezTo>
                  <a:cubicBezTo>
                    <a:pt x="65" y="120"/>
                    <a:pt x="60" y="124"/>
                    <a:pt x="56" y="128"/>
                  </a:cubicBezTo>
                  <a:cubicBezTo>
                    <a:pt x="51" y="131"/>
                    <a:pt x="47" y="134"/>
                    <a:pt x="43" y="137"/>
                  </a:cubicBezTo>
                  <a:cubicBezTo>
                    <a:pt x="39" y="140"/>
                    <a:pt x="35" y="143"/>
                    <a:pt x="32" y="146"/>
                  </a:cubicBezTo>
                  <a:cubicBezTo>
                    <a:pt x="53" y="150"/>
                    <a:pt x="99" y="154"/>
                    <a:pt x="119" y="127"/>
                  </a:cubicBezTo>
                  <a:cubicBezTo>
                    <a:pt x="150" y="85"/>
                    <a:pt x="123" y="0"/>
                    <a:pt x="12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6" name="Freeform 50">
              <a:extLst>
                <a:ext uri="{FF2B5EF4-FFF2-40B4-BE49-F238E27FC236}">
                  <a16:creationId xmlns:a16="http://schemas.microsoft.com/office/drawing/2014/main" id="{57AA5564-8CF0-3A30-FD22-55D631D26F2C}"/>
                </a:ext>
              </a:extLst>
            </p:cNvPr>
            <p:cNvSpPr>
              <a:spLocks/>
            </p:cNvSpPr>
            <p:nvPr/>
          </p:nvSpPr>
          <p:spPr bwMode="auto">
            <a:xfrm>
              <a:off x="1444625" y="3959224"/>
              <a:ext cx="366713" cy="400050"/>
            </a:xfrm>
            <a:custGeom>
              <a:avLst/>
              <a:gdLst>
                <a:gd name="T0" fmla="*/ 1 w 136"/>
                <a:gd name="T1" fmla="*/ 0 h 148"/>
                <a:gd name="T2" fmla="*/ 18 w 136"/>
                <a:gd name="T3" fmla="*/ 41 h 148"/>
                <a:gd name="T4" fmla="*/ 13 w 136"/>
                <a:gd name="T5" fmla="*/ 118 h 148"/>
                <a:gd name="T6" fmla="*/ 84 w 136"/>
                <a:gd name="T7" fmla="*/ 148 h 148"/>
                <a:gd name="T8" fmla="*/ 83 w 136"/>
                <a:gd name="T9" fmla="*/ 146 h 148"/>
                <a:gd name="T10" fmla="*/ 81 w 136"/>
                <a:gd name="T11" fmla="*/ 128 h 148"/>
                <a:gd name="T12" fmla="*/ 80 w 136"/>
                <a:gd name="T13" fmla="*/ 113 h 148"/>
                <a:gd name="T14" fmla="*/ 78 w 136"/>
                <a:gd name="T15" fmla="*/ 98 h 148"/>
                <a:gd name="T16" fmla="*/ 65 w 136"/>
                <a:gd name="T17" fmla="*/ 71 h 148"/>
                <a:gd name="T18" fmla="*/ 46 w 136"/>
                <a:gd name="T19" fmla="*/ 46 h 148"/>
                <a:gd name="T20" fmla="*/ 70 w 136"/>
                <a:gd name="T21" fmla="*/ 67 h 148"/>
                <a:gd name="T22" fmla="*/ 89 w 136"/>
                <a:gd name="T23" fmla="*/ 94 h 148"/>
                <a:gd name="T24" fmla="*/ 95 w 136"/>
                <a:gd name="T25" fmla="*/ 110 h 148"/>
                <a:gd name="T26" fmla="*/ 99 w 136"/>
                <a:gd name="T27" fmla="*/ 125 h 148"/>
                <a:gd name="T28" fmla="*/ 103 w 136"/>
                <a:gd name="T29" fmla="*/ 138 h 148"/>
                <a:gd name="T30" fmla="*/ 117 w 136"/>
                <a:gd name="T31" fmla="*/ 51 h 148"/>
                <a:gd name="T32" fmla="*/ 1 w 136"/>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48">
                  <a:moveTo>
                    <a:pt x="1" y="0"/>
                  </a:moveTo>
                  <a:cubicBezTo>
                    <a:pt x="1" y="0"/>
                    <a:pt x="17" y="12"/>
                    <a:pt x="18" y="41"/>
                  </a:cubicBezTo>
                  <a:cubicBezTo>
                    <a:pt x="19" y="74"/>
                    <a:pt x="0" y="92"/>
                    <a:pt x="13" y="118"/>
                  </a:cubicBezTo>
                  <a:cubicBezTo>
                    <a:pt x="26" y="142"/>
                    <a:pt x="64" y="147"/>
                    <a:pt x="84" y="148"/>
                  </a:cubicBezTo>
                  <a:cubicBezTo>
                    <a:pt x="84" y="147"/>
                    <a:pt x="84" y="146"/>
                    <a:pt x="83" y="146"/>
                  </a:cubicBezTo>
                  <a:cubicBezTo>
                    <a:pt x="82" y="139"/>
                    <a:pt x="81" y="134"/>
                    <a:pt x="81" y="128"/>
                  </a:cubicBezTo>
                  <a:cubicBezTo>
                    <a:pt x="81" y="123"/>
                    <a:pt x="80" y="118"/>
                    <a:pt x="80" y="113"/>
                  </a:cubicBezTo>
                  <a:cubicBezTo>
                    <a:pt x="80" y="108"/>
                    <a:pt x="79" y="103"/>
                    <a:pt x="78" y="98"/>
                  </a:cubicBezTo>
                  <a:cubicBezTo>
                    <a:pt x="75" y="89"/>
                    <a:pt x="71" y="80"/>
                    <a:pt x="65" y="71"/>
                  </a:cubicBezTo>
                  <a:cubicBezTo>
                    <a:pt x="60" y="62"/>
                    <a:pt x="53" y="54"/>
                    <a:pt x="46" y="46"/>
                  </a:cubicBezTo>
                  <a:cubicBezTo>
                    <a:pt x="54" y="53"/>
                    <a:pt x="62" y="60"/>
                    <a:pt x="70" y="67"/>
                  </a:cubicBezTo>
                  <a:cubicBezTo>
                    <a:pt x="77" y="75"/>
                    <a:pt x="84" y="84"/>
                    <a:pt x="89" y="94"/>
                  </a:cubicBezTo>
                  <a:cubicBezTo>
                    <a:pt x="91" y="99"/>
                    <a:pt x="93" y="105"/>
                    <a:pt x="95" y="110"/>
                  </a:cubicBezTo>
                  <a:cubicBezTo>
                    <a:pt x="96" y="115"/>
                    <a:pt x="98" y="120"/>
                    <a:pt x="99" y="125"/>
                  </a:cubicBezTo>
                  <a:cubicBezTo>
                    <a:pt x="100" y="130"/>
                    <a:pt x="102" y="135"/>
                    <a:pt x="103" y="138"/>
                  </a:cubicBezTo>
                  <a:cubicBezTo>
                    <a:pt x="115" y="120"/>
                    <a:pt x="136" y="79"/>
                    <a:pt x="117" y="51"/>
                  </a:cubicBezTo>
                  <a:cubicBezTo>
                    <a:pt x="89" y="7"/>
                    <a:pt x="1" y="0"/>
                    <a:pt x="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7" name="Freeform 51">
              <a:extLst>
                <a:ext uri="{FF2B5EF4-FFF2-40B4-BE49-F238E27FC236}">
                  <a16:creationId xmlns:a16="http://schemas.microsoft.com/office/drawing/2014/main" id="{CF7B0270-DDFF-6ED7-B519-0DB2B5FEFF3A}"/>
                </a:ext>
              </a:extLst>
            </p:cNvPr>
            <p:cNvSpPr>
              <a:spLocks/>
            </p:cNvSpPr>
            <p:nvPr/>
          </p:nvSpPr>
          <p:spPr bwMode="auto">
            <a:xfrm>
              <a:off x="1868488" y="4306887"/>
              <a:ext cx="404813" cy="415925"/>
            </a:xfrm>
            <a:custGeom>
              <a:avLst/>
              <a:gdLst>
                <a:gd name="T0" fmla="*/ 123 w 150"/>
                <a:gd name="T1" fmla="*/ 0 h 154"/>
                <a:gd name="T2" fmla="*/ 92 w 150"/>
                <a:gd name="T3" fmla="*/ 31 h 154"/>
                <a:gd name="T4" fmla="*/ 18 w 150"/>
                <a:gd name="T5" fmla="*/ 55 h 154"/>
                <a:gd name="T6" fmla="*/ 16 w 150"/>
                <a:gd name="T7" fmla="*/ 132 h 154"/>
                <a:gd name="T8" fmla="*/ 18 w 150"/>
                <a:gd name="T9" fmla="*/ 130 h 154"/>
                <a:gd name="T10" fmla="*/ 33 w 150"/>
                <a:gd name="T11" fmla="*/ 122 h 154"/>
                <a:gd name="T12" fmla="*/ 47 w 150"/>
                <a:gd name="T13" fmla="*/ 115 h 154"/>
                <a:gd name="T14" fmla="*/ 60 w 150"/>
                <a:gd name="T15" fmla="*/ 107 h 154"/>
                <a:gd name="T16" fmla="*/ 81 w 150"/>
                <a:gd name="T17" fmla="*/ 86 h 154"/>
                <a:gd name="T18" fmla="*/ 97 w 150"/>
                <a:gd name="T19" fmla="*/ 59 h 154"/>
                <a:gd name="T20" fmla="*/ 86 w 150"/>
                <a:gd name="T21" fmla="*/ 89 h 154"/>
                <a:gd name="T22" fmla="*/ 68 w 150"/>
                <a:gd name="T23" fmla="*/ 116 h 154"/>
                <a:gd name="T24" fmla="*/ 56 w 150"/>
                <a:gd name="T25" fmla="*/ 128 h 154"/>
                <a:gd name="T26" fmla="*/ 43 w 150"/>
                <a:gd name="T27" fmla="*/ 137 h 154"/>
                <a:gd name="T28" fmla="*/ 32 w 150"/>
                <a:gd name="T29" fmla="*/ 146 h 154"/>
                <a:gd name="T30" fmla="*/ 119 w 150"/>
                <a:gd name="T31" fmla="*/ 127 h 154"/>
                <a:gd name="T32" fmla="*/ 123 w 150"/>
                <a:gd name="T3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 h="154">
                  <a:moveTo>
                    <a:pt x="123" y="0"/>
                  </a:moveTo>
                  <a:cubicBezTo>
                    <a:pt x="123" y="0"/>
                    <a:pt x="118" y="20"/>
                    <a:pt x="92" y="31"/>
                  </a:cubicBezTo>
                  <a:cubicBezTo>
                    <a:pt x="61" y="44"/>
                    <a:pt x="37" y="33"/>
                    <a:pt x="18" y="55"/>
                  </a:cubicBezTo>
                  <a:cubicBezTo>
                    <a:pt x="0" y="75"/>
                    <a:pt x="9" y="112"/>
                    <a:pt x="16" y="132"/>
                  </a:cubicBezTo>
                  <a:cubicBezTo>
                    <a:pt x="17" y="131"/>
                    <a:pt x="18" y="131"/>
                    <a:pt x="18" y="130"/>
                  </a:cubicBezTo>
                  <a:cubicBezTo>
                    <a:pt x="23" y="127"/>
                    <a:pt x="28" y="124"/>
                    <a:pt x="33" y="122"/>
                  </a:cubicBezTo>
                  <a:cubicBezTo>
                    <a:pt x="38" y="119"/>
                    <a:pt x="43" y="117"/>
                    <a:pt x="47" y="115"/>
                  </a:cubicBezTo>
                  <a:cubicBezTo>
                    <a:pt x="52" y="113"/>
                    <a:pt x="56" y="110"/>
                    <a:pt x="60" y="107"/>
                  </a:cubicBezTo>
                  <a:cubicBezTo>
                    <a:pt x="68" y="102"/>
                    <a:pt x="75" y="94"/>
                    <a:pt x="81" y="86"/>
                  </a:cubicBezTo>
                  <a:cubicBezTo>
                    <a:pt x="87" y="77"/>
                    <a:pt x="92" y="68"/>
                    <a:pt x="97" y="59"/>
                  </a:cubicBezTo>
                  <a:cubicBezTo>
                    <a:pt x="94" y="69"/>
                    <a:pt x="90" y="79"/>
                    <a:pt x="86" y="89"/>
                  </a:cubicBezTo>
                  <a:cubicBezTo>
                    <a:pt x="81" y="98"/>
                    <a:pt x="76" y="108"/>
                    <a:pt x="68" y="116"/>
                  </a:cubicBezTo>
                  <a:cubicBezTo>
                    <a:pt x="64" y="121"/>
                    <a:pt x="60" y="124"/>
                    <a:pt x="56" y="128"/>
                  </a:cubicBezTo>
                  <a:cubicBezTo>
                    <a:pt x="51" y="131"/>
                    <a:pt x="47" y="134"/>
                    <a:pt x="43" y="137"/>
                  </a:cubicBezTo>
                  <a:cubicBezTo>
                    <a:pt x="39" y="140"/>
                    <a:pt x="35" y="143"/>
                    <a:pt x="32" y="146"/>
                  </a:cubicBezTo>
                  <a:cubicBezTo>
                    <a:pt x="53" y="150"/>
                    <a:pt x="99" y="154"/>
                    <a:pt x="119" y="127"/>
                  </a:cubicBezTo>
                  <a:cubicBezTo>
                    <a:pt x="150" y="85"/>
                    <a:pt x="123" y="0"/>
                    <a:pt x="12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8" name="Freeform 52">
              <a:extLst>
                <a:ext uri="{FF2B5EF4-FFF2-40B4-BE49-F238E27FC236}">
                  <a16:creationId xmlns:a16="http://schemas.microsoft.com/office/drawing/2014/main" id="{C9A103B0-2ADB-961D-D4D5-522BD5BBE410}"/>
                </a:ext>
              </a:extLst>
            </p:cNvPr>
            <p:cNvSpPr>
              <a:spLocks/>
            </p:cNvSpPr>
            <p:nvPr/>
          </p:nvSpPr>
          <p:spPr bwMode="auto">
            <a:xfrm>
              <a:off x="1725613" y="3438524"/>
              <a:ext cx="363538" cy="400050"/>
            </a:xfrm>
            <a:custGeom>
              <a:avLst/>
              <a:gdLst>
                <a:gd name="T0" fmla="*/ 1 w 135"/>
                <a:gd name="T1" fmla="*/ 0 h 148"/>
                <a:gd name="T2" fmla="*/ 18 w 135"/>
                <a:gd name="T3" fmla="*/ 41 h 148"/>
                <a:gd name="T4" fmla="*/ 13 w 135"/>
                <a:gd name="T5" fmla="*/ 118 h 148"/>
                <a:gd name="T6" fmla="*/ 84 w 135"/>
                <a:gd name="T7" fmla="*/ 148 h 148"/>
                <a:gd name="T8" fmla="*/ 83 w 135"/>
                <a:gd name="T9" fmla="*/ 146 h 148"/>
                <a:gd name="T10" fmla="*/ 81 w 135"/>
                <a:gd name="T11" fmla="*/ 128 h 148"/>
                <a:gd name="T12" fmla="*/ 80 w 135"/>
                <a:gd name="T13" fmla="*/ 113 h 148"/>
                <a:gd name="T14" fmla="*/ 78 w 135"/>
                <a:gd name="T15" fmla="*/ 98 h 148"/>
                <a:gd name="T16" fmla="*/ 65 w 135"/>
                <a:gd name="T17" fmla="*/ 71 h 148"/>
                <a:gd name="T18" fmla="*/ 46 w 135"/>
                <a:gd name="T19" fmla="*/ 46 h 148"/>
                <a:gd name="T20" fmla="*/ 70 w 135"/>
                <a:gd name="T21" fmla="*/ 67 h 148"/>
                <a:gd name="T22" fmla="*/ 89 w 135"/>
                <a:gd name="T23" fmla="*/ 94 h 148"/>
                <a:gd name="T24" fmla="*/ 95 w 135"/>
                <a:gd name="T25" fmla="*/ 110 h 148"/>
                <a:gd name="T26" fmla="*/ 99 w 135"/>
                <a:gd name="T27" fmla="*/ 125 h 148"/>
                <a:gd name="T28" fmla="*/ 103 w 135"/>
                <a:gd name="T29" fmla="*/ 139 h 148"/>
                <a:gd name="T30" fmla="*/ 117 w 135"/>
                <a:gd name="T31" fmla="*/ 51 h 148"/>
                <a:gd name="T32" fmla="*/ 1 w 135"/>
                <a:gd name="T3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48">
                  <a:moveTo>
                    <a:pt x="1" y="0"/>
                  </a:moveTo>
                  <a:cubicBezTo>
                    <a:pt x="1" y="0"/>
                    <a:pt x="17" y="12"/>
                    <a:pt x="18" y="41"/>
                  </a:cubicBezTo>
                  <a:cubicBezTo>
                    <a:pt x="19" y="74"/>
                    <a:pt x="0" y="92"/>
                    <a:pt x="13" y="118"/>
                  </a:cubicBezTo>
                  <a:cubicBezTo>
                    <a:pt x="26" y="143"/>
                    <a:pt x="64" y="147"/>
                    <a:pt x="84" y="148"/>
                  </a:cubicBezTo>
                  <a:cubicBezTo>
                    <a:pt x="84" y="147"/>
                    <a:pt x="84" y="146"/>
                    <a:pt x="83" y="146"/>
                  </a:cubicBezTo>
                  <a:cubicBezTo>
                    <a:pt x="82" y="140"/>
                    <a:pt x="81" y="134"/>
                    <a:pt x="81" y="128"/>
                  </a:cubicBezTo>
                  <a:cubicBezTo>
                    <a:pt x="81" y="123"/>
                    <a:pt x="80" y="118"/>
                    <a:pt x="80" y="113"/>
                  </a:cubicBezTo>
                  <a:cubicBezTo>
                    <a:pt x="80" y="108"/>
                    <a:pt x="79" y="103"/>
                    <a:pt x="78" y="98"/>
                  </a:cubicBezTo>
                  <a:cubicBezTo>
                    <a:pt x="75" y="89"/>
                    <a:pt x="71" y="80"/>
                    <a:pt x="65" y="71"/>
                  </a:cubicBezTo>
                  <a:cubicBezTo>
                    <a:pt x="59" y="62"/>
                    <a:pt x="53" y="54"/>
                    <a:pt x="46" y="46"/>
                  </a:cubicBezTo>
                  <a:cubicBezTo>
                    <a:pt x="54" y="53"/>
                    <a:pt x="62" y="60"/>
                    <a:pt x="70" y="67"/>
                  </a:cubicBezTo>
                  <a:cubicBezTo>
                    <a:pt x="77" y="75"/>
                    <a:pt x="84" y="84"/>
                    <a:pt x="89" y="94"/>
                  </a:cubicBezTo>
                  <a:cubicBezTo>
                    <a:pt x="91" y="99"/>
                    <a:pt x="93" y="105"/>
                    <a:pt x="95" y="110"/>
                  </a:cubicBezTo>
                  <a:cubicBezTo>
                    <a:pt x="96" y="115"/>
                    <a:pt x="98" y="121"/>
                    <a:pt x="99" y="125"/>
                  </a:cubicBezTo>
                  <a:cubicBezTo>
                    <a:pt x="100" y="130"/>
                    <a:pt x="102" y="135"/>
                    <a:pt x="103" y="139"/>
                  </a:cubicBezTo>
                  <a:cubicBezTo>
                    <a:pt x="115" y="120"/>
                    <a:pt x="135" y="79"/>
                    <a:pt x="117" y="51"/>
                  </a:cubicBezTo>
                  <a:cubicBezTo>
                    <a:pt x="89" y="7"/>
                    <a:pt x="1" y="0"/>
                    <a:pt x="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9" name="Freeform 53">
              <a:extLst>
                <a:ext uri="{FF2B5EF4-FFF2-40B4-BE49-F238E27FC236}">
                  <a16:creationId xmlns:a16="http://schemas.microsoft.com/office/drawing/2014/main" id="{E2EBBF8F-5B70-8132-514E-EC9F798A7BE2}"/>
                </a:ext>
              </a:extLst>
            </p:cNvPr>
            <p:cNvSpPr>
              <a:spLocks/>
            </p:cNvSpPr>
            <p:nvPr/>
          </p:nvSpPr>
          <p:spPr bwMode="auto">
            <a:xfrm>
              <a:off x="4611688" y="1530350"/>
              <a:ext cx="396875" cy="401637"/>
            </a:xfrm>
            <a:custGeom>
              <a:avLst/>
              <a:gdLst>
                <a:gd name="T0" fmla="*/ 134 w 147"/>
                <a:gd name="T1" fmla="*/ 0 h 149"/>
                <a:gd name="T2" fmla="*/ 98 w 147"/>
                <a:gd name="T3" fmla="*/ 26 h 149"/>
                <a:gd name="T4" fmla="*/ 21 w 147"/>
                <a:gd name="T5" fmla="*/ 38 h 149"/>
                <a:gd name="T6" fmla="*/ 8 w 147"/>
                <a:gd name="T7" fmla="*/ 114 h 149"/>
                <a:gd name="T8" fmla="*/ 10 w 147"/>
                <a:gd name="T9" fmla="*/ 112 h 149"/>
                <a:gd name="T10" fmla="*/ 26 w 147"/>
                <a:gd name="T11" fmla="*/ 106 h 149"/>
                <a:gd name="T12" fmla="*/ 41 w 147"/>
                <a:gd name="T13" fmla="*/ 102 h 149"/>
                <a:gd name="T14" fmla="*/ 55 w 147"/>
                <a:gd name="T15" fmla="*/ 96 h 149"/>
                <a:gd name="T16" fmla="*/ 78 w 147"/>
                <a:gd name="T17" fmla="*/ 78 h 149"/>
                <a:gd name="T18" fmla="*/ 98 w 147"/>
                <a:gd name="T19" fmla="*/ 54 h 149"/>
                <a:gd name="T20" fmla="*/ 83 w 147"/>
                <a:gd name="T21" fmla="*/ 82 h 149"/>
                <a:gd name="T22" fmla="*/ 61 w 147"/>
                <a:gd name="T23" fmla="*/ 106 h 149"/>
                <a:gd name="T24" fmla="*/ 47 w 147"/>
                <a:gd name="T25" fmla="*/ 116 h 149"/>
                <a:gd name="T26" fmla="*/ 33 w 147"/>
                <a:gd name="T27" fmla="*/ 123 h 149"/>
                <a:gd name="T28" fmla="*/ 21 w 147"/>
                <a:gd name="T29" fmla="*/ 130 h 149"/>
                <a:gd name="T30" fmla="*/ 110 w 147"/>
                <a:gd name="T31" fmla="*/ 125 h 149"/>
                <a:gd name="T32" fmla="*/ 134 w 147"/>
                <a:gd name="T33"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9">
                  <a:moveTo>
                    <a:pt x="134" y="0"/>
                  </a:moveTo>
                  <a:cubicBezTo>
                    <a:pt x="134" y="0"/>
                    <a:pt x="125" y="18"/>
                    <a:pt x="98" y="26"/>
                  </a:cubicBezTo>
                  <a:cubicBezTo>
                    <a:pt x="65" y="34"/>
                    <a:pt x="43" y="20"/>
                    <a:pt x="21" y="38"/>
                  </a:cubicBezTo>
                  <a:cubicBezTo>
                    <a:pt x="0" y="56"/>
                    <a:pt x="4" y="94"/>
                    <a:pt x="8" y="114"/>
                  </a:cubicBezTo>
                  <a:cubicBezTo>
                    <a:pt x="8" y="113"/>
                    <a:pt x="9" y="113"/>
                    <a:pt x="10" y="112"/>
                  </a:cubicBezTo>
                  <a:cubicBezTo>
                    <a:pt x="15" y="110"/>
                    <a:pt x="21" y="108"/>
                    <a:pt x="26" y="106"/>
                  </a:cubicBezTo>
                  <a:cubicBezTo>
                    <a:pt x="31" y="105"/>
                    <a:pt x="36" y="103"/>
                    <a:pt x="41" y="102"/>
                  </a:cubicBezTo>
                  <a:cubicBezTo>
                    <a:pt x="46" y="100"/>
                    <a:pt x="50" y="99"/>
                    <a:pt x="55" y="96"/>
                  </a:cubicBezTo>
                  <a:cubicBezTo>
                    <a:pt x="63" y="92"/>
                    <a:pt x="71" y="85"/>
                    <a:pt x="78" y="78"/>
                  </a:cubicBezTo>
                  <a:cubicBezTo>
                    <a:pt x="86" y="71"/>
                    <a:pt x="92" y="63"/>
                    <a:pt x="98" y="54"/>
                  </a:cubicBezTo>
                  <a:cubicBezTo>
                    <a:pt x="94" y="64"/>
                    <a:pt x="89" y="73"/>
                    <a:pt x="83" y="82"/>
                  </a:cubicBezTo>
                  <a:cubicBezTo>
                    <a:pt x="77" y="91"/>
                    <a:pt x="70" y="99"/>
                    <a:pt x="61" y="106"/>
                  </a:cubicBezTo>
                  <a:cubicBezTo>
                    <a:pt x="57" y="110"/>
                    <a:pt x="52" y="113"/>
                    <a:pt x="47" y="116"/>
                  </a:cubicBezTo>
                  <a:cubicBezTo>
                    <a:pt x="42" y="118"/>
                    <a:pt x="37" y="121"/>
                    <a:pt x="33" y="123"/>
                  </a:cubicBezTo>
                  <a:cubicBezTo>
                    <a:pt x="29" y="125"/>
                    <a:pt x="24" y="128"/>
                    <a:pt x="21" y="130"/>
                  </a:cubicBezTo>
                  <a:cubicBezTo>
                    <a:pt x="41" y="137"/>
                    <a:pt x="86" y="149"/>
                    <a:pt x="110" y="125"/>
                  </a:cubicBezTo>
                  <a:cubicBezTo>
                    <a:pt x="147" y="87"/>
                    <a:pt x="134" y="0"/>
                    <a:pt x="1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160" name="Freeform 5">
            <a:extLst>
              <a:ext uri="{FF2B5EF4-FFF2-40B4-BE49-F238E27FC236}">
                <a16:creationId xmlns:a16="http://schemas.microsoft.com/office/drawing/2014/main" id="{C1AB1580-6798-599C-7492-CBDA67CA90AC}"/>
              </a:ext>
            </a:extLst>
          </p:cNvPr>
          <p:cNvSpPr>
            <a:spLocks/>
          </p:cNvSpPr>
          <p:nvPr/>
        </p:nvSpPr>
        <p:spPr bwMode="auto">
          <a:xfrm>
            <a:off x="462473" y="900683"/>
            <a:ext cx="1292115" cy="1963294"/>
          </a:xfrm>
          <a:custGeom>
            <a:avLst/>
            <a:gdLst>
              <a:gd name="T0" fmla="*/ 1133 w 1144"/>
              <a:gd name="T1" fmla="*/ 1016 h 1981"/>
              <a:gd name="T2" fmla="*/ 828 w 1144"/>
              <a:gd name="T3" fmla="*/ 1186 h 1981"/>
              <a:gd name="T4" fmla="*/ 606 w 1144"/>
              <a:gd name="T5" fmla="*/ 1309 h 1981"/>
              <a:gd name="T6" fmla="*/ 580 w 1144"/>
              <a:gd name="T7" fmla="*/ 957 h 1981"/>
              <a:gd name="T8" fmla="*/ 706 w 1144"/>
              <a:gd name="T9" fmla="*/ 850 h 1981"/>
              <a:gd name="T10" fmla="*/ 868 w 1144"/>
              <a:gd name="T11" fmla="*/ 714 h 1981"/>
              <a:gd name="T12" fmla="*/ 864 w 1144"/>
              <a:gd name="T13" fmla="*/ 707 h 1981"/>
              <a:gd name="T14" fmla="*/ 672 w 1144"/>
              <a:gd name="T15" fmla="*/ 795 h 1981"/>
              <a:gd name="T16" fmla="*/ 571 w 1144"/>
              <a:gd name="T17" fmla="*/ 841 h 1981"/>
              <a:gd name="T18" fmla="*/ 508 w 1144"/>
              <a:gd name="T19" fmla="*/ 12 h 1981"/>
              <a:gd name="T20" fmla="*/ 490 w 1144"/>
              <a:gd name="T21" fmla="*/ 12 h 1981"/>
              <a:gd name="T22" fmla="*/ 443 w 1144"/>
              <a:gd name="T23" fmla="*/ 634 h 1981"/>
              <a:gd name="T24" fmla="*/ 393 w 1144"/>
              <a:gd name="T25" fmla="*/ 589 h 1981"/>
              <a:gd name="T26" fmla="*/ 280 w 1144"/>
              <a:gd name="T27" fmla="*/ 488 h 1981"/>
              <a:gd name="T28" fmla="*/ 275 w 1144"/>
              <a:gd name="T29" fmla="*/ 492 h 1981"/>
              <a:gd name="T30" fmla="*/ 355 w 1144"/>
              <a:gd name="T31" fmla="*/ 621 h 1981"/>
              <a:gd name="T32" fmla="*/ 434 w 1144"/>
              <a:gd name="T33" fmla="*/ 748 h 1981"/>
              <a:gd name="T34" fmla="*/ 420 w 1144"/>
              <a:gd name="T35" fmla="*/ 935 h 1981"/>
              <a:gd name="T36" fmla="*/ 404 w 1144"/>
              <a:gd name="T37" fmla="*/ 1149 h 1981"/>
              <a:gd name="T38" fmla="*/ 279 w 1144"/>
              <a:gd name="T39" fmla="*/ 1057 h 1981"/>
              <a:gd name="T40" fmla="*/ 12 w 1144"/>
              <a:gd name="T41" fmla="*/ 861 h 1981"/>
              <a:gd name="T42" fmla="*/ 2 w 1144"/>
              <a:gd name="T43" fmla="*/ 871 h 1981"/>
              <a:gd name="T44" fmla="*/ 194 w 1144"/>
              <a:gd name="T45" fmla="*/ 1140 h 1981"/>
              <a:gd name="T46" fmla="*/ 384 w 1144"/>
              <a:gd name="T47" fmla="*/ 1407 h 1981"/>
              <a:gd name="T48" fmla="*/ 345 w 1144"/>
              <a:gd name="T49" fmla="*/ 1923 h 1981"/>
              <a:gd name="T50" fmla="*/ 399 w 1144"/>
              <a:gd name="T51" fmla="*/ 1981 h 1981"/>
              <a:gd name="T52" fmla="*/ 499 w 1144"/>
              <a:gd name="T53" fmla="*/ 1981 h 1981"/>
              <a:gd name="T54" fmla="*/ 599 w 1144"/>
              <a:gd name="T55" fmla="*/ 1981 h 1981"/>
              <a:gd name="T56" fmla="*/ 653 w 1144"/>
              <a:gd name="T57" fmla="*/ 1923 h 1981"/>
              <a:gd name="T58" fmla="*/ 623 w 1144"/>
              <a:gd name="T59" fmla="*/ 1536 h 1981"/>
              <a:gd name="T60" fmla="*/ 627 w 1144"/>
              <a:gd name="T61" fmla="*/ 1534 h 1981"/>
              <a:gd name="T62" fmla="*/ 893 w 1144"/>
              <a:gd name="T63" fmla="*/ 1271 h 1981"/>
              <a:gd name="T64" fmla="*/ 1141 w 1144"/>
              <a:gd name="T65" fmla="*/ 1026 h 1981"/>
              <a:gd name="T66" fmla="*/ 1133 w 1144"/>
              <a:gd name="T67" fmla="*/ 1016 h 1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4" h="1981">
                <a:moveTo>
                  <a:pt x="1133" y="1016"/>
                </a:moveTo>
                <a:cubicBezTo>
                  <a:pt x="828" y="1186"/>
                  <a:pt x="828" y="1186"/>
                  <a:pt x="828" y="1186"/>
                </a:cubicBezTo>
                <a:cubicBezTo>
                  <a:pt x="606" y="1309"/>
                  <a:pt x="606" y="1309"/>
                  <a:pt x="606" y="1309"/>
                </a:cubicBezTo>
                <a:cubicBezTo>
                  <a:pt x="580" y="957"/>
                  <a:pt x="580" y="957"/>
                  <a:pt x="580" y="957"/>
                </a:cubicBezTo>
                <a:cubicBezTo>
                  <a:pt x="706" y="850"/>
                  <a:pt x="706" y="850"/>
                  <a:pt x="706" y="850"/>
                </a:cubicBezTo>
                <a:cubicBezTo>
                  <a:pt x="868" y="714"/>
                  <a:pt x="868" y="714"/>
                  <a:pt x="868" y="714"/>
                </a:cubicBezTo>
                <a:cubicBezTo>
                  <a:pt x="870" y="712"/>
                  <a:pt x="866" y="706"/>
                  <a:pt x="864" y="707"/>
                </a:cubicBezTo>
                <a:cubicBezTo>
                  <a:pt x="672" y="795"/>
                  <a:pt x="672" y="795"/>
                  <a:pt x="672" y="795"/>
                </a:cubicBezTo>
                <a:cubicBezTo>
                  <a:pt x="571" y="841"/>
                  <a:pt x="571" y="841"/>
                  <a:pt x="571" y="841"/>
                </a:cubicBezTo>
                <a:cubicBezTo>
                  <a:pt x="508" y="12"/>
                  <a:pt x="508" y="12"/>
                  <a:pt x="508" y="12"/>
                </a:cubicBezTo>
                <a:cubicBezTo>
                  <a:pt x="507" y="0"/>
                  <a:pt x="491" y="0"/>
                  <a:pt x="490" y="12"/>
                </a:cubicBezTo>
                <a:cubicBezTo>
                  <a:pt x="443" y="634"/>
                  <a:pt x="443" y="634"/>
                  <a:pt x="443" y="634"/>
                </a:cubicBezTo>
                <a:cubicBezTo>
                  <a:pt x="393" y="589"/>
                  <a:pt x="393" y="589"/>
                  <a:pt x="393" y="589"/>
                </a:cubicBezTo>
                <a:cubicBezTo>
                  <a:pt x="280" y="488"/>
                  <a:pt x="280" y="488"/>
                  <a:pt x="280" y="488"/>
                </a:cubicBezTo>
                <a:cubicBezTo>
                  <a:pt x="278" y="487"/>
                  <a:pt x="275" y="491"/>
                  <a:pt x="275" y="492"/>
                </a:cubicBezTo>
                <a:cubicBezTo>
                  <a:pt x="355" y="621"/>
                  <a:pt x="355" y="621"/>
                  <a:pt x="355" y="621"/>
                </a:cubicBezTo>
                <a:cubicBezTo>
                  <a:pt x="434" y="748"/>
                  <a:pt x="434" y="748"/>
                  <a:pt x="434" y="748"/>
                </a:cubicBezTo>
                <a:cubicBezTo>
                  <a:pt x="420" y="935"/>
                  <a:pt x="420" y="935"/>
                  <a:pt x="420" y="935"/>
                </a:cubicBezTo>
                <a:cubicBezTo>
                  <a:pt x="404" y="1149"/>
                  <a:pt x="404" y="1149"/>
                  <a:pt x="404" y="1149"/>
                </a:cubicBezTo>
                <a:cubicBezTo>
                  <a:pt x="279" y="1057"/>
                  <a:pt x="279" y="1057"/>
                  <a:pt x="279" y="1057"/>
                </a:cubicBezTo>
                <a:cubicBezTo>
                  <a:pt x="12" y="861"/>
                  <a:pt x="12" y="861"/>
                  <a:pt x="12" y="861"/>
                </a:cubicBezTo>
                <a:cubicBezTo>
                  <a:pt x="9" y="859"/>
                  <a:pt x="0" y="868"/>
                  <a:pt x="2" y="871"/>
                </a:cubicBezTo>
                <a:cubicBezTo>
                  <a:pt x="194" y="1140"/>
                  <a:pt x="194" y="1140"/>
                  <a:pt x="194" y="1140"/>
                </a:cubicBezTo>
                <a:cubicBezTo>
                  <a:pt x="384" y="1407"/>
                  <a:pt x="384" y="1407"/>
                  <a:pt x="384" y="1407"/>
                </a:cubicBezTo>
                <a:cubicBezTo>
                  <a:pt x="345" y="1923"/>
                  <a:pt x="345" y="1923"/>
                  <a:pt x="345" y="1923"/>
                </a:cubicBezTo>
                <a:cubicBezTo>
                  <a:pt x="343" y="1954"/>
                  <a:pt x="368" y="1981"/>
                  <a:pt x="399" y="1981"/>
                </a:cubicBezTo>
                <a:cubicBezTo>
                  <a:pt x="499" y="1981"/>
                  <a:pt x="499" y="1981"/>
                  <a:pt x="499" y="1981"/>
                </a:cubicBezTo>
                <a:cubicBezTo>
                  <a:pt x="599" y="1981"/>
                  <a:pt x="599" y="1981"/>
                  <a:pt x="599" y="1981"/>
                </a:cubicBezTo>
                <a:cubicBezTo>
                  <a:pt x="630" y="1981"/>
                  <a:pt x="655" y="1954"/>
                  <a:pt x="653" y="1923"/>
                </a:cubicBezTo>
                <a:cubicBezTo>
                  <a:pt x="623" y="1536"/>
                  <a:pt x="623" y="1536"/>
                  <a:pt x="623" y="1536"/>
                </a:cubicBezTo>
                <a:cubicBezTo>
                  <a:pt x="625" y="1536"/>
                  <a:pt x="626" y="1535"/>
                  <a:pt x="627" y="1534"/>
                </a:cubicBezTo>
                <a:cubicBezTo>
                  <a:pt x="893" y="1271"/>
                  <a:pt x="893" y="1271"/>
                  <a:pt x="893" y="1271"/>
                </a:cubicBezTo>
                <a:cubicBezTo>
                  <a:pt x="1141" y="1026"/>
                  <a:pt x="1141" y="1026"/>
                  <a:pt x="1141" y="1026"/>
                </a:cubicBezTo>
                <a:cubicBezTo>
                  <a:pt x="1144" y="1023"/>
                  <a:pt x="1137" y="1014"/>
                  <a:pt x="1133" y="101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2727476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31" presetClass="entr" presetSubtype="0" fill="hold" nodeType="withEffect">
                                  <p:stCondLst>
                                    <p:cond delay="0"/>
                                  </p:stCondLst>
                                  <p:childTnLst>
                                    <p:set>
                                      <p:cBhvr>
                                        <p:cTn id="15" dur="1" fill="hold">
                                          <p:stCondLst>
                                            <p:cond delay="0"/>
                                          </p:stCondLst>
                                        </p:cTn>
                                        <p:tgtEl>
                                          <p:spTgt spid="2111"/>
                                        </p:tgtEl>
                                        <p:attrNameLst>
                                          <p:attrName>style.visibility</p:attrName>
                                        </p:attrNameLst>
                                      </p:cBhvr>
                                      <p:to>
                                        <p:strVal val="visible"/>
                                      </p:to>
                                    </p:set>
                                    <p:anim calcmode="lin" valueType="num">
                                      <p:cBhvr>
                                        <p:cTn id="16" dur="1000" fill="hold"/>
                                        <p:tgtEl>
                                          <p:spTgt spid="2111"/>
                                        </p:tgtEl>
                                        <p:attrNameLst>
                                          <p:attrName>ppt_w</p:attrName>
                                        </p:attrNameLst>
                                      </p:cBhvr>
                                      <p:tavLst>
                                        <p:tav tm="0">
                                          <p:val>
                                            <p:fltVal val="0"/>
                                          </p:val>
                                        </p:tav>
                                        <p:tav tm="100000">
                                          <p:val>
                                            <p:strVal val="#ppt_w"/>
                                          </p:val>
                                        </p:tav>
                                      </p:tavLst>
                                    </p:anim>
                                    <p:anim calcmode="lin" valueType="num">
                                      <p:cBhvr>
                                        <p:cTn id="17" dur="1000" fill="hold"/>
                                        <p:tgtEl>
                                          <p:spTgt spid="2111"/>
                                        </p:tgtEl>
                                        <p:attrNameLst>
                                          <p:attrName>ppt_h</p:attrName>
                                        </p:attrNameLst>
                                      </p:cBhvr>
                                      <p:tavLst>
                                        <p:tav tm="0">
                                          <p:val>
                                            <p:fltVal val="0"/>
                                          </p:val>
                                        </p:tav>
                                        <p:tav tm="100000">
                                          <p:val>
                                            <p:strVal val="#ppt_h"/>
                                          </p:val>
                                        </p:tav>
                                      </p:tavLst>
                                    </p:anim>
                                    <p:anim calcmode="lin" valueType="num">
                                      <p:cBhvr>
                                        <p:cTn id="18" dur="1000" fill="hold"/>
                                        <p:tgtEl>
                                          <p:spTgt spid="2111"/>
                                        </p:tgtEl>
                                        <p:attrNameLst>
                                          <p:attrName>style.rotation</p:attrName>
                                        </p:attrNameLst>
                                      </p:cBhvr>
                                      <p:tavLst>
                                        <p:tav tm="0">
                                          <p:val>
                                            <p:fltVal val="90"/>
                                          </p:val>
                                        </p:tav>
                                        <p:tav tm="100000">
                                          <p:val>
                                            <p:fltVal val="0"/>
                                          </p:val>
                                        </p:tav>
                                      </p:tavLst>
                                    </p:anim>
                                    <p:animEffect transition="in" filter="fade">
                                      <p:cBhvr>
                                        <p:cTn id="19" dur="1000"/>
                                        <p:tgtEl>
                                          <p:spTgt spid="211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160"/>
                                        </p:tgtEl>
                                        <p:attrNameLst>
                                          <p:attrName>style.visibility</p:attrName>
                                        </p:attrNameLst>
                                      </p:cBhvr>
                                      <p:to>
                                        <p:strVal val="visible"/>
                                      </p:to>
                                    </p:set>
                                    <p:animEffect transition="in" filter="fade">
                                      <p:cBhvr>
                                        <p:cTn id="22" dur="1000"/>
                                        <p:tgtEl>
                                          <p:spTgt spid="2160"/>
                                        </p:tgtEl>
                                      </p:cBhvr>
                                    </p:animEffect>
                                    <p:anim calcmode="lin" valueType="num">
                                      <p:cBhvr>
                                        <p:cTn id="23" dur="1000" fill="hold"/>
                                        <p:tgtEl>
                                          <p:spTgt spid="2160"/>
                                        </p:tgtEl>
                                        <p:attrNameLst>
                                          <p:attrName>ppt_x</p:attrName>
                                        </p:attrNameLst>
                                      </p:cBhvr>
                                      <p:tavLst>
                                        <p:tav tm="0">
                                          <p:val>
                                            <p:strVal val="#ppt_x"/>
                                          </p:val>
                                        </p:tav>
                                        <p:tav tm="100000">
                                          <p:val>
                                            <p:strVal val="#ppt_x"/>
                                          </p:val>
                                        </p:tav>
                                      </p:tavLst>
                                    </p:anim>
                                    <p:anim calcmode="lin" valueType="num">
                                      <p:cBhvr>
                                        <p:cTn id="24" dur="1000" fill="hold"/>
                                        <p:tgtEl>
                                          <p:spTgt spid="21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B6746-CEA8-6BD0-FE13-579EFE21939A}"/>
              </a:ext>
            </a:extLst>
          </p:cNvPr>
          <p:cNvSpPr txBox="1"/>
          <p:nvPr/>
        </p:nvSpPr>
        <p:spPr>
          <a:xfrm>
            <a:off x="1893454" y="1939634"/>
            <a:ext cx="8405091" cy="2308324"/>
          </a:xfrm>
          <a:prstGeom prst="rect">
            <a:avLst/>
          </a:prstGeom>
          <a:noFill/>
        </p:spPr>
        <p:txBody>
          <a:bodyPr wrap="square" rtlCol="0">
            <a:spAutoFit/>
          </a:bodyPr>
          <a:lstStyle/>
          <a:p>
            <a:r>
              <a:rPr lang="en-US" sz="2400" dirty="0"/>
              <a:t>It has a single use-for-all interface where the admin and user both share the same </a:t>
            </a:r>
            <a:r>
              <a:rPr lang="en-US" sz="2400" dirty="0" err="1"/>
              <a:t>experience.At</a:t>
            </a:r>
            <a:r>
              <a:rPr lang="en-US" sz="2400" dirty="0"/>
              <a:t> login time it checks the email of users and if the email is of an Admin he is given additional privileged functionalities of the Admin making it easy to manage directly in the User View.</a:t>
            </a:r>
            <a:endParaRPr lang="en-IN" sz="2400" dirty="0"/>
          </a:p>
        </p:txBody>
      </p:sp>
    </p:spTree>
    <p:extLst>
      <p:ext uri="{BB962C8B-B14F-4D97-AF65-F5344CB8AC3E}">
        <p14:creationId xmlns:p14="http://schemas.microsoft.com/office/powerpoint/2010/main" val="283509910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111</TotalTime>
  <Words>823</Words>
  <Application>Microsoft Office PowerPoint</Application>
  <PresentationFormat>Widescreen</PresentationFormat>
  <Paragraphs>114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Lato</vt:lpstr>
      <vt:lpstr>Montserrat Black</vt:lpstr>
      <vt:lpstr>Montserrat ExtraBold</vt:lpstr>
      <vt:lpstr>Open Sans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LUCKY RIDER 7</dc:creator>
  <cp:lastModifiedBy>LUCKY RIDER 7</cp:lastModifiedBy>
  <cp:revision>2</cp:revision>
  <dcterms:created xsi:type="dcterms:W3CDTF">2023-12-15T20:49:48Z</dcterms:created>
  <dcterms:modified xsi:type="dcterms:W3CDTF">2023-12-16T21:05:37Z</dcterms:modified>
</cp:coreProperties>
</file>