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43000" y="2917418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:YANDLURI BLLENNY KUMAR Y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:312214333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/F2308FE9F7B72C09850474EE724D33F4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B.COM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(BANK MANAGEMENT )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</TotalTime>
  <Words>597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70</cp:revision>
  <dcterms:created xsi:type="dcterms:W3CDTF">2024-03-29T15:07:22Z</dcterms:created>
  <dcterms:modified xsi:type="dcterms:W3CDTF">2024-08-31T11:41:52Z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