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3"/>
  </p:sldMasterIdLst>
  <p:notesMasterIdLst>
    <p:notesMasterId r:id="rId35"/>
  </p:notesMasterIdLst>
  <p:handoutMasterIdLst>
    <p:handoutMasterId r:id="rId36"/>
  </p:handoutMasterIdLst>
  <p:sldIdLst>
    <p:sldId id="256" r:id="rId4"/>
    <p:sldId id="257" r:id="rId5"/>
    <p:sldId id="258" r:id="rId6"/>
    <p:sldId id="259" r:id="rId7"/>
    <p:sldId id="260" r:id="rId8"/>
    <p:sldId id="263" r:id="rId9"/>
    <p:sldId id="281" r:id="rId10"/>
    <p:sldId id="272" r:id="rId11"/>
    <p:sldId id="274" r:id="rId12"/>
    <p:sldId id="277" r:id="rId13"/>
    <p:sldId id="285" r:id="rId14"/>
    <p:sldId id="278" r:id="rId15"/>
    <p:sldId id="280" r:id="rId16"/>
    <p:sldId id="284" r:id="rId17"/>
    <p:sldId id="282" r:id="rId18"/>
    <p:sldId id="283" r:id="rId19"/>
    <p:sldId id="264" r:id="rId20"/>
    <p:sldId id="265" r:id="rId21"/>
    <p:sldId id="266" r:id="rId22"/>
    <p:sldId id="267" r:id="rId23"/>
    <p:sldId id="268" r:id="rId24"/>
    <p:sldId id="269" r:id="rId25"/>
    <p:sldId id="286" r:id="rId26"/>
    <p:sldId id="287" r:id="rId27"/>
    <p:sldId id="288" r:id="rId28"/>
    <p:sldId id="289" r:id="rId29"/>
    <p:sldId id="270" r:id="rId30"/>
    <p:sldId id="271" r:id="rId31"/>
    <p:sldId id="273" r:id="rId32"/>
    <p:sldId id="275"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78DB3-0E8F-4739-9500-7FADFABD1555}" v="99" dt="2023-03-14T10:04:03.945"/>
    <p1510:client id="{22EF7B38-870A-4564-9A13-9B4D222D56A6}" v="5" dt="2023-03-14T09:32:39.147"/>
    <p1510:client id="{47641D92-1921-47A7-9AD1-C9F73C46815D}" v="325" dt="2023-04-24T10:52:19.887"/>
    <p1510:client id="{9E021F5F-DCF1-44C1-BF59-69BEF01E6033}" v="875" dt="2023-04-24T12:14:23.270"/>
    <p1510:client id="{AFFC2C6D-A84B-467B-AC69-C491550C2126}" v="70" dt="2023-03-14T09:23:15.071"/>
    <p1510:client id="{D47B3EC0-059B-4775-B800-A930316F3915}" v="28" dt="2023-03-14T11:27:40.761"/>
    <p1510:client id="{E11F09FA-2F3C-47E1-A41D-D0EC6B0A9CB8}" v="1" dt="2023-04-24T09:46:27.578"/>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ha Muraleedharan Nair(UST,IN)" userId="S::245138@ust.com::a20f9e76-e0f1-4220-abd5-2b05ebe99d2e" providerId="AD" clId="Web-{9E021F5F-DCF1-44C1-BF59-69BEF01E6033}"/>
    <pc:docChg chg="addSld delSld modSld">
      <pc:chgData name="Amrutha Muraleedharan Nair(UST,IN)" userId="S::245138@ust.com::a20f9e76-e0f1-4220-abd5-2b05ebe99d2e" providerId="AD" clId="Web-{9E021F5F-DCF1-44C1-BF59-69BEF01E6033}" dt="2023-04-24T12:14:23.270" v="880" actId="20577"/>
      <pc:docMkLst>
        <pc:docMk/>
      </pc:docMkLst>
      <pc:sldChg chg="delSp modSp">
        <pc:chgData name="Amrutha Muraleedharan Nair(UST,IN)" userId="S::245138@ust.com::a20f9e76-e0f1-4220-abd5-2b05ebe99d2e" providerId="AD" clId="Web-{9E021F5F-DCF1-44C1-BF59-69BEF01E6033}" dt="2023-04-24T12:09:30.354" v="844" actId="20577"/>
        <pc:sldMkLst>
          <pc:docMk/>
          <pc:sldMk cId="410429437" sldId="256"/>
        </pc:sldMkLst>
        <pc:spChg chg="mod">
          <ac:chgData name="Amrutha Muraleedharan Nair(UST,IN)" userId="S::245138@ust.com::a20f9e76-e0f1-4220-abd5-2b05ebe99d2e" providerId="AD" clId="Web-{9E021F5F-DCF1-44C1-BF59-69BEF01E6033}" dt="2023-04-24T11:59:55.553" v="735" actId="20577"/>
          <ac:spMkLst>
            <pc:docMk/>
            <pc:sldMk cId="410429437" sldId="256"/>
            <ac:spMk id="2" creationId="{90DCA56C-7A25-4BD4-AA72-5256E68BE4CB}"/>
          </ac:spMkLst>
        </pc:spChg>
        <pc:spChg chg="mod">
          <ac:chgData name="Amrutha Muraleedharan Nair(UST,IN)" userId="S::245138@ust.com::a20f9e76-e0f1-4220-abd5-2b05ebe99d2e" providerId="AD" clId="Web-{9E021F5F-DCF1-44C1-BF59-69BEF01E6033}" dt="2023-04-24T12:09:30.354" v="844" actId="20577"/>
          <ac:spMkLst>
            <pc:docMk/>
            <pc:sldMk cId="410429437" sldId="256"/>
            <ac:spMk id="3" creationId="{BBBCF363-1123-45B1-8A9A-ABCDA40EF3F2}"/>
          </ac:spMkLst>
        </pc:spChg>
        <pc:picChg chg="del">
          <ac:chgData name="Amrutha Muraleedharan Nair(UST,IN)" userId="S::245138@ust.com::a20f9e76-e0f1-4220-abd5-2b05ebe99d2e" providerId="AD" clId="Web-{9E021F5F-DCF1-44C1-BF59-69BEF01E6033}" dt="2023-04-24T12:02:38.653" v="811"/>
          <ac:picMkLst>
            <pc:docMk/>
            <pc:sldMk cId="410429437" sldId="256"/>
            <ac:picMk id="5" creationId="{D011E263-3212-4780-A140-E652B108BDC5}"/>
          </ac:picMkLst>
        </pc:picChg>
      </pc:sldChg>
      <pc:sldChg chg="delSp">
        <pc:chgData name="Amrutha Muraleedharan Nair(UST,IN)" userId="S::245138@ust.com::a20f9e76-e0f1-4220-abd5-2b05ebe99d2e" providerId="AD" clId="Web-{9E021F5F-DCF1-44C1-BF59-69BEF01E6033}" dt="2023-04-24T12:02:21.293" v="810"/>
        <pc:sldMkLst>
          <pc:docMk/>
          <pc:sldMk cId="2094298288" sldId="257"/>
        </pc:sldMkLst>
        <pc:picChg chg="del">
          <ac:chgData name="Amrutha Muraleedharan Nair(UST,IN)" userId="S::245138@ust.com::a20f9e76-e0f1-4220-abd5-2b05ebe99d2e" providerId="AD" clId="Web-{9E021F5F-DCF1-44C1-BF59-69BEF01E6033}" dt="2023-04-24T12:02:21.293" v="810"/>
          <ac:picMkLst>
            <pc:docMk/>
            <pc:sldMk cId="2094298288" sldId="257"/>
            <ac:picMk id="4" creationId="{5E124F8C-3984-4EEC-9BA8-3B255731F2B0}"/>
          </ac:picMkLst>
        </pc:picChg>
      </pc:sldChg>
      <pc:sldChg chg="modSp">
        <pc:chgData name="Amrutha Muraleedharan Nair(UST,IN)" userId="S::245138@ust.com::a20f9e76-e0f1-4220-abd5-2b05ebe99d2e" providerId="AD" clId="Web-{9E021F5F-DCF1-44C1-BF59-69BEF01E6033}" dt="2023-04-24T09:58:18.781" v="5" actId="20577"/>
        <pc:sldMkLst>
          <pc:docMk/>
          <pc:sldMk cId="2449431650" sldId="258"/>
        </pc:sldMkLst>
        <pc:spChg chg="mod">
          <ac:chgData name="Amrutha Muraleedharan Nair(UST,IN)" userId="S::245138@ust.com::a20f9e76-e0f1-4220-abd5-2b05ebe99d2e" providerId="AD" clId="Web-{9E021F5F-DCF1-44C1-BF59-69BEF01E6033}" dt="2023-04-24T09:58:18.781" v="5" actId="20577"/>
          <ac:spMkLst>
            <pc:docMk/>
            <pc:sldMk cId="2449431650" sldId="258"/>
            <ac:spMk id="3" creationId="{C3C0199F-A274-44C6-BF37-784A855E6EEA}"/>
          </ac:spMkLst>
        </pc:spChg>
      </pc:sldChg>
      <pc:sldChg chg="modSp">
        <pc:chgData name="Amrutha Muraleedharan Nair(UST,IN)" userId="S::245138@ust.com::a20f9e76-e0f1-4220-abd5-2b05ebe99d2e" providerId="AD" clId="Web-{9E021F5F-DCF1-44C1-BF59-69BEF01E6033}" dt="2023-04-24T10:03:00.916" v="54" actId="20577"/>
        <pc:sldMkLst>
          <pc:docMk/>
          <pc:sldMk cId="2712936521" sldId="259"/>
        </pc:sldMkLst>
        <pc:spChg chg="mod">
          <ac:chgData name="Amrutha Muraleedharan Nair(UST,IN)" userId="S::245138@ust.com::a20f9e76-e0f1-4220-abd5-2b05ebe99d2e" providerId="AD" clId="Web-{9E021F5F-DCF1-44C1-BF59-69BEF01E6033}" dt="2023-04-24T09:58:53.079" v="21" actId="20577"/>
          <ac:spMkLst>
            <pc:docMk/>
            <pc:sldMk cId="2712936521" sldId="259"/>
            <ac:spMk id="2" creationId="{B569CD3E-5E33-4EB5-A2CE-C636605E633F}"/>
          </ac:spMkLst>
        </pc:spChg>
        <pc:spChg chg="mod">
          <ac:chgData name="Amrutha Muraleedharan Nair(UST,IN)" userId="S::245138@ust.com::a20f9e76-e0f1-4220-abd5-2b05ebe99d2e" providerId="AD" clId="Web-{9E021F5F-DCF1-44C1-BF59-69BEF01E6033}" dt="2023-04-24T10:03:00.916" v="54" actId="20577"/>
          <ac:spMkLst>
            <pc:docMk/>
            <pc:sldMk cId="2712936521" sldId="259"/>
            <ac:spMk id="3" creationId="{C3C0199F-A274-44C6-BF37-784A855E6EEA}"/>
          </ac:spMkLst>
        </pc:spChg>
      </pc:sldChg>
      <pc:sldChg chg="addSp delSp modSp">
        <pc:chgData name="Amrutha Muraleedharan Nair(UST,IN)" userId="S::245138@ust.com::a20f9e76-e0f1-4220-abd5-2b05ebe99d2e" providerId="AD" clId="Web-{9E021F5F-DCF1-44C1-BF59-69BEF01E6033}" dt="2023-04-24T12:02:45.512" v="812"/>
        <pc:sldMkLst>
          <pc:docMk/>
          <pc:sldMk cId="4164098364" sldId="260"/>
        </pc:sldMkLst>
        <pc:spChg chg="mod">
          <ac:chgData name="Amrutha Muraleedharan Nair(UST,IN)" userId="S::245138@ust.com::a20f9e76-e0f1-4220-abd5-2b05ebe99d2e" providerId="AD" clId="Web-{9E021F5F-DCF1-44C1-BF59-69BEF01E6033}" dt="2023-04-24T10:07:36.879" v="129" actId="20577"/>
          <ac:spMkLst>
            <pc:docMk/>
            <pc:sldMk cId="4164098364" sldId="260"/>
            <ac:spMk id="2" creationId="{5A29E978-9605-417C-951F-53F4926CFF1A}"/>
          </ac:spMkLst>
        </pc:spChg>
        <pc:spChg chg="mod">
          <ac:chgData name="Amrutha Muraleedharan Nair(UST,IN)" userId="S::245138@ust.com::a20f9e76-e0f1-4220-abd5-2b05ebe99d2e" providerId="AD" clId="Web-{9E021F5F-DCF1-44C1-BF59-69BEF01E6033}" dt="2023-04-24T10:05:37.328" v="100" actId="20577"/>
          <ac:spMkLst>
            <pc:docMk/>
            <pc:sldMk cId="4164098364" sldId="260"/>
            <ac:spMk id="4" creationId="{4986B87E-83DC-455A-94FE-389658903147}"/>
          </ac:spMkLst>
        </pc:spChg>
        <pc:spChg chg="mod">
          <ac:chgData name="Amrutha Muraleedharan Nair(UST,IN)" userId="S::245138@ust.com::a20f9e76-e0f1-4220-abd5-2b05ebe99d2e" providerId="AD" clId="Web-{9E021F5F-DCF1-44C1-BF59-69BEF01E6033}" dt="2023-04-24T10:05:20.390" v="80" actId="20577"/>
          <ac:spMkLst>
            <pc:docMk/>
            <pc:sldMk cId="4164098364" sldId="260"/>
            <ac:spMk id="5" creationId="{C024C14A-E496-4FF0-8939-7E31F6B95C48}"/>
          </ac:spMkLst>
        </pc:spChg>
        <pc:spChg chg="add del mod">
          <ac:chgData name="Amrutha Muraleedharan Nair(UST,IN)" userId="S::245138@ust.com::a20f9e76-e0f1-4220-abd5-2b05ebe99d2e" providerId="AD" clId="Web-{9E021F5F-DCF1-44C1-BF59-69BEF01E6033}" dt="2023-04-24T10:07:05.815" v="101"/>
          <ac:spMkLst>
            <pc:docMk/>
            <pc:sldMk cId="4164098364" sldId="260"/>
            <ac:spMk id="6" creationId="{EA29877D-DC93-6B04-FE63-CB78E4BC8996}"/>
          </ac:spMkLst>
        </pc:spChg>
        <pc:picChg chg="del">
          <ac:chgData name="Amrutha Muraleedharan Nair(UST,IN)" userId="S::245138@ust.com::a20f9e76-e0f1-4220-abd5-2b05ebe99d2e" providerId="AD" clId="Web-{9E021F5F-DCF1-44C1-BF59-69BEF01E6033}" dt="2023-04-24T12:02:45.512" v="812"/>
          <ac:picMkLst>
            <pc:docMk/>
            <pc:sldMk cId="4164098364" sldId="260"/>
            <ac:picMk id="7" creationId="{DA9595F8-50AF-4C85-9BC5-B52646E113FB}"/>
          </ac:picMkLst>
        </pc:picChg>
        <pc:picChg chg="add mod ord">
          <ac:chgData name="Amrutha Muraleedharan Nair(UST,IN)" userId="S::245138@ust.com::a20f9e76-e0f1-4220-abd5-2b05ebe99d2e" providerId="AD" clId="Web-{9E021F5F-DCF1-44C1-BF59-69BEF01E6033}" dt="2023-04-24T10:07:48.145" v="133" actId="14100"/>
          <ac:picMkLst>
            <pc:docMk/>
            <pc:sldMk cId="4164098364" sldId="260"/>
            <ac:picMk id="8" creationId="{3FF4719B-8FB7-6B64-FDFC-EF1E05A29ED1}"/>
          </ac:picMkLst>
        </pc:picChg>
        <pc:picChg chg="del">
          <ac:chgData name="Amrutha Muraleedharan Nair(UST,IN)" userId="S::245138@ust.com::a20f9e76-e0f1-4220-abd5-2b05ebe99d2e" providerId="AD" clId="Web-{9E021F5F-DCF1-44C1-BF59-69BEF01E6033}" dt="2023-04-24T10:05:00.874" v="55"/>
          <ac:picMkLst>
            <pc:docMk/>
            <pc:sldMk cId="4164098364" sldId="260"/>
            <ac:picMk id="11" creationId="{411EC077-041A-4D95-85EB-050BCDCD9071}"/>
          </ac:picMkLst>
        </pc:picChg>
      </pc:sldChg>
      <pc:sldChg chg="addSp delSp modSp">
        <pc:chgData name="Amrutha Muraleedharan Nair(UST,IN)" userId="S::245138@ust.com::a20f9e76-e0f1-4220-abd5-2b05ebe99d2e" providerId="AD" clId="Web-{9E021F5F-DCF1-44C1-BF59-69BEF01E6033}" dt="2023-04-24T12:02:49.434" v="813"/>
        <pc:sldMkLst>
          <pc:docMk/>
          <pc:sldMk cId="2412294028" sldId="263"/>
        </pc:sldMkLst>
        <pc:spChg chg="mod">
          <ac:chgData name="Amrutha Muraleedharan Nair(UST,IN)" userId="S::245138@ust.com::a20f9e76-e0f1-4220-abd5-2b05ebe99d2e" providerId="AD" clId="Web-{9E021F5F-DCF1-44C1-BF59-69BEF01E6033}" dt="2023-04-24T10:11:56.076" v="139" actId="20577"/>
          <ac:spMkLst>
            <pc:docMk/>
            <pc:sldMk cId="2412294028" sldId="263"/>
            <ac:spMk id="2" creationId="{4DFF222A-0050-42E6-8C3E-86E3C365C411}"/>
          </ac:spMkLst>
        </pc:spChg>
        <pc:spChg chg="mod">
          <ac:chgData name="Amrutha Muraleedharan Nair(UST,IN)" userId="S::245138@ust.com::a20f9e76-e0f1-4220-abd5-2b05ebe99d2e" providerId="AD" clId="Web-{9E021F5F-DCF1-44C1-BF59-69BEF01E6033}" dt="2023-04-24T10:12:47.578" v="224" actId="20577"/>
          <ac:spMkLst>
            <pc:docMk/>
            <pc:sldMk cId="2412294028" sldId="263"/>
            <ac:spMk id="4" creationId="{4196946F-82A2-4DBD-98DD-DB5D7C5DF011}"/>
          </ac:spMkLst>
        </pc:spChg>
        <pc:spChg chg="add del mod">
          <ac:chgData name="Amrutha Muraleedharan Nair(UST,IN)" userId="S::245138@ust.com::a20f9e76-e0f1-4220-abd5-2b05ebe99d2e" providerId="AD" clId="Web-{9E021F5F-DCF1-44C1-BF59-69BEF01E6033}" dt="2023-04-24T10:13:08.094" v="227"/>
          <ac:spMkLst>
            <pc:docMk/>
            <pc:sldMk cId="2412294028" sldId="263"/>
            <ac:spMk id="5" creationId="{F475B03A-048F-2E2D-40ED-AFA2D7D731CB}"/>
          </ac:spMkLst>
        </pc:spChg>
        <pc:spChg chg="del mod">
          <ac:chgData name="Amrutha Muraleedharan Nair(UST,IN)" userId="S::245138@ust.com::a20f9e76-e0f1-4220-abd5-2b05ebe99d2e" providerId="AD" clId="Web-{9E021F5F-DCF1-44C1-BF59-69BEF01E6033}" dt="2023-04-24T10:13:58.111" v="233"/>
          <ac:spMkLst>
            <pc:docMk/>
            <pc:sldMk cId="2412294028" sldId="263"/>
            <ac:spMk id="7" creationId="{B15ED6EF-4F9A-41A9-B336-BFC6782228DF}"/>
          </ac:spMkLst>
        </pc:spChg>
        <pc:spChg chg="mod">
          <ac:chgData name="Amrutha Muraleedharan Nair(UST,IN)" userId="S::245138@ust.com::a20f9e76-e0f1-4220-abd5-2b05ebe99d2e" providerId="AD" clId="Web-{9E021F5F-DCF1-44C1-BF59-69BEF01E6033}" dt="2023-04-24T10:12:14.311" v="169" actId="20577"/>
          <ac:spMkLst>
            <pc:docMk/>
            <pc:sldMk cId="2412294028" sldId="263"/>
            <ac:spMk id="8" creationId="{477A6E10-A1AB-44F7-B196-12B4EE7B21E6}"/>
          </ac:spMkLst>
        </pc:spChg>
        <pc:spChg chg="mod">
          <ac:chgData name="Amrutha Muraleedharan Nair(UST,IN)" userId="S::245138@ust.com::a20f9e76-e0f1-4220-abd5-2b05ebe99d2e" providerId="AD" clId="Web-{9E021F5F-DCF1-44C1-BF59-69BEF01E6033}" dt="2023-04-24T10:19:53.687" v="280" actId="20577"/>
          <ac:spMkLst>
            <pc:docMk/>
            <pc:sldMk cId="2412294028" sldId="263"/>
            <ac:spMk id="9" creationId="{1BD5DDD4-B30F-43B5-9BA0-190CC29E9665}"/>
          </ac:spMkLst>
        </pc:spChg>
        <pc:spChg chg="add del mod">
          <ac:chgData name="Amrutha Muraleedharan Nair(UST,IN)" userId="S::245138@ust.com::a20f9e76-e0f1-4220-abd5-2b05ebe99d2e" providerId="AD" clId="Web-{9E021F5F-DCF1-44C1-BF59-69BEF01E6033}" dt="2023-04-24T10:13:49.064" v="232"/>
          <ac:spMkLst>
            <pc:docMk/>
            <pc:sldMk cId="2412294028" sldId="263"/>
            <ac:spMk id="11" creationId="{3AC37829-B66E-BF44-7531-59B9BA34C411}"/>
          </ac:spMkLst>
        </pc:spChg>
        <pc:spChg chg="add del mod">
          <ac:chgData name="Amrutha Muraleedharan Nair(UST,IN)" userId="S::245138@ust.com::a20f9e76-e0f1-4220-abd5-2b05ebe99d2e" providerId="AD" clId="Web-{9E021F5F-DCF1-44C1-BF59-69BEF01E6033}" dt="2023-04-24T10:13:40.955" v="230"/>
          <ac:spMkLst>
            <pc:docMk/>
            <pc:sldMk cId="2412294028" sldId="263"/>
            <ac:spMk id="15" creationId="{5BACF62B-C058-B3F7-60A0-E460454CC81A}"/>
          </ac:spMkLst>
        </pc:spChg>
        <pc:spChg chg="add del mod">
          <ac:chgData name="Amrutha Muraleedharan Nair(UST,IN)" userId="S::245138@ust.com::a20f9e76-e0f1-4220-abd5-2b05ebe99d2e" providerId="AD" clId="Web-{9E021F5F-DCF1-44C1-BF59-69BEF01E6033}" dt="2023-04-24T10:16:20.398" v="247"/>
          <ac:spMkLst>
            <pc:docMk/>
            <pc:sldMk cId="2412294028" sldId="263"/>
            <ac:spMk id="18" creationId="{E0379271-A414-7DB3-385A-8B1B45393E04}"/>
          </ac:spMkLst>
        </pc:spChg>
        <pc:picChg chg="del">
          <ac:chgData name="Amrutha Muraleedharan Nair(UST,IN)" userId="S::245138@ust.com::a20f9e76-e0f1-4220-abd5-2b05ebe99d2e" providerId="AD" clId="Web-{9E021F5F-DCF1-44C1-BF59-69BEF01E6033}" dt="2023-04-24T12:02:49.434" v="813"/>
          <ac:picMkLst>
            <pc:docMk/>
            <pc:sldMk cId="2412294028" sldId="263"/>
            <ac:picMk id="10" creationId="{F76D2371-447B-414B-9273-61F2CA39ACA2}"/>
          </ac:picMkLst>
        </pc:picChg>
        <pc:picChg chg="del">
          <ac:chgData name="Amrutha Muraleedharan Nair(UST,IN)" userId="S::245138@ust.com::a20f9e76-e0f1-4220-abd5-2b05ebe99d2e" providerId="AD" clId="Web-{9E021F5F-DCF1-44C1-BF59-69BEF01E6033}" dt="2023-04-24T10:11:57.107" v="140"/>
          <ac:picMkLst>
            <pc:docMk/>
            <pc:sldMk cId="2412294028" sldId="263"/>
            <ac:picMk id="12" creationId="{687E2450-8A1E-4D26-849A-27E0C773356D}"/>
          </ac:picMkLst>
        </pc:picChg>
        <pc:picChg chg="del">
          <ac:chgData name="Amrutha Muraleedharan Nair(UST,IN)" userId="S::245138@ust.com::a20f9e76-e0f1-4220-abd5-2b05ebe99d2e" providerId="AD" clId="Web-{9E021F5F-DCF1-44C1-BF59-69BEF01E6033}" dt="2023-04-24T10:11:59.123" v="141"/>
          <ac:picMkLst>
            <pc:docMk/>
            <pc:sldMk cId="2412294028" sldId="263"/>
            <ac:picMk id="14" creationId="{8E520986-BC14-4C72-BA30-8EC5CE656F9B}"/>
          </ac:picMkLst>
        </pc:picChg>
        <pc:picChg chg="del">
          <ac:chgData name="Amrutha Muraleedharan Nair(UST,IN)" userId="S::245138@ust.com::a20f9e76-e0f1-4220-abd5-2b05ebe99d2e" providerId="AD" clId="Web-{9E021F5F-DCF1-44C1-BF59-69BEF01E6033}" dt="2023-04-24T10:12:01.092" v="142"/>
          <ac:picMkLst>
            <pc:docMk/>
            <pc:sldMk cId="2412294028" sldId="263"/>
            <ac:picMk id="16" creationId="{A0609731-E84C-4760-AD5E-8E288693AE20}"/>
          </ac:picMkLst>
        </pc:picChg>
      </pc:sldChg>
      <pc:sldChg chg="modSp">
        <pc:chgData name="Amrutha Muraleedharan Nair(UST,IN)" userId="S::245138@ust.com::a20f9e76-e0f1-4220-abd5-2b05ebe99d2e" providerId="AD" clId="Web-{9E021F5F-DCF1-44C1-BF59-69BEF01E6033}" dt="2023-04-24T12:10:55.466" v="847" actId="20577"/>
        <pc:sldMkLst>
          <pc:docMk/>
          <pc:sldMk cId="1154862692" sldId="265"/>
        </pc:sldMkLst>
        <pc:spChg chg="mod">
          <ac:chgData name="Amrutha Muraleedharan Nair(UST,IN)" userId="S::245138@ust.com::a20f9e76-e0f1-4220-abd5-2b05ebe99d2e" providerId="AD" clId="Web-{9E021F5F-DCF1-44C1-BF59-69BEF01E6033}" dt="2023-04-24T12:10:55.466" v="847" actId="20577"/>
          <ac:spMkLst>
            <pc:docMk/>
            <pc:sldMk cId="1154862692" sldId="265"/>
            <ac:spMk id="3" creationId="{B64DC644-2A14-BE86-3C49-9AE52B002086}"/>
          </ac:spMkLst>
        </pc:spChg>
      </pc:sldChg>
      <pc:sldChg chg="addSp delSp modSp new mod modClrScheme chgLayout">
        <pc:chgData name="Amrutha Muraleedharan Nair(UST,IN)" userId="S::245138@ust.com::a20f9e76-e0f1-4220-abd5-2b05ebe99d2e" providerId="AD" clId="Web-{9E021F5F-DCF1-44C1-BF59-69BEF01E6033}" dt="2023-04-24T10:30:16.037" v="410" actId="20577"/>
        <pc:sldMkLst>
          <pc:docMk/>
          <pc:sldMk cId="3094150142" sldId="272"/>
        </pc:sldMkLst>
        <pc:spChg chg="del mod">
          <ac:chgData name="Amrutha Muraleedharan Nair(UST,IN)" userId="S::245138@ust.com::a20f9e76-e0f1-4220-abd5-2b05ebe99d2e" providerId="AD" clId="Web-{9E021F5F-DCF1-44C1-BF59-69BEF01E6033}" dt="2023-04-24T10:20:32.735" v="287"/>
          <ac:spMkLst>
            <pc:docMk/>
            <pc:sldMk cId="3094150142" sldId="272"/>
            <ac:spMk id="2" creationId="{1DC2E9ED-41C9-3C5B-7A39-A643DB416FEC}"/>
          </ac:spMkLst>
        </pc:spChg>
        <pc:spChg chg="del">
          <ac:chgData name="Amrutha Muraleedharan Nair(UST,IN)" userId="S::245138@ust.com::a20f9e76-e0f1-4220-abd5-2b05ebe99d2e" providerId="AD" clId="Web-{9E021F5F-DCF1-44C1-BF59-69BEF01E6033}" dt="2023-04-24T10:20:44.110" v="290"/>
          <ac:spMkLst>
            <pc:docMk/>
            <pc:sldMk cId="3094150142" sldId="272"/>
            <ac:spMk id="3" creationId="{7E911361-5025-AD95-C6DF-86429A0654B6}"/>
          </ac:spMkLst>
        </pc:spChg>
        <pc:spChg chg="del mod">
          <ac:chgData name="Amrutha Muraleedharan Nair(UST,IN)" userId="S::245138@ust.com::a20f9e76-e0f1-4220-abd5-2b05ebe99d2e" providerId="AD" clId="Web-{9E021F5F-DCF1-44C1-BF59-69BEF01E6033}" dt="2023-04-24T10:20:25.110" v="285"/>
          <ac:spMkLst>
            <pc:docMk/>
            <pc:sldMk cId="3094150142" sldId="272"/>
            <ac:spMk id="4" creationId="{80C29982-AC93-5F13-18EC-36B1D3F8A7A1}"/>
          </ac:spMkLst>
        </pc:spChg>
        <pc:spChg chg="del">
          <ac:chgData name="Amrutha Muraleedharan Nair(UST,IN)" userId="S::245138@ust.com::a20f9e76-e0f1-4220-abd5-2b05ebe99d2e" providerId="AD" clId="Web-{9E021F5F-DCF1-44C1-BF59-69BEF01E6033}" dt="2023-04-24T10:20:28.860" v="286"/>
          <ac:spMkLst>
            <pc:docMk/>
            <pc:sldMk cId="3094150142" sldId="272"/>
            <ac:spMk id="5" creationId="{987F616E-9897-6FA6-5DF9-153744B143BE}"/>
          </ac:spMkLst>
        </pc:spChg>
        <pc:spChg chg="del">
          <ac:chgData name="Amrutha Muraleedharan Nair(UST,IN)" userId="S::245138@ust.com::a20f9e76-e0f1-4220-abd5-2b05ebe99d2e" providerId="AD" clId="Web-{9E021F5F-DCF1-44C1-BF59-69BEF01E6033}" dt="2023-04-24T10:20:40.329" v="289"/>
          <ac:spMkLst>
            <pc:docMk/>
            <pc:sldMk cId="3094150142" sldId="272"/>
            <ac:spMk id="6" creationId="{E8E6EF41-6507-8A70-A929-38005F668D94}"/>
          </ac:spMkLst>
        </pc:spChg>
        <pc:spChg chg="del">
          <ac:chgData name="Amrutha Muraleedharan Nair(UST,IN)" userId="S::245138@ust.com::a20f9e76-e0f1-4220-abd5-2b05ebe99d2e" providerId="AD" clId="Web-{9E021F5F-DCF1-44C1-BF59-69BEF01E6033}" dt="2023-04-24T10:20:36.313" v="288"/>
          <ac:spMkLst>
            <pc:docMk/>
            <pc:sldMk cId="3094150142" sldId="272"/>
            <ac:spMk id="7" creationId="{E6024BFB-B71D-0B3F-4C25-E3795CA08205}"/>
          </ac:spMkLst>
        </pc:spChg>
        <pc:spChg chg="del mod">
          <ac:chgData name="Amrutha Muraleedharan Nair(UST,IN)" userId="S::245138@ust.com::a20f9e76-e0f1-4220-abd5-2b05ebe99d2e" providerId="AD" clId="Web-{9E021F5F-DCF1-44C1-BF59-69BEF01E6033}" dt="2023-04-24T10:20:52.767" v="291"/>
          <ac:spMkLst>
            <pc:docMk/>
            <pc:sldMk cId="3094150142" sldId="272"/>
            <ac:spMk id="8" creationId="{184552A0-DBA6-73CB-7BE3-3F8B6A43BAC0}"/>
          </ac:spMkLst>
        </pc:spChg>
        <pc:spChg chg="mod ord">
          <ac:chgData name="Amrutha Muraleedharan Nair(UST,IN)" userId="S::245138@ust.com::a20f9e76-e0f1-4220-abd5-2b05ebe99d2e" providerId="AD" clId="Web-{9E021F5F-DCF1-44C1-BF59-69BEF01E6033}" dt="2023-04-24T10:26:43.561" v="387"/>
          <ac:spMkLst>
            <pc:docMk/>
            <pc:sldMk cId="3094150142" sldId="272"/>
            <ac:spMk id="9" creationId="{07908214-D7C9-6424-9B49-52E66B2D1E4C}"/>
          </ac:spMkLst>
        </pc:spChg>
        <pc:spChg chg="add mod ord">
          <ac:chgData name="Amrutha Muraleedharan Nair(UST,IN)" userId="S::245138@ust.com::a20f9e76-e0f1-4220-abd5-2b05ebe99d2e" providerId="AD" clId="Web-{9E021F5F-DCF1-44C1-BF59-69BEF01E6033}" dt="2023-04-24T10:30:16.037" v="410" actId="20577"/>
          <ac:spMkLst>
            <pc:docMk/>
            <pc:sldMk cId="3094150142" sldId="272"/>
            <ac:spMk id="10" creationId="{F6FC1C5D-A7B1-8116-A9E3-7AEBED3AC8E6}"/>
          </ac:spMkLst>
        </pc:spChg>
      </pc:sldChg>
      <pc:sldChg chg="modSp new">
        <pc:chgData name="Amrutha Muraleedharan Nair(UST,IN)" userId="S::245138@ust.com::a20f9e76-e0f1-4220-abd5-2b05ebe99d2e" providerId="AD" clId="Web-{9E021F5F-DCF1-44C1-BF59-69BEF01E6033}" dt="2023-04-24T10:36:11.956" v="434" actId="20577"/>
        <pc:sldMkLst>
          <pc:docMk/>
          <pc:sldMk cId="3236516868" sldId="274"/>
        </pc:sldMkLst>
        <pc:spChg chg="mod">
          <ac:chgData name="Amrutha Muraleedharan Nair(UST,IN)" userId="S::245138@ust.com::a20f9e76-e0f1-4220-abd5-2b05ebe99d2e" providerId="AD" clId="Web-{9E021F5F-DCF1-44C1-BF59-69BEF01E6033}" dt="2023-04-24T10:36:11.956" v="434" actId="20577"/>
          <ac:spMkLst>
            <pc:docMk/>
            <pc:sldMk cId="3236516868" sldId="274"/>
            <ac:spMk id="2" creationId="{43B1BFE4-C084-CF0A-919E-E440DABD0E2F}"/>
          </ac:spMkLst>
        </pc:spChg>
        <pc:spChg chg="mod">
          <ac:chgData name="Amrutha Muraleedharan Nair(UST,IN)" userId="S::245138@ust.com::a20f9e76-e0f1-4220-abd5-2b05ebe99d2e" providerId="AD" clId="Web-{9E021F5F-DCF1-44C1-BF59-69BEF01E6033}" dt="2023-04-24T10:32:34.870" v="414" actId="20577"/>
          <ac:spMkLst>
            <pc:docMk/>
            <pc:sldMk cId="3236516868" sldId="274"/>
            <ac:spMk id="3" creationId="{6FC6DBF9-9101-51FF-872B-AE166321432B}"/>
          </ac:spMkLst>
        </pc:spChg>
      </pc:sldChg>
      <pc:sldChg chg="del">
        <pc:chgData name="Amrutha Muraleedharan Nair(UST,IN)" userId="S::245138@ust.com::a20f9e76-e0f1-4220-abd5-2b05ebe99d2e" providerId="AD" clId="Web-{9E021F5F-DCF1-44C1-BF59-69BEF01E6033}" dt="2023-04-24T11:34:17.221" v="519"/>
        <pc:sldMkLst>
          <pc:docMk/>
          <pc:sldMk cId="4239882785" sldId="276"/>
        </pc:sldMkLst>
      </pc:sldChg>
      <pc:sldChg chg="modSp new">
        <pc:chgData name="Amrutha Muraleedharan Nair(UST,IN)" userId="S::245138@ust.com::a20f9e76-e0f1-4220-abd5-2b05ebe99d2e" providerId="AD" clId="Web-{9E021F5F-DCF1-44C1-BF59-69BEF01E6033}" dt="2023-04-24T10:38:24.664" v="451" actId="20577"/>
        <pc:sldMkLst>
          <pc:docMk/>
          <pc:sldMk cId="3256536935" sldId="277"/>
        </pc:sldMkLst>
        <pc:spChg chg="mod">
          <ac:chgData name="Amrutha Muraleedharan Nair(UST,IN)" userId="S::245138@ust.com::a20f9e76-e0f1-4220-abd5-2b05ebe99d2e" providerId="AD" clId="Web-{9E021F5F-DCF1-44C1-BF59-69BEF01E6033}" dt="2023-04-24T10:38:24.664" v="451" actId="20577"/>
          <ac:spMkLst>
            <pc:docMk/>
            <pc:sldMk cId="3256536935" sldId="277"/>
            <ac:spMk id="2" creationId="{68892DF6-98D2-7D14-4225-DBF1D1CFE265}"/>
          </ac:spMkLst>
        </pc:spChg>
        <pc:spChg chg="mod">
          <ac:chgData name="Amrutha Muraleedharan Nair(UST,IN)" userId="S::245138@ust.com::a20f9e76-e0f1-4220-abd5-2b05ebe99d2e" providerId="AD" clId="Web-{9E021F5F-DCF1-44C1-BF59-69BEF01E6033}" dt="2023-04-24T10:36:35.535" v="437" actId="20577"/>
          <ac:spMkLst>
            <pc:docMk/>
            <pc:sldMk cId="3256536935" sldId="277"/>
            <ac:spMk id="3" creationId="{42E39B50-3ABC-BE09-FBF0-E332099F7B57}"/>
          </ac:spMkLst>
        </pc:spChg>
      </pc:sldChg>
      <pc:sldChg chg="modSp new">
        <pc:chgData name="Amrutha Muraleedharan Nair(UST,IN)" userId="S::245138@ust.com::a20f9e76-e0f1-4220-abd5-2b05ebe99d2e" providerId="AD" clId="Web-{9E021F5F-DCF1-44C1-BF59-69BEF01E6033}" dt="2023-04-24T10:42:22.750" v="480" actId="20577"/>
        <pc:sldMkLst>
          <pc:docMk/>
          <pc:sldMk cId="1617566638" sldId="278"/>
        </pc:sldMkLst>
        <pc:spChg chg="mod">
          <ac:chgData name="Amrutha Muraleedharan Nair(UST,IN)" userId="S::245138@ust.com::a20f9e76-e0f1-4220-abd5-2b05ebe99d2e" providerId="AD" clId="Web-{9E021F5F-DCF1-44C1-BF59-69BEF01E6033}" dt="2023-04-24T10:42:22.750" v="480" actId="20577"/>
          <ac:spMkLst>
            <pc:docMk/>
            <pc:sldMk cId="1617566638" sldId="278"/>
            <ac:spMk id="2" creationId="{E814A246-1C78-8BBA-A902-5EB69BE6B7CB}"/>
          </ac:spMkLst>
        </pc:spChg>
        <pc:spChg chg="mod">
          <ac:chgData name="Amrutha Muraleedharan Nair(UST,IN)" userId="S::245138@ust.com::a20f9e76-e0f1-4220-abd5-2b05ebe99d2e" providerId="AD" clId="Web-{9E021F5F-DCF1-44C1-BF59-69BEF01E6033}" dt="2023-04-24T10:40:00.667" v="454" actId="20577"/>
          <ac:spMkLst>
            <pc:docMk/>
            <pc:sldMk cId="1617566638" sldId="278"/>
            <ac:spMk id="3" creationId="{556C1B2F-5F5D-A164-CE38-60715F1084FE}"/>
          </ac:spMkLst>
        </pc:spChg>
      </pc:sldChg>
      <pc:sldChg chg="modSp new">
        <pc:chgData name="Amrutha Muraleedharan Nair(UST,IN)" userId="S::245138@ust.com::a20f9e76-e0f1-4220-abd5-2b05ebe99d2e" providerId="AD" clId="Web-{9E021F5F-DCF1-44C1-BF59-69BEF01E6033}" dt="2023-04-24T10:45:06.037" v="492" actId="20577"/>
        <pc:sldMkLst>
          <pc:docMk/>
          <pc:sldMk cId="2933968316" sldId="280"/>
        </pc:sldMkLst>
        <pc:spChg chg="mod">
          <ac:chgData name="Amrutha Muraleedharan Nair(UST,IN)" userId="S::245138@ust.com::a20f9e76-e0f1-4220-abd5-2b05ebe99d2e" providerId="AD" clId="Web-{9E021F5F-DCF1-44C1-BF59-69BEF01E6033}" dt="2023-04-24T10:45:06.037" v="492" actId="20577"/>
          <ac:spMkLst>
            <pc:docMk/>
            <pc:sldMk cId="2933968316" sldId="280"/>
            <ac:spMk id="2" creationId="{0685C4C0-109F-8A8D-862F-ACB2BF824796}"/>
          </ac:spMkLst>
        </pc:spChg>
        <pc:spChg chg="mod">
          <ac:chgData name="Amrutha Muraleedharan Nair(UST,IN)" userId="S::245138@ust.com::a20f9e76-e0f1-4220-abd5-2b05ebe99d2e" providerId="AD" clId="Web-{9E021F5F-DCF1-44C1-BF59-69BEF01E6033}" dt="2023-04-24T10:42:43.423" v="483" actId="20577"/>
          <ac:spMkLst>
            <pc:docMk/>
            <pc:sldMk cId="2933968316" sldId="280"/>
            <ac:spMk id="3" creationId="{7BFAE232-0A58-BE04-CB99-5411BF04695A}"/>
          </ac:spMkLst>
        </pc:spChg>
      </pc:sldChg>
      <pc:sldChg chg="modSp new">
        <pc:chgData name="Amrutha Muraleedharan Nair(UST,IN)" userId="S::245138@ust.com::a20f9e76-e0f1-4220-abd5-2b05ebe99d2e" providerId="AD" clId="Web-{9E021F5F-DCF1-44C1-BF59-69BEF01E6033}" dt="2023-04-24T10:47:28.277" v="505" actId="20577"/>
        <pc:sldMkLst>
          <pc:docMk/>
          <pc:sldMk cId="3476158092" sldId="282"/>
        </pc:sldMkLst>
        <pc:spChg chg="mod">
          <ac:chgData name="Amrutha Muraleedharan Nair(UST,IN)" userId="S::245138@ust.com::a20f9e76-e0f1-4220-abd5-2b05ebe99d2e" providerId="AD" clId="Web-{9E021F5F-DCF1-44C1-BF59-69BEF01E6033}" dt="2023-04-24T10:47:28.277" v="505" actId="20577"/>
          <ac:spMkLst>
            <pc:docMk/>
            <pc:sldMk cId="3476158092" sldId="282"/>
            <ac:spMk id="2" creationId="{EE7E1FF9-A1F6-E3F5-E6C1-82A996712978}"/>
          </ac:spMkLst>
        </pc:spChg>
        <pc:spChg chg="mod">
          <ac:chgData name="Amrutha Muraleedharan Nair(UST,IN)" userId="S::245138@ust.com::a20f9e76-e0f1-4220-abd5-2b05ebe99d2e" providerId="AD" clId="Web-{9E021F5F-DCF1-44C1-BF59-69BEF01E6033}" dt="2023-04-24T10:46:08.399" v="495" actId="20577"/>
          <ac:spMkLst>
            <pc:docMk/>
            <pc:sldMk cId="3476158092" sldId="282"/>
            <ac:spMk id="3" creationId="{4BA13B12-4314-F8F9-A587-660557484699}"/>
          </ac:spMkLst>
        </pc:spChg>
      </pc:sldChg>
      <pc:sldChg chg="modSp new">
        <pc:chgData name="Amrutha Muraleedharan Nair(UST,IN)" userId="S::245138@ust.com::a20f9e76-e0f1-4220-abd5-2b05ebe99d2e" providerId="AD" clId="Web-{9E021F5F-DCF1-44C1-BF59-69BEF01E6033}" dt="2023-04-24T10:50:28.111" v="518" actId="20577"/>
        <pc:sldMkLst>
          <pc:docMk/>
          <pc:sldMk cId="889935178" sldId="283"/>
        </pc:sldMkLst>
        <pc:spChg chg="mod">
          <ac:chgData name="Amrutha Muraleedharan Nair(UST,IN)" userId="S::245138@ust.com::a20f9e76-e0f1-4220-abd5-2b05ebe99d2e" providerId="AD" clId="Web-{9E021F5F-DCF1-44C1-BF59-69BEF01E6033}" dt="2023-04-24T10:50:28.111" v="518" actId="20577"/>
          <ac:spMkLst>
            <pc:docMk/>
            <pc:sldMk cId="889935178" sldId="283"/>
            <ac:spMk id="2" creationId="{CAA3B4AE-5591-B7EE-AEA8-AA0FC1791BB4}"/>
          </ac:spMkLst>
        </pc:spChg>
        <pc:spChg chg="mod">
          <ac:chgData name="Amrutha Muraleedharan Nair(UST,IN)" userId="S::245138@ust.com::a20f9e76-e0f1-4220-abd5-2b05ebe99d2e" providerId="AD" clId="Web-{9E021F5F-DCF1-44C1-BF59-69BEF01E6033}" dt="2023-04-24T10:48:50.780" v="508" actId="20577"/>
          <ac:spMkLst>
            <pc:docMk/>
            <pc:sldMk cId="889935178" sldId="283"/>
            <ac:spMk id="3" creationId="{B371F394-E2CC-CDA4-569C-6C95A4E20816}"/>
          </ac:spMkLst>
        </pc:spChg>
      </pc:sldChg>
      <pc:sldChg chg="modSp new">
        <pc:chgData name="Amrutha Muraleedharan Nair(UST,IN)" userId="S::245138@ust.com::a20f9e76-e0f1-4220-abd5-2b05ebe99d2e" providerId="AD" clId="Web-{9E021F5F-DCF1-44C1-BF59-69BEF01E6033}" dt="2023-04-24T12:10:16.793" v="846" actId="20577"/>
        <pc:sldMkLst>
          <pc:docMk/>
          <pc:sldMk cId="2300370763" sldId="285"/>
        </pc:sldMkLst>
        <pc:spChg chg="mod">
          <ac:chgData name="Amrutha Muraleedharan Nair(UST,IN)" userId="S::245138@ust.com::a20f9e76-e0f1-4220-abd5-2b05ebe99d2e" providerId="AD" clId="Web-{9E021F5F-DCF1-44C1-BF59-69BEF01E6033}" dt="2023-04-24T12:10:16.793" v="846" actId="20577"/>
          <ac:spMkLst>
            <pc:docMk/>
            <pc:sldMk cId="2300370763" sldId="285"/>
            <ac:spMk id="2" creationId="{8DE88AE1-EE2F-A116-4AFB-13FAB0C9CB57}"/>
          </ac:spMkLst>
        </pc:spChg>
        <pc:spChg chg="mod">
          <ac:chgData name="Amrutha Muraleedharan Nair(UST,IN)" userId="S::245138@ust.com::a20f9e76-e0f1-4220-abd5-2b05ebe99d2e" providerId="AD" clId="Web-{9E021F5F-DCF1-44C1-BF59-69BEF01E6033}" dt="2023-04-24T11:38:22.823" v="562" actId="20577"/>
          <ac:spMkLst>
            <pc:docMk/>
            <pc:sldMk cId="2300370763" sldId="285"/>
            <ac:spMk id="3" creationId="{036DE387-1F5B-66AC-CFAE-DA201F88193F}"/>
          </ac:spMkLst>
        </pc:spChg>
      </pc:sldChg>
      <pc:sldChg chg="modSp new">
        <pc:chgData name="Amrutha Muraleedharan Nair(UST,IN)" userId="S::245138@ust.com::a20f9e76-e0f1-4220-abd5-2b05ebe99d2e" providerId="AD" clId="Web-{9E021F5F-DCF1-44C1-BF59-69BEF01E6033}" dt="2023-04-24T12:11:32.342" v="852" actId="20577"/>
        <pc:sldMkLst>
          <pc:docMk/>
          <pc:sldMk cId="2703602055" sldId="286"/>
        </pc:sldMkLst>
        <pc:spChg chg="mod">
          <ac:chgData name="Amrutha Muraleedharan Nair(UST,IN)" userId="S::245138@ust.com::a20f9e76-e0f1-4220-abd5-2b05ebe99d2e" providerId="AD" clId="Web-{9E021F5F-DCF1-44C1-BF59-69BEF01E6033}" dt="2023-04-24T12:11:23.451" v="850" actId="20577"/>
          <ac:spMkLst>
            <pc:docMk/>
            <pc:sldMk cId="2703602055" sldId="286"/>
            <ac:spMk id="2" creationId="{8CEA67DD-A3F4-147B-1FD8-84CAB582A24F}"/>
          </ac:spMkLst>
        </pc:spChg>
        <pc:spChg chg="mod">
          <ac:chgData name="Amrutha Muraleedharan Nair(UST,IN)" userId="S::245138@ust.com::a20f9e76-e0f1-4220-abd5-2b05ebe99d2e" providerId="AD" clId="Web-{9E021F5F-DCF1-44C1-BF59-69BEF01E6033}" dt="2023-04-24T12:11:32.342" v="852" actId="20577"/>
          <ac:spMkLst>
            <pc:docMk/>
            <pc:sldMk cId="2703602055" sldId="286"/>
            <ac:spMk id="3" creationId="{06A26051-BEA2-4AF4-C7E0-ED13914A18AF}"/>
          </ac:spMkLst>
        </pc:spChg>
      </pc:sldChg>
      <pc:sldChg chg="modSp new">
        <pc:chgData name="Amrutha Muraleedharan Nair(UST,IN)" userId="S::245138@ust.com::a20f9e76-e0f1-4220-abd5-2b05ebe99d2e" providerId="AD" clId="Web-{9E021F5F-DCF1-44C1-BF59-69BEF01E6033}" dt="2023-04-24T12:11:51.483" v="856" actId="20577"/>
        <pc:sldMkLst>
          <pc:docMk/>
          <pc:sldMk cId="1272186144" sldId="287"/>
        </pc:sldMkLst>
        <pc:spChg chg="mod">
          <ac:chgData name="Amrutha Muraleedharan Nair(UST,IN)" userId="S::245138@ust.com::a20f9e76-e0f1-4220-abd5-2b05ebe99d2e" providerId="AD" clId="Web-{9E021F5F-DCF1-44C1-BF59-69BEF01E6033}" dt="2023-04-24T12:11:51.483" v="856" actId="20577"/>
          <ac:spMkLst>
            <pc:docMk/>
            <pc:sldMk cId="1272186144" sldId="287"/>
            <ac:spMk id="2" creationId="{9AC0964C-26BD-A354-AC80-1A1B133EF238}"/>
          </ac:spMkLst>
        </pc:spChg>
        <pc:spChg chg="mod">
          <ac:chgData name="Amrutha Muraleedharan Nair(UST,IN)" userId="S::245138@ust.com::a20f9e76-e0f1-4220-abd5-2b05ebe99d2e" providerId="AD" clId="Web-{9E021F5F-DCF1-44C1-BF59-69BEF01E6033}" dt="2023-04-24T12:11:45.014" v="854" actId="20577"/>
          <ac:spMkLst>
            <pc:docMk/>
            <pc:sldMk cId="1272186144" sldId="287"/>
            <ac:spMk id="3" creationId="{BF6A31A4-32FC-0F32-D43D-72F5F1604CFC}"/>
          </ac:spMkLst>
        </pc:spChg>
      </pc:sldChg>
      <pc:sldChg chg="modSp new">
        <pc:chgData name="Amrutha Muraleedharan Nair(UST,IN)" userId="S::245138@ust.com::a20f9e76-e0f1-4220-abd5-2b05ebe99d2e" providerId="AD" clId="Web-{9E021F5F-DCF1-44C1-BF59-69BEF01E6033}" dt="2023-04-24T12:12:04.156" v="858" actId="20577"/>
        <pc:sldMkLst>
          <pc:docMk/>
          <pc:sldMk cId="1514447028" sldId="288"/>
        </pc:sldMkLst>
        <pc:spChg chg="mod">
          <ac:chgData name="Amrutha Muraleedharan Nair(UST,IN)" userId="S::245138@ust.com::a20f9e76-e0f1-4220-abd5-2b05ebe99d2e" providerId="AD" clId="Web-{9E021F5F-DCF1-44C1-BF59-69BEF01E6033}" dt="2023-04-24T12:12:04.156" v="858" actId="20577"/>
          <ac:spMkLst>
            <pc:docMk/>
            <pc:sldMk cId="1514447028" sldId="288"/>
            <ac:spMk id="2" creationId="{61F77AD5-BFE2-6317-0585-819B3BB09F32}"/>
          </ac:spMkLst>
        </pc:spChg>
        <pc:spChg chg="mod">
          <ac:chgData name="Amrutha Muraleedharan Nair(UST,IN)" userId="S::245138@ust.com::a20f9e76-e0f1-4220-abd5-2b05ebe99d2e" providerId="AD" clId="Web-{9E021F5F-DCF1-44C1-BF59-69BEF01E6033}" dt="2023-04-24T11:53:48.901" v="643" actId="20577"/>
          <ac:spMkLst>
            <pc:docMk/>
            <pc:sldMk cId="1514447028" sldId="288"/>
            <ac:spMk id="3" creationId="{7B2398B0-0555-25E1-028D-E82919E87E37}"/>
          </ac:spMkLst>
        </pc:spChg>
      </pc:sldChg>
      <pc:sldChg chg="modSp new">
        <pc:chgData name="Amrutha Muraleedharan Nair(UST,IN)" userId="S::245138@ust.com::a20f9e76-e0f1-4220-abd5-2b05ebe99d2e" providerId="AD" clId="Web-{9E021F5F-DCF1-44C1-BF59-69BEF01E6033}" dt="2023-04-24T12:12:19.078" v="860" actId="20577"/>
        <pc:sldMkLst>
          <pc:docMk/>
          <pc:sldMk cId="3287485238" sldId="289"/>
        </pc:sldMkLst>
        <pc:spChg chg="mod">
          <ac:chgData name="Amrutha Muraleedharan Nair(UST,IN)" userId="S::245138@ust.com::a20f9e76-e0f1-4220-abd5-2b05ebe99d2e" providerId="AD" clId="Web-{9E021F5F-DCF1-44C1-BF59-69BEF01E6033}" dt="2023-04-24T12:12:19.078" v="860" actId="20577"/>
          <ac:spMkLst>
            <pc:docMk/>
            <pc:sldMk cId="3287485238" sldId="289"/>
            <ac:spMk id="2" creationId="{EB720987-4059-D59C-B470-663A0795894B}"/>
          </ac:spMkLst>
        </pc:spChg>
        <pc:spChg chg="mod">
          <ac:chgData name="Amrutha Muraleedharan Nair(UST,IN)" userId="S::245138@ust.com::a20f9e76-e0f1-4220-abd5-2b05ebe99d2e" providerId="AD" clId="Web-{9E021F5F-DCF1-44C1-BF59-69BEF01E6033}" dt="2023-04-24T11:56:30.500" v="653" actId="20577"/>
          <ac:spMkLst>
            <pc:docMk/>
            <pc:sldMk cId="3287485238" sldId="289"/>
            <ac:spMk id="3" creationId="{1F1B4C9D-DE34-3068-C4DA-0B5E219B950B}"/>
          </ac:spMkLst>
        </pc:spChg>
      </pc:sldChg>
      <pc:sldChg chg="addSp delSp modSp new mod modClrScheme chgLayout">
        <pc:chgData name="Amrutha Muraleedharan Nair(UST,IN)" userId="S::245138@ust.com::a20f9e76-e0f1-4220-abd5-2b05ebe99d2e" providerId="AD" clId="Web-{9E021F5F-DCF1-44C1-BF59-69BEF01E6033}" dt="2023-04-24T12:14:23.270" v="880" actId="20577"/>
        <pc:sldMkLst>
          <pc:docMk/>
          <pc:sldMk cId="685970276" sldId="290"/>
        </pc:sldMkLst>
        <pc:spChg chg="del">
          <ac:chgData name="Amrutha Muraleedharan Nair(UST,IN)" userId="S::245138@ust.com::a20f9e76-e0f1-4220-abd5-2b05ebe99d2e" providerId="AD" clId="Web-{9E021F5F-DCF1-44C1-BF59-69BEF01E6033}" dt="2023-04-24T12:13:01.798" v="862"/>
          <ac:spMkLst>
            <pc:docMk/>
            <pc:sldMk cId="685970276" sldId="290"/>
            <ac:spMk id="2" creationId="{67D080F1-5652-BC3A-CE4F-207BC54CA587}"/>
          </ac:spMkLst>
        </pc:spChg>
        <pc:spChg chg="del">
          <ac:chgData name="Amrutha Muraleedharan Nair(UST,IN)" userId="S::245138@ust.com::a20f9e76-e0f1-4220-abd5-2b05ebe99d2e" providerId="AD" clId="Web-{9E021F5F-DCF1-44C1-BF59-69BEF01E6033}" dt="2023-04-24T12:13:01.798" v="862"/>
          <ac:spMkLst>
            <pc:docMk/>
            <pc:sldMk cId="685970276" sldId="290"/>
            <ac:spMk id="3" creationId="{65507FA1-00A9-AD64-A1FB-6C0DA0E494FE}"/>
          </ac:spMkLst>
        </pc:spChg>
        <pc:spChg chg="add del mod">
          <ac:chgData name="Amrutha Muraleedharan Nair(UST,IN)" userId="S::245138@ust.com::a20f9e76-e0f1-4220-abd5-2b05ebe99d2e" providerId="AD" clId="Web-{9E021F5F-DCF1-44C1-BF59-69BEF01E6033}" dt="2023-04-24T12:14:23.270" v="880" actId="20577"/>
          <ac:spMkLst>
            <pc:docMk/>
            <pc:sldMk cId="685970276" sldId="290"/>
            <ac:spMk id="6" creationId="{DB184127-224C-F34B-9A32-E2F75363CF73}"/>
          </ac:spMkLst>
        </pc:spChg>
        <pc:spChg chg="add del mod">
          <ac:chgData name="Amrutha Muraleedharan Nair(UST,IN)" userId="S::245138@ust.com::a20f9e76-e0f1-4220-abd5-2b05ebe99d2e" providerId="AD" clId="Web-{9E021F5F-DCF1-44C1-BF59-69BEF01E6033}" dt="2023-04-24T12:13:42.221" v="868"/>
          <ac:spMkLst>
            <pc:docMk/>
            <pc:sldMk cId="685970276" sldId="290"/>
            <ac:spMk id="8" creationId="{95F30F45-B4A5-128C-4CD8-4BB287A5D16B}"/>
          </ac:spMkLst>
        </pc:spChg>
      </pc:sldChg>
    </pc:docChg>
  </pc:docChgLst>
  <pc:docChgLst>
    <pc:chgData name="Anirudh Gopalakrishnan(UST,IN)" userId="S::245099@ust.com::887f2d97-509d-441f-ad81-d7cec9cf312b" providerId="AD" clId="Web-{22EF7B38-870A-4564-9A13-9B4D222D56A6}"/>
    <pc:docChg chg="modSld">
      <pc:chgData name="Anirudh Gopalakrishnan(UST,IN)" userId="S::245099@ust.com::887f2d97-509d-441f-ad81-d7cec9cf312b" providerId="AD" clId="Web-{22EF7B38-870A-4564-9A13-9B4D222D56A6}" dt="2023-03-14T09:32:39.147" v="3" actId="14100"/>
      <pc:docMkLst>
        <pc:docMk/>
      </pc:docMkLst>
      <pc:sldChg chg="modSp">
        <pc:chgData name="Anirudh Gopalakrishnan(UST,IN)" userId="S::245099@ust.com::887f2d97-509d-441f-ad81-d7cec9cf312b" providerId="AD" clId="Web-{22EF7B38-870A-4564-9A13-9B4D222D56A6}" dt="2023-03-14T09:32:39.147" v="3" actId="14100"/>
        <pc:sldMkLst>
          <pc:docMk/>
          <pc:sldMk cId="1154862692" sldId="265"/>
        </pc:sldMkLst>
        <pc:spChg chg="mod">
          <ac:chgData name="Anirudh Gopalakrishnan(UST,IN)" userId="S::245099@ust.com::887f2d97-509d-441f-ad81-d7cec9cf312b" providerId="AD" clId="Web-{22EF7B38-870A-4564-9A13-9B4D222D56A6}" dt="2023-03-14T09:26:15.666" v="0" actId="20577"/>
          <ac:spMkLst>
            <pc:docMk/>
            <pc:sldMk cId="1154862692" sldId="265"/>
            <ac:spMk id="2" creationId="{F5946564-CB80-3BAB-F136-553C419181F1}"/>
          </ac:spMkLst>
        </pc:spChg>
        <pc:spChg chg="mod">
          <ac:chgData name="Anirudh Gopalakrishnan(UST,IN)" userId="S::245099@ust.com::887f2d97-509d-441f-ad81-d7cec9cf312b" providerId="AD" clId="Web-{22EF7B38-870A-4564-9A13-9B4D222D56A6}" dt="2023-03-14T09:32:39.147" v="3" actId="14100"/>
          <ac:spMkLst>
            <pc:docMk/>
            <pc:sldMk cId="1154862692" sldId="265"/>
            <ac:spMk id="3" creationId="{B64DC644-2A14-BE86-3C49-9AE52B002086}"/>
          </ac:spMkLst>
        </pc:spChg>
      </pc:sldChg>
    </pc:docChg>
  </pc:docChgLst>
  <pc:docChgLst>
    <pc:chgData name="Anirudh Gopalakrishnan(UST,IN)" userId="S::245099@ust.com::887f2d97-509d-441f-ad81-d7cec9cf312b" providerId="AD" clId="Web-{AFFC2C6D-A84B-467B-AC69-C491550C2126}"/>
    <pc:docChg chg="addSld modSld">
      <pc:chgData name="Anirudh Gopalakrishnan(UST,IN)" userId="S::245099@ust.com::887f2d97-509d-441f-ad81-d7cec9cf312b" providerId="AD" clId="Web-{AFFC2C6D-A84B-467B-AC69-C491550C2126}" dt="2023-03-14T09:23:15.071" v="67"/>
      <pc:docMkLst>
        <pc:docMk/>
      </pc:docMkLst>
      <pc:sldChg chg="modSp mod modClrScheme chgLayout">
        <pc:chgData name="Anirudh Gopalakrishnan(UST,IN)" userId="S::245099@ust.com::887f2d97-509d-441f-ad81-d7cec9cf312b" providerId="AD" clId="Web-{AFFC2C6D-A84B-467B-AC69-C491550C2126}" dt="2023-03-14T09:22:49.180" v="65" actId="20577"/>
        <pc:sldMkLst>
          <pc:docMk/>
          <pc:sldMk cId="2094298288" sldId="257"/>
        </pc:sldMkLst>
        <pc:spChg chg="mod ord">
          <ac:chgData name="Anirudh Gopalakrishnan(UST,IN)" userId="S::245099@ust.com::887f2d97-509d-441f-ad81-d7cec9cf312b" providerId="AD" clId="Web-{AFFC2C6D-A84B-467B-AC69-C491550C2126}" dt="2023-03-14T09:22:49.180" v="65" actId="20577"/>
          <ac:spMkLst>
            <pc:docMk/>
            <pc:sldMk cId="2094298288" sldId="257"/>
            <ac:spMk id="2" creationId="{B569CD3E-5E33-4EB5-A2CE-C636605E633F}"/>
          </ac:spMkLst>
        </pc:spChg>
        <pc:spChg chg="mod ord">
          <ac:chgData name="Anirudh Gopalakrishnan(UST,IN)" userId="S::245099@ust.com::887f2d97-509d-441f-ad81-d7cec9cf312b" providerId="AD" clId="Web-{AFFC2C6D-A84B-467B-AC69-C491550C2126}" dt="2023-03-14T09:17:57.736" v="3" actId="20577"/>
          <ac:spMkLst>
            <pc:docMk/>
            <pc:sldMk cId="2094298288" sldId="257"/>
            <ac:spMk id="3" creationId="{C3C0199F-A274-44C6-BF37-784A855E6EEA}"/>
          </ac:spMkLst>
        </pc:spChg>
      </pc:sldChg>
      <pc:sldChg chg="delSp modSp mod modClrScheme chgLayout">
        <pc:chgData name="Anirudh Gopalakrishnan(UST,IN)" userId="S::245099@ust.com::887f2d97-509d-441f-ad81-d7cec9cf312b" providerId="AD" clId="Web-{AFFC2C6D-A84B-467B-AC69-C491550C2126}" dt="2023-03-14T09:22:28.789" v="64" actId="20577"/>
        <pc:sldMkLst>
          <pc:docMk/>
          <pc:sldMk cId="2394598200" sldId="264"/>
        </pc:sldMkLst>
        <pc:spChg chg="mod ord">
          <ac:chgData name="Anirudh Gopalakrishnan(UST,IN)" userId="S::245099@ust.com::887f2d97-509d-441f-ad81-d7cec9cf312b" providerId="AD" clId="Web-{AFFC2C6D-A84B-467B-AC69-C491550C2126}" dt="2023-03-14T09:22:28.789" v="64" actId="20577"/>
          <ac:spMkLst>
            <pc:docMk/>
            <pc:sldMk cId="2394598200" sldId="264"/>
            <ac:spMk id="2" creationId="{0BDCED45-CA91-495F-8329-49163D40BC0B}"/>
          </ac:spMkLst>
        </pc:spChg>
        <pc:spChg chg="del mod">
          <ac:chgData name="Anirudh Gopalakrishnan(UST,IN)" userId="S::245099@ust.com::887f2d97-509d-441f-ad81-d7cec9cf312b" providerId="AD" clId="Web-{AFFC2C6D-A84B-467B-AC69-C491550C2126}" dt="2023-03-14T09:21:13.615" v="33"/>
          <ac:spMkLst>
            <pc:docMk/>
            <pc:sldMk cId="2394598200" sldId="264"/>
            <ac:spMk id="4" creationId="{E98DCA46-603B-4178-8707-30E192CE6B8D}"/>
          </ac:spMkLst>
        </pc:spChg>
      </pc:sldChg>
      <pc:sldChg chg="addSp modSp new mod modClrScheme chgLayout">
        <pc:chgData name="Anirudh Gopalakrishnan(UST,IN)" userId="S::245099@ust.com::887f2d97-509d-441f-ad81-d7cec9cf312b" providerId="AD" clId="Web-{AFFC2C6D-A84B-467B-AC69-C491550C2126}" dt="2023-03-14T09:23:15.071" v="67"/>
        <pc:sldMkLst>
          <pc:docMk/>
          <pc:sldMk cId="1154862692" sldId="265"/>
        </pc:sldMkLst>
        <pc:spChg chg="add mod">
          <ac:chgData name="Anirudh Gopalakrishnan(UST,IN)" userId="S::245099@ust.com::887f2d97-509d-441f-ad81-d7cec9cf312b" providerId="AD" clId="Web-{AFFC2C6D-A84B-467B-AC69-C491550C2126}" dt="2023-03-14T09:23:15.071" v="67"/>
          <ac:spMkLst>
            <pc:docMk/>
            <pc:sldMk cId="1154862692" sldId="265"/>
            <ac:spMk id="2" creationId="{F5946564-CB80-3BAB-F136-553C419181F1}"/>
          </ac:spMkLst>
        </pc:spChg>
        <pc:spChg chg="add mod">
          <ac:chgData name="Anirudh Gopalakrishnan(UST,IN)" userId="S::245099@ust.com::887f2d97-509d-441f-ad81-d7cec9cf312b" providerId="AD" clId="Web-{AFFC2C6D-A84B-467B-AC69-C491550C2126}" dt="2023-03-14T09:23:15.071" v="67"/>
          <ac:spMkLst>
            <pc:docMk/>
            <pc:sldMk cId="1154862692" sldId="265"/>
            <ac:spMk id="3" creationId="{B64DC644-2A14-BE86-3C49-9AE52B002086}"/>
          </ac:spMkLst>
        </pc:spChg>
      </pc:sldChg>
    </pc:docChg>
  </pc:docChgLst>
  <pc:docChgLst>
    <pc:chgData name="Anirudh Gopalakrishnan(UST,IN)" userId="S::245099@ust.com::887f2d97-509d-441f-ad81-d7cec9cf312b" providerId="AD" clId="Web-{0B178DB3-0E8F-4739-9500-7FADFABD1555}"/>
    <pc:docChg chg="addSld modSld">
      <pc:chgData name="Anirudh Gopalakrishnan(UST,IN)" userId="S::245099@ust.com::887f2d97-509d-441f-ad81-d7cec9cf312b" providerId="AD" clId="Web-{0B178DB3-0E8F-4739-9500-7FADFABD1555}" dt="2023-03-14T10:04:03.945" v="98"/>
      <pc:docMkLst>
        <pc:docMk/>
      </pc:docMkLst>
      <pc:sldChg chg="modSp">
        <pc:chgData name="Anirudh Gopalakrishnan(UST,IN)" userId="S::245099@ust.com::887f2d97-509d-441f-ad81-d7cec9cf312b" providerId="AD" clId="Web-{0B178DB3-0E8F-4739-9500-7FADFABD1555}" dt="2023-03-14T09:45:33.718" v="15" actId="14100"/>
        <pc:sldMkLst>
          <pc:docMk/>
          <pc:sldMk cId="1154862692" sldId="265"/>
        </pc:sldMkLst>
        <pc:spChg chg="mod">
          <ac:chgData name="Anirudh Gopalakrishnan(UST,IN)" userId="S::245099@ust.com::887f2d97-509d-441f-ad81-d7cec9cf312b" providerId="AD" clId="Web-{0B178DB3-0E8F-4739-9500-7FADFABD1555}" dt="2023-03-14T09:45:33.718" v="15" actId="14100"/>
          <ac:spMkLst>
            <pc:docMk/>
            <pc:sldMk cId="1154862692" sldId="265"/>
            <ac:spMk id="3" creationId="{B64DC644-2A14-BE86-3C49-9AE52B002086}"/>
          </ac:spMkLst>
        </pc:spChg>
      </pc:sldChg>
      <pc:sldChg chg="addSp delSp modSp new mod modClrScheme chgLayout">
        <pc:chgData name="Anirudh Gopalakrishnan(UST,IN)" userId="S::245099@ust.com::887f2d97-509d-441f-ad81-d7cec9cf312b" providerId="AD" clId="Web-{0B178DB3-0E8F-4739-9500-7FADFABD1555}" dt="2023-03-14T10:00:41.250" v="71"/>
        <pc:sldMkLst>
          <pc:docMk/>
          <pc:sldMk cId="4037578543" sldId="266"/>
        </pc:sldMkLst>
        <pc:spChg chg="del mod ord">
          <ac:chgData name="Anirudh Gopalakrishnan(UST,IN)" userId="S::245099@ust.com::887f2d97-509d-441f-ad81-d7cec9cf312b" providerId="AD" clId="Web-{0B178DB3-0E8F-4739-9500-7FADFABD1555}" dt="2023-03-14T09:50:36.276" v="24"/>
          <ac:spMkLst>
            <pc:docMk/>
            <pc:sldMk cId="4037578543" sldId="266"/>
            <ac:spMk id="2" creationId="{A813CC82-2C32-F494-3218-69B3FBFEDEF8}"/>
          </ac:spMkLst>
        </pc:spChg>
        <pc:spChg chg="mod ord">
          <ac:chgData name="Anirudh Gopalakrishnan(UST,IN)" userId="S::245099@ust.com::887f2d97-509d-441f-ad81-d7cec9cf312b" providerId="AD" clId="Web-{0B178DB3-0E8F-4739-9500-7FADFABD1555}" dt="2023-03-14T10:00:41.250" v="71"/>
          <ac:spMkLst>
            <pc:docMk/>
            <pc:sldMk cId="4037578543" sldId="266"/>
            <ac:spMk id="3" creationId="{1BE26C60-FFCF-6808-AB8F-6A8D80CB676B}"/>
          </ac:spMkLst>
        </pc:spChg>
        <pc:spChg chg="add del mod ord">
          <ac:chgData name="Anirudh Gopalakrishnan(UST,IN)" userId="S::245099@ust.com::887f2d97-509d-441f-ad81-d7cec9cf312b" providerId="AD" clId="Web-{0B178DB3-0E8F-4739-9500-7FADFABD1555}" dt="2023-03-14T09:51:00.402" v="27"/>
          <ac:spMkLst>
            <pc:docMk/>
            <pc:sldMk cId="4037578543" sldId="266"/>
            <ac:spMk id="4" creationId="{B2B8BF23-EE82-E860-56F1-BF3969BCEDD0}"/>
          </ac:spMkLst>
        </pc:spChg>
        <pc:spChg chg="add del mod">
          <ac:chgData name="Anirudh Gopalakrishnan(UST,IN)" userId="S::245099@ust.com::887f2d97-509d-441f-ad81-d7cec9cf312b" providerId="AD" clId="Web-{0B178DB3-0E8F-4739-9500-7FADFABD1555}" dt="2023-03-14T09:51:38.778" v="31"/>
          <ac:spMkLst>
            <pc:docMk/>
            <pc:sldMk cId="4037578543" sldId="266"/>
            <ac:spMk id="7" creationId="{5180F2BB-C00C-B6A1-AE07-7C2A85EDCD79}"/>
          </ac:spMkLst>
        </pc:spChg>
        <pc:spChg chg="add del mod">
          <ac:chgData name="Anirudh Gopalakrishnan(UST,IN)" userId="S::245099@ust.com::887f2d97-509d-441f-ad81-d7cec9cf312b" providerId="AD" clId="Web-{0B178DB3-0E8F-4739-9500-7FADFABD1555}" dt="2023-03-14T09:51:00.386" v="26"/>
          <ac:spMkLst>
            <pc:docMk/>
            <pc:sldMk cId="4037578543" sldId="266"/>
            <ac:spMk id="10" creationId="{820D6820-2CFA-2B23-5D58-ED330F7AAD7D}"/>
          </ac:spMkLst>
        </pc:spChg>
        <pc:spChg chg="add mod ord">
          <ac:chgData name="Anirudh Gopalakrishnan(UST,IN)" userId="S::245099@ust.com::887f2d97-509d-441f-ad81-d7cec9cf312b" providerId="AD" clId="Web-{0B178DB3-0E8F-4739-9500-7FADFABD1555}" dt="2023-03-14T10:00:41.250" v="71"/>
          <ac:spMkLst>
            <pc:docMk/>
            <pc:sldMk cId="4037578543" sldId="266"/>
            <ac:spMk id="12" creationId="{4C9546E0-E99E-612C-E158-068E08FF60EA}"/>
          </ac:spMkLst>
        </pc:spChg>
        <pc:picChg chg="add del mod ord modCrop">
          <ac:chgData name="Anirudh Gopalakrishnan(UST,IN)" userId="S::245099@ust.com::887f2d97-509d-441f-ad81-d7cec9cf312b" providerId="AD" clId="Web-{0B178DB3-0E8F-4739-9500-7FADFABD1555}" dt="2023-03-14T09:51:22.153" v="30"/>
          <ac:picMkLst>
            <pc:docMk/>
            <pc:sldMk cId="4037578543" sldId="266"/>
            <ac:picMk id="5" creationId="{D78A0B43-0705-EE5A-590E-BE88F0028126}"/>
          </ac:picMkLst>
        </pc:picChg>
        <pc:picChg chg="add mod ord">
          <ac:chgData name="Anirudh Gopalakrishnan(UST,IN)" userId="S::245099@ust.com::887f2d97-509d-441f-ad81-d7cec9cf312b" providerId="AD" clId="Web-{0B178DB3-0E8F-4739-9500-7FADFABD1555}" dt="2023-03-14T10:00:41.250" v="71"/>
          <ac:picMkLst>
            <pc:docMk/>
            <pc:sldMk cId="4037578543" sldId="266"/>
            <ac:picMk id="8" creationId="{83EE4AA2-D551-6B66-D864-3E79384826EB}"/>
          </ac:picMkLst>
        </pc:picChg>
      </pc:sldChg>
      <pc:sldChg chg="delSp modSp new mod modClrScheme chgLayout">
        <pc:chgData name="Anirudh Gopalakrishnan(UST,IN)" userId="S::245099@ust.com::887f2d97-509d-441f-ad81-d7cec9cf312b" providerId="AD" clId="Web-{0B178DB3-0E8F-4739-9500-7FADFABD1555}" dt="2023-03-14T10:03:52.022" v="97" actId="1076"/>
        <pc:sldMkLst>
          <pc:docMk/>
          <pc:sldMk cId="1185893942" sldId="267"/>
        </pc:sldMkLst>
        <pc:spChg chg="mod ord">
          <ac:chgData name="Anirudh Gopalakrishnan(UST,IN)" userId="S::245099@ust.com::887f2d97-509d-441f-ad81-d7cec9cf312b" providerId="AD" clId="Web-{0B178DB3-0E8F-4739-9500-7FADFABD1555}" dt="2023-03-14T10:03:52.022" v="97" actId="1076"/>
          <ac:spMkLst>
            <pc:docMk/>
            <pc:sldMk cId="1185893942" sldId="267"/>
            <ac:spMk id="2" creationId="{2F57F5B5-1AF3-2F0B-2513-D1ACCF6D5299}"/>
          </ac:spMkLst>
        </pc:spChg>
        <pc:spChg chg="del">
          <ac:chgData name="Anirudh Gopalakrishnan(UST,IN)" userId="S::245099@ust.com::887f2d97-509d-441f-ad81-d7cec9cf312b" providerId="AD" clId="Web-{0B178DB3-0E8F-4739-9500-7FADFABD1555}" dt="2023-03-14T10:00:53.454" v="73"/>
          <ac:spMkLst>
            <pc:docMk/>
            <pc:sldMk cId="1185893942" sldId="267"/>
            <ac:spMk id="3" creationId="{FCBF498F-6267-E096-07D0-E7EA41604869}"/>
          </ac:spMkLst>
        </pc:spChg>
        <pc:spChg chg="mod ord">
          <ac:chgData name="Anirudh Gopalakrishnan(UST,IN)" userId="S::245099@ust.com::887f2d97-509d-441f-ad81-d7cec9cf312b" providerId="AD" clId="Web-{0B178DB3-0E8F-4739-9500-7FADFABD1555}" dt="2023-03-14T10:01:09.767" v="74" actId="20577"/>
          <ac:spMkLst>
            <pc:docMk/>
            <pc:sldMk cId="1185893942" sldId="267"/>
            <ac:spMk id="4" creationId="{32D811E2-4E3B-A242-01B3-D4868E2EB353}"/>
          </ac:spMkLst>
        </pc:spChg>
      </pc:sldChg>
      <pc:sldChg chg="new">
        <pc:chgData name="Anirudh Gopalakrishnan(UST,IN)" userId="S::245099@ust.com::887f2d97-509d-441f-ad81-d7cec9cf312b" providerId="AD" clId="Web-{0B178DB3-0E8F-4739-9500-7FADFABD1555}" dt="2023-03-14T10:04:03.945" v="98"/>
        <pc:sldMkLst>
          <pc:docMk/>
          <pc:sldMk cId="3875980139" sldId="268"/>
        </pc:sldMkLst>
      </pc:sldChg>
    </pc:docChg>
  </pc:docChgLst>
  <pc:docChgLst>
    <pc:chgData name="Anirudh Gopalakrishnan(UST,IN)" userId="S::245099@ust.com::887f2d97-509d-441f-ad81-d7cec9cf312b" providerId="AD" clId="Web-{47641D92-1921-47A7-9AD1-C9F73C46815D}"/>
    <pc:docChg chg="addSld delSld modSld">
      <pc:chgData name="Anirudh Gopalakrishnan(UST,IN)" userId="S::245099@ust.com::887f2d97-509d-441f-ad81-d7cec9cf312b" providerId="AD" clId="Web-{47641D92-1921-47A7-9AD1-C9F73C46815D}" dt="2023-04-24T10:52:19.887" v="311" actId="20577"/>
      <pc:docMkLst>
        <pc:docMk/>
      </pc:docMkLst>
      <pc:sldChg chg="delSp modSp">
        <pc:chgData name="Anirudh Gopalakrishnan(UST,IN)" userId="S::245099@ust.com::887f2d97-509d-441f-ad81-d7cec9cf312b" providerId="AD" clId="Web-{47641D92-1921-47A7-9AD1-C9F73C46815D}" dt="2023-04-24T10:39:18.927" v="172"/>
        <pc:sldMkLst>
          <pc:docMk/>
          <pc:sldMk cId="2449431650" sldId="258"/>
        </pc:sldMkLst>
        <pc:spChg chg="mod">
          <ac:chgData name="Anirudh Gopalakrishnan(UST,IN)" userId="S::245099@ust.com::887f2d97-509d-441f-ad81-d7cec9cf312b" providerId="AD" clId="Web-{47641D92-1921-47A7-9AD1-C9F73C46815D}" dt="2023-04-24T10:39:08.005" v="170" actId="20577"/>
          <ac:spMkLst>
            <pc:docMk/>
            <pc:sldMk cId="2449431650" sldId="258"/>
            <ac:spMk id="3" creationId="{C3C0199F-A274-44C6-BF37-784A855E6EEA}"/>
          </ac:spMkLst>
        </pc:spChg>
        <pc:picChg chg="del">
          <ac:chgData name="Anirudh Gopalakrishnan(UST,IN)" userId="S::245099@ust.com::887f2d97-509d-441f-ad81-d7cec9cf312b" providerId="AD" clId="Web-{47641D92-1921-47A7-9AD1-C9F73C46815D}" dt="2023-04-24T10:39:18.927" v="172"/>
          <ac:picMkLst>
            <pc:docMk/>
            <pc:sldMk cId="2449431650" sldId="258"/>
            <ac:picMk id="5" creationId="{2DED0F48-76A7-437D-9746-E2DF97A1CB06}"/>
          </ac:picMkLst>
        </pc:picChg>
      </pc:sldChg>
      <pc:sldChg chg="delSp modSp">
        <pc:chgData name="Anirudh Gopalakrishnan(UST,IN)" userId="S::245099@ust.com::887f2d97-509d-441f-ad81-d7cec9cf312b" providerId="AD" clId="Web-{47641D92-1921-47A7-9AD1-C9F73C46815D}" dt="2023-04-24T10:39:51.818" v="177" actId="14100"/>
        <pc:sldMkLst>
          <pc:docMk/>
          <pc:sldMk cId="2712936521" sldId="259"/>
        </pc:sldMkLst>
        <pc:spChg chg="mod">
          <ac:chgData name="Anirudh Gopalakrishnan(UST,IN)" userId="S::245099@ust.com::887f2d97-509d-441f-ad81-d7cec9cf312b" providerId="AD" clId="Web-{47641D92-1921-47A7-9AD1-C9F73C46815D}" dt="2023-04-24T10:39:51.818" v="177" actId="14100"/>
          <ac:spMkLst>
            <pc:docMk/>
            <pc:sldMk cId="2712936521" sldId="259"/>
            <ac:spMk id="3" creationId="{C3C0199F-A274-44C6-BF37-784A855E6EEA}"/>
          </ac:spMkLst>
        </pc:spChg>
        <pc:picChg chg="del">
          <ac:chgData name="Anirudh Gopalakrishnan(UST,IN)" userId="S::245099@ust.com::887f2d97-509d-441f-ad81-d7cec9cf312b" providerId="AD" clId="Web-{47641D92-1921-47A7-9AD1-C9F73C46815D}" dt="2023-04-24T10:39:15.286" v="171"/>
          <ac:picMkLst>
            <pc:docMk/>
            <pc:sldMk cId="2712936521" sldId="259"/>
            <ac:picMk id="6" creationId="{A0524D64-7C99-4DD6-A26E-C33BE01EC436}"/>
          </ac:picMkLst>
        </pc:picChg>
      </pc:sldChg>
      <pc:sldChg chg="modSp">
        <pc:chgData name="Anirudh Gopalakrishnan(UST,IN)" userId="S::245099@ust.com::887f2d97-509d-441f-ad81-d7cec9cf312b" providerId="AD" clId="Web-{47641D92-1921-47A7-9AD1-C9F73C46815D}" dt="2023-04-24T10:40:04.428" v="179" actId="14100"/>
        <pc:sldMkLst>
          <pc:docMk/>
          <pc:sldMk cId="4164098364" sldId="260"/>
        </pc:sldMkLst>
        <pc:picChg chg="mod">
          <ac:chgData name="Anirudh Gopalakrishnan(UST,IN)" userId="S::245099@ust.com::887f2d97-509d-441f-ad81-d7cec9cf312b" providerId="AD" clId="Web-{47641D92-1921-47A7-9AD1-C9F73C46815D}" dt="2023-04-24T10:40:04.428" v="179" actId="14100"/>
          <ac:picMkLst>
            <pc:docMk/>
            <pc:sldMk cId="4164098364" sldId="260"/>
            <ac:picMk id="8" creationId="{3FF4719B-8FB7-6B64-FDFC-EF1E05A29ED1}"/>
          </ac:picMkLst>
        </pc:picChg>
      </pc:sldChg>
      <pc:sldChg chg="addSp delSp modSp">
        <pc:chgData name="Anirudh Gopalakrishnan(UST,IN)" userId="S::245099@ust.com::887f2d97-509d-441f-ad81-d7cec9cf312b" providerId="AD" clId="Web-{47641D92-1921-47A7-9AD1-C9F73C46815D}" dt="2023-04-24T10:43:28.325" v="225" actId="14100"/>
        <pc:sldMkLst>
          <pc:docMk/>
          <pc:sldMk cId="2412294028" sldId="263"/>
        </pc:sldMkLst>
        <pc:spChg chg="mod">
          <ac:chgData name="Anirudh Gopalakrishnan(UST,IN)" userId="S::245099@ust.com::887f2d97-509d-441f-ad81-d7cec9cf312b" providerId="AD" clId="Web-{47641D92-1921-47A7-9AD1-C9F73C46815D}" dt="2023-04-24T10:40:56.711" v="189" actId="20577"/>
          <ac:spMkLst>
            <pc:docMk/>
            <pc:sldMk cId="2412294028" sldId="263"/>
            <ac:spMk id="2" creationId="{4DFF222A-0050-42E6-8C3E-86E3C365C411}"/>
          </ac:spMkLst>
        </pc:spChg>
        <pc:spChg chg="mod">
          <ac:chgData name="Anirudh Gopalakrishnan(UST,IN)" userId="S::245099@ust.com::887f2d97-509d-441f-ad81-d7cec9cf312b" providerId="AD" clId="Web-{47641D92-1921-47A7-9AD1-C9F73C46815D}" dt="2023-04-24T10:43:28.325" v="225" actId="14100"/>
          <ac:spMkLst>
            <pc:docMk/>
            <pc:sldMk cId="2412294028" sldId="263"/>
            <ac:spMk id="9" creationId="{1BD5DDD4-B30F-43B5-9BA0-190CC29E9665}"/>
          </ac:spMkLst>
        </pc:spChg>
        <pc:picChg chg="add del">
          <ac:chgData name="Anirudh Gopalakrishnan(UST,IN)" userId="S::245099@ust.com::887f2d97-509d-441f-ad81-d7cec9cf312b" providerId="AD" clId="Web-{47641D92-1921-47A7-9AD1-C9F73C46815D}" dt="2023-04-24T10:42:34.511" v="217"/>
          <ac:picMkLst>
            <pc:docMk/>
            <pc:sldMk cId="2412294028" sldId="263"/>
            <ac:picMk id="10" creationId="{F76D2371-447B-414B-9273-61F2CA39ACA2}"/>
          </ac:picMkLst>
        </pc:picChg>
      </pc:sldChg>
      <pc:sldChg chg="addSp delSp modSp">
        <pc:chgData name="Anirudh Gopalakrishnan(UST,IN)" userId="S::245099@ust.com::887f2d97-509d-441f-ad81-d7cec9cf312b" providerId="AD" clId="Web-{47641D92-1921-47A7-9AD1-C9F73C46815D}" dt="2023-04-24T10:05:20.260" v="13" actId="14100"/>
        <pc:sldMkLst>
          <pc:docMk/>
          <pc:sldMk cId="3875980139" sldId="268"/>
        </pc:sldMkLst>
        <pc:spChg chg="del">
          <ac:chgData name="Anirudh Gopalakrishnan(UST,IN)" userId="S::245099@ust.com::887f2d97-509d-441f-ad81-d7cec9cf312b" providerId="AD" clId="Web-{47641D92-1921-47A7-9AD1-C9F73C46815D}" dt="2023-04-24T10:04:48.556" v="6"/>
          <ac:spMkLst>
            <pc:docMk/>
            <pc:sldMk cId="3875980139" sldId="268"/>
            <ac:spMk id="2" creationId="{71249319-772F-AB42-0D45-C3D04C329164}"/>
          </ac:spMkLst>
        </pc:spChg>
        <pc:spChg chg="mod">
          <ac:chgData name="Anirudh Gopalakrishnan(UST,IN)" userId="S::245099@ust.com::887f2d97-509d-441f-ad81-d7cec9cf312b" providerId="AD" clId="Web-{47641D92-1921-47A7-9AD1-C9F73C46815D}" dt="2023-04-24T10:02:35.520" v="5" actId="20577"/>
          <ac:spMkLst>
            <pc:docMk/>
            <pc:sldMk cId="3875980139" sldId="268"/>
            <ac:spMk id="3" creationId="{F26FADEA-828F-557E-EC50-15AE50696A31}"/>
          </ac:spMkLst>
        </pc:spChg>
        <pc:picChg chg="add mod ord">
          <ac:chgData name="Anirudh Gopalakrishnan(UST,IN)" userId="S::245099@ust.com::887f2d97-509d-441f-ad81-d7cec9cf312b" providerId="AD" clId="Web-{47641D92-1921-47A7-9AD1-C9F73C46815D}" dt="2023-04-24T10:05:20.260" v="13" actId="14100"/>
          <ac:picMkLst>
            <pc:docMk/>
            <pc:sldMk cId="3875980139" sldId="268"/>
            <ac:picMk id="4" creationId="{90660E52-8E7C-3FE6-33AA-534309E01FFB}"/>
          </ac:picMkLst>
        </pc:picChg>
      </pc:sldChg>
      <pc:sldChg chg="modSp new">
        <pc:chgData name="Anirudh Gopalakrishnan(UST,IN)" userId="S::245099@ust.com::887f2d97-509d-441f-ad81-d7cec9cf312b" providerId="AD" clId="Web-{47641D92-1921-47A7-9AD1-C9F73C46815D}" dt="2023-04-24T10:09:38.970" v="21" actId="14100"/>
        <pc:sldMkLst>
          <pc:docMk/>
          <pc:sldMk cId="3729522086" sldId="269"/>
        </pc:sldMkLst>
        <pc:spChg chg="mod">
          <ac:chgData name="Anirudh Gopalakrishnan(UST,IN)" userId="S::245099@ust.com::887f2d97-509d-441f-ad81-d7cec9cf312b" providerId="AD" clId="Web-{47641D92-1921-47A7-9AD1-C9F73C46815D}" dt="2023-04-24T10:09:38.970" v="21" actId="14100"/>
          <ac:spMkLst>
            <pc:docMk/>
            <pc:sldMk cId="3729522086" sldId="269"/>
            <ac:spMk id="2" creationId="{2C01C75B-78B2-89CD-D7F2-719CCBE6C226}"/>
          </ac:spMkLst>
        </pc:spChg>
        <pc:spChg chg="mod">
          <ac:chgData name="Anirudh Gopalakrishnan(UST,IN)" userId="S::245099@ust.com::887f2d97-509d-441f-ad81-d7cec9cf312b" providerId="AD" clId="Web-{47641D92-1921-47A7-9AD1-C9F73C46815D}" dt="2023-04-24T10:08:13.796" v="16" actId="20577"/>
          <ac:spMkLst>
            <pc:docMk/>
            <pc:sldMk cId="3729522086" sldId="269"/>
            <ac:spMk id="3" creationId="{23C44AD4-49D5-C9B1-C874-C8D6126B8147}"/>
          </ac:spMkLst>
        </pc:spChg>
      </pc:sldChg>
      <pc:sldChg chg="modSp new">
        <pc:chgData name="Anirudh Gopalakrishnan(UST,IN)" userId="S::245099@ust.com::887f2d97-509d-441f-ad81-d7cec9cf312b" providerId="AD" clId="Web-{47641D92-1921-47A7-9AD1-C9F73C46815D}" dt="2023-04-24T10:15:21.277" v="41" actId="14100"/>
        <pc:sldMkLst>
          <pc:docMk/>
          <pc:sldMk cId="340596197" sldId="270"/>
        </pc:sldMkLst>
        <pc:spChg chg="mod">
          <ac:chgData name="Anirudh Gopalakrishnan(UST,IN)" userId="S::245099@ust.com::887f2d97-509d-441f-ad81-d7cec9cf312b" providerId="AD" clId="Web-{47641D92-1921-47A7-9AD1-C9F73C46815D}" dt="2023-04-24T10:15:21.277" v="41" actId="14100"/>
          <ac:spMkLst>
            <pc:docMk/>
            <pc:sldMk cId="340596197" sldId="270"/>
            <ac:spMk id="2" creationId="{C8FAC52D-C658-3EC3-5E17-C5FC4F401982}"/>
          </ac:spMkLst>
        </pc:spChg>
        <pc:spChg chg="mod">
          <ac:chgData name="Anirudh Gopalakrishnan(UST,IN)" userId="S::245099@ust.com::887f2d97-509d-441f-ad81-d7cec9cf312b" providerId="AD" clId="Web-{47641D92-1921-47A7-9AD1-C9F73C46815D}" dt="2023-04-24T10:11:37.614" v="25" actId="20577"/>
          <ac:spMkLst>
            <pc:docMk/>
            <pc:sldMk cId="340596197" sldId="270"/>
            <ac:spMk id="3" creationId="{303D6B6B-0EF2-5E2F-DED8-313247FD5FE0}"/>
          </ac:spMkLst>
        </pc:spChg>
      </pc:sldChg>
      <pc:sldChg chg="modSp new">
        <pc:chgData name="Anirudh Gopalakrishnan(UST,IN)" userId="S::245099@ust.com::887f2d97-509d-441f-ad81-d7cec9cf312b" providerId="AD" clId="Web-{47641D92-1921-47A7-9AD1-C9F73C46815D}" dt="2023-04-24T10:21:29.834" v="79" actId="20577"/>
        <pc:sldMkLst>
          <pc:docMk/>
          <pc:sldMk cId="1460039651" sldId="271"/>
        </pc:sldMkLst>
        <pc:spChg chg="mod">
          <ac:chgData name="Anirudh Gopalakrishnan(UST,IN)" userId="S::245099@ust.com::887f2d97-509d-441f-ad81-d7cec9cf312b" providerId="AD" clId="Web-{47641D92-1921-47A7-9AD1-C9F73C46815D}" dt="2023-04-24T10:21:29.834" v="79" actId="20577"/>
          <ac:spMkLst>
            <pc:docMk/>
            <pc:sldMk cId="1460039651" sldId="271"/>
            <ac:spMk id="2" creationId="{9C1CD3E4-9FC2-D13F-CB0E-EE51F9C1B840}"/>
          </ac:spMkLst>
        </pc:spChg>
        <pc:spChg chg="mod">
          <ac:chgData name="Anirudh Gopalakrishnan(UST,IN)" userId="S::245099@ust.com::887f2d97-509d-441f-ad81-d7cec9cf312b" providerId="AD" clId="Web-{47641D92-1921-47A7-9AD1-C9F73C46815D}" dt="2023-04-24T10:19:33.221" v="63" actId="20577"/>
          <ac:spMkLst>
            <pc:docMk/>
            <pc:sldMk cId="1460039651" sldId="271"/>
            <ac:spMk id="3" creationId="{5AA7AECC-0E48-A8BC-6E5A-0D899C269BC2}"/>
          </ac:spMkLst>
        </pc:spChg>
      </pc:sldChg>
      <pc:sldChg chg="modSp">
        <pc:chgData name="Anirudh Gopalakrishnan(UST,IN)" userId="S::245099@ust.com::887f2d97-509d-441f-ad81-d7cec9cf312b" providerId="AD" clId="Web-{47641D92-1921-47A7-9AD1-C9F73C46815D}" dt="2023-04-24T10:48:07.692" v="279" actId="20577"/>
        <pc:sldMkLst>
          <pc:docMk/>
          <pc:sldMk cId="3094150142" sldId="272"/>
        </pc:sldMkLst>
        <pc:spChg chg="mod">
          <ac:chgData name="Anirudh Gopalakrishnan(UST,IN)" userId="S::245099@ust.com::887f2d97-509d-441f-ad81-d7cec9cf312b" providerId="AD" clId="Web-{47641D92-1921-47A7-9AD1-C9F73C46815D}" dt="2023-04-24T10:48:07.692" v="279" actId="20577"/>
          <ac:spMkLst>
            <pc:docMk/>
            <pc:sldMk cId="3094150142" sldId="272"/>
            <ac:spMk id="9" creationId="{07908214-D7C9-6424-9B49-52E66B2D1E4C}"/>
          </ac:spMkLst>
        </pc:spChg>
        <pc:spChg chg="mod">
          <ac:chgData name="Anirudh Gopalakrishnan(UST,IN)" userId="S::245099@ust.com::887f2d97-509d-441f-ad81-d7cec9cf312b" providerId="AD" clId="Web-{47641D92-1921-47A7-9AD1-C9F73C46815D}" dt="2023-04-24T10:47:38.472" v="276" actId="14100"/>
          <ac:spMkLst>
            <pc:docMk/>
            <pc:sldMk cId="3094150142" sldId="272"/>
            <ac:spMk id="10" creationId="{F6FC1C5D-A7B1-8116-A9E3-7AEBED3AC8E6}"/>
          </ac:spMkLst>
        </pc:spChg>
      </pc:sldChg>
      <pc:sldChg chg="modSp new">
        <pc:chgData name="Anirudh Gopalakrishnan(UST,IN)" userId="S::245099@ust.com::887f2d97-509d-441f-ad81-d7cec9cf312b" providerId="AD" clId="Web-{47641D92-1921-47A7-9AD1-C9F73C46815D}" dt="2023-04-24T10:34:16.559" v="164" actId="20577"/>
        <pc:sldMkLst>
          <pc:docMk/>
          <pc:sldMk cId="4000654386" sldId="273"/>
        </pc:sldMkLst>
        <pc:spChg chg="mod">
          <ac:chgData name="Anirudh Gopalakrishnan(UST,IN)" userId="S::245099@ust.com::887f2d97-509d-441f-ad81-d7cec9cf312b" providerId="AD" clId="Web-{47641D92-1921-47A7-9AD1-C9F73C46815D}" dt="2023-04-24T10:34:16.559" v="164" actId="20577"/>
          <ac:spMkLst>
            <pc:docMk/>
            <pc:sldMk cId="4000654386" sldId="273"/>
            <ac:spMk id="2" creationId="{0FE3779C-AB99-4008-7363-C86C0D495A43}"/>
          </ac:spMkLst>
        </pc:spChg>
        <pc:spChg chg="mod">
          <ac:chgData name="Anirudh Gopalakrishnan(UST,IN)" userId="S::245099@ust.com::887f2d97-509d-441f-ad81-d7cec9cf312b" providerId="AD" clId="Web-{47641D92-1921-47A7-9AD1-C9F73C46815D}" dt="2023-04-24T10:30:53.928" v="142" actId="20577"/>
          <ac:spMkLst>
            <pc:docMk/>
            <pc:sldMk cId="4000654386" sldId="273"/>
            <ac:spMk id="3" creationId="{33C12D56-8837-0DCD-0F7B-643FFC8DA802}"/>
          </ac:spMkLst>
        </pc:spChg>
      </pc:sldChg>
      <pc:sldChg chg="modSp">
        <pc:chgData name="Anirudh Gopalakrishnan(UST,IN)" userId="S::245099@ust.com::887f2d97-509d-441f-ad81-d7cec9cf312b" providerId="AD" clId="Web-{47641D92-1921-47A7-9AD1-C9F73C46815D}" dt="2023-04-24T10:48:44.240" v="283" actId="20577"/>
        <pc:sldMkLst>
          <pc:docMk/>
          <pc:sldMk cId="3236516868" sldId="274"/>
        </pc:sldMkLst>
        <pc:spChg chg="mod">
          <ac:chgData name="Anirudh Gopalakrishnan(UST,IN)" userId="S::245099@ust.com::887f2d97-509d-441f-ad81-d7cec9cf312b" providerId="AD" clId="Web-{47641D92-1921-47A7-9AD1-C9F73C46815D}" dt="2023-04-24T10:48:44.240" v="283" actId="20577"/>
          <ac:spMkLst>
            <pc:docMk/>
            <pc:sldMk cId="3236516868" sldId="274"/>
            <ac:spMk id="2" creationId="{43B1BFE4-C084-CF0A-919E-E440DABD0E2F}"/>
          </ac:spMkLst>
        </pc:spChg>
        <pc:spChg chg="mod">
          <ac:chgData name="Anirudh Gopalakrishnan(UST,IN)" userId="S::245099@ust.com::887f2d97-509d-441f-ad81-d7cec9cf312b" providerId="AD" clId="Web-{47641D92-1921-47A7-9AD1-C9F73C46815D}" dt="2023-04-24T10:48:33.849" v="281" actId="20577"/>
          <ac:spMkLst>
            <pc:docMk/>
            <pc:sldMk cId="3236516868" sldId="274"/>
            <ac:spMk id="3" creationId="{6FC6DBF9-9101-51FF-872B-AE166321432B}"/>
          </ac:spMkLst>
        </pc:spChg>
      </pc:sldChg>
      <pc:sldChg chg="modSp new">
        <pc:chgData name="Anirudh Gopalakrishnan(UST,IN)" userId="S::245099@ust.com::887f2d97-509d-441f-ad81-d7cec9cf312b" providerId="AD" clId="Web-{47641D92-1921-47A7-9AD1-C9F73C46815D}" dt="2023-04-24T10:34:42.435" v="167" actId="20577"/>
        <pc:sldMkLst>
          <pc:docMk/>
          <pc:sldMk cId="39366989" sldId="275"/>
        </pc:sldMkLst>
        <pc:spChg chg="mod">
          <ac:chgData name="Anirudh Gopalakrishnan(UST,IN)" userId="S::245099@ust.com::887f2d97-509d-441f-ad81-d7cec9cf312b" providerId="AD" clId="Web-{47641D92-1921-47A7-9AD1-C9F73C46815D}" dt="2023-04-24T10:34:42.435" v="167" actId="20577"/>
          <ac:spMkLst>
            <pc:docMk/>
            <pc:sldMk cId="39366989" sldId="275"/>
            <ac:spMk id="2" creationId="{D51B9BB2-9B69-792E-E663-65E5E047B371}"/>
          </ac:spMkLst>
        </pc:spChg>
        <pc:spChg chg="mod">
          <ac:chgData name="Anirudh Gopalakrishnan(UST,IN)" userId="S::245099@ust.com::887f2d97-509d-441f-ad81-d7cec9cf312b" providerId="AD" clId="Web-{47641D92-1921-47A7-9AD1-C9F73C46815D}" dt="2023-04-24T10:33:24.839" v="162" actId="14100"/>
          <ac:spMkLst>
            <pc:docMk/>
            <pc:sldMk cId="39366989" sldId="275"/>
            <ac:spMk id="3" creationId="{BA855A14-782A-6DD8-F3A8-A4DA93996407}"/>
          </ac:spMkLst>
        </pc:spChg>
      </pc:sldChg>
      <pc:sldChg chg="new">
        <pc:chgData name="Anirudh Gopalakrishnan(UST,IN)" userId="S::245099@ust.com::887f2d97-509d-441f-ad81-d7cec9cf312b" providerId="AD" clId="Web-{47641D92-1921-47A7-9AD1-C9F73C46815D}" dt="2023-04-24T10:35:14.107" v="168"/>
        <pc:sldMkLst>
          <pc:docMk/>
          <pc:sldMk cId="4239882785" sldId="276"/>
        </pc:sldMkLst>
      </pc:sldChg>
      <pc:sldChg chg="modSp">
        <pc:chgData name="Anirudh Gopalakrishnan(UST,IN)" userId="S::245099@ust.com::887f2d97-509d-441f-ad81-d7cec9cf312b" providerId="AD" clId="Web-{47641D92-1921-47A7-9AD1-C9F73C46815D}" dt="2023-04-24T10:49:10.428" v="287" actId="20577"/>
        <pc:sldMkLst>
          <pc:docMk/>
          <pc:sldMk cId="3256536935" sldId="277"/>
        </pc:sldMkLst>
        <pc:spChg chg="mod">
          <ac:chgData name="Anirudh Gopalakrishnan(UST,IN)" userId="S::245099@ust.com::887f2d97-509d-441f-ad81-d7cec9cf312b" providerId="AD" clId="Web-{47641D92-1921-47A7-9AD1-C9F73C46815D}" dt="2023-04-24T10:49:10.428" v="287" actId="20577"/>
          <ac:spMkLst>
            <pc:docMk/>
            <pc:sldMk cId="3256536935" sldId="277"/>
            <ac:spMk id="2" creationId="{68892DF6-98D2-7D14-4225-DBF1D1CFE265}"/>
          </ac:spMkLst>
        </pc:spChg>
        <pc:spChg chg="mod">
          <ac:chgData name="Anirudh Gopalakrishnan(UST,IN)" userId="S::245099@ust.com::887f2d97-509d-441f-ad81-d7cec9cf312b" providerId="AD" clId="Web-{47641D92-1921-47A7-9AD1-C9F73C46815D}" dt="2023-04-24T10:48:58.803" v="285" actId="20577"/>
          <ac:spMkLst>
            <pc:docMk/>
            <pc:sldMk cId="3256536935" sldId="277"/>
            <ac:spMk id="3" creationId="{42E39B50-3ABC-BE09-FBF0-E332099F7B57}"/>
          </ac:spMkLst>
        </pc:spChg>
      </pc:sldChg>
      <pc:sldChg chg="modSp">
        <pc:chgData name="Anirudh Gopalakrishnan(UST,IN)" userId="S::245099@ust.com::887f2d97-509d-441f-ad81-d7cec9cf312b" providerId="AD" clId="Web-{47641D92-1921-47A7-9AD1-C9F73C46815D}" dt="2023-04-24T10:49:54.882" v="292" actId="20577"/>
        <pc:sldMkLst>
          <pc:docMk/>
          <pc:sldMk cId="1617566638" sldId="278"/>
        </pc:sldMkLst>
        <pc:spChg chg="mod">
          <ac:chgData name="Anirudh Gopalakrishnan(UST,IN)" userId="S::245099@ust.com::887f2d97-509d-441f-ad81-d7cec9cf312b" providerId="AD" clId="Web-{47641D92-1921-47A7-9AD1-C9F73C46815D}" dt="2023-04-24T10:49:54.882" v="292" actId="20577"/>
          <ac:spMkLst>
            <pc:docMk/>
            <pc:sldMk cId="1617566638" sldId="278"/>
            <ac:spMk id="2" creationId="{E814A246-1C78-8BBA-A902-5EB69BE6B7CB}"/>
          </ac:spMkLst>
        </pc:spChg>
        <pc:spChg chg="mod">
          <ac:chgData name="Anirudh Gopalakrishnan(UST,IN)" userId="S::245099@ust.com::887f2d97-509d-441f-ad81-d7cec9cf312b" providerId="AD" clId="Web-{47641D92-1921-47A7-9AD1-C9F73C46815D}" dt="2023-04-24T10:49:49.023" v="291" actId="20577"/>
          <ac:spMkLst>
            <pc:docMk/>
            <pc:sldMk cId="1617566638" sldId="278"/>
            <ac:spMk id="3" creationId="{556C1B2F-5F5D-A164-CE38-60715F1084FE}"/>
          </ac:spMkLst>
        </pc:spChg>
      </pc:sldChg>
      <pc:sldChg chg="addSp delSp modSp new del mod modClrScheme chgLayout">
        <pc:chgData name="Anirudh Gopalakrishnan(UST,IN)" userId="S::245099@ust.com::887f2d97-509d-441f-ad81-d7cec9cf312b" providerId="AD" clId="Web-{47641D92-1921-47A7-9AD1-C9F73C46815D}" dt="2023-04-24T10:42:29.932" v="216"/>
        <pc:sldMkLst>
          <pc:docMk/>
          <pc:sldMk cId="2302651296" sldId="279"/>
        </pc:sldMkLst>
        <pc:spChg chg="mod ord">
          <ac:chgData name="Anirudh Gopalakrishnan(UST,IN)" userId="S::245099@ust.com::887f2d97-509d-441f-ad81-d7cec9cf312b" providerId="AD" clId="Web-{47641D92-1921-47A7-9AD1-C9F73C46815D}" dt="2023-04-24T10:42:28.495" v="215"/>
          <ac:spMkLst>
            <pc:docMk/>
            <pc:sldMk cId="2302651296" sldId="279"/>
            <ac:spMk id="2" creationId="{1A1A229B-4BB1-6652-E8DC-C616F2A6D987}"/>
          </ac:spMkLst>
        </pc:spChg>
        <pc:spChg chg="add del">
          <ac:chgData name="Anirudh Gopalakrishnan(UST,IN)" userId="S::245099@ust.com::887f2d97-509d-441f-ad81-d7cec9cf312b" providerId="AD" clId="Web-{47641D92-1921-47A7-9AD1-C9F73C46815D}" dt="2023-04-24T10:42:28.495" v="215"/>
          <ac:spMkLst>
            <pc:docMk/>
            <pc:sldMk cId="2302651296" sldId="279"/>
            <ac:spMk id="3" creationId="{9C6622D9-608E-3871-26EC-00CF3B379597}"/>
          </ac:spMkLst>
        </pc:spChg>
        <pc:spChg chg="add del">
          <ac:chgData name="Anirudh Gopalakrishnan(UST,IN)" userId="S::245099@ust.com::887f2d97-509d-441f-ad81-d7cec9cf312b" providerId="AD" clId="Web-{47641D92-1921-47A7-9AD1-C9F73C46815D}" dt="2023-04-24T10:42:28.495" v="215"/>
          <ac:spMkLst>
            <pc:docMk/>
            <pc:sldMk cId="2302651296" sldId="279"/>
            <ac:spMk id="4" creationId="{C898CD77-0FC8-4D06-0B2E-92F6CE797DFB}"/>
          </ac:spMkLst>
        </pc:spChg>
        <pc:spChg chg="add del">
          <ac:chgData name="Anirudh Gopalakrishnan(UST,IN)" userId="S::245099@ust.com::887f2d97-509d-441f-ad81-d7cec9cf312b" providerId="AD" clId="Web-{47641D92-1921-47A7-9AD1-C9F73C46815D}" dt="2023-04-24T10:42:28.495" v="215"/>
          <ac:spMkLst>
            <pc:docMk/>
            <pc:sldMk cId="2302651296" sldId="279"/>
            <ac:spMk id="5" creationId="{774A1D84-1A53-98D7-F47B-0E151F4BC912}"/>
          </ac:spMkLst>
        </pc:spChg>
        <pc:spChg chg="add del">
          <ac:chgData name="Anirudh Gopalakrishnan(UST,IN)" userId="S::245099@ust.com::887f2d97-509d-441f-ad81-d7cec9cf312b" providerId="AD" clId="Web-{47641D92-1921-47A7-9AD1-C9F73C46815D}" dt="2023-04-24T10:42:28.495" v="215"/>
          <ac:spMkLst>
            <pc:docMk/>
            <pc:sldMk cId="2302651296" sldId="279"/>
            <ac:spMk id="6" creationId="{17B24622-A640-CE0D-617E-C786A52ABE03}"/>
          </ac:spMkLst>
        </pc:spChg>
        <pc:spChg chg="add del">
          <ac:chgData name="Anirudh Gopalakrishnan(UST,IN)" userId="S::245099@ust.com::887f2d97-509d-441f-ad81-d7cec9cf312b" providerId="AD" clId="Web-{47641D92-1921-47A7-9AD1-C9F73C46815D}" dt="2023-04-24T10:42:28.495" v="215"/>
          <ac:spMkLst>
            <pc:docMk/>
            <pc:sldMk cId="2302651296" sldId="279"/>
            <ac:spMk id="7" creationId="{E7A8876B-4B32-0391-2A2C-F807BD993032}"/>
          </ac:spMkLst>
        </pc:spChg>
        <pc:spChg chg="add del">
          <ac:chgData name="Anirudh Gopalakrishnan(UST,IN)" userId="S::245099@ust.com::887f2d97-509d-441f-ad81-d7cec9cf312b" providerId="AD" clId="Web-{47641D92-1921-47A7-9AD1-C9F73C46815D}" dt="2023-04-24T10:42:28.495" v="215"/>
          <ac:spMkLst>
            <pc:docMk/>
            <pc:sldMk cId="2302651296" sldId="279"/>
            <ac:spMk id="8" creationId="{ACA19F67-3B00-114C-155B-7C24CA622D73}"/>
          </ac:spMkLst>
        </pc:spChg>
        <pc:spChg chg="mod ord">
          <ac:chgData name="Anirudh Gopalakrishnan(UST,IN)" userId="S::245099@ust.com::887f2d97-509d-441f-ad81-d7cec9cf312b" providerId="AD" clId="Web-{47641D92-1921-47A7-9AD1-C9F73C46815D}" dt="2023-04-24T10:42:28.495" v="215"/>
          <ac:spMkLst>
            <pc:docMk/>
            <pc:sldMk cId="2302651296" sldId="279"/>
            <ac:spMk id="9" creationId="{C125B3ED-ADCE-7A53-11F5-4F6ADCCEA6AD}"/>
          </ac:spMkLst>
        </pc:spChg>
      </pc:sldChg>
      <pc:sldChg chg="modSp">
        <pc:chgData name="Anirudh Gopalakrishnan(UST,IN)" userId="S::245099@ust.com::887f2d97-509d-441f-ad81-d7cec9cf312b" providerId="AD" clId="Web-{47641D92-1921-47A7-9AD1-C9F73C46815D}" dt="2023-04-24T10:51:03.119" v="300" actId="14100"/>
        <pc:sldMkLst>
          <pc:docMk/>
          <pc:sldMk cId="2933968316" sldId="280"/>
        </pc:sldMkLst>
        <pc:spChg chg="mod">
          <ac:chgData name="Anirudh Gopalakrishnan(UST,IN)" userId="S::245099@ust.com::887f2d97-509d-441f-ad81-d7cec9cf312b" providerId="AD" clId="Web-{47641D92-1921-47A7-9AD1-C9F73C46815D}" dt="2023-04-24T10:51:03.119" v="300" actId="14100"/>
          <ac:spMkLst>
            <pc:docMk/>
            <pc:sldMk cId="2933968316" sldId="280"/>
            <ac:spMk id="2" creationId="{0685C4C0-109F-8A8D-862F-ACB2BF824796}"/>
          </ac:spMkLst>
        </pc:spChg>
        <pc:spChg chg="mod">
          <ac:chgData name="Anirudh Gopalakrishnan(UST,IN)" userId="S::245099@ust.com::887f2d97-509d-441f-ad81-d7cec9cf312b" providerId="AD" clId="Web-{47641D92-1921-47A7-9AD1-C9F73C46815D}" dt="2023-04-24T10:50:12.367" v="293" actId="20577"/>
          <ac:spMkLst>
            <pc:docMk/>
            <pc:sldMk cId="2933968316" sldId="280"/>
            <ac:spMk id="3" creationId="{7BFAE232-0A58-BE04-CB99-5411BF04695A}"/>
          </ac:spMkLst>
        </pc:spChg>
      </pc:sldChg>
      <pc:sldChg chg="delSp modSp new mod modClrScheme chgLayout">
        <pc:chgData name="Anirudh Gopalakrishnan(UST,IN)" userId="S::245099@ust.com::887f2d97-509d-441f-ad81-d7cec9cf312b" providerId="AD" clId="Web-{47641D92-1921-47A7-9AD1-C9F73C46815D}" dt="2023-04-24T10:46:52.877" v="270" actId="20577"/>
        <pc:sldMkLst>
          <pc:docMk/>
          <pc:sldMk cId="2586251543" sldId="281"/>
        </pc:sldMkLst>
        <pc:spChg chg="mod ord">
          <ac:chgData name="Anirudh Gopalakrishnan(UST,IN)" userId="S::245099@ust.com::887f2d97-509d-441f-ad81-d7cec9cf312b" providerId="AD" clId="Web-{47641D92-1921-47A7-9AD1-C9F73C46815D}" dt="2023-04-24T10:46:52.877" v="270" actId="20577"/>
          <ac:spMkLst>
            <pc:docMk/>
            <pc:sldMk cId="2586251543" sldId="281"/>
            <ac:spMk id="2" creationId="{D99495B5-CAB0-E550-6FCC-892B85D52926}"/>
          </ac:spMkLst>
        </pc:spChg>
        <pc:spChg chg="del">
          <ac:chgData name="Anirudh Gopalakrishnan(UST,IN)" userId="S::245099@ust.com::887f2d97-509d-441f-ad81-d7cec9cf312b" providerId="AD" clId="Web-{47641D92-1921-47A7-9AD1-C9F73C46815D}" dt="2023-04-24T10:43:47.591" v="227"/>
          <ac:spMkLst>
            <pc:docMk/>
            <pc:sldMk cId="2586251543" sldId="281"/>
            <ac:spMk id="3" creationId="{83A6565A-6576-C7CC-DE3A-2CAC988560DC}"/>
          </ac:spMkLst>
        </pc:spChg>
        <pc:spChg chg="del">
          <ac:chgData name="Anirudh Gopalakrishnan(UST,IN)" userId="S::245099@ust.com::887f2d97-509d-441f-ad81-d7cec9cf312b" providerId="AD" clId="Web-{47641D92-1921-47A7-9AD1-C9F73C46815D}" dt="2023-04-24T10:43:47.591" v="227"/>
          <ac:spMkLst>
            <pc:docMk/>
            <pc:sldMk cId="2586251543" sldId="281"/>
            <ac:spMk id="4" creationId="{4E2625C0-5715-743B-2448-1080C3C85D8E}"/>
          </ac:spMkLst>
        </pc:spChg>
        <pc:spChg chg="del">
          <ac:chgData name="Anirudh Gopalakrishnan(UST,IN)" userId="S::245099@ust.com::887f2d97-509d-441f-ad81-d7cec9cf312b" providerId="AD" clId="Web-{47641D92-1921-47A7-9AD1-C9F73C46815D}" dt="2023-04-24T10:43:47.591" v="227"/>
          <ac:spMkLst>
            <pc:docMk/>
            <pc:sldMk cId="2586251543" sldId="281"/>
            <ac:spMk id="5" creationId="{C6B23BB4-17BF-79D5-85DC-DFFDF0AF17BC}"/>
          </ac:spMkLst>
        </pc:spChg>
        <pc:spChg chg="del">
          <ac:chgData name="Anirudh Gopalakrishnan(UST,IN)" userId="S::245099@ust.com::887f2d97-509d-441f-ad81-d7cec9cf312b" providerId="AD" clId="Web-{47641D92-1921-47A7-9AD1-C9F73C46815D}" dt="2023-04-24T10:43:47.591" v="227"/>
          <ac:spMkLst>
            <pc:docMk/>
            <pc:sldMk cId="2586251543" sldId="281"/>
            <ac:spMk id="6" creationId="{AD457D0F-F0B0-AA0F-6636-4985381FB8C3}"/>
          </ac:spMkLst>
        </pc:spChg>
        <pc:spChg chg="del">
          <ac:chgData name="Anirudh Gopalakrishnan(UST,IN)" userId="S::245099@ust.com::887f2d97-509d-441f-ad81-d7cec9cf312b" providerId="AD" clId="Web-{47641D92-1921-47A7-9AD1-C9F73C46815D}" dt="2023-04-24T10:43:47.591" v="227"/>
          <ac:spMkLst>
            <pc:docMk/>
            <pc:sldMk cId="2586251543" sldId="281"/>
            <ac:spMk id="7" creationId="{AD0530BE-9AC5-149D-7F93-2533A9261144}"/>
          </ac:spMkLst>
        </pc:spChg>
        <pc:spChg chg="del">
          <ac:chgData name="Anirudh Gopalakrishnan(UST,IN)" userId="S::245099@ust.com::887f2d97-509d-441f-ad81-d7cec9cf312b" providerId="AD" clId="Web-{47641D92-1921-47A7-9AD1-C9F73C46815D}" dt="2023-04-24T10:43:47.591" v="227"/>
          <ac:spMkLst>
            <pc:docMk/>
            <pc:sldMk cId="2586251543" sldId="281"/>
            <ac:spMk id="8" creationId="{15B3644B-5925-C02C-5A71-41F7CEAB6ABE}"/>
          </ac:spMkLst>
        </pc:spChg>
        <pc:spChg chg="mod ord">
          <ac:chgData name="Anirudh Gopalakrishnan(UST,IN)" userId="S::245099@ust.com::887f2d97-509d-441f-ad81-d7cec9cf312b" providerId="AD" clId="Web-{47641D92-1921-47A7-9AD1-C9F73C46815D}" dt="2023-04-24T10:46:44.596" v="269" actId="20577"/>
          <ac:spMkLst>
            <pc:docMk/>
            <pc:sldMk cId="2586251543" sldId="281"/>
            <ac:spMk id="9" creationId="{BFD4717A-3BC8-493F-AD07-71F417429F5B}"/>
          </ac:spMkLst>
        </pc:spChg>
      </pc:sldChg>
      <pc:sldChg chg="modSp">
        <pc:chgData name="Anirudh Gopalakrishnan(UST,IN)" userId="S::245099@ust.com::887f2d97-509d-441f-ad81-d7cec9cf312b" providerId="AD" clId="Web-{47641D92-1921-47A7-9AD1-C9F73C46815D}" dt="2023-04-24T10:51:54.230" v="308" actId="20577"/>
        <pc:sldMkLst>
          <pc:docMk/>
          <pc:sldMk cId="3476158092" sldId="282"/>
        </pc:sldMkLst>
        <pc:spChg chg="mod">
          <ac:chgData name="Anirudh Gopalakrishnan(UST,IN)" userId="S::245099@ust.com::887f2d97-509d-441f-ad81-d7cec9cf312b" providerId="AD" clId="Web-{47641D92-1921-47A7-9AD1-C9F73C46815D}" dt="2023-04-24T10:51:47.073" v="307" actId="20577"/>
          <ac:spMkLst>
            <pc:docMk/>
            <pc:sldMk cId="3476158092" sldId="282"/>
            <ac:spMk id="2" creationId="{EE7E1FF9-A1F6-E3F5-E6C1-82A996712978}"/>
          </ac:spMkLst>
        </pc:spChg>
        <pc:spChg chg="mod">
          <ac:chgData name="Anirudh Gopalakrishnan(UST,IN)" userId="S::245099@ust.com::887f2d97-509d-441f-ad81-d7cec9cf312b" providerId="AD" clId="Web-{47641D92-1921-47A7-9AD1-C9F73C46815D}" dt="2023-04-24T10:51:54.230" v="308" actId="20577"/>
          <ac:spMkLst>
            <pc:docMk/>
            <pc:sldMk cId="3476158092" sldId="282"/>
            <ac:spMk id="3" creationId="{4BA13B12-4314-F8F9-A587-660557484699}"/>
          </ac:spMkLst>
        </pc:spChg>
      </pc:sldChg>
      <pc:sldChg chg="modSp">
        <pc:chgData name="Anirudh Gopalakrishnan(UST,IN)" userId="S::245099@ust.com::887f2d97-509d-441f-ad81-d7cec9cf312b" providerId="AD" clId="Web-{47641D92-1921-47A7-9AD1-C9F73C46815D}" dt="2023-04-24T10:52:19.887" v="311" actId="20577"/>
        <pc:sldMkLst>
          <pc:docMk/>
          <pc:sldMk cId="889935178" sldId="283"/>
        </pc:sldMkLst>
        <pc:spChg chg="mod">
          <ac:chgData name="Anirudh Gopalakrishnan(UST,IN)" userId="S::245099@ust.com::887f2d97-509d-441f-ad81-d7cec9cf312b" providerId="AD" clId="Web-{47641D92-1921-47A7-9AD1-C9F73C46815D}" dt="2023-04-24T10:52:19.887" v="311" actId="20577"/>
          <ac:spMkLst>
            <pc:docMk/>
            <pc:sldMk cId="889935178" sldId="283"/>
            <ac:spMk id="2" creationId="{CAA3B4AE-5591-B7EE-AEA8-AA0FC1791BB4}"/>
          </ac:spMkLst>
        </pc:spChg>
        <pc:spChg chg="mod">
          <ac:chgData name="Anirudh Gopalakrishnan(UST,IN)" userId="S::245099@ust.com::887f2d97-509d-441f-ad81-d7cec9cf312b" providerId="AD" clId="Web-{47641D92-1921-47A7-9AD1-C9F73C46815D}" dt="2023-04-24T10:52:13.339" v="310" actId="20577"/>
          <ac:spMkLst>
            <pc:docMk/>
            <pc:sldMk cId="889935178" sldId="283"/>
            <ac:spMk id="3" creationId="{B371F394-E2CC-CDA4-569C-6C95A4E20816}"/>
          </ac:spMkLst>
        </pc:spChg>
      </pc:sldChg>
      <pc:sldChg chg="modSp new">
        <pc:chgData name="Anirudh Gopalakrishnan(UST,IN)" userId="S::245099@ust.com::887f2d97-509d-441f-ad81-d7cec9cf312b" providerId="AD" clId="Web-{47641D92-1921-47A7-9AD1-C9F73C46815D}" dt="2023-04-24T10:51:31.166" v="305"/>
        <pc:sldMkLst>
          <pc:docMk/>
          <pc:sldMk cId="3220917294" sldId="284"/>
        </pc:sldMkLst>
        <pc:spChg chg="mod">
          <ac:chgData name="Anirudh Gopalakrishnan(UST,IN)" userId="S::245099@ust.com::887f2d97-509d-441f-ad81-d7cec9cf312b" providerId="AD" clId="Web-{47641D92-1921-47A7-9AD1-C9F73C46815D}" dt="2023-04-24T10:51:22.104" v="304" actId="20577"/>
          <ac:spMkLst>
            <pc:docMk/>
            <pc:sldMk cId="3220917294" sldId="284"/>
            <ac:spMk id="2" creationId="{8751C6A2-C953-5E7B-494A-A106B375AE93}"/>
          </ac:spMkLst>
        </pc:spChg>
        <pc:spChg chg="mod">
          <ac:chgData name="Anirudh Gopalakrishnan(UST,IN)" userId="S::245099@ust.com::887f2d97-509d-441f-ad81-d7cec9cf312b" providerId="AD" clId="Web-{47641D92-1921-47A7-9AD1-C9F73C46815D}" dt="2023-04-24T10:51:31.166" v="305"/>
          <ac:spMkLst>
            <pc:docMk/>
            <pc:sldMk cId="3220917294" sldId="284"/>
            <ac:spMk id="3" creationId="{FB345714-14AB-FD12-A54E-CBCD741DD5EA}"/>
          </ac:spMkLst>
        </pc:spChg>
      </pc:sldChg>
    </pc:docChg>
  </pc:docChgLst>
  <pc:docChgLst>
    <pc:chgData name="Amrutha Muraleedharan Nair(UST,IN)" userId="S::245138@ust.com::a20f9e76-e0f1-4220-abd5-2b05ebe99d2e" providerId="AD" clId="Web-{D47B3EC0-059B-4775-B800-A930316F3915}"/>
    <pc:docChg chg="modSld">
      <pc:chgData name="Amrutha Muraleedharan Nair(UST,IN)" userId="S::245138@ust.com::a20f9e76-e0f1-4220-abd5-2b05ebe99d2e" providerId="AD" clId="Web-{D47B3EC0-059B-4775-B800-A930316F3915}" dt="2023-03-14T11:27:40.761" v="26" actId="20577"/>
      <pc:docMkLst>
        <pc:docMk/>
      </pc:docMkLst>
      <pc:sldChg chg="modSp">
        <pc:chgData name="Amrutha Muraleedharan Nair(UST,IN)" userId="S::245138@ust.com::a20f9e76-e0f1-4220-abd5-2b05ebe99d2e" providerId="AD" clId="Web-{D47B3EC0-059B-4775-B800-A930316F3915}" dt="2023-03-14T11:27:40.761" v="26" actId="20577"/>
        <pc:sldMkLst>
          <pc:docMk/>
          <pc:sldMk cId="2449431650" sldId="258"/>
        </pc:sldMkLst>
        <pc:spChg chg="mod">
          <ac:chgData name="Amrutha Muraleedharan Nair(UST,IN)" userId="S::245138@ust.com::a20f9e76-e0f1-4220-abd5-2b05ebe99d2e" providerId="AD" clId="Web-{D47B3EC0-059B-4775-B800-A930316F3915}" dt="2023-03-14T11:27:10.698" v="15" actId="20577"/>
          <ac:spMkLst>
            <pc:docMk/>
            <pc:sldMk cId="2449431650" sldId="258"/>
            <ac:spMk id="2" creationId="{B569CD3E-5E33-4EB5-A2CE-C636605E633F}"/>
          </ac:spMkLst>
        </pc:spChg>
        <pc:spChg chg="mod">
          <ac:chgData name="Amrutha Muraleedharan Nair(UST,IN)" userId="S::245138@ust.com::a20f9e76-e0f1-4220-abd5-2b05ebe99d2e" providerId="AD" clId="Web-{D47B3EC0-059B-4775-B800-A930316F3915}" dt="2023-03-14T11:27:40.761" v="26" actId="20577"/>
          <ac:spMkLst>
            <pc:docMk/>
            <pc:sldMk cId="2449431650" sldId="258"/>
            <ac:spMk id="3" creationId="{C3C0199F-A274-44C6-BF37-784A855E6EEA}"/>
          </ac:spMkLst>
        </pc:spChg>
      </pc:sldChg>
    </pc:docChg>
  </pc:docChgLst>
  <pc:docChgLst>
    <pc:chgData name="Amrutha Muraleedharan Nair(UST,IN)" userId="S::245138@ust.com::a20f9e76-e0f1-4220-abd5-2b05ebe99d2e" providerId="AD" clId="Web-{E11F09FA-2F3C-47E1-A41D-D0EC6B0A9CB8}"/>
    <pc:docChg chg="modSld">
      <pc:chgData name="Amrutha Muraleedharan Nair(UST,IN)" userId="S::245138@ust.com::a20f9e76-e0f1-4220-abd5-2b05ebe99d2e" providerId="AD" clId="Web-{E11F09FA-2F3C-47E1-A41D-D0EC6B0A9CB8}" dt="2023-04-24T09:46:27.578" v="0" actId="20577"/>
      <pc:docMkLst>
        <pc:docMk/>
      </pc:docMkLst>
      <pc:sldChg chg="modSp">
        <pc:chgData name="Amrutha Muraleedharan Nair(UST,IN)" userId="S::245138@ust.com::a20f9e76-e0f1-4220-abd5-2b05ebe99d2e" providerId="AD" clId="Web-{E11F09FA-2F3C-47E1-A41D-D0EC6B0A9CB8}" dt="2023-04-24T09:46:27.578" v="0" actId="20577"/>
        <pc:sldMkLst>
          <pc:docMk/>
          <pc:sldMk cId="2449431650" sldId="258"/>
        </pc:sldMkLst>
        <pc:spChg chg="mod">
          <ac:chgData name="Amrutha Muraleedharan Nair(UST,IN)" userId="S::245138@ust.com::a20f9e76-e0f1-4220-abd5-2b05ebe99d2e" providerId="AD" clId="Web-{E11F09FA-2F3C-47E1-A41D-D0EC6B0A9CB8}" dt="2023-04-24T09:46:27.578" v="0" actId="20577"/>
          <ac:spMkLst>
            <pc:docMk/>
            <pc:sldMk cId="2449431650" sldId="258"/>
            <ac:spMk id="3" creationId="{C3C0199F-A274-44C6-BF37-784A855E6E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4/24/2023</a:t>
            </a:fld>
            <a:endParaRPr lang="en-US"/>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4/24/2023</a:t>
            </a:fld>
            <a:endParaRPr lang="en-US" noProof="0"/>
          </a:p>
        </p:txBody>
      </p:sp>
      <p:sp>
        <p:nvSpPr>
          <p:cNvPr id="5" name="Footer Placeholder 4"/>
          <p:cNvSpPr>
            <a:spLocks noGrp="1"/>
          </p:cNvSpPr>
          <p:nvPr>
            <p:ph type="ftr" sz="quarter" idx="11"/>
          </p:nvPr>
        </p:nvSpPr>
        <p:spPr>
          <a:xfrm>
            <a:off x="1777464" y="6370430"/>
            <a:ext cx="4973915" cy="309201"/>
          </a:xfrm>
        </p:spPr>
        <p:txBody>
          <a:bodyPr/>
          <a:lstStyle/>
          <a:p>
            <a:r>
              <a:rPr lang="en-US" noProof="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4/24/2023</a:t>
            </a:fld>
            <a:endParaRPr lang="en-US" noProof="0"/>
          </a:p>
        </p:txBody>
      </p:sp>
      <p:sp>
        <p:nvSpPr>
          <p:cNvPr id="6" name="Footer Placeholder 5"/>
          <p:cNvSpPr>
            <a:spLocks noGrp="1"/>
          </p:cNvSpPr>
          <p:nvPr>
            <p:ph type="ftr" sz="quarter" idx="11"/>
          </p:nvPr>
        </p:nvSpPr>
        <p:spPr>
          <a:xfrm>
            <a:off x="1447382" y="6332578"/>
            <a:ext cx="5541004" cy="320931"/>
          </a:xfrm>
        </p:spPr>
        <p:txBody>
          <a:bodyPr/>
          <a:lstStyle/>
          <a:p>
            <a:r>
              <a:rPr lang="en-US" noProof="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5" name="Footer Placeholder 4"/>
          <p:cNvSpPr>
            <a:spLocks noGrp="1"/>
          </p:cNvSpPr>
          <p:nvPr>
            <p:ph type="ftr" sz="quarter" idx="11"/>
          </p:nvPr>
        </p:nvSpPr>
        <p:spPr/>
        <p:txBody>
          <a:bodyPr/>
          <a:lstStyle/>
          <a:p>
            <a:r>
              <a:rPr lang="en-US" noProof="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8" name="Footer Placeholder 7"/>
          <p:cNvSpPr>
            <a:spLocks noGrp="1"/>
          </p:cNvSpPr>
          <p:nvPr>
            <p:ph type="ftr" sz="quarter" idx="11"/>
          </p:nvPr>
        </p:nvSpPr>
        <p:spPr/>
        <p:txBody>
          <a:bodyPr/>
          <a:lstStyle/>
          <a:p>
            <a:r>
              <a:rPr lang="en-US" noProof="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4" name="Footer Placeholder 3"/>
          <p:cNvSpPr>
            <a:spLocks noGrp="1"/>
          </p:cNvSpPr>
          <p:nvPr>
            <p:ph type="ftr" sz="quarter" idx="11"/>
          </p:nvPr>
        </p:nvSpPr>
        <p:spPr/>
        <p:txBody>
          <a:bodyPr/>
          <a:lstStyle/>
          <a:p>
            <a:r>
              <a:rPr lang="en-US"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3" name="Footer Placeholder 2"/>
          <p:cNvSpPr>
            <a:spLocks noGrp="1"/>
          </p:cNvSpPr>
          <p:nvPr>
            <p:ph type="ftr" sz="quarter" idx="11"/>
          </p:nvPr>
        </p:nvSpPr>
        <p:spPr/>
        <p:txBody>
          <a:bodyPr/>
          <a:lstStyle/>
          <a:p>
            <a:r>
              <a:rPr lang="en-US" noProof="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4/24/2023</a:t>
            </a:fld>
            <a:endParaRPr lang="en-US" noProof="0"/>
          </a:p>
        </p:txBody>
      </p:sp>
      <p:sp>
        <p:nvSpPr>
          <p:cNvPr id="6" name="Footer Placeholder 5"/>
          <p:cNvSpPr>
            <a:spLocks noGrp="1"/>
          </p:cNvSpPr>
          <p:nvPr>
            <p:ph type="ftr" sz="quarter" idx="11"/>
          </p:nvPr>
        </p:nvSpPr>
        <p:spPr/>
        <p:txBody>
          <a:bodyPr/>
          <a:lstStyle/>
          <a:p>
            <a:r>
              <a:rPr lang="en-US"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4/24/2023</a:t>
            </a:fld>
            <a:endParaRPr lang="en-US" noProof="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fontScale="90000"/>
          </a:bodyPr>
          <a:lstStyle/>
          <a:p>
            <a:r>
              <a:rPr lang="en-US" dirty="0"/>
              <a:t>      SPRING MVC </a:t>
            </a:r>
            <a:br>
              <a:rPr lang="en-US" dirty="0"/>
            </a:br>
            <a:r>
              <a:rPr lang="en-US" dirty="0"/>
              <a:t>              &amp;</a:t>
            </a:r>
            <a:br>
              <a:rPr lang="en-US" dirty="0"/>
            </a:br>
            <a:r>
              <a:rPr lang="en-US" dirty="0"/>
              <a:t>      SPRING AOP</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5901789" y="3575164"/>
            <a:ext cx="4512747" cy="1987271"/>
          </a:xfrm>
        </p:spPr>
        <p:txBody>
          <a:bodyPr vert="horz" lIns="91440" tIns="91440" rIns="91440" bIns="91440" rtlCol="0" anchor="t">
            <a:normAutofit/>
          </a:bodyPr>
          <a:lstStyle/>
          <a:p>
            <a:r>
              <a:rPr lang="en-US" dirty="0">
                <a:solidFill>
                  <a:srgbClr val="000000"/>
                </a:solidFill>
                <a:ea typeface="Tahoma"/>
                <a:cs typeface="Tahoma"/>
              </a:rPr>
              <a:t>BLESSON JOHN ABRAHAM      (245045)</a:t>
            </a:r>
          </a:p>
          <a:p>
            <a:r>
              <a:rPr lang="en-US" dirty="0">
                <a:ea typeface="Tahoma"/>
                <a:cs typeface="Tahoma"/>
              </a:rPr>
              <a:t>ANIRUDH G                             (245099)</a:t>
            </a:r>
          </a:p>
          <a:p>
            <a:r>
              <a:rPr lang="en-US" dirty="0">
                <a:ea typeface="Tahoma"/>
                <a:cs typeface="Tahoma"/>
              </a:rPr>
              <a:t>JENSON MATHEW                    (245048)</a:t>
            </a:r>
          </a:p>
          <a:p>
            <a:r>
              <a:rPr lang="en-US" dirty="0">
                <a:ea typeface="Tahoma"/>
                <a:cs typeface="Tahoma"/>
              </a:rPr>
              <a:t>AMRUTHA M NAIR                   (245138)</a:t>
            </a:r>
          </a:p>
          <a:p>
            <a:endParaRPr lang="en-US" dirty="0">
              <a:ea typeface="Tahoma"/>
              <a:cs typeface="Tahoma"/>
            </a:endParaRPr>
          </a:p>
          <a:p>
            <a:endParaRPr lang="en-US" dirty="0">
              <a:ea typeface="Tahoma"/>
              <a:cs typeface="Tahoma"/>
            </a:endParaRPr>
          </a:p>
          <a:p>
            <a:endParaRPr lang="en-US"/>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892DF6-98D2-7D14-4225-DBF1D1CFE265}"/>
              </a:ext>
            </a:extLst>
          </p:cNvPr>
          <p:cNvSpPr>
            <a:spLocks noGrp="1"/>
          </p:cNvSpPr>
          <p:nvPr>
            <p:ph idx="1"/>
          </p:nvPr>
        </p:nvSpPr>
        <p:spPr/>
        <p:txBody>
          <a:bodyPr>
            <a:normAutofit/>
          </a:bodyPr>
          <a:lstStyle/>
          <a:p>
            <a:pPr marL="0" indent="0">
              <a:buNone/>
            </a:pPr>
            <a:r>
              <a:rPr lang="en-US" sz="2200" b="1">
                <a:latin typeface="Gill Sans MT"/>
                <a:ea typeface="Verdana"/>
              </a:rPr>
              <a:t>after-throwing</a:t>
            </a:r>
          </a:p>
          <a:p>
            <a:pPr marL="0" indent="0">
              <a:buNone/>
            </a:pPr>
            <a:r>
              <a:rPr lang="en-US" sz="2200">
                <a:latin typeface="Gill Sans MT"/>
                <a:ea typeface="Verdana"/>
              </a:rPr>
              <a:t>It executes after the method execution when method exits by throwing an exception.</a:t>
            </a:r>
          </a:p>
          <a:p>
            <a:pPr marL="0" indent="0">
              <a:buNone/>
            </a:pPr>
            <a:r>
              <a:rPr lang="en-US" sz="2200" b="1">
                <a:latin typeface="Gill Sans MT"/>
                <a:ea typeface="Verdana"/>
              </a:rPr>
              <a:t>Around</a:t>
            </a:r>
            <a:endParaRPr lang="en-US" sz="2200">
              <a:latin typeface="Gill Sans MT"/>
              <a:ea typeface="Verdana"/>
            </a:endParaRPr>
          </a:p>
          <a:p>
            <a:pPr marL="0" indent="0">
              <a:buNone/>
            </a:pPr>
            <a:r>
              <a:rPr lang="en-US" sz="2200">
                <a:latin typeface="Gill Sans MT"/>
                <a:ea typeface="Verdana"/>
              </a:rPr>
              <a:t>It executes before and after the advised method is called.</a:t>
            </a:r>
            <a:br>
              <a:rPr lang="en-US" sz="1800">
                <a:latin typeface="Verdana"/>
                <a:ea typeface="Verdana"/>
              </a:rPr>
            </a:br>
            <a:r>
              <a:rPr lang="en-US" sz="1300">
                <a:latin typeface="Verdana"/>
                <a:ea typeface="Verdana"/>
              </a:rPr>
              <a:t> </a:t>
            </a:r>
            <a:endParaRPr lang="en-US"/>
          </a:p>
        </p:txBody>
      </p:sp>
      <p:sp>
        <p:nvSpPr>
          <p:cNvPr id="3" name="Title 2">
            <a:extLst>
              <a:ext uri="{FF2B5EF4-FFF2-40B4-BE49-F238E27FC236}">
                <a16:creationId xmlns:a16="http://schemas.microsoft.com/office/drawing/2014/main" id="{42E39B50-3ABC-BE09-FBF0-E332099F7B57}"/>
              </a:ext>
            </a:extLst>
          </p:cNvPr>
          <p:cNvSpPr>
            <a:spLocks noGrp="1"/>
          </p:cNvSpPr>
          <p:nvPr>
            <p:ph type="title"/>
          </p:nvPr>
        </p:nvSpPr>
        <p:spPr/>
        <p:txBody>
          <a:bodyPr/>
          <a:lstStyle/>
          <a:p>
            <a:r>
              <a:rPr lang="en-US">
                <a:latin typeface="Gill Sans MT"/>
                <a:ea typeface="Verdana"/>
              </a:rPr>
              <a:t>AOP ADVICE TYPES</a:t>
            </a:r>
          </a:p>
          <a:p>
            <a:endParaRPr lang="en-US" sz="2400"/>
          </a:p>
          <a:p>
            <a:endParaRPr lang="en-US"/>
          </a:p>
        </p:txBody>
      </p:sp>
    </p:spTree>
    <p:extLst>
      <p:ext uri="{BB962C8B-B14F-4D97-AF65-F5344CB8AC3E}">
        <p14:creationId xmlns:p14="http://schemas.microsoft.com/office/powerpoint/2010/main" val="325653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88AE1-EE2F-A116-4AFB-13FAB0C9CB57}"/>
              </a:ext>
            </a:extLst>
          </p:cNvPr>
          <p:cNvSpPr>
            <a:spLocks noGrp="1"/>
          </p:cNvSpPr>
          <p:nvPr>
            <p:ph idx="1"/>
          </p:nvPr>
        </p:nvSpPr>
        <p:spPr/>
        <p:txBody>
          <a:bodyPr/>
          <a:lstStyle/>
          <a:p>
            <a:r>
              <a:rPr lang="en-US" sz="2200" dirty="0">
                <a:ea typeface="+mn-lt"/>
                <a:cs typeface="+mn-lt"/>
              </a:rPr>
              <a:t>Define your aspect: An aspect is a modularization of a cross-cutting concern, such as logging or transaction management. </a:t>
            </a:r>
          </a:p>
          <a:p>
            <a:r>
              <a:rPr lang="en-US" sz="2200" dirty="0">
                <a:ea typeface="+mn-lt"/>
                <a:cs typeface="+mn-lt"/>
              </a:rPr>
              <a:t>Define your pointcut: A pointcut defines the set of join points where an aspect should be applied. </a:t>
            </a:r>
          </a:p>
          <a:p>
            <a:r>
              <a:rPr lang="en-US" sz="2200" dirty="0">
                <a:ea typeface="+mn-lt"/>
                <a:cs typeface="+mn-lt"/>
              </a:rPr>
              <a:t>Define your advice: An advice is the code that runs when a join point is reached. </a:t>
            </a:r>
          </a:p>
          <a:p>
            <a:r>
              <a:rPr lang="en-US" sz="2200" dirty="0">
                <a:ea typeface="+mn-lt"/>
                <a:cs typeface="+mn-lt"/>
              </a:rPr>
              <a:t>Configure your aspects: You need to configure your aspects to specify the pointcuts and advice to use.</a:t>
            </a:r>
            <a:endParaRPr lang="en-US" sz="2200" dirty="0"/>
          </a:p>
          <a:p>
            <a:endParaRPr lang="en-US" dirty="0">
              <a:solidFill>
                <a:srgbClr val="374151"/>
              </a:solidFill>
            </a:endParaRPr>
          </a:p>
        </p:txBody>
      </p:sp>
      <p:sp>
        <p:nvSpPr>
          <p:cNvPr id="3" name="Title 2">
            <a:extLst>
              <a:ext uri="{FF2B5EF4-FFF2-40B4-BE49-F238E27FC236}">
                <a16:creationId xmlns:a16="http://schemas.microsoft.com/office/drawing/2014/main" id="{036DE387-1F5B-66AC-CFAE-DA201F88193F}"/>
              </a:ext>
            </a:extLst>
          </p:cNvPr>
          <p:cNvSpPr>
            <a:spLocks noGrp="1"/>
          </p:cNvSpPr>
          <p:nvPr>
            <p:ph type="title"/>
          </p:nvPr>
        </p:nvSpPr>
        <p:spPr/>
        <p:txBody>
          <a:bodyPr/>
          <a:lstStyle/>
          <a:p>
            <a:r>
              <a:rPr lang="en-US" dirty="0"/>
              <a:t>SPRING AOP CONFIGURATION</a:t>
            </a:r>
          </a:p>
        </p:txBody>
      </p:sp>
    </p:spTree>
    <p:extLst>
      <p:ext uri="{BB962C8B-B14F-4D97-AF65-F5344CB8AC3E}">
        <p14:creationId xmlns:p14="http://schemas.microsoft.com/office/powerpoint/2010/main" val="230037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14A246-1C78-8BBA-A902-5EB69BE6B7CB}"/>
              </a:ext>
            </a:extLst>
          </p:cNvPr>
          <p:cNvSpPr>
            <a:spLocks noGrp="1"/>
          </p:cNvSpPr>
          <p:nvPr>
            <p:ph idx="1"/>
          </p:nvPr>
        </p:nvSpPr>
        <p:spPr/>
        <p:txBody>
          <a:bodyPr vert="horz" lIns="91440" tIns="45720" rIns="91440" bIns="45720" rtlCol="0" anchor="t">
            <a:noAutofit/>
          </a:bodyPr>
          <a:lstStyle/>
          <a:p>
            <a:r>
              <a:rPr lang="en-US" sz="2200">
                <a:ea typeface="+mn-lt"/>
                <a:cs typeface="+mn-lt"/>
              </a:rPr>
              <a:t>Logging: One of the most common use cases of AOP is logging, where you can add logging statements to your code without cluttering it.</a:t>
            </a:r>
          </a:p>
          <a:p>
            <a:r>
              <a:rPr lang="en-US" sz="2200">
                <a:ea typeface="+mn-lt"/>
                <a:cs typeface="+mn-lt"/>
              </a:rPr>
              <a:t>Security: Spring AOP can be used to implement security aspects in an application. For example, you can add security checks to certain methods or classes, such as checking if a user is authenticated before allowing access to a resource.</a:t>
            </a:r>
          </a:p>
          <a:p>
            <a:r>
              <a:rPr lang="en-US" sz="2200">
                <a:ea typeface="+mn-lt"/>
                <a:cs typeface="+mn-lt"/>
              </a:rPr>
              <a:t>Transaction management: Spring AOP can be used to implement declarative transaction management, where you can define transactions using annotations or XML configuration. </a:t>
            </a:r>
          </a:p>
          <a:p>
            <a:endParaRPr lang="en-US">
              <a:solidFill>
                <a:srgbClr val="374151"/>
              </a:solidFill>
              <a:ea typeface="+mn-lt"/>
              <a:cs typeface="+mn-lt"/>
            </a:endParaRPr>
          </a:p>
        </p:txBody>
      </p:sp>
      <p:sp>
        <p:nvSpPr>
          <p:cNvPr id="3" name="Title 2">
            <a:extLst>
              <a:ext uri="{FF2B5EF4-FFF2-40B4-BE49-F238E27FC236}">
                <a16:creationId xmlns:a16="http://schemas.microsoft.com/office/drawing/2014/main" id="{556C1B2F-5F5D-A164-CE38-60715F1084FE}"/>
              </a:ext>
            </a:extLst>
          </p:cNvPr>
          <p:cNvSpPr>
            <a:spLocks noGrp="1"/>
          </p:cNvSpPr>
          <p:nvPr>
            <p:ph type="title"/>
          </p:nvPr>
        </p:nvSpPr>
        <p:spPr/>
        <p:txBody>
          <a:bodyPr>
            <a:normAutofit/>
          </a:bodyPr>
          <a:lstStyle/>
          <a:p>
            <a:r>
              <a:rPr lang="en-US">
                <a:ea typeface="+mj-lt"/>
                <a:cs typeface="+mj-lt"/>
              </a:rPr>
              <a:t>APPLICATIONS OF SPRING AOP</a:t>
            </a:r>
            <a:endParaRPr lang="en-US"/>
          </a:p>
        </p:txBody>
      </p:sp>
    </p:spTree>
    <p:extLst>
      <p:ext uri="{BB962C8B-B14F-4D97-AF65-F5344CB8AC3E}">
        <p14:creationId xmlns:p14="http://schemas.microsoft.com/office/powerpoint/2010/main" val="161756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85C4C0-109F-8A8D-862F-ACB2BF824796}"/>
              </a:ext>
            </a:extLst>
          </p:cNvPr>
          <p:cNvSpPr>
            <a:spLocks noGrp="1"/>
          </p:cNvSpPr>
          <p:nvPr>
            <p:ph idx="1"/>
          </p:nvPr>
        </p:nvSpPr>
        <p:spPr>
          <a:xfrm>
            <a:off x="1294363" y="1932226"/>
            <a:ext cx="9603275" cy="3534119"/>
          </a:xfrm>
        </p:spPr>
        <p:txBody>
          <a:bodyPr vert="horz" lIns="91440" tIns="45720" rIns="91440" bIns="45720" rtlCol="0" anchor="t">
            <a:noAutofit/>
          </a:bodyPr>
          <a:lstStyle/>
          <a:p>
            <a:r>
              <a:rPr lang="en-US" sz="2200">
                <a:ea typeface="+mn-lt"/>
                <a:cs typeface="+mn-lt"/>
              </a:rPr>
              <a:t>Performance monitoring: Spring AOP can be used to monitor the performance of your application. You can add performance monitoring aspects to your code to track how long certain methods take to execute or how many times they are called.</a:t>
            </a:r>
          </a:p>
          <a:p>
            <a:r>
              <a:rPr lang="en-US" sz="2200">
                <a:ea typeface="+mn-lt"/>
                <a:cs typeface="+mn-lt"/>
              </a:rPr>
              <a:t>Caching: Spring AOP can be used to implement caching aspects in an application, where you can cache the results of certain methods to improve performance.</a:t>
            </a:r>
          </a:p>
          <a:p>
            <a:endParaRPr lang="en-US">
              <a:solidFill>
                <a:srgbClr val="374151"/>
              </a:solidFill>
            </a:endParaRPr>
          </a:p>
        </p:txBody>
      </p:sp>
      <p:sp>
        <p:nvSpPr>
          <p:cNvPr id="3" name="Title 2">
            <a:extLst>
              <a:ext uri="{FF2B5EF4-FFF2-40B4-BE49-F238E27FC236}">
                <a16:creationId xmlns:a16="http://schemas.microsoft.com/office/drawing/2014/main" id="{7BFAE232-0A58-BE04-CB99-5411BF04695A}"/>
              </a:ext>
            </a:extLst>
          </p:cNvPr>
          <p:cNvSpPr>
            <a:spLocks noGrp="1"/>
          </p:cNvSpPr>
          <p:nvPr>
            <p:ph type="title"/>
          </p:nvPr>
        </p:nvSpPr>
        <p:spPr/>
        <p:txBody>
          <a:bodyPr/>
          <a:lstStyle/>
          <a:p>
            <a:r>
              <a:rPr lang="en-US">
                <a:solidFill>
                  <a:srgbClr val="343541"/>
                </a:solidFill>
              </a:rPr>
              <a:t>APPLICATIONS OF SPRING AOP</a:t>
            </a:r>
          </a:p>
          <a:p>
            <a:endParaRPr lang="en-US"/>
          </a:p>
        </p:txBody>
      </p:sp>
    </p:spTree>
    <p:extLst>
      <p:ext uri="{BB962C8B-B14F-4D97-AF65-F5344CB8AC3E}">
        <p14:creationId xmlns:p14="http://schemas.microsoft.com/office/powerpoint/2010/main" val="293396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51C6A2-C953-5E7B-494A-A106B375AE93}"/>
              </a:ext>
            </a:extLst>
          </p:cNvPr>
          <p:cNvSpPr>
            <a:spLocks noGrp="1"/>
          </p:cNvSpPr>
          <p:nvPr>
            <p:ph idx="1"/>
          </p:nvPr>
        </p:nvSpPr>
        <p:spPr/>
        <p:txBody>
          <a:bodyPr/>
          <a:lstStyle/>
          <a:p>
            <a:pPr algn="just"/>
            <a:r>
              <a:rPr lang="en-US" sz="2200"/>
              <a:t>Exception handling: Spring AOP can be used to implement exception handling aspects in an application. For example, you can add exception handling aspects to your code to catch and handle specific types of exceptions, such as logging the error and notifying the appropriate stakeholders.</a:t>
            </a:r>
            <a:endParaRPr lang="en-US"/>
          </a:p>
          <a:p>
            <a:endParaRPr lang="en-US"/>
          </a:p>
        </p:txBody>
      </p:sp>
      <p:sp>
        <p:nvSpPr>
          <p:cNvPr id="3" name="Title 2">
            <a:extLst>
              <a:ext uri="{FF2B5EF4-FFF2-40B4-BE49-F238E27FC236}">
                <a16:creationId xmlns:a16="http://schemas.microsoft.com/office/drawing/2014/main" id="{FB345714-14AB-FD12-A54E-CBCD741DD5EA}"/>
              </a:ext>
            </a:extLst>
          </p:cNvPr>
          <p:cNvSpPr>
            <a:spLocks noGrp="1"/>
          </p:cNvSpPr>
          <p:nvPr>
            <p:ph type="title"/>
          </p:nvPr>
        </p:nvSpPr>
        <p:spPr/>
        <p:txBody>
          <a:bodyPr/>
          <a:lstStyle/>
          <a:p>
            <a:r>
              <a:rPr lang="en-US" sz="3200" cap="all">
                <a:solidFill>
                  <a:srgbClr val="343541"/>
                </a:solidFill>
                <a:latin typeface="Gill Sans MT"/>
              </a:rPr>
              <a:t>APPLICATIONS OF SPRING AOP</a:t>
            </a:r>
            <a:endParaRPr lang="en-US"/>
          </a:p>
        </p:txBody>
      </p:sp>
    </p:spTree>
    <p:extLst>
      <p:ext uri="{BB962C8B-B14F-4D97-AF65-F5344CB8AC3E}">
        <p14:creationId xmlns:p14="http://schemas.microsoft.com/office/powerpoint/2010/main" val="322091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E1FF9-A1F6-E3F5-E6C1-82A996712978}"/>
              </a:ext>
            </a:extLst>
          </p:cNvPr>
          <p:cNvSpPr>
            <a:spLocks noGrp="1"/>
          </p:cNvSpPr>
          <p:nvPr>
            <p:ph idx="1"/>
          </p:nvPr>
        </p:nvSpPr>
        <p:spPr/>
        <p:txBody>
          <a:bodyPr/>
          <a:lstStyle/>
          <a:p>
            <a:r>
              <a:rPr lang="en-US" sz="2200">
                <a:ea typeface="+mn-lt"/>
                <a:cs typeface="+mn-lt"/>
              </a:rPr>
              <a:t>Code reusability: One of the primary advantages of using Spring AOP is code reusability. Aspects can be applied to multiple parts of your application without duplicating code, leading to more modular and maintainable code.</a:t>
            </a:r>
            <a:endParaRPr lang="en-US" sz="2200"/>
          </a:p>
          <a:p>
            <a:r>
              <a:rPr lang="en-US" sz="2200">
                <a:ea typeface="+mn-lt"/>
                <a:cs typeface="+mn-lt"/>
              </a:rPr>
              <a:t>Separation of concerns: Spring AOP allows you to separate the concerns of your application. </a:t>
            </a:r>
            <a:endParaRPr lang="en-US" sz="2200"/>
          </a:p>
          <a:p>
            <a:r>
              <a:rPr lang="en-US" sz="2200">
                <a:ea typeface="+mn-lt"/>
                <a:cs typeface="+mn-lt"/>
              </a:rPr>
              <a:t>Declarative programming: Spring AOP allows you to define aspects declaratively using XML, annotations, or Java-based configuration.</a:t>
            </a:r>
            <a:r>
              <a:rPr lang="en-US">
                <a:solidFill>
                  <a:srgbClr val="374151"/>
                </a:solidFill>
                <a:ea typeface="+mn-lt"/>
                <a:cs typeface="+mn-lt"/>
              </a:rPr>
              <a:t> </a:t>
            </a:r>
            <a:endParaRPr lang="en-US">
              <a:solidFill>
                <a:srgbClr val="374151"/>
              </a:solidFill>
            </a:endParaRPr>
          </a:p>
          <a:p>
            <a:pPr marL="0" indent="0">
              <a:buNone/>
            </a:pPr>
            <a:endParaRPr lang="en-US"/>
          </a:p>
        </p:txBody>
      </p:sp>
      <p:sp>
        <p:nvSpPr>
          <p:cNvPr id="3" name="Title 2">
            <a:extLst>
              <a:ext uri="{FF2B5EF4-FFF2-40B4-BE49-F238E27FC236}">
                <a16:creationId xmlns:a16="http://schemas.microsoft.com/office/drawing/2014/main" id="{4BA13B12-4314-F8F9-A587-660557484699}"/>
              </a:ext>
            </a:extLst>
          </p:cNvPr>
          <p:cNvSpPr>
            <a:spLocks noGrp="1"/>
          </p:cNvSpPr>
          <p:nvPr>
            <p:ph type="title"/>
          </p:nvPr>
        </p:nvSpPr>
        <p:spPr/>
        <p:txBody>
          <a:bodyPr>
            <a:normAutofit/>
          </a:bodyPr>
          <a:lstStyle/>
          <a:p>
            <a:r>
              <a:rPr lang="en-US">
                <a:solidFill>
                  <a:srgbClr val="343541"/>
                </a:solidFill>
                <a:ea typeface="+mj-lt"/>
                <a:cs typeface="+mj-lt"/>
              </a:rPr>
              <a:t>ADVANTAGES OF SPRING AOP</a:t>
            </a:r>
            <a:endParaRPr lang="en-US"/>
          </a:p>
        </p:txBody>
      </p:sp>
    </p:spTree>
    <p:extLst>
      <p:ext uri="{BB962C8B-B14F-4D97-AF65-F5344CB8AC3E}">
        <p14:creationId xmlns:p14="http://schemas.microsoft.com/office/powerpoint/2010/main" val="347615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A3B4AE-5591-B7EE-AEA8-AA0FC1791BB4}"/>
              </a:ext>
            </a:extLst>
          </p:cNvPr>
          <p:cNvSpPr>
            <a:spLocks noGrp="1"/>
          </p:cNvSpPr>
          <p:nvPr>
            <p:ph idx="1"/>
          </p:nvPr>
        </p:nvSpPr>
        <p:spPr/>
        <p:txBody>
          <a:bodyPr>
            <a:normAutofit/>
          </a:bodyPr>
          <a:lstStyle/>
          <a:p>
            <a:r>
              <a:rPr lang="en-US" sz="2200">
                <a:ea typeface="+mn-lt"/>
                <a:cs typeface="+mn-lt"/>
              </a:rPr>
              <a:t>Limited pointcut expressions: Spring AOP has limited pointcut expressions, which can make it difficult to target specific methods or classes.</a:t>
            </a:r>
          </a:p>
          <a:p>
            <a:r>
              <a:rPr lang="en-US" sz="2200">
                <a:ea typeface="+mn-lt"/>
                <a:cs typeface="+mn-lt"/>
              </a:rPr>
              <a:t>Runtime overhead: Aspects in Spring AOP are woven at runtime, which can result in some runtime overhead. </a:t>
            </a:r>
          </a:p>
          <a:p>
            <a:r>
              <a:rPr lang="en-US" sz="2200">
                <a:ea typeface="+mn-lt"/>
                <a:cs typeface="+mn-lt"/>
              </a:rPr>
              <a:t>Complexity of configuration: Spring AOP can be complex to configure, especially for more advanced scenarios. </a:t>
            </a:r>
            <a:endParaRPr lang="en-US" sz="2200"/>
          </a:p>
        </p:txBody>
      </p:sp>
      <p:sp>
        <p:nvSpPr>
          <p:cNvPr id="3" name="Title 2">
            <a:extLst>
              <a:ext uri="{FF2B5EF4-FFF2-40B4-BE49-F238E27FC236}">
                <a16:creationId xmlns:a16="http://schemas.microsoft.com/office/drawing/2014/main" id="{B371F394-E2CC-CDA4-569C-6C95A4E20816}"/>
              </a:ext>
            </a:extLst>
          </p:cNvPr>
          <p:cNvSpPr>
            <a:spLocks noGrp="1"/>
          </p:cNvSpPr>
          <p:nvPr>
            <p:ph type="title"/>
          </p:nvPr>
        </p:nvSpPr>
        <p:spPr/>
        <p:txBody>
          <a:bodyPr>
            <a:normAutofit/>
          </a:bodyPr>
          <a:lstStyle/>
          <a:p>
            <a:r>
              <a:rPr lang="en-US">
                <a:solidFill>
                  <a:srgbClr val="343541"/>
                </a:solidFill>
                <a:ea typeface="+mj-lt"/>
                <a:cs typeface="+mj-lt"/>
              </a:rPr>
              <a:t>DISADVANTAGES OF SPRING AOP</a:t>
            </a:r>
            <a:endParaRPr lang="en-US"/>
          </a:p>
        </p:txBody>
      </p:sp>
    </p:spTree>
    <p:extLst>
      <p:ext uri="{BB962C8B-B14F-4D97-AF65-F5344CB8AC3E}">
        <p14:creationId xmlns:p14="http://schemas.microsoft.com/office/powerpoint/2010/main" val="88993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CED45-CA91-495F-8329-49163D40BC0B}"/>
              </a:ext>
            </a:extLst>
          </p:cNvPr>
          <p:cNvSpPr>
            <a:spLocks noGrp="1"/>
          </p:cNvSpPr>
          <p:nvPr>
            <p:ph type="body" sz="quarter" idx="4294967295"/>
          </p:nvPr>
        </p:nvSpPr>
        <p:spPr>
          <a:xfrm>
            <a:off x="-95250" y="2817814"/>
            <a:ext cx="11512096" cy="2828017"/>
          </a:xfrm>
        </p:spPr>
        <p:txBody>
          <a:bodyPr vert="horz" lIns="91440" tIns="45720" rIns="91440" bIns="45720" rtlCol="0" anchor="t">
            <a:normAutofit/>
          </a:bodyPr>
          <a:lstStyle/>
          <a:p>
            <a:pPr marL="0" indent="0" algn="ctr">
              <a:lnSpc>
                <a:spcPct val="100000"/>
              </a:lnSpc>
              <a:buNone/>
            </a:pPr>
            <a:r>
              <a:rPr lang="en-US" sz="4800" b="1">
                <a:solidFill>
                  <a:srgbClr val="000000"/>
                </a:solidFill>
              </a:rPr>
              <a:t>SPRING MVP</a:t>
            </a:r>
            <a:endParaRPr lang="en-US" sz="4800" b="1" u="sng">
              <a:solidFill>
                <a:srgbClr val="000000"/>
              </a:solidFill>
            </a:endParaRPr>
          </a:p>
        </p:txBody>
      </p:sp>
    </p:spTree>
    <p:extLst>
      <p:ext uri="{BB962C8B-B14F-4D97-AF65-F5344CB8AC3E}">
        <p14:creationId xmlns:p14="http://schemas.microsoft.com/office/powerpoint/2010/main" val="239459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6564-CB80-3BAB-F136-553C419181F1}"/>
              </a:ext>
            </a:extLst>
          </p:cNvPr>
          <p:cNvSpPr>
            <a:spLocks noGrp="1"/>
          </p:cNvSpPr>
          <p:nvPr>
            <p:ph type="title"/>
          </p:nvPr>
        </p:nvSpPr>
        <p:spPr/>
        <p:txBody>
          <a:bodyPr/>
          <a:lstStyle/>
          <a:p>
            <a:r>
              <a:rPr lang="en-US">
                <a:ea typeface="+mj-lt"/>
                <a:cs typeface="+mj-lt"/>
              </a:rPr>
              <a:t>What is Spring MVC?</a:t>
            </a:r>
            <a:endParaRPr lang="en-US"/>
          </a:p>
        </p:txBody>
      </p:sp>
      <p:sp>
        <p:nvSpPr>
          <p:cNvPr id="3" name="Content Placeholder 2">
            <a:extLst>
              <a:ext uri="{FF2B5EF4-FFF2-40B4-BE49-F238E27FC236}">
                <a16:creationId xmlns:a16="http://schemas.microsoft.com/office/drawing/2014/main" id="{B64DC644-2A14-BE86-3C49-9AE52B002086}"/>
              </a:ext>
            </a:extLst>
          </p:cNvPr>
          <p:cNvSpPr>
            <a:spLocks noGrp="1"/>
          </p:cNvSpPr>
          <p:nvPr>
            <p:ph idx="1"/>
          </p:nvPr>
        </p:nvSpPr>
        <p:spPr>
          <a:xfrm>
            <a:off x="1294363" y="1713021"/>
            <a:ext cx="9905987" cy="4233488"/>
          </a:xfrm>
        </p:spPr>
        <p:txBody>
          <a:bodyPr>
            <a:normAutofit/>
          </a:bodyPr>
          <a:lstStyle/>
          <a:p>
            <a:r>
              <a:rPr lang="en-US" sz="2200" dirty="0">
                <a:ea typeface="+mn-lt"/>
                <a:cs typeface="+mn-lt"/>
              </a:rPr>
              <a:t>A Spring MVC is a Java framework which is used to build web applications.</a:t>
            </a:r>
          </a:p>
          <a:p>
            <a:r>
              <a:rPr lang="en-US" sz="2200" dirty="0">
                <a:ea typeface="+mn-lt"/>
                <a:cs typeface="+mn-lt"/>
              </a:rPr>
              <a:t>It follows the Model-View-Controller design pattern. </a:t>
            </a:r>
          </a:p>
          <a:p>
            <a:r>
              <a:rPr lang="en-US" sz="2200" dirty="0">
                <a:ea typeface="+mn-lt"/>
                <a:cs typeface="+mn-lt"/>
              </a:rPr>
              <a:t>It implements all the basic features of a core spring framework like Inversion of Control, Dependency Injection.</a:t>
            </a:r>
          </a:p>
          <a:p>
            <a:r>
              <a:rPr lang="en-US" sz="2200" dirty="0">
                <a:ea typeface="+mn-lt"/>
                <a:cs typeface="+mn-lt"/>
              </a:rPr>
              <a:t>A Spring MVC provides an elegant solution to use MVC in spring framework by the help of </a:t>
            </a:r>
            <a:r>
              <a:rPr lang="en-US" sz="2200" b="1" dirty="0" err="1">
                <a:ea typeface="+mn-lt"/>
                <a:cs typeface="+mn-lt"/>
              </a:rPr>
              <a:t>DispatcherServlet</a:t>
            </a:r>
            <a:r>
              <a:rPr lang="en-US" sz="2200" dirty="0">
                <a:ea typeface="+mn-lt"/>
                <a:cs typeface="+mn-lt"/>
              </a:rPr>
              <a:t>.</a:t>
            </a:r>
          </a:p>
          <a:p>
            <a:r>
              <a:rPr lang="en-US" sz="2200" b="1" dirty="0" err="1">
                <a:ea typeface="+mn-lt"/>
                <a:cs typeface="+mn-lt"/>
              </a:rPr>
              <a:t>DispatcherServlet</a:t>
            </a:r>
            <a:r>
              <a:rPr lang="en-US" sz="2200" dirty="0">
                <a:ea typeface="+mn-lt"/>
                <a:cs typeface="+mn-lt"/>
              </a:rPr>
              <a:t> is a class that receives the incoming request and maps it to the right resource such as controllers, models, and views.</a:t>
            </a:r>
            <a:endParaRPr lang="en-US" sz="2200" dirty="0"/>
          </a:p>
          <a:p>
            <a:endParaRPr lang="en-US" sz="2400"/>
          </a:p>
        </p:txBody>
      </p:sp>
    </p:spTree>
    <p:extLst>
      <p:ext uri="{BB962C8B-B14F-4D97-AF65-F5344CB8AC3E}">
        <p14:creationId xmlns:p14="http://schemas.microsoft.com/office/powerpoint/2010/main" val="115486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a:extLst>
              <a:ext uri="{FF2B5EF4-FFF2-40B4-BE49-F238E27FC236}">
                <a16:creationId xmlns:a16="http://schemas.microsoft.com/office/drawing/2014/main" id="{4C9546E0-E99E-612C-E158-068E08FF60EA}"/>
              </a:ext>
            </a:extLst>
          </p:cNvPr>
          <p:cNvSpPr>
            <a:spLocks noGrp="1"/>
          </p:cNvSpPr>
          <p:nvPr>
            <p:ph sz="half" idx="1"/>
          </p:nvPr>
        </p:nvSpPr>
        <p:spPr>
          <a:xfrm>
            <a:off x="1292239" y="6055223"/>
            <a:ext cx="52065" cy="91447"/>
          </a:xfrm>
        </p:spPr>
        <p:txBody>
          <a:bodyPr vert="horz" lIns="91440" tIns="45720" rIns="91440" bIns="45720" rtlCol="0" anchor="t">
            <a:normAutofit fontScale="25000" lnSpcReduction="20000"/>
          </a:bodyPr>
          <a:lstStyle/>
          <a:p>
            <a:endParaRPr lang="en-US"/>
          </a:p>
          <a:p>
            <a:endParaRPr lang="en-US"/>
          </a:p>
          <a:p>
            <a:endParaRPr lang="en-US"/>
          </a:p>
          <a:p>
            <a:endParaRPr lang="en-US"/>
          </a:p>
          <a:p>
            <a:endParaRPr lang="en-US"/>
          </a:p>
          <a:p>
            <a:endParaRPr lang="en-US"/>
          </a:p>
        </p:txBody>
      </p:sp>
      <p:sp>
        <p:nvSpPr>
          <p:cNvPr id="3" name="Title 2">
            <a:extLst>
              <a:ext uri="{FF2B5EF4-FFF2-40B4-BE49-F238E27FC236}">
                <a16:creationId xmlns:a16="http://schemas.microsoft.com/office/drawing/2014/main" id="{1BE26C60-FFCF-6808-AB8F-6A8D80CB676B}"/>
              </a:ext>
            </a:extLst>
          </p:cNvPr>
          <p:cNvSpPr>
            <a:spLocks noGrp="1"/>
          </p:cNvSpPr>
          <p:nvPr>
            <p:ph type="title"/>
          </p:nvPr>
        </p:nvSpPr>
        <p:spPr>
          <a:xfrm>
            <a:off x="1294363" y="804519"/>
            <a:ext cx="9603275" cy="1049235"/>
          </a:xfrm>
        </p:spPr>
        <p:txBody>
          <a:bodyPr anchor="t">
            <a:normAutofit/>
          </a:bodyPr>
          <a:lstStyle/>
          <a:p>
            <a:r>
              <a:rPr lang="en-US"/>
              <a:t>Spring MVC  Architecture</a:t>
            </a:r>
          </a:p>
        </p:txBody>
      </p:sp>
      <p:pic>
        <p:nvPicPr>
          <p:cNvPr id="8" name="Picture 8" descr="Diagram&#10;&#10;Description automatically generated">
            <a:extLst>
              <a:ext uri="{FF2B5EF4-FFF2-40B4-BE49-F238E27FC236}">
                <a16:creationId xmlns:a16="http://schemas.microsoft.com/office/drawing/2014/main" id="{83EE4AA2-D551-6B66-D864-3E79384826EB}"/>
              </a:ext>
            </a:extLst>
          </p:cNvPr>
          <p:cNvPicPr>
            <a:picLocks noGrp="1" noChangeAspect="1"/>
          </p:cNvPicPr>
          <p:nvPr>
            <p:ph sz="half" idx="2"/>
          </p:nvPr>
        </p:nvPicPr>
        <p:blipFill>
          <a:blip r:embed="rId2"/>
          <a:stretch>
            <a:fillRect/>
          </a:stretch>
        </p:blipFill>
        <p:spPr>
          <a:xfrm>
            <a:off x="1602013" y="1715463"/>
            <a:ext cx="8993971" cy="3811982"/>
          </a:xfrm>
        </p:spPr>
      </p:pic>
    </p:spTree>
    <p:extLst>
      <p:ext uri="{BB962C8B-B14F-4D97-AF65-F5344CB8AC3E}">
        <p14:creationId xmlns:p14="http://schemas.microsoft.com/office/powerpoint/2010/main" val="403757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idx="4294967295"/>
          </p:nvPr>
        </p:nvSpPr>
        <p:spPr>
          <a:xfrm>
            <a:off x="0" y="765926"/>
            <a:ext cx="11913820" cy="4697935"/>
          </a:xfrm>
        </p:spPr>
        <p:txBody>
          <a:bodyPr/>
          <a:lstStyle/>
          <a:p>
            <a:pPr algn="ctr"/>
            <a:br>
              <a:rPr lang="en-US" sz="4400"/>
            </a:br>
            <a:br>
              <a:rPr lang="en-US" sz="4400"/>
            </a:br>
            <a:br>
              <a:rPr lang="en-US" sz="4400" b="1"/>
            </a:br>
            <a:r>
              <a:rPr lang="en-US" sz="4400" b="1"/>
              <a:t>Spring </a:t>
            </a:r>
            <a:r>
              <a:rPr lang="en-US" sz="4400" b="1" err="1"/>
              <a:t>aop</a:t>
            </a:r>
            <a:endParaRPr lang="en-US" sz="4400" b="1"/>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4294967295"/>
          </p:nvPr>
        </p:nvSpPr>
        <p:spPr>
          <a:xfrm>
            <a:off x="0" y="2016125"/>
            <a:ext cx="9604375" cy="3449638"/>
          </a:xfrm>
        </p:spPr>
        <p:txBody>
          <a:bodyPr vert="horz" lIns="91440" tIns="45720" rIns="91440" bIns="45720" rtlCol="0" anchor="t">
            <a:normAutofit/>
          </a:bodyPr>
          <a:lstStyle/>
          <a:p>
            <a:pPr marL="0" lvl="0" indent="0">
              <a:buNone/>
            </a:pPr>
            <a:endParaRPr lang="en-US">
              <a:ea typeface="Tahoma"/>
              <a:cs typeface="Tahoma"/>
            </a:endParaRPr>
          </a:p>
          <a:p>
            <a:endParaRPr lang="en-US"/>
          </a:p>
          <a:p>
            <a:endParaRPr lang="en-US"/>
          </a:p>
        </p:txBody>
      </p:sp>
    </p:spTree>
    <p:extLst>
      <p:ext uri="{BB962C8B-B14F-4D97-AF65-F5344CB8AC3E}">
        <p14:creationId xmlns:p14="http://schemas.microsoft.com/office/powerpoint/2010/main" val="209429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7F5B5-1AF3-2F0B-2513-D1ACCF6D5299}"/>
              </a:ext>
            </a:extLst>
          </p:cNvPr>
          <p:cNvSpPr>
            <a:spLocks noGrp="1"/>
          </p:cNvSpPr>
          <p:nvPr>
            <p:ph idx="1"/>
          </p:nvPr>
        </p:nvSpPr>
        <p:spPr>
          <a:xfrm>
            <a:off x="1115623" y="1639437"/>
            <a:ext cx="10130088" cy="4579500"/>
          </a:xfrm>
        </p:spPr>
        <p:txBody>
          <a:bodyPr/>
          <a:lstStyle/>
          <a:p>
            <a:r>
              <a:rPr lang="en-US" sz="2200" b="1">
                <a:ea typeface="+mn-lt"/>
                <a:cs typeface="+mn-lt"/>
              </a:rPr>
              <a:t>Model</a:t>
            </a:r>
            <a:r>
              <a:rPr lang="en-US" sz="2200">
                <a:ea typeface="+mn-lt"/>
                <a:cs typeface="+mn-lt"/>
              </a:rPr>
              <a:t> - A model contains the data of the application. A data can be a single object or a collection of objects.</a:t>
            </a:r>
            <a:endParaRPr lang="en-US" sz="2200"/>
          </a:p>
          <a:p>
            <a:r>
              <a:rPr lang="en-US" sz="2200" b="1">
                <a:ea typeface="+mn-lt"/>
                <a:cs typeface="+mn-lt"/>
              </a:rPr>
              <a:t>Controller</a:t>
            </a:r>
            <a:r>
              <a:rPr lang="en-US" sz="2200">
                <a:ea typeface="+mn-lt"/>
                <a:cs typeface="+mn-lt"/>
              </a:rPr>
              <a:t> - A controller contains the business logic of an application. Here, the @Controller annotation is used to mark the class as the controller.</a:t>
            </a:r>
            <a:endParaRPr lang="en-US" sz="2200"/>
          </a:p>
          <a:p>
            <a:r>
              <a:rPr lang="en-US" sz="2200" b="1">
                <a:ea typeface="+mn-lt"/>
                <a:cs typeface="+mn-lt"/>
              </a:rPr>
              <a:t>View</a:t>
            </a:r>
            <a:r>
              <a:rPr lang="en-US" sz="2200">
                <a:ea typeface="+mn-lt"/>
                <a:cs typeface="+mn-lt"/>
              </a:rPr>
              <a:t> - A view represents the provided information in a particular format. Generally, JSP+JSTL is used to create a view page. Although spring also supports other view technologies such as Apache Velocity, </a:t>
            </a:r>
            <a:r>
              <a:rPr lang="en-US" sz="2200" err="1">
                <a:ea typeface="+mn-lt"/>
                <a:cs typeface="+mn-lt"/>
              </a:rPr>
              <a:t>Thymeleaf</a:t>
            </a:r>
            <a:r>
              <a:rPr lang="en-US" sz="2200">
                <a:ea typeface="+mn-lt"/>
                <a:cs typeface="+mn-lt"/>
              </a:rPr>
              <a:t> and </a:t>
            </a:r>
            <a:r>
              <a:rPr lang="en-US" sz="2200" err="1">
                <a:ea typeface="+mn-lt"/>
                <a:cs typeface="+mn-lt"/>
              </a:rPr>
              <a:t>FreeMarker</a:t>
            </a:r>
            <a:r>
              <a:rPr lang="en-US" sz="2200">
                <a:ea typeface="+mn-lt"/>
                <a:cs typeface="+mn-lt"/>
              </a:rPr>
              <a:t>.</a:t>
            </a:r>
            <a:endParaRPr lang="en-US" sz="2200"/>
          </a:p>
          <a:p>
            <a:r>
              <a:rPr lang="en-US" sz="2200" b="1">
                <a:ea typeface="+mn-lt"/>
                <a:cs typeface="+mn-lt"/>
              </a:rPr>
              <a:t>Front Controller</a:t>
            </a:r>
            <a:r>
              <a:rPr lang="en-US" sz="2200">
                <a:ea typeface="+mn-lt"/>
                <a:cs typeface="+mn-lt"/>
              </a:rPr>
              <a:t> - In Spring Web MVC, the </a:t>
            </a:r>
            <a:r>
              <a:rPr lang="en-US" sz="2200" err="1">
                <a:ea typeface="+mn-lt"/>
                <a:cs typeface="+mn-lt"/>
              </a:rPr>
              <a:t>DispatcherServlet</a:t>
            </a:r>
            <a:r>
              <a:rPr lang="en-US" sz="2200">
                <a:ea typeface="+mn-lt"/>
                <a:cs typeface="+mn-lt"/>
              </a:rPr>
              <a:t> class works as the front controller. It is responsible to manage the flow of the Spring MVC application.</a:t>
            </a:r>
            <a:endParaRPr lang="en-US" sz="2200"/>
          </a:p>
          <a:p>
            <a:endParaRPr lang="en-US" sz="2200"/>
          </a:p>
          <a:p>
            <a:endParaRPr lang="en-US" sz="2400"/>
          </a:p>
          <a:p>
            <a:endParaRPr lang="en-US" sz="2400"/>
          </a:p>
          <a:p>
            <a:endParaRPr lang="en-US"/>
          </a:p>
        </p:txBody>
      </p:sp>
      <p:sp>
        <p:nvSpPr>
          <p:cNvPr id="4" name="Title 3">
            <a:extLst>
              <a:ext uri="{FF2B5EF4-FFF2-40B4-BE49-F238E27FC236}">
                <a16:creationId xmlns:a16="http://schemas.microsoft.com/office/drawing/2014/main" id="{32D811E2-4E3B-A242-01B3-D4868E2EB353}"/>
              </a:ext>
            </a:extLst>
          </p:cNvPr>
          <p:cNvSpPr>
            <a:spLocks noGrp="1"/>
          </p:cNvSpPr>
          <p:nvPr>
            <p:ph type="title"/>
          </p:nvPr>
        </p:nvSpPr>
        <p:spPr/>
        <p:txBody>
          <a:bodyPr/>
          <a:lstStyle/>
          <a:p>
            <a:r>
              <a:rPr lang="en-US">
                <a:ea typeface="+mj-lt"/>
                <a:cs typeface="+mj-lt"/>
              </a:rPr>
              <a:t>Spring MVC  Architecture</a:t>
            </a:r>
            <a:endParaRPr lang="en-US"/>
          </a:p>
        </p:txBody>
      </p:sp>
    </p:spTree>
    <p:extLst>
      <p:ext uri="{BB962C8B-B14F-4D97-AF65-F5344CB8AC3E}">
        <p14:creationId xmlns:p14="http://schemas.microsoft.com/office/powerpoint/2010/main" val="1185893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0660E52-8E7C-3FE6-33AA-534309E01FFB}"/>
              </a:ext>
            </a:extLst>
          </p:cNvPr>
          <p:cNvPicPr>
            <a:picLocks noGrp="1" noChangeAspect="1"/>
          </p:cNvPicPr>
          <p:nvPr>
            <p:ph idx="1"/>
          </p:nvPr>
        </p:nvPicPr>
        <p:blipFill>
          <a:blip r:embed="rId2"/>
          <a:stretch>
            <a:fillRect/>
          </a:stretch>
        </p:blipFill>
        <p:spPr>
          <a:xfrm>
            <a:off x="1381566" y="1619075"/>
            <a:ext cx="9428871" cy="4421379"/>
          </a:xfrm>
        </p:spPr>
      </p:pic>
      <p:sp>
        <p:nvSpPr>
          <p:cNvPr id="3" name="Title 2">
            <a:extLst>
              <a:ext uri="{FF2B5EF4-FFF2-40B4-BE49-F238E27FC236}">
                <a16:creationId xmlns:a16="http://schemas.microsoft.com/office/drawing/2014/main" id="{F26FADEA-828F-557E-EC50-15AE50696A31}"/>
              </a:ext>
            </a:extLst>
          </p:cNvPr>
          <p:cNvSpPr>
            <a:spLocks noGrp="1"/>
          </p:cNvSpPr>
          <p:nvPr>
            <p:ph type="title"/>
          </p:nvPr>
        </p:nvSpPr>
        <p:spPr/>
        <p:txBody>
          <a:bodyPr/>
          <a:lstStyle/>
          <a:p>
            <a:pPr algn="just"/>
            <a:r>
              <a:rPr lang="en-US"/>
              <a:t>flow of Spring Web MVC</a:t>
            </a:r>
          </a:p>
          <a:p>
            <a:endParaRPr lang="en-US"/>
          </a:p>
        </p:txBody>
      </p:sp>
    </p:spTree>
    <p:extLst>
      <p:ext uri="{BB962C8B-B14F-4D97-AF65-F5344CB8AC3E}">
        <p14:creationId xmlns:p14="http://schemas.microsoft.com/office/powerpoint/2010/main" val="387598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1C75B-78B2-89CD-D7F2-719CCBE6C226}"/>
              </a:ext>
            </a:extLst>
          </p:cNvPr>
          <p:cNvSpPr>
            <a:spLocks noGrp="1"/>
          </p:cNvSpPr>
          <p:nvPr>
            <p:ph idx="1"/>
          </p:nvPr>
        </p:nvSpPr>
        <p:spPr>
          <a:xfrm>
            <a:off x="1294363" y="1859157"/>
            <a:ext cx="9603275" cy="3909900"/>
          </a:xfrm>
        </p:spPr>
        <p:txBody>
          <a:bodyPr/>
          <a:lstStyle/>
          <a:p>
            <a:pPr algn="just"/>
            <a:r>
              <a:rPr lang="en-US" sz="2200">
                <a:ea typeface="+mn-lt"/>
                <a:cs typeface="+mn-lt"/>
              </a:rPr>
              <a:t>As displayed in the figure, all the incoming request is intercepted by the </a:t>
            </a:r>
            <a:r>
              <a:rPr lang="en-US" sz="2200" err="1">
                <a:ea typeface="+mn-lt"/>
                <a:cs typeface="+mn-lt"/>
              </a:rPr>
              <a:t>DispatcherServlet</a:t>
            </a:r>
            <a:r>
              <a:rPr lang="en-US" sz="2200">
                <a:ea typeface="+mn-lt"/>
                <a:cs typeface="+mn-lt"/>
              </a:rPr>
              <a:t> that works as the front controller.</a:t>
            </a:r>
            <a:endParaRPr lang="en-US" sz="2200"/>
          </a:p>
          <a:p>
            <a:pPr algn="just"/>
            <a:r>
              <a:rPr lang="en-US" sz="2200">
                <a:ea typeface="+mn-lt"/>
                <a:cs typeface="+mn-lt"/>
              </a:rPr>
              <a:t>The </a:t>
            </a:r>
            <a:r>
              <a:rPr lang="en-US" sz="2200" err="1">
                <a:ea typeface="+mn-lt"/>
                <a:cs typeface="+mn-lt"/>
              </a:rPr>
              <a:t>DispatcherServlet</a:t>
            </a:r>
            <a:r>
              <a:rPr lang="en-US" sz="2200">
                <a:ea typeface="+mn-lt"/>
                <a:cs typeface="+mn-lt"/>
              </a:rPr>
              <a:t> gets an entry of handler mapping from the XML file and forwards the request to the controller.</a:t>
            </a:r>
            <a:endParaRPr lang="en-US" sz="2200"/>
          </a:p>
          <a:p>
            <a:pPr algn="just"/>
            <a:r>
              <a:rPr lang="en-US" sz="2200">
                <a:ea typeface="+mn-lt"/>
                <a:cs typeface="+mn-lt"/>
              </a:rPr>
              <a:t>The controller returns an object of </a:t>
            </a:r>
            <a:r>
              <a:rPr lang="en-US" sz="2200" err="1">
                <a:ea typeface="+mn-lt"/>
                <a:cs typeface="+mn-lt"/>
              </a:rPr>
              <a:t>ModelAndView</a:t>
            </a:r>
            <a:r>
              <a:rPr lang="en-US" sz="2200">
                <a:ea typeface="+mn-lt"/>
                <a:cs typeface="+mn-lt"/>
              </a:rPr>
              <a:t>.</a:t>
            </a:r>
            <a:endParaRPr lang="en-US" sz="2200"/>
          </a:p>
          <a:p>
            <a:pPr algn="just"/>
            <a:r>
              <a:rPr lang="en-US" sz="2200">
                <a:ea typeface="+mn-lt"/>
                <a:cs typeface="+mn-lt"/>
              </a:rPr>
              <a:t>The </a:t>
            </a:r>
            <a:r>
              <a:rPr lang="en-US" sz="2200" err="1">
                <a:ea typeface="+mn-lt"/>
                <a:cs typeface="+mn-lt"/>
              </a:rPr>
              <a:t>DispatcherServlet</a:t>
            </a:r>
            <a:r>
              <a:rPr lang="en-US" sz="2200">
                <a:ea typeface="+mn-lt"/>
                <a:cs typeface="+mn-lt"/>
              </a:rPr>
              <a:t> checks the entry of view resolver in the XML file and invokes the specified view component.</a:t>
            </a:r>
            <a:endParaRPr lang="en-US" sz="2200"/>
          </a:p>
          <a:p>
            <a:endParaRPr lang="en-US"/>
          </a:p>
        </p:txBody>
      </p:sp>
      <p:sp>
        <p:nvSpPr>
          <p:cNvPr id="3" name="Title 2">
            <a:extLst>
              <a:ext uri="{FF2B5EF4-FFF2-40B4-BE49-F238E27FC236}">
                <a16:creationId xmlns:a16="http://schemas.microsoft.com/office/drawing/2014/main" id="{23C44AD4-49D5-C9B1-C874-C8D6126B8147}"/>
              </a:ext>
            </a:extLst>
          </p:cNvPr>
          <p:cNvSpPr>
            <a:spLocks noGrp="1"/>
          </p:cNvSpPr>
          <p:nvPr>
            <p:ph type="title"/>
          </p:nvPr>
        </p:nvSpPr>
        <p:spPr/>
        <p:txBody>
          <a:bodyPr/>
          <a:lstStyle/>
          <a:p>
            <a:r>
              <a:rPr lang="en-US"/>
              <a:t>flow of Spring Web MVC</a:t>
            </a:r>
          </a:p>
        </p:txBody>
      </p:sp>
    </p:spTree>
    <p:extLst>
      <p:ext uri="{BB962C8B-B14F-4D97-AF65-F5344CB8AC3E}">
        <p14:creationId xmlns:p14="http://schemas.microsoft.com/office/powerpoint/2010/main" val="372952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A67DD-A3F4-147B-1FD8-84CAB582A24F}"/>
              </a:ext>
            </a:extLst>
          </p:cNvPr>
          <p:cNvSpPr>
            <a:spLocks noGrp="1"/>
          </p:cNvSpPr>
          <p:nvPr>
            <p:ph idx="1"/>
          </p:nvPr>
        </p:nvSpPr>
        <p:spPr/>
        <p:txBody>
          <a:bodyPr vert="horz" lIns="91440" tIns="45720" rIns="91440" bIns="45720" rtlCol="0" anchor="t">
            <a:noAutofit/>
          </a:bodyPr>
          <a:lstStyle/>
          <a:p>
            <a:r>
              <a:rPr lang="en-US" sz="2200" dirty="0">
                <a:ea typeface="+mn-lt"/>
                <a:cs typeface="+mn-lt"/>
              </a:rPr>
              <a:t>Create a Spring configuration file: You'll need to create a Spring configuration file (such as applicationContext.xml) to define the beans and other configuration settings for your application.</a:t>
            </a:r>
            <a:endParaRPr lang="en-US" sz="2200" dirty="0"/>
          </a:p>
          <a:p>
            <a:r>
              <a:rPr lang="en-US" sz="2200" dirty="0">
                <a:ea typeface="+mn-lt"/>
                <a:cs typeface="+mn-lt"/>
              </a:rPr>
              <a:t>Configure the dispatcher servlet: The dispatcher servlet is the central component of Spring MVC that handles incoming requests and maps them to the appropriate controller. </a:t>
            </a:r>
            <a:endParaRPr lang="en-US" sz="2200" dirty="0"/>
          </a:p>
          <a:p>
            <a:r>
              <a:rPr lang="en-US" sz="2200" dirty="0">
                <a:ea typeface="+mn-lt"/>
                <a:cs typeface="+mn-lt"/>
              </a:rPr>
              <a:t>Define your controller beans: Controllers are responsible for handling requests and returning responses.</a:t>
            </a:r>
            <a:endParaRPr lang="en-US" dirty="0"/>
          </a:p>
          <a:p>
            <a:endParaRPr lang="en-US" dirty="0"/>
          </a:p>
        </p:txBody>
      </p:sp>
      <p:sp>
        <p:nvSpPr>
          <p:cNvPr id="3" name="Title 2">
            <a:extLst>
              <a:ext uri="{FF2B5EF4-FFF2-40B4-BE49-F238E27FC236}">
                <a16:creationId xmlns:a16="http://schemas.microsoft.com/office/drawing/2014/main" id="{06A26051-BEA2-4AF4-C7E0-ED13914A18AF}"/>
              </a:ext>
            </a:extLst>
          </p:cNvPr>
          <p:cNvSpPr>
            <a:spLocks noGrp="1"/>
          </p:cNvSpPr>
          <p:nvPr>
            <p:ph type="title"/>
          </p:nvPr>
        </p:nvSpPr>
        <p:spPr/>
        <p:txBody>
          <a:bodyPr>
            <a:normAutofit/>
          </a:bodyPr>
          <a:lstStyle/>
          <a:p>
            <a:r>
              <a:rPr lang="en-US" dirty="0">
                <a:ea typeface="+mj-lt"/>
                <a:cs typeface="+mj-lt"/>
              </a:rPr>
              <a:t>Spring MVC Configuration</a:t>
            </a:r>
            <a:endParaRPr lang="en-US" dirty="0"/>
          </a:p>
        </p:txBody>
      </p:sp>
    </p:spTree>
    <p:extLst>
      <p:ext uri="{BB962C8B-B14F-4D97-AF65-F5344CB8AC3E}">
        <p14:creationId xmlns:p14="http://schemas.microsoft.com/office/powerpoint/2010/main" val="2703602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0964C-26BD-A354-AC80-1A1B133EF238}"/>
              </a:ext>
            </a:extLst>
          </p:cNvPr>
          <p:cNvSpPr>
            <a:spLocks noGrp="1"/>
          </p:cNvSpPr>
          <p:nvPr>
            <p:ph idx="1"/>
          </p:nvPr>
        </p:nvSpPr>
        <p:spPr/>
        <p:txBody>
          <a:bodyPr/>
          <a:lstStyle/>
          <a:p>
            <a:r>
              <a:rPr lang="en-US" sz="2200" dirty="0">
                <a:ea typeface="+mn-lt"/>
                <a:cs typeface="+mn-lt"/>
              </a:rPr>
              <a:t>Configure view resolvers: View resolvers are responsible for resolving view names to actual view templates . </a:t>
            </a:r>
          </a:p>
          <a:p>
            <a:r>
              <a:rPr lang="en-US" sz="2200" dirty="0">
                <a:ea typeface="+mn-lt"/>
                <a:cs typeface="+mn-lt"/>
              </a:rPr>
              <a:t>Configure message converters: Message converters are responsible for converting between Java objects and HTTP requests and responses. </a:t>
            </a:r>
          </a:p>
          <a:p>
            <a:r>
              <a:rPr lang="en-US" sz="2200" dirty="0">
                <a:ea typeface="+mn-lt"/>
                <a:cs typeface="+mn-lt"/>
              </a:rPr>
              <a:t>Set up resource handling: You'll need to configure your application to handle static resources (such as CSS, JavaScript, and images) by mapping the resource URLs to the appropriate files.</a:t>
            </a:r>
            <a:endParaRPr lang="en-US" sz="2200" dirty="0"/>
          </a:p>
          <a:p>
            <a:endParaRPr lang="en-US" sz="1200" dirty="0">
              <a:solidFill>
                <a:srgbClr val="374151"/>
              </a:solidFill>
            </a:endParaRPr>
          </a:p>
        </p:txBody>
      </p:sp>
      <p:sp>
        <p:nvSpPr>
          <p:cNvPr id="3" name="Title 2">
            <a:extLst>
              <a:ext uri="{FF2B5EF4-FFF2-40B4-BE49-F238E27FC236}">
                <a16:creationId xmlns:a16="http://schemas.microsoft.com/office/drawing/2014/main" id="{BF6A31A4-32FC-0F32-D43D-72F5F1604CFC}"/>
              </a:ext>
            </a:extLst>
          </p:cNvPr>
          <p:cNvSpPr>
            <a:spLocks noGrp="1"/>
          </p:cNvSpPr>
          <p:nvPr>
            <p:ph type="title"/>
          </p:nvPr>
        </p:nvSpPr>
        <p:spPr/>
        <p:txBody>
          <a:bodyPr/>
          <a:lstStyle/>
          <a:p>
            <a:r>
              <a:rPr lang="en-US" dirty="0"/>
              <a:t>SPRING MVC CONFIGURATION</a:t>
            </a:r>
          </a:p>
          <a:p>
            <a:endParaRPr lang="en-US" dirty="0"/>
          </a:p>
        </p:txBody>
      </p:sp>
    </p:spTree>
    <p:extLst>
      <p:ext uri="{BB962C8B-B14F-4D97-AF65-F5344CB8AC3E}">
        <p14:creationId xmlns:p14="http://schemas.microsoft.com/office/powerpoint/2010/main" val="127218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F77AD5-BFE2-6317-0585-819B3BB09F32}"/>
              </a:ext>
            </a:extLst>
          </p:cNvPr>
          <p:cNvSpPr>
            <a:spLocks noGrp="1"/>
          </p:cNvSpPr>
          <p:nvPr>
            <p:ph idx="1"/>
          </p:nvPr>
        </p:nvSpPr>
        <p:spPr/>
        <p:txBody>
          <a:bodyPr/>
          <a:lstStyle/>
          <a:p>
            <a:r>
              <a:rPr lang="en-US" sz="2200" dirty="0">
                <a:ea typeface="+mn-lt"/>
                <a:cs typeface="+mn-lt"/>
              </a:rPr>
              <a:t>Authentication: Spring Security can be used to handle authentication, which is the process of verifying a user's identity. </a:t>
            </a:r>
          </a:p>
          <a:p>
            <a:r>
              <a:rPr lang="en-US" sz="2200" dirty="0">
                <a:ea typeface="+mn-lt"/>
                <a:cs typeface="+mn-lt"/>
              </a:rPr>
              <a:t>Authorization: Once a user has been authenticated, Spring Security can be used to handle authorization, which is the process of determining what a user is allowed to do.</a:t>
            </a:r>
          </a:p>
          <a:p>
            <a:r>
              <a:rPr lang="en-US" sz="2200" dirty="0">
                <a:ea typeface="+mn-lt"/>
                <a:cs typeface="+mn-lt"/>
              </a:rPr>
              <a:t>Access Control: Spring Security can be used to restrict access to certain parts of a Spring MVC application. </a:t>
            </a:r>
            <a:endParaRPr lang="en-US" dirty="0"/>
          </a:p>
        </p:txBody>
      </p:sp>
      <p:sp>
        <p:nvSpPr>
          <p:cNvPr id="3" name="Title 2">
            <a:extLst>
              <a:ext uri="{FF2B5EF4-FFF2-40B4-BE49-F238E27FC236}">
                <a16:creationId xmlns:a16="http://schemas.microsoft.com/office/drawing/2014/main" id="{7B2398B0-0555-25E1-028D-E82919E87E37}"/>
              </a:ext>
            </a:extLst>
          </p:cNvPr>
          <p:cNvSpPr>
            <a:spLocks noGrp="1"/>
          </p:cNvSpPr>
          <p:nvPr>
            <p:ph type="title"/>
          </p:nvPr>
        </p:nvSpPr>
        <p:spPr/>
        <p:txBody>
          <a:bodyPr/>
          <a:lstStyle/>
          <a:p>
            <a:r>
              <a:rPr lang="en-US" dirty="0"/>
              <a:t>SECURITY IN SPRING MVC APPLICATION </a:t>
            </a:r>
          </a:p>
        </p:txBody>
      </p:sp>
    </p:spTree>
    <p:extLst>
      <p:ext uri="{BB962C8B-B14F-4D97-AF65-F5344CB8AC3E}">
        <p14:creationId xmlns:p14="http://schemas.microsoft.com/office/powerpoint/2010/main" val="1514447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0987-4059-D59C-B470-663A0795894B}"/>
              </a:ext>
            </a:extLst>
          </p:cNvPr>
          <p:cNvSpPr>
            <a:spLocks noGrp="1"/>
          </p:cNvSpPr>
          <p:nvPr>
            <p:ph idx="1"/>
          </p:nvPr>
        </p:nvSpPr>
        <p:spPr/>
        <p:txBody>
          <a:bodyPr/>
          <a:lstStyle/>
          <a:p>
            <a:r>
              <a:rPr lang="en-US" sz="2200" dirty="0">
                <a:ea typeface="+mn-lt"/>
                <a:cs typeface="+mn-lt"/>
              </a:rPr>
              <a:t>Cross-Site Request Forgery (CSRF) protection: Spring Security can be used to protect against CSRF attacks, which are a common form of web application attack.</a:t>
            </a:r>
            <a:endParaRPr lang="en-US" sz="2200" dirty="0"/>
          </a:p>
          <a:p>
            <a:r>
              <a:rPr lang="en-US" sz="2200" dirty="0">
                <a:ea typeface="+mn-lt"/>
                <a:cs typeface="+mn-lt"/>
              </a:rPr>
              <a:t>Session Management: Spring Security can be used to manage user sessions, including handling session timeouts and invalidating sessions.</a:t>
            </a:r>
            <a:endParaRPr lang="en-US" dirty="0"/>
          </a:p>
          <a:p>
            <a:endParaRPr lang="en-US" dirty="0">
              <a:solidFill>
                <a:srgbClr val="374151"/>
              </a:solidFill>
            </a:endParaRPr>
          </a:p>
          <a:p>
            <a:pPr marL="0" indent="0">
              <a:buNone/>
            </a:pPr>
            <a:endParaRPr lang="en-US" dirty="0"/>
          </a:p>
        </p:txBody>
      </p:sp>
      <p:sp>
        <p:nvSpPr>
          <p:cNvPr id="3" name="Title 2">
            <a:extLst>
              <a:ext uri="{FF2B5EF4-FFF2-40B4-BE49-F238E27FC236}">
                <a16:creationId xmlns:a16="http://schemas.microsoft.com/office/drawing/2014/main" id="{1F1B4C9D-DE34-3068-C4DA-0B5E219B950B}"/>
              </a:ext>
            </a:extLst>
          </p:cNvPr>
          <p:cNvSpPr>
            <a:spLocks noGrp="1"/>
          </p:cNvSpPr>
          <p:nvPr>
            <p:ph type="title"/>
          </p:nvPr>
        </p:nvSpPr>
        <p:spPr/>
        <p:txBody>
          <a:bodyPr/>
          <a:lstStyle/>
          <a:p>
            <a:r>
              <a:rPr lang="en-US" dirty="0"/>
              <a:t>SECURITY IN SPRING MVC APPLICATION</a:t>
            </a:r>
          </a:p>
        </p:txBody>
      </p:sp>
    </p:spTree>
    <p:extLst>
      <p:ext uri="{BB962C8B-B14F-4D97-AF65-F5344CB8AC3E}">
        <p14:creationId xmlns:p14="http://schemas.microsoft.com/office/powerpoint/2010/main" val="328748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AC52D-C658-3EC3-5E17-C5FC4F401982}"/>
              </a:ext>
            </a:extLst>
          </p:cNvPr>
          <p:cNvSpPr>
            <a:spLocks noGrp="1"/>
          </p:cNvSpPr>
          <p:nvPr>
            <p:ph idx="1"/>
          </p:nvPr>
        </p:nvSpPr>
        <p:spPr>
          <a:xfrm>
            <a:off x="1795404" y="1786089"/>
            <a:ext cx="9102234" cy="4181297"/>
          </a:xfrm>
        </p:spPr>
        <p:txBody>
          <a:bodyPr vert="horz" lIns="91440" tIns="45720" rIns="91440" bIns="45720" rtlCol="0" anchor="t">
            <a:noAutofit/>
          </a:bodyPr>
          <a:lstStyle/>
          <a:p>
            <a:r>
              <a:rPr lang="en-US" sz="2200">
                <a:ea typeface="+mn-lt"/>
                <a:cs typeface="+mn-lt"/>
              </a:rPr>
              <a:t>Separate roles</a:t>
            </a:r>
          </a:p>
          <a:p>
            <a:r>
              <a:rPr lang="en-US" sz="2200">
                <a:ea typeface="+mn-lt"/>
                <a:cs typeface="+mn-lt"/>
              </a:rPr>
              <a:t>Light-weight </a:t>
            </a:r>
          </a:p>
          <a:p>
            <a:r>
              <a:rPr lang="en-US" sz="2200">
                <a:ea typeface="+mn-lt"/>
                <a:cs typeface="+mn-lt"/>
              </a:rPr>
              <a:t>Light-weight </a:t>
            </a:r>
          </a:p>
          <a:p>
            <a:r>
              <a:rPr lang="en-US" sz="2200">
                <a:ea typeface="+mn-lt"/>
                <a:cs typeface="+mn-lt"/>
              </a:rPr>
              <a:t>Rapid development</a:t>
            </a:r>
          </a:p>
          <a:p>
            <a:r>
              <a:rPr lang="en-US" sz="2200">
                <a:ea typeface="+mn-lt"/>
                <a:cs typeface="+mn-lt"/>
              </a:rPr>
              <a:t>Reusable business code</a:t>
            </a:r>
          </a:p>
          <a:p>
            <a:r>
              <a:rPr lang="en-US" sz="2200">
                <a:ea typeface="+mn-lt"/>
                <a:cs typeface="+mn-lt"/>
              </a:rPr>
              <a:t>Easy to test</a:t>
            </a:r>
          </a:p>
          <a:p>
            <a:r>
              <a:rPr lang="en-US" sz="2200">
                <a:ea typeface="+mn-lt"/>
                <a:cs typeface="+mn-lt"/>
              </a:rPr>
              <a:t>Flexible Mapping </a:t>
            </a:r>
            <a:endParaRPr lang="en-US" sz="2200" b="1">
              <a:ea typeface="+mn-lt"/>
              <a:cs typeface="+mn-lt"/>
            </a:endParaRPr>
          </a:p>
          <a:p>
            <a:endParaRPr lang="en-US" sz="1200" b="1">
              <a:ea typeface="+mn-lt"/>
              <a:cs typeface="+mn-lt"/>
            </a:endParaRPr>
          </a:p>
        </p:txBody>
      </p:sp>
      <p:sp>
        <p:nvSpPr>
          <p:cNvPr id="3" name="Title 2">
            <a:extLst>
              <a:ext uri="{FF2B5EF4-FFF2-40B4-BE49-F238E27FC236}">
                <a16:creationId xmlns:a16="http://schemas.microsoft.com/office/drawing/2014/main" id="{303D6B6B-0EF2-5E2F-DED8-313247FD5FE0}"/>
              </a:ext>
            </a:extLst>
          </p:cNvPr>
          <p:cNvSpPr>
            <a:spLocks noGrp="1"/>
          </p:cNvSpPr>
          <p:nvPr>
            <p:ph type="title"/>
          </p:nvPr>
        </p:nvSpPr>
        <p:spPr/>
        <p:txBody>
          <a:bodyPr/>
          <a:lstStyle/>
          <a:p>
            <a:pPr algn="just"/>
            <a:r>
              <a:rPr lang="en-US"/>
              <a:t>Advantages of Spring MVC Framework</a:t>
            </a:r>
          </a:p>
          <a:p>
            <a:endParaRPr lang="en-US"/>
          </a:p>
        </p:txBody>
      </p:sp>
    </p:spTree>
    <p:extLst>
      <p:ext uri="{BB962C8B-B14F-4D97-AF65-F5344CB8AC3E}">
        <p14:creationId xmlns:p14="http://schemas.microsoft.com/office/powerpoint/2010/main" val="340596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1CD3E4-9FC2-D13F-CB0E-EE51F9C1B840}"/>
              </a:ext>
            </a:extLst>
          </p:cNvPr>
          <p:cNvSpPr>
            <a:spLocks noGrp="1"/>
          </p:cNvSpPr>
          <p:nvPr>
            <p:ph idx="1"/>
          </p:nvPr>
        </p:nvSpPr>
        <p:spPr>
          <a:xfrm>
            <a:off x="1826719" y="2015732"/>
            <a:ext cx="9070919" cy="3450613"/>
          </a:xfrm>
        </p:spPr>
        <p:txBody>
          <a:bodyPr/>
          <a:lstStyle/>
          <a:p>
            <a:r>
              <a:rPr lang="en-US" sz="2200">
                <a:ea typeface="+mn-lt"/>
                <a:cs typeface="+mn-lt"/>
              </a:rPr>
              <a:t>Steep Learning Curve</a:t>
            </a:r>
          </a:p>
          <a:p>
            <a:r>
              <a:rPr lang="en-US" sz="2200">
                <a:ea typeface="+mn-lt"/>
                <a:cs typeface="+mn-lt"/>
              </a:rPr>
              <a:t>XML Configuration:</a:t>
            </a:r>
          </a:p>
          <a:p>
            <a:r>
              <a:rPr lang="en-US" sz="2200">
                <a:ea typeface="+mn-lt"/>
                <a:cs typeface="+mn-lt"/>
              </a:rPr>
              <a:t>Boilerplate Code</a:t>
            </a:r>
          </a:p>
          <a:p>
            <a:r>
              <a:rPr lang="en-US" sz="2200">
                <a:ea typeface="+mn-lt"/>
                <a:cs typeface="+mn-lt"/>
              </a:rPr>
              <a:t>Performance Overhead</a:t>
            </a:r>
          </a:p>
          <a:p>
            <a:r>
              <a:rPr lang="en-US" sz="2200">
                <a:ea typeface="+mn-lt"/>
                <a:cs typeface="+mn-lt"/>
              </a:rPr>
              <a:t>Complex Configuration</a:t>
            </a:r>
          </a:p>
          <a:p>
            <a:r>
              <a:rPr lang="en-US" sz="2200">
                <a:ea typeface="+mn-lt"/>
                <a:cs typeface="+mn-lt"/>
              </a:rPr>
              <a:t>Limited Support for Reactive Programming</a:t>
            </a:r>
          </a:p>
          <a:p>
            <a:endParaRPr lang="en-US" sz="1200">
              <a:solidFill>
                <a:srgbClr val="374151"/>
              </a:solidFill>
            </a:endParaRPr>
          </a:p>
        </p:txBody>
      </p:sp>
      <p:sp>
        <p:nvSpPr>
          <p:cNvPr id="3" name="Title 2">
            <a:extLst>
              <a:ext uri="{FF2B5EF4-FFF2-40B4-BE49-F238E27FC236}">
                <a16:creationId xmlns:a16="http://schemas.microsoft.com/office/drawing/2014/main" id="{5AA7AECC-0E48-A8BC-6E5A-0D899C269BC2}"/>
              </a:ext>
            </a:extLst>
          </p:cNvPr>
          <p:cNvSpPr>
            <a:spLocks noGrp="1"/>
          </p:cNvSpPr>
          <p:nvPr>
            <p:ph type="title"/>
          </p:nvPr>
        </p:nvSpPr>
        <p:spPr/>
        <p:txBody>
          <a:bodyPr/>
          <a:lstStyle/>
          <a:p>
            <a:r>
              <a:rPr lang="en-US">
                <a:solidFill>
                  <a:srgbClr val="000000"/>
                </a:solidFill>
              </a:rPr>
              <a:t>Disadvantages of Spring MVC Framework</a:t>
            </a:r>
            <a:endParaRPr lang="en-US"/>
          </a:p>
        </p:txBody>
      </p:sp>
    </p:spTree>
    <p:extLst>
      <p:ext uri="{BB962C8B-B14F-4D97-AF65-F5344CB8AC3E}">
        <p14:creationId xmlns:p14="http://schemas.microsoft.com/office/powerpoint/2010/main" val="146003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E3779C-AB99-4008-7363-C86C0D495A43}"/>
              </a:ext>
            </a:extLst>
          </p:cNvPr>
          <p:cNvSpPr>
            <a:spLocks noGrp="1"/>
          </p:cNvSpPr>
          <p:nvPr>
            <p:ph idx="1"/>
          </p:nvPr>
        </p:nvSpPr>
        <p:spPr>
          <a:xfrm>
            <a:off x="1294363" y="1786090"/>
            <a:ext cx="9603275" cy="4306556"/>
          </a:xfrm>
        </p:spPr>
        <p:txBody>
          <a:bodyPr vert="horz" lIns="91440" tIns="45720" rIns="91440" bIns="45720" rtlCol="0" anchor="t">
            <a:noAutofit/>
          </a:bodyPr>
          <a:lstStyle/>
          <a:p>
            <a:pPr marL="0" indent="0">
              <a:buNone/>
            </a:pPr>
            <a:endParaRPr lang="en-US" sz="1200">
              <a:solidFill>
                <a:srgbClr val="374151"/>
              </a:solidFill>
              <a:ea typeface="+mn-lt"/>
              <a:cs typeface="+mn-lt"/>
            </a:endParaRPr>
          </a:p>
          <a:p>
            <a:r>
              <a:rPr lang="en-US" sz="2200" b="1">
                <a:solidFill>
                  <a:srgbClr val="374151"/>
                </a:solidFill>
                <a:ea typeface="+mn-lt"/>
                <a:cs typeface="+mn-lt"/>
              </a:rPr>
              <a:t>Building RESTful web services</a:t>
            </a:r>
            <a:r>
              <a:rPr lang="en-US" sz="2200">
                <a:solidFill>
                  <a:srgbClr val="374151"/>
                </a:solidFill>
                <a:ea typeface="+mn-lt"/>
                <a:cs typeface="+mn-lt"/>
              </a:rPr>
              <a:t>: Spring MVC provides robust support for building RESTful web services, including features such as content negotiation, HTTP message conversion, and exception handling.</a:t>
            </a:r>
            <a:endParaRPr lang="en-US" sz="2200">
              <a:solidFill>
                <a:srgbClr val="374151"/>
              </a:solidFill>
            </a:endParaRPr>
          </a:p>
          <a:p>
            <a:r>
              <a:rPr lang="en-US" sz="2200" b="1">
                <a:solidFill>
                  <a:srgbClr val="374151"/>
                </a:solidFill>
                <a:ea typeface="+mn-lt"/>
                <a:cs typeface="+mn-lt"/>
              </a:rPr>
              <a:t>Developing web applications</a:t>
            </a:r>
            <a:r>
              <a:rPr lang="en-US" sz="2200">
                <a:solidFill>
                  <a:srgbClr val="374151"/>
                </a:solidFill>
                <a:ea typeface="+mn-lt"/>
                <a:cs typeface="+mn-lt"/>
              </a:rPr>
              <a:t>: Spring MVC provides a powerful model-view-controller (MVC) architecture for building web applications. It supports a wide range of view technologies, including JSP, </a:t>
            </a:r>
            <a:r>
              <a:rPr lang="en-US" sz="2200" err="1">
                <a:solidFill>
                  <a:srgbClr val="374151"/>
                </a:solidFill>
                <a:ea typeface="+mn-lt"/>
                <a:cs typeface="+mn-lt"/>
              </a:rPr>
              <a:t>Thymeleaf</a:t>
            </a:r>
            <a:r>
              <a:rPr lang="en-US" sz="2200">
                <a:solidFill>
                  <a:srgbClr val="374151"/>
                </a:solidFill>
                <a:ea typeface="+mn-lt"/>
                <a:cs typeface="+mn-lt"/>
              </a:rPr>
              <a:t>, and Mustache, and provides powerful data binding and validation capabilities.</a:t>
            </a:r>
            <a:endParaRPr lang="en-US" sz="2200"/>
          </a:p>
          <a:p>
            <a:endParaRPr lang="en-US" sz="1200">
              <a:solidFill>
                <a:srgbClr val="374151"/>
              </a:solidFill>
            </a:endParaRPr>
          </a:p>
        </p:txBody>
      </p:sp>
      <p:sp>
        <p:nvSpPr>
          <p:cNvPr id="3" name="Title 2">
            <a:extLst>
              <a:ext uri="{FF2B5EF4-FFF2-40B4-BE49-F238E27FC236}">
                <a16:creationId xmlns:a16="http://schemas.microsoft.com/office/drawing/2014/main" id="{33C12D56-8837-0DCD-0F7B-643FFC8DA802}"/>
              </a:ext>
            </a:extLst>
          </p:cNvPr>
          <p:cNvSpPr>
            <a:spLocks noGrp="1"/>
          </p:cNvSpPr>
          <p:nvPr>
            <p:ph type="title"/>
          </p:nvPr>
        </p:nvSpPr>
        <p:spPr/>
        <p:txBody>
          <a:bodyPr/>
          <a:lstStyle/>
          <a:p>
            <a:r>
              <a:rPr lang="en-US"/>
              <a:t>Application OF SPRING MVC</a:t>
            </a:r>
          </a:p>
        </p:txBody>
      </p:sp>
    </p:spTree>
    <p:extLst>
      <p:ext uri="{BB962C8B-B14F-4D97-AF65-F5344CB8AC3E}">
        <p14:creationId xmlns:p14="http://schemas.microsoft.com/office/powerpoint/2010/main" val="400065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err="1"/>
              <a:t>WhAT</a:t>
            </a:r>
            <a:r>
              <a:rPr lang="en-US"/>
              <a:t> IS SPRING AOP</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US" sz="2200">
                <a:ea typeface="+mn-lt"/>
                <a:cs typeface="+mn-lt"/>
              </a:rPr>
              <a:t>Spring AOP (Aspect-Oriented Programming) is a programming paradigm that allows developers to modularize cross-cutting concerns in software applications.</a:t>
            </a:r>
            <a:endParaRPr lang="en-US" sz="2200">
              <a:ea typeface="Tahoma"/>
              <a:cs typeface="Tahoma"/>
            </a:endParaRPr>
          </a:p>
          <a:p>
            <a:r>
              <a:rPr lang="en-US" sz="2200">
                <a:ea typeface="+mn-lt"/>
                <a:cs typeface="+mn-lt"/>
              </a:rPr>
              <a:t>Aspect-oriented programming (AOP) is a programming paradigm that focuses on the separation of concerns in software development.</a:t>
            </a:r>
            <a:endParaRPr lang="en-US" sz="2200">
              <a:ea typeface="Tahoma" panose="020B0604030504040204" pitchFamily="34" charset="0"/>
              <a:cs typeface="Tahoma" panose="020B0604030504040204" pitchFamily="34" charset="0"/>
            </a:endParaRPr>
          </a:p>
          <a:p>
            <a:r>
              <a:rPr lang="en-US" sz="2200">
                <a:ea typeface="+mn-lt"/>
                <a:cs typeface="+mn-lt"/>
              </a:rPr>
              <a:t>In Spring AOP, an aspect is a modular unit of behavior that can be applied to multiple classes and methods.</a:t>
            </a:r>
            <a:endParaRPr lang="en-US" sz="2200">
              <a:ea typeface="Tahoma" panose="020B0604030504040204" pitchFamily="34" charset="0"/>
              <a:cs typeface="Tahoma" panose="020B0604030504040204" pitchFamily="34" charset="0"/>
            </a:endParaRPr>
          </a:p>
          <a:p>
            <a:pPr lvl="0"/>
            <a:endParaRPr lang="en-US">
              <a:solidFill>
                <a:srgbClr val="374151"/>
              </a:solidFill>
              <a:ea typeface="Tahoma" panose="020B0604030504040204" pitchFamily="34" charset="0"/>
              <a:cs typeface="Tahoma" panose="020B0604030504040204" pitchFamily="34" charset="0"/>
            </a:endParaRPr>
          </a:p>
          <a:p>
            <a:endParaRPr lang="en-US">
              <a:solidFill>
                <a:srgbClr val="000000"/>
              </a:solidFill>
              <a:ea typeface="Tahoma" panose="020B0604030504040204" pitchFamily="34" charset="0"/>
              <a:cs typeface="Tahoma" panose="020B0604030504040204" pitchFamily="34" charset="0"/>
            </a:endParaRPr>
          </a:p>
          <a:p>
            <a:endParaRPr lang="en-US">
              <a:solidFill>
                <a:srgbClr val="000000"/>
              </a:solidFill>
              <a:ea typeface="Tahoma" panose="020B0604030504040204" pitchFamily="34" charset="0"/>
              <a:cs typeface="Tahoma" panose="020B0604030504040204" pitchFamily="34" charset="0"/>
            </a:endParaRPr>
          </a:p>
          <a:p>
            <a:endParaRPr lang="en-US">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1B9BB2-9B69-792E-E663-65E5E047B371}"/>
              </a:ext>
            </a:extLst>
          </p:cNvPr>
          <p:cNvSpPr>
            <a:spLocks noGrp="1"/>
          </p:cNvSpPr>
          <p:nvPr>
            <p:ph idx="1"/>
          </p:nvPr>
        </p:nvSpPr>
        <p:spPr>
          <a:xfrm>
            <a:off x="1294363" y="1629514"/>
            <a:ext cx="9603275" cy="4557076"/>
          </a:xfrm>
        </p:spPr>
        <p:txBody>
          <a:bodyPr>
            <a:normAutofit/>
          </a:bodyPr>
          <a:lstStyle/>
          <a:p>
            <a:pPr algn="just"/>
            <a:r>
              <a:rPr lang="en-US" sz="2200" b="1">
                <a:solidFill>
                  <a:srgbClr val="374151"/>
                </a:solidFill>
              </a:rPr>
              <a:t>Integrating with other Spring components</a:t>
            </a:r>
            <a:r>
              <a:rPr lang="en-US" sz="2200">
                <a:solidFill>
                  <a:srgbClr val="374151"/>
                </a:solidFill>
              </a:rPr>
              <a:t>: Spring MVC integrates seamlessly with other Spring components, such as Spring Data, Spring Security, and Spring Boot, making it easy to build complex web applications with minimal boilerplate code.</a:t>
            </a:r>
            <a:endParaRPr lang="en-US"/>
          </a:p>
          <a:p>
            <a:pPr algn="just"/>
            <a:r>
              <a:rPr lang="en-US" sz="2200" b="1">
                <a:solidFill>
                  <a:srgbClr val="374151"/>
                </a:solidFill>
              </a:rPr>
              <a:t>Testing web applications</a:t>
            </a:r>
            <a:r>
              <a:rPr lang="en-US" sz="2200">
                <a:solidFill>
                  <a:srgbClr val="374151"/>
                </a:solidFill>
              </a:rPr>
              <a:t>: Spring MVC provides a comprehensive testing framework that makes it easy to test web applications using popular testing frameworks like JUnit and Mockito.</a:t>
            </a:r>
          </a:p>
          <a:p>
            <a:pPr algn="just"/>
            <a:r>
              <a:rPr lang="en-US" sz="2200" b="1">
                <a:solidFill>
                  <a:srgbClr val="374151"/>
                </a:solidFill>
              </a:rPr>
              <a:t>Developing single-page applications</a:t>
            </a:r>
            <a:r>
              <a:rPr lang="en-US" sz="2200">
                <a:solidFill>
                  <a:srgbClr val="374151"/>
                </a:solidFill>
              </a:rPr>
              <a:t>: Spring MVC can be used in conjunction with popular JavaScript frameworks like Angular, React, and Vue.js to build powerful single-page applications.</a:t>
            </a:r>
          </a:p>
          <a:p>
            <a:endParaRPr lang="en-US"/>
          </a:p>
        </p:txBody>
      </p:sp>
      <p:sp>
        <p:nvSpPr>
          <p:cNvPr id="3" name="Title 2">
            <a:extLst>
              <a:ext uri="{FF2B5EF4-FFF2-40B4-BE49-F238E27FC236}">
                <a16:creationId xmlns:a16="http://schemas.microsoft.com/office/drawing/2014/main" id="{BA855A14-782A-6DD8-F3A8-A4DA93996407}"/>
              </a:ext>
            </a:extLst>
          </p:cNvPr>
          <p:cNvSpPr>
            <a:spLocks noGrp="1"/>
          </p:cNvSpPr>
          <p:nvPr>
            <p:ph type="title"/>
          </p:nvPr>
        </p:nvSpPr>
        <p:spPr>
          <a:xfrm>
            <a:off x="1294363" y="804519"/>
            <a:ext cx="9603275" cy="642140"/>
          </a:xfrm>
        </p:spPr>
        <p:txBody>
          <a:bodyPr/>
          <a:lstStyle/>
          <a:p>
            <a:r>
              <a:rPr lang="en-US"/>
              <a:t>application</a:t>
            </a:r>
          </a:p>
        </p:txBody>
      </p:sp>
    </p:spTree>
    <p:extLst>
      <p:ext uri="{BB962C8B-B14F-4D97-AF65-F5344CB8AC3E}">
        <p14:creationId xmlns:p14="http://schemas.microsoft.com/office/powerpoint/2010/main" val="39366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184127-224C-F34B-9A32-E2F75363CF73}"/>
              </a:ext>
            </a:extLst>
          </p:cNvPr>
          <p:cNvSpPr>
            <a:spLocks noGrp="1"/>
          </p:cNvSpPr>
          <p:nvPr>
            <p:ph type="ctrTitle"/>
          </p:nvPr>
        </p:nvSpPr>
        <p:spPr>
          <a:xfrm>
            <a:off x="3105191" y="883116"/>
            <a:ext cx="8637073" cy="2541431"/>
          </a:xfrm>
        </p:spPr>
        <p:txBody>
          <a:bodyPr/>
          <a:lstStyle/>
          <a:p>
            <a:r>
              <a:rPr lang="en-US" b="1" dirty="0"/>
              <a:t>THANK  you</a:t>
            </a:r>
          </a:p>
        </p:txBody>
      </p:sp>
    </p:spTree>
    <p:extLst>
      <p:ext uri="{BB962C8B-B14F-4D97-AF65-F5344CB8AC3E}">
        <p14:creationId xmlns:p14="http://schemas.microsoft.com/office/powerpoint/2010/main" val="68597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a:t>AOP ARCHITECTURE</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723459"/>
            <a:ext cx="9603275" cy="3742886"/>
          </a:xfrm>
        </p:spPr>
        <p:txBody>
          <a:bodyPr vert="horz" lIns="91440" tIns="45720" rIns="91440" bIns="45720" rtlCol="0" anchor="t">
            <a:noAutofit/>
          </a:bodyPr>
          <a:lstStyle/>
          <a:p>
            <a:r>
              <a:rPr lang="en-US" sz="2200">
                <a:ea typeface="+mn-lt"/>
                <a:cs typeface="+mn-lt"/>
              </a:rPr>
              <a:t>Spring AOP uses proxy-based architecture to apply aspects to target objects.</a:t>
            </a:r>
            <a:endParaRPr lang="en-US" sz="2200"/>
          </a:p>
          <a:p>
            <a:r>
              <a:rPr lang="en-US" sz="2200">
                <a:ea typeface="+mn-lt"/>
                <a:cs typeface="+mn-lt"/>
              </a:rPr>
              <a:t>The proxy is an object that stands in for the target object and intercepts method calls to apply advice.</a:t>
            </a:r>
            <a:endParaRPr lang="en-US" sz="2200"/>
          </a:p>
          <a:p>
            <a:r>
              <a:rPr lang="en-US" sz="2200">
                <a:ea typeface="+mn-lt"/>
                <a:cs typeface="+mn-lt"/>
              </a:rPr>
              <a:t>The target object is the object being advised, and it is not aware of the advice applied to it.</a:t>
            </a:r>
            <a:endParaRPr lang="en-US" sz="2200"/>
          </a:p>
          <a:p>
            <a:r>
              <a:rPr lang="en-US" sz="2200">
                <a:ea typeface="+mn-lt"/>
                <a:cs typeface="+mn-lt"/>
              </a:rPr>
              <a:t>The advice is the code that is executed at join points to provide cross-cutting behavior.</a:t>
            </a:r>
            <a:endParaRPr lang="en-US" sz="2200"/>
          </a:p>
          <a:p>
            <a:r>
              <a:rPr lang="en-US" sz="2200">
                <a:ea typeface="+mn-lt"/>
                <a:cs typeface="+mn-lt"/>
              </a:rPr>
              <a:t>The join point is a specific point in the program execution where advice can be applied, such as method invocations or field accesses.</a:t>
            </a:r>
            <a:endParaRPr lang="en-US" sz="2200"/>
          </a:p>
          <a:p>
            <a:pPr lvl="0"/>
            <a:endParaRPr lang="en-US">
              <a:solidFill>
                <a:srgbClr val="374151"/>
              </a:solidFill>
            </a:endParaRPr>
          </a:p>
          <a:p>
            <a:pPr lvl="0"/>
            <a:endParaRPr lang="en-US">
              <a:solidFill>
                <a:srgbClr val="374151"/>
              </a:solidFill>
            </a:endParaRPr>
          </a:p>
          <a:p>
            <a:endParaRPr lang="en-US">
              <a:solidFill>
                <a:srgbClr val="374151"/>
              </a:solidFill>
            </a:endParaRPr>
          </a:p>
          <a:p>
            <a:endParaRPr lang="en-US">
              <a:solidFill>
                <a:srgbClr val="374151"/>
              </a:solidFill>
            </a:endParaRPr>
          </a:p>
          <a:p>
            <a:endParaRPr lang="en-US"/>
          </a:p>
          <a:p>
            <a:endParaRPr lang="en-US"/>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a:t>Spring </a:t>
            </a:r>
            <a:r>
              <a:rPr lang="en-US" err="1"/>
              <a:t>aop</a:t>
            </a:r>
            <a:r>
              <a:rPr lang="en-US"/>
              <a:t> architecture</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vert="horz" lIns="91440" tIns="45720" rIns="91440" bIns="45720" rtlCol="0" anchor="t">
            <a:normAutofit/>
          </a:bodyPr>
          <a:lstStyle/>
          <a:p>
            <a:endParaRPr lang="en-US"/>
          </a:p>
          <a:p>
            <a:endParaRPr lang="en-US"/>
          </a:p>
          <a:p>
            <a:endParaRPr lang="en-US"/>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spcBef>
                <a:spcPts val="600"/>
              </a:spcBef>
            </a:pPr>
            <a:endParaRPr lang="en-US" sz="1400">
              <a:ea typeface="Tahoma"/>
              <a:cs typeface="Tahoma"/>
            </a:endParaRPr>
          </a:p>
        </p:txBody>
      </p:sp>
      <p:pic>
        <p:nvPicPr>
          <p:cNvPr id="8" name="Picture 8" descr="Graphical user interface&#10;&#10;Description automatically generated">
            <a:extLst>
              <a:ext uri="{FF2B5EF4-FFF2-40B4-BE49-F238E27FC236}">
                <a16:creationId xmlns:a16="http://schemas.microsoft.com/office/drawing/2014/main" id="{3FF4719B-8FB7-6B64-FDFC-EF1E05A29ED1}"/>
              </a:ext>
            </a:extLst>
          </p:cNvPr>
          <p:cNvPicPr>
            <a:picLocks noGrp="1" noChangeAspect="1"/>
          </p:cNvPicPr>
          <p:nvPr>
            <p:ph idx="1"/>
          </p:nvPr>
        </p:nvPicPr>
        <p:blipFill>
          <a:blip r:embed="rId2"/>
          <a:stretch>
            <a:fillRect/>
          </a:stretch>
        </p:blipFill>
        <p:spPr>
          <a:xfrm>
            <a:off x="1586156" y="1645522"/>
            <a:ext cx="8958988" cy="4415222"/>
          </a:xfrm>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a:lstStyle/>
          <a:p>
            <a:r>
              <a:rPr lang="en-US">
                <a:latin typeface="Gill Sans MT"/>
                <a:ea typeface="Verdana"/>
              </a:rPr>
              <a:t>A</a:t>
            </a:r>
            <a:r>
              <a:rPr lang="en-US">
                <a:ea typeface="Verdana"/>
              </a:rPr>
              <a:t>OP</a:t>
            </a:r>
            <a:r>
              <a:rPr lang="en-US">
                <a:latin typeface="Gill Sans MT"/>
                <a:ea typeface="Verdana"/>
              </a:rPr>
              <a:t> Terminologies:</a:t>
            </a:r>
          </a:p>
          <a:p>
            <a:endParaRPr lang="en-US"/>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a:xfrm>
            <a:off x="1300433" y="1951690"/>
            <a:ext cx="9609779" cy="4041123"/>
          </a:xfrm>
        </p:spPr>
        <p:txBody>
          <a:bodyPr vert="horz" lIns="91440" tIns="45720" rIns="91440" bIns="45720" rtlCol="0" anchor="t">
            <a:noAutofit/>
          </a:bodyPr>
          <a:lstStyle/>
          <a:p>
            <a:pPr marL="0" indent="0">
              <a:buNone/>
            </a:pPr>
            <a:r>
              <a:rPr lang="en-US" sz="2200" b="1">
                <a:latin typeface="Gill Sans MT"/>
                <a:ea typeface="Verdana"/>
              </a:rPr>
              <a:t>Aspect:</a:t>
            </a:r>
            <a:endParaRPr lang="en-US" sz="2200">
              <a:latin typeface="Gill Sans MT"/>
            </a:endParaRPr>
          </a:p>
          <a:p>
            <a:pPr marL="0" indent="0">
              <a:buNone/>
            </a:pPr>
            <a:r>
              <a:rPr lang="en-US" sz="2200">
                <a:latin typeface="Gill Sans MT"/>
                <a:ea typeface="Verdana"/>
              </a:rPr>
              <a:t>An aspect represents a class that contains advices, join points </a:t>
            </a:r>
            <a:r>
              <a:rPr lang="en-US" sz="2200" err="1">
                <a:latin typeface="Gill Sans MT"/>
                <a:ea typeface="Verdana"/>
              </a:rPr>
              <a:t>etc</a:t>
            </a:r>
            <a:r>
              <a:rPr lang="en-US" sz="2200">
                <a:latin typeface="Gill Sans MT"/>
                <a:ea typeface="Verdana"/>
              </a:rPr>
              <a:t> like transaction management. An aspect can be configured through Spring XML configuration or spring AspectJ integration.</a:t>
            </a:r>
            <a:endParaRPr lang="en-US" sz="2200">
              <a:latin typeface="Gill Sans MT"/>
            </a:endParaRPr>
          </a:p>
          <a:p>
            <a:pPr marL="0" indent="0">
              <a:buNone/>
            </a:pPr>
            <a:r>
              <a:rPr lang="en-US" sz="2200" b="1">
                <a:latin typeface="Gill Sans MT"/>
                <a:ea typeface="Verdana"/>
              </a:rPr>
              <a:t>Join point:</a:t>
            </a:r>
            <a:endParaRPr lang="en-US" sz="2200">
              <a:latin typeface="Gill Sans MT"/>
            </a:endParaRPr>
          </a:p>
          <a:p>
            <a:pPr marL="0" indent="0">
              <a:buNone/>
            </a:pPr>
            <a:r>
              <a:rPr lang="en-US" sz="2200">
                <a:latin typeface="Gill Sans MT"/>
                <a:ea typeface="Verdana"/>
              </a:rPr>
              <a:t>Joint point represents a point in our application where we can plug-in AOP aspect. It can be method execution, exception handling, field access etc. Spring AOP only supports method execution joint type.</a:t>
            </a:r>
            <a:endParaRPr lang="en-US" sz="2200">
              <a:latin typeface="Gill Sans MT"/>
            </a:endParaRPr>
          </a:p>
          <a:p>
            <a:pPr marL="0" indent="0">
              <a:buNone/>
            </a:pPr>
            <a:endParaRPr lang="en-US" b="1">
              <a:latin typeface="Verdana"/>
              <a:ea typeface="Verdana"/>
            </a:endParaRPr>
          </a:p>
        </p:txBody>
      </p:sp>
      <p:sp>
        <p:nvSpPr>
          <p:cNvPr id="8" name="Text Placeholder 7">
            <a:extLst>
              <a:ext uri="{FF2B5EF4-FFF2-40B4-BE49-F238E27FC236}">
                <a16:creationId xmlns:a16="http://schemas.microsoft.com/office/drawing/2014/main" id="{477A6E10-A1AB-44F7-B196-12B4EE7B21E6}"/>
              </a:ext>
            </a:extLst>
          </p:cNvPr>
          <p:cNvSpPr>
            <a:spLocks noGrp="1"/>
          </p:cNvSpPr>
          <p:nvPr>
            <p:ph type="body" sz="half" idx="15"/>
          </p:nvPr>
        </p:nvSpPr>
        <p:spPr/>
        <p:txBody>
          <a:bodyPr vert="horz" lIns="91440" tIns="45720" rIns="91440" bIns="45720" rtlCol="0" anchor="t">
            <a:normAutofit/>
          </a:bodyPr>
          <a:lstStyle/>
          <a:p>
            <a:endParaRPr lang="en-US"/>
          </a:p>
          <a:p>
            <a:endParaRPr lang="en-US"/>
          </a:p>
        </p:txBody>
      </p:sp>
      <p:sp>
        <p:nvSpPr>
          <p:cNvPr id="4" name="Text Placeholder 3">
            <a:extLst>
              <a:ext uri="{FF2B5EF4-FFF2-40B4-BE49-F238E27FC236}">
                <a16:creationId xmlns:a16="http://schemas.microsoft.com/office/drawing/2014/main" id="{4196946F-82A2-4DBD-98DD-DB5D7C5DF011}"/>
              </a:ext>
            </a:extLst>
          </p:cNvPr>
          <p:cNvSpPr>
            <a:spLocks noGrp="1"/>
          </p:cNvSpPr>
          <p:nvPr>
            <p:ph type="body" sz="half" idx="2"/>
          </p:nvPr>
        </p:nvSpPr>
        <p:spPr/>
        <p:txBody>
          <a:bodyPr vert="horz" lIns="91440" tIns="45720" rIns="91440" bIns="45720" rtlCol="0" anchor="t">
            <a:normAutofit/>
          </a:bodyPr>
          <a:lstStyle/>
          <a:p>
            <a:endParaRPr lang="en-US"/>
          </a:p>
          <a:p>
            <a:endParaRPr lang="en-US"/>
          </a:p>
        </p:txBody>
      </p:sp>
    </p:spTree>
    <p:extLst>
      <p:ext uri="{BB962C8B-B14F-4D97-AF65-F5344CB8AC3E}">
        <p14:creationId xmlns:p14="http://schemas.microsoft.com/office/powerpoint/2010/main" val="241229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9495B5-CAB0-E550-6FCC-892B85D52926}"/>
              </a:ext>
            </a:extLst>
          </p:cNvPr>
          <p:cNvSpPr>
            <a:spLocks noGrp="1"/>
          </p:cNvSpPr>
          <p:nvPr>
            <p:ph idx="1"/>
          </p:nvPr>
        </p:nvSpPr>
        <p:spPr/>
        <p:txBody>
          <a:bodyPr/>
          <a:lstStyle/>
          <a:p>
            <a:pPr marL="0" indent="0" algn="just">
              <a:buNone/>
            </a:pPr>
            <a:r>
              <a:rPr lang="en-US" sz="2200" b="1">
                <a:latin typeface="Gill Sans MT"/>
                <a:ea typeface="Verdana"/>
              </a:rPr>
              <a:t>Advice:</a:t>
            </a:r>
            <a:endParaRPr lang="en-US" sz="2200">
              <a:latin typeface="Gill Sans MT"/>
              <a:ea typeface="Verdana"/>
            </a:endParaRPr>
          </a:p>
          <a:p>
            <a:pPr marL="0" indent="0" algn="just">
              <a:buNone/>
            </a:pPr>
            <a:r>
              <a:rPr lang="en-US" sz="2200">
                <a:latin typeface="Gill Sans MT"/>
                <a:ea typeface="Verdana"/>
              </a:rPr>
              <a:t>It represents the actual action to be taken by an aspect at a particular join point. In programming point view.</a:t>
            </a:r>
          </a:p>
          <a:p>
            <a:pPr marL="0" indent="0" algn="just">
              <a:buNone/>
            </a:pPr>
            <a:r>
              <a:rPr lang="en-US" sz="2200" b="1">
                <a:latin typeface="Gill Sans MT"/>
                <a:ea typeface="Verdana"/>
              </a:rPr>
              <a:t>Pointcut</a:t>
            </a:r>
            <a:endParaRPr lang="en-US" sz="2200">
              <a:latin typeface="Gill Sans MT"/>
              <a:ea typeface="Verdana"/>
            </a:endParaRPr>
          </a:p>
          <a:p>
            <a:pPr marL="0" indent="0" algn="just">
              <a:buNone/>
            </a:pPr>
            <a:r>
              <a:rPr lang="en-US" sz="2200">
                <a:latin typeface="Gill Sans MT"/>
                <a:ea typeface="Verdana"/>
              </a:rPr>
              <a:t>It represents the expression which is matched with join points to determine whether advice to be executed or not.</a:t>
            </a:r>
            <a:endParaRPr lang="en-US" sz="2200">
              <a:latin typeface="Gill Sans MT"/>
            </a:endParaRPr>
          </a:p>
        </p:txBody>
      </p:sp>
      <p:sp>
        <p:nvSpPr>
          <p:cNvPr id="9" name="Title 8">
            <a:extLst>
              <a:ext uri="{FF2B5EF4-FFF2-40B4-BE49-F238E27FC236}">
                <a16:creationId xmlns:a16="http://schemas.microsoft.com/office/drawing/2014/main" id="{BFD4717A-3BC8-493F-AD07-71F417429F5B}"/>
              </a:ext>
            </a:extLst>
          </p:cNvPr>
          <p:cNvSpPr>
            <a:spLocks noGrp="1"/>
          </p:cNvSpPr>
          <p:nvPr>
            <p:ph type="title"/>
          </p:nvPr>
        </p:nvSpPr>
        <p:spPr/>
        <p:txBody>
          <a:bodyPr/>
          <a:lstStyle/>
          <a:p>
            <a:r>
              <a:rPr lang="en-US"/>
              <a:t>AOP TERMINOLOGIES:</a:t>
            </a:r>
          </a:p>
        </p:txBody>
      </p:sp>
    </p:spTree>
    <p:extLst>
      <p:ext uri="{BB962C8B-B14F-4D97-AF65-F5344CB8AC3E}">
        <p14:creationId xmlns:p14="http://schemas.microsoft.com/office/powerpoint/2010/main" val="258625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6FC1C5D-A7B1-8116-A9E3-7AEBED3AC8E6}"/>
              </a:ext>
            </a:extLst>
          </p:cNvPr>
          <p:cNvSpPr>
            <a:spLocks noGrp="1"/>
          </p:cNvSpPr>
          <p:nvPr>
            <p:ph idx="1"/>
          </p:nvPr>
        </p:nvSpPr>
        <p:spPr>
          <a:xfrm>
            <a:off x="1294363" y="1483376"/>
            <a:ext cx="9603275" cy="3982969"/>
          </a:xfrm>
        </p:spPr>
        <p:txBody>
          <a:bodyPr>
            <a:normAutofit/>
          </a:bodyPr>
          <a:lstStyle/>
          <a:p>
            <a:pPr marL="0" indent="0">
              <a:buNone/>
            </a:pPr>
            <a:endParaRPr lang="en-US" b="1">
              <a:latin typeface="Verdana"/>
              <a:ea typeface="Verdana"/>
            </a:endParaRPr>
          </a:p>
          <a:p>
            <a:pPr marL="0" indent="0">
              <a:buNone/>
            </a:pPr>
            <a:r>
              <a:rPr lang="en-US" sz="2200" b="1">
                <a:latin typeface="Gill Sans MT"/>
                <a:ea typeface="Verdana"/>
              </a:rPr>
              <a:t>Introduction</a:t>
            </a:r>
          </a:p>
          <a:p>
            <a:pPr marL="0" indent="0">
              <a:buNone/>
            </a:pPr>
            <a:r>
              <a:rPr lang="en-US" sz="2200">
                <a:latin typeface="Gill Sans MT"/>
                <a:ea typeface="Verdana"/>
              </a:rPr>
              <a:t>It provides the facility to add new methods or attributes to existing classes.</a:t>
            </a:r>
          </a:p>
          <a:p>
            <a:pPr marL="0" indent="0">
              <a:buNone/>
            </a:pPr>
            <a:endParaRPr lang="en-US" sz="2200">
              <a:latin typeface="Gill Sans MT"/>
              <a:ea typeface="Verdana"/>
            </a:endParaRPr>
          </a:p>
          <a:p>
            <a:pPr marL="0" indent="0">
              <a:buNone/>
            </a:pPr>
            <a:r>
              <a:rPr lang="en-US" sz="2200" b="1">
                <a:latin typeface="Gill Sans MT"/>
                <a:ea typeface="Verdana"/>
              </a:rPr>
              <a:t>Target object</a:t>
            </a:r>
          </a:p>
          <a:p>
            <a:pPr marL="0" indent="0">
              <a:buNone/>
            </a:pPr>
            <a:r>
              <a:rPr lang="en-US" sz="2200">
                <a:latin typeface="Gill Sans MT"/>
                <a:ea typeface="Verdana"/>
              </a:rPr>
              <a:t>It is an object on which advices are applied. It always be proxied object in spring because Spring AOP is implemented using runtime proxies.</a:t>
            </a:r>
            <a:endParaRPr lang="en-US" sz="2200">
              <a:latin typeface="Gill Sans MT"/>
            </a:endParaRPr>
          </a:p>
        </p:txBody>
      </p:sp>
      <p:sp>
        <p:nvSpPr>
          <p:cNvPr id="9" name="Title 8">
            <a:extLst>
              <a:ext uri="{FF2B5EF4-FFF2-40B4-BE49-F238E27FC236}">
                <a16:creationId xmlns:a16="http://schemas.microsoft.com/office/drawing/2014/main" id="{07908214-D7C9-6424-9B49-52E66B2D1E4C}"/>
              </a:ext>
            </a:extLst>
          </p:cNvPr>
          <p:cNvSpPr>
            <a:spLocks noGrp="1"/>
          </p:cNvSpPr>
          <p:nvPr>
            <p:ph type="title"/>
          </p:nvPr>
        </p:nvSpPr>
        <p:spPr/>
        <p:txBody>
          <a:bodyPr>
            <a:normAutofit/>
          </a:bodyPr>
          <a:lstStyle/>
          <a:p>
            <a:r>
              <a:rPr lang="en-US">
                <a:latin typeface="Gill Sans MT"/>
                <a:ea typeface="Verdana"/>
              </a:rPr>
              <a:t>AOP TERMINOLOGIES:</a:t>
            </a:r>
          </a:p>
          <a:p>
            <a:r>
              <a:rPr lang="en-US" sz="1300">
                <a:latin typeface="Verdana"/>
                <a:ea typeface="Verdana"/>
              </a:rPr>
              <a:t>.</a:t>
            </a:r>
            <a:endParaRPr lang="en-US">
              <a:latin typeface="Gill Sans MT"/>
              <a:ea typeface="Verdana"/>
            </a:endParaRPr>
          </a:p>
        </p:txBody>
      </p:sp>
    </p:spTree>
    <p:extLst>
      <p:ext uri="{BB962C8B-B14F-4D97-AF65-F5344CB8AC3E}">
        <p14:creationId xmlns:p14="http://schemas.microsoft.com/office/powerpoint/2010/main" val="309415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B1BFE4-C084-CF0A-919E-E440DABD0E2F}"/>
              </a:ext>
            </a:extLst>
          </p:cNvPr>
          <p:cNvSpPr>
            <a:spLocks noGrp="1"/>
          </p:cNvSpPr>
          <p:nvPr>
            <p:ph idx="1"/>
          </p:nvPr>
        </p:nvSpPr>
        <p:spPr/>
        <p:txBody>
          <a:bodyPr>
            <a:normAutofit/>
          </a:bodyPr>
          <a:lstStyle/>
          <a:p>
            <a:pPr marL="0" indent="0">
              <a:buNone/>
            </a:pPr>
            <a:r>
              <a:rPr lang="en-US" sz="2200" b="1">
                <a:latin typeface="Gill Sans MT"/>
                <a:ea typeface="Verdana"/>
              </a:rPr>
              <a:t>Before</a:t>
            </a:r>
          </a:p>
          <a:p>
            <a:pPr marL="0" indent="0">
              <a:buNone/>
            </a:pPr>
            <a:r>
              <a:rPr lang="en-US" sz="2200">
                <a:latin typeface="Gill Sans MT"/>
                <a:ea typeface="Verdana"/>
              </a:rPr>
              <a:t>It executes before the method execution.</a:t>
            </a:r>
          </a:p>
          <a:p>
            <a:pPr marL="0" indent="0">
              <a:buNone/>
            </a:pPr>
            <a:r>
              <a:rPr lang="en-US" sz="2200" b="1">
                <a:latin typeface="Gill Sans MT"/>
                <a:ea typeface="Verdana"/>
              </a:rPr>
              <a:t>After</a:t>
            </a:r>
          </a:p>
          <a:p>
            <a:pPr marL="0" indent="0">
              <a:buNone/>
            </a:pPr>
            <a:r>
              <a:rPr lang="en-US" sz="2200">
                <a:latin typeface="Gill Sans MT"/>
                <a:ea typeface="Verdana"/>
              </a:rPr>
              <a:t>It executes after the method execution. It not depends upon the method outcome.</a:t>
            </a:r>
          </a:p>
          <a:p>
            <a:pPr marL="0" indent="0">
              <a:buNone/>
            </a:pPr>
            <a:r>
              <a:rPr lang="en-US" sz="2200" b="1">
                <a:latin typeface="Gill Sans MT"/>
                <a:ea typeface="Verdana"/>
              </a:rPr>
              <a:t>after-returning</a:t>
            </a:r>
          </a:p>
          <a:p>
            <a:pPr marL="0" indent="0">
              <a:buNone/>
            </a:pPr>
            <a:r>
              <a:rPr lang="en-US" sz="2200">
                <a:latin typeface="Gill Sans MT"/>
                <a:ea typeface="Verdana"/>
              </a:rPr>
              <a:t>It executes after the method execution when method completes successfully.</a:t>
            </a:r>
            <a:endParaRPr lang="en-US" sz="2200">
              <a:latin typeface="Gill Sans MT"/>
            </a:endParaRPr>
          </a:p>
        </p:txBody>
      </p:sp>
      <p:sp>
        <p:nvSpPr>
          <p:cNvPr id="3" name="Title 2">
            <a:extLst>
              <a:ext uri="{FF2B5EF4-FFF2-40B4-BE49-F238E27FC236}">
                <a16:creationId xmlns:a16="http://schemas.microsoft.com/office/drawing/2014/main" id="{6FC6DBF9-9101-51FF-872B-AE166321432B}"/>
              </a:ext>
            </a:extLst>
          </p:cNvPr>
          <p:cNvSpPr>
            <a:spLocks noGrp="1"/>
          </p:cNvSpPr>
          <p:nvPr>
            <p:ph type="title"/>
          </p:nvPr>
        </p:nvSpPr>
        <p:spPr/>
        <p:txBody>
          <a:bodyPr/>
          <a:lstStyle/>
          <a:p>
            <a:r>
              <a:rPr lang="en-US">
                <a:latin typeface="Gill Sans MT"/>
                <a:ea typeface="Verdana"/>
              </a:rPr>
              <a:t>AOP Advice Types</a:t>
            </a:r>
            <a:endParaRPr lang="en-US">
              <a:latin typeface="Gill Sans MT"/>
            </a:endParaRPr>
          </a:p>
          <a:p>
            <a:endParaRPr lang="en-US" sz="2400"/>
          </a:p>
        </p:txBody>
      </p:sp>
    </p:spTree>
    <p:extLst>
      <p:ext uri="{BB962C8B-B14F-4D97-AF65-F5344CB8AC3E}">
        <p14:creationId xmlns:p14="http://schemas.microsoft.com/office/powerpoint/2010/main" val="3236516868"/>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2" ma:contentTypeDescription="Create a new document." ma:contentTypeScope="" ma:versionID="e73b43c2fe842a93e568edae2deb9a66">
  <xsd:schema xmlns:xsd="http://www.w3.org/2001/XMLSchema" xmlns:xs="http://www.w3.org/2001/XMLSchema" xmlns:p="http://schemas.microsoft.com/office/2006/metadata/properties" xmlns:ns2="6e0261f4-c6eb-4579-b567-20464731f3ce" targetNamespace="http://schemas.microsoft.com/office/2006/metadata/properties" ma:root="true" ma:fieldsID="4f740556a6a942c442a8f7dc81033e73" ns2:_="">
    <xsd:import namespace="6e0261f4-c6eb-4579-b567-20464731f3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2E4D92-698D-4AF5-AFCF-23C49994E4FC}">
  <ds:schemaRefs>
    <ds:schemaRef ds:uri="http://schemas.microsoft.com/sharepoint/v3/contenttype/forms"/>
  </ds:schemaRefs>
</ds:datastoreItem>
</file>

<file path=customXml/itemProps2.xml><?xml version="1.0" encoding="utf-8"?>
<ds:datastoreItem xmlns:ds="http://schemas.openxmlformats.org/officeDocument/2006/customXml" ds:itemID="{733C41BC-79BE-4FAD-9324-D309DA49D069}">
  <ds:schemaRefs>
    <ds:schemaRef ds:uri="6e0261f4-c6eb-4579-b567-20464731f3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My invention</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Gallery</vt:lpstr>
      <vt:lpstr>      SPRING MVC                &amp;       SPRING AOP</vt:lpstr>
      <vt:lpstr>   Spring aop</vt:lpstr>
      <vt:lpstr>WhAT IS SPRING AOP</vt:lpstr>
      <vt:lpstr>AOP ARCHITECTURE</vt:lpstr>
      <vt:lpstr>Spring aop architecture</vt:lpstr>
      <vt:lpstr>AOP Terminologies: </vt:lpstr>
      <vt:lpstr>AOP TERMINOLOGIES:</vt:lpstr>
      <vt:lpstr>AOP TERMINOLOGIES: .</vt:lpstr>
      <vt:lpstr>AOP Advice Types </vt:lpstr>
      <vt:lpstr>AOP ADVICE TYPES  </vt:lpstr>
      <vt:lpstr>SPRING AOP CONFIGURATION</vt:lpstr>
      <vt:lpstr>APPLICATIONS OF SPRING AOP</vt:lpstr>
      <vt:lpstr>APPLICATIONS OF SPRING AOP </vt:lpstr>
      <vt:lpstr>APPLICATIONS OF SPRING AOP</vt:lpstr>
      <vt:lpstr>ADVANTAGES OF SPRING AOP</vt:lpstr>
      <vt:lpstr>DISADVANTAGES OF SPRING AOP</vt:lpstr>
      <vt:lpstr>PowerPoint Presentation</vt:lpstr>
      <vt:lpstr>What is Spring MVC?</vt:lpstr>
      <vt:lpstr>Spring MVC  Architecture</vt:lpstr>
      <vt:lpstr>Spring MVC  Architecture</vt:lpstr>
      <vt:lpstr>flow of Spring Web MVC </vt:lpstr>
      <vt:lpstr>flow of Spring Web MVC</vt:lpstr>
      <vt:lpstr>Spring MVC Configuration</vt:lpstr>
      <vt:lpstr>SPRING MVC CONFIGURATION </vt:lpstr>
      <vt:lpstr>SECURITY IN SPRING MVC APPLICATION </vt:lpstr>
      <vt:lpstr>SECURITY IN SPRING MVC APPLICATION</vt:lpstr>
      <vt:lpstr>Advantages of Spring MVC Framework </vt:lpstr>
      <vt:lpstr>Disadvantages of Spring MVC Framework</vt:lpstr>
      <vt:lpstr>Application OF SPRING MVC</vt:lpstr>
      <vt:lpstr>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Invention</dc:title>
  <dc:creator>Anirudh Gopalakrishnan(UST,IN)</dc:creator>
  <cp:revision>128</cp:revision>
  <dcterms:created xsi:type="dcterms:W3CDTF">2023-03-14T09:14:59Z</dcterms:created>
  <dcterms:modified xsi:type="dcterms:W3CDTF">2023-04-24T12:14:24Z</dcterms:modified>
</cp:coreProperties>
</file>