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1" r:id="rId4"/>
  </p:sldMasterIdLst>
  <p:notesMasterIdLst>
    <p:notesMasterId r:id="rId11"/>
  </p:notesMasterIdLst>
  <p:handoutMasterIdLst>
    <p:handoutMasterId r:id="rId12"/>
  </p:handoutMasterIdLst>
  <p:sldIdLst>
    <p:sldId id="358" r:id="rId5"/>
    <p:sldId id="269" r:id="rId6"/>
    <p:sldId id="436" r:id="rId7"/>
    <p:sldId id="438" r:id="rId8"/>
    <p:sldId id="439" r:id="rId9"/>
    <p:sldId id="43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719E5-4CCC-4E88-A581-B3C622264A5D}" v="64" dt="2023-05-31T10:00:57.739"/>
    <p1510:client id="{7DF4188F-B327-427B-85AE-43AE9657774B}" v="11" dt="2023-05-31T09:56:49.226"/>
    <p1510:client id="{EA459F20-C4EB-431A-9DE7-98909F39320B}" v="21" dt="2023-06-21T03:59:08.66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on John Abraham(UST,IN)" userId="S::245045@ust.com::7a8ce1a7-e5f6-40c8-8235-dfa6965554c9" providerId="AD" clId="Web-{7DF4188F-B327-427B-85AE-43AE9657774B}"/>
    <pc:docChg chg="addSld modSld">
      <pc:chgData name="Blesson John Abraham(UST,IN)" userId="S::245045@ust.com::7a8ce1a7-e5f6-40c8-8235-dfa6965554c9" providerId="AD" clId="Web-{7DF4188F-B327-427B-85AE-43AE9657774B}" dt="2023-05-31T09:56:49.226" v="10" actId="20577"/>
      <pc:docMkLst>
        <pc:docMk/>
      </pc:docMkLst>
      <pc:sldChg chg="modSp new">
        <pc:chgData name="Blesson John Abraham(UST,IN)" userId="S::245045@ust.com::7a8ce1a7-e5f6-40c8-8235-dfa6965554c9" providerId="AD" clId="Web-{7DF4188F-B327-427B-85AE-43AE9657774B}" dt="2023-05-31T09:56:49.226" v="10" actId="20577"/>
        <pc:sldMkLst>
          <pc:docMk/>
          <pc:sldMk cId="1829579274" sldId="446"/>
        </pc:sldMkLst>
        <pc:spChg chg="mod">
          <ac:chgData name="Blesson John Abraham(UST,IN)" userId="S::245045@ust.com::7a8ce1a7-e5f6-40c8-8235-dfa6965554c9" providerId="AD" clId="Web-{7DF4188F-B327-427B-85AE-43AE9657774B}" dt="2023-05-31T09:55:20.221" v="4" actId="20577"/>
          <ac:spMkLst>
            <pc:docMk/>
            <pc:sldMk cId="1829579274" sldId="446"/>
            <ac:spMk id="2" creationId="{128A15D8-5BC4-45C6-E506-643173311746}"/>
          </ac:spMkLst>
        </pc:spChg>
        <pc:spChg chg="mod">
          <ac:chgData name="Blesson John Abraham(UST,IN)" userId="S::245045@ust.com::7a8ce1a7-e5f6-40c8-8235-dfa6965554c9" providerId="AD" clId="Web-{7DF4188F-B327-427B-85AE-43AE9657774B}" dt="2023-05-31T09:56:49.226" v="10" actId="20577"/>
          <ac:spMkLst>
            <pc:docMk/>
            <pc:sldMk cId="1829579274" sldId="446"/>
            <ac:spMk id="3" creationId="{BE86C0AF-7233-4060-1211-9769EFB2C9A5}"/>
          </ac:spMkLst>
        </pc:spChg>
      </pc:sldChg>
    </pc:docChg>
  </pc:docChgLst>
  <pc:docChgLst>
    <pc:chgData name="Blesson John Abraham(UST,IN)" userId="S::245045@ust.com::7a8ce1a7-e5f6-40c8-8235-dfa6965554c9" providerId="AD" clId="Web-{EA459F20-C4EB-431A-9DE7-98909F39320B}"/>
    <pc:docChg chg="addSld modSld">
      <pc:chgData name="Blesson John Abraham(UST,IN)" userId="S::245045@ust.com::7a8ce1a7-e5f6-40c8-8235-dfa6965554c9" providerId="AD" clId="Web-{EA459F20-C4EB-431A-9DE7-98909F39320B}" dt="2023-06-21T03:59:08.663" v="18" actId="20577"/>
      <pc:docMkLst>
        <pc:docMk/>
      </pc:docMkLst>
      <pc:sldChg chg="modSp new">
        <pc:chgData name="Blesson John Abraham(UST,IN)" userId="S::245045@ust.com::7a8ce1a7-e5f6-40c8-8235-dfa6965554c9" providerId="AD" clId="Web-{EA459F20-C4EB-431A-9DE7-98909F39320B}" dt="2023-06-21T03:59:08.663" v="18" actId="20577"/>
        <pc:sldMkLst>
          <pc:docMk/>
          <pc:sldMk cId="3760031963" sldId="439"/>
        </pc:sldMkLst>
        <pc:spChg chg="mod">
          <ac:chgData name="Blesson John Abraham(UST,IN)" userId="S::245045@ust.com::7a8ce1a7-e5f6-40c8-8235-dfa6965554c9" providerId="AD" clId="Web-{EA459F20-C4EB-431A-9DE7-98909F39320B}" dt="2023-06-21T03:58:07.926" v="15" actId="20577"/>
          <ac:spMkLst>
            <pc:docMk/>
            <pc:sldMk cId="3760031963" sldId="439"/>
            <ac:spMk id="2" creationId="{D0AE563E-C749-2C32-20DA-50E727DDFEB0}"/>
          </ac:spMkLst>
        </pc:spChg>
        <pc:spChg chg="mod">
          <ac:chgData name="Blesson John Abraham(UST,IN)" userId="S::245045@ust.com::7a8ce1a7-e5f6-40c8-8235-dfa6965554c9" providerId="AD" clId="Web-{EA459F20-C4EB-431A-9DE7-98909F39320B}" dt="2023-06-21T03:59:08.663" v="18" actId="20577"/>
          <ac:spMkLst>
            <pc:docMk/>
            <pc:sldMk cId="3760031963" sldId="439"/>
            <ac:spMk id="3" creationId="{DAD3DC30-9F69-0630-3AD0-07B306B3316C}"/>
          </ac:spMkLst>
        </pc:spChg>
        <pc:spChg chg="mod">
          <ac:chgData name="Blesson John Abraham(UST,IN)" userId="S::245045@ust.com::7a8ce1a7-e5f6-40c8-8235-dfa6965554c9" providerId="AD" clId="Web-{EA459F20-C4EB-431A-9DE7-98909F39320B}" dt="2023-06-21T03:57:49.628" v="2" actId="20577"/>
          <ac:spMkLst>
            <pc:docMk/>
            <pc:sldMk cId="3760031963" sldId="439"/>
            <ac:spMk id="4" creationId="{B723E99F-FF5C-ADE3-7E72-AF33F9F10548}"/>
          </ac:spMkLst>
        </pc:spChg>
      </pc:sldChg>
    </pc:docChg>
  </pc:docChgLst>
  <pc:docChgLst>
    <pc:chgData name="Blesson John Abraham(UST,IN)" userId="S::245045@ust.com::7a8ce1a7-e5f6-40c8-8235-dfa6965554c9" providerId="AD" clId="Web-{606719E5-4CCC-4E88-A581-B3C622264A5D}"/>
    <pc:docChg chg="modSld">
      <pc:chgData name="Blesson John Abraham(UST,IN)" userId="S::245045@ust.com::7a8ce1a7-e5f6-40c8-8235-dfa6965554c9" providerId="AD" clId="Web-{606719E5-4CCC-4E88-A581-B3C622264A5D}" dt="2023-05-31T10:00:55.504" v="37" actId="20577"/>
      <pc:docMkLst>
        <pc:docMk/>
      </pc:docMkLst>
      <pc:sldChg chg="addSp modSp">
        <pc:chgData name="Blesson John Abraham(UST,IN)" userId="S::245045@ust.com::7a8ce1a7-e5f6-40c8-8235-dfa6965554c9" providerId="AD" clId="Web-{606719E5-4CCC-4E88-A581-B3C622264A5D}" dt="2023-05-31T10:00:55.504" v="37" actId="20577"/>
        <pc:sldMkLst>
          <pc:docMk/>
          <pc:sldMk cId="2243934821" sldId="358"/>
        </pc:sldMkLst>
        <pc:spChg chg="add mod">
          <ac:chgData name="Blesson John Abraham(UST,IN)" userId="S::245045@ust.com::7a8ce1a7-e5f6-40c8-8235-dfa6965554c9" providerId="AD" clId="Web-{606719E5-4CCC-4E88-A581-B3C622264A5D}" dt="2023-05-31T10:00:55.504" v="37" actId="20577"/>
          <ac:spMkLst>
            <pc:docMk/>
            <pc:sldMk cId="2243934821" sldId="358"/>
            <ac:spMk id="2" creationId="{9C0B1E8B-4774-F312-A34D-51E3854C9599}"/>
          </ac:spMkLst>
        </pc:spChg>
        <pc:spChg chg="mod">
          <ac:chgData name="Blesson John Abraham(UST,IN)" userId="S::245045@ust.com::7a8ce1a7-e5f6-40c8-8235-dfa6965554c9" providerId="AD" clId="Web-{606719E5-4CCC-4E88-A581-B3C622264A5D}" dt="2023-05-31T09:59:40.205" v="3" actId="1076"/>
          <ac:spMkLst>
            <pc:docMk/>
            <pc:sldMk cId="2243934821" sldId="358"/>
            <ac:spMk id="3" creationId="{DE8D9179-282A-0246-BB16-54CA367C3B73}"/>
          </ac:spMkLst>
        </pc:spChg>
        <pc:picChg chg="mod">
          <ac:chgData name="Blesson John Abraham(UST,IN)" userId="S::245045@ust.com::7a8ce1a7-e5f6-40c8-8235-dfa6965554c9" providerId="AD" clId="Web-{606719E5-4CCC-4E88-A581-B3C622264A5D}" dt="2023-05-31T10:00:47.488" v="35" actId="1076"/>
          <ac:picMkLst>
            <pc:docMk/>
            <pc:sldMk cId="2243934821" sldId="358"/>
            <ac:picMk id="4" creationId="{CDFFBE61-243B-4942-BA04-A18B343A2BD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1" Type="http://schemas.openxmlformats.org/officeDocument/2006/relationships/hyperlink" Target="https://rapidapi.com/"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1" Type="http://schemas.openxmlformats.org/officeDocument/2006/relationships/hyperlink" Target="https://rapidapi.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9CEF3-9178-43EA-BE2E-32BCBFE88F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BD0CDA-2AEC-48EF-92EC-49DE83FF7938}">
      <dgm:prSet custT="1"/>
      <dgm:spPr/>
      <dgm:t>
        <a:bodyPr/>
        <a:lstStyle/>
        <a:p>
          <a:r>
            <a:rPr lang="en-US" sz="1600" dirty="0"/>
            <a:t>It is a marketplaces for API’s</a:t>
          </a:r>
        </a:p>
      </dgm:t>
    </dgm:pt>
    <dgm:pt modelId="{ECDF3342-83F4-49A7-BD00-FA0A9FD3F9BC}" type="parTrans" cxnId="{B0B9BF94-4A9B-4B77-9A69-73B47FC61007}">
      <dgm:prSet/>
      <dgm:spPr/>
      <dgm:t>
        <a:bodyPr/>
        <a:lstStyle/>
        <a:p>
          <a:endParaRPr lang="en-US"/>
        </a:p>
      </dgm:t>
    </dgm:pt>
    <dgm:pt modelId="{C29203A9-8601-4128-A77A-D427DF6928F2}" type="sibTrans" cxnId="{B0B9BF94-4A9B-4B77-9A69-73B47FC61007}">
      <dgm:prSet/>
      <dgm:spPr/>
      <dgm:t>
        <a:bodyPr/>
        <a:lstStyle/>
        <a:p>
          <a:endParaRPr lang="en-US"/>
        </a:p>
      </dgm:t>
    </dgm:pt>
    <dgm:pt modelId="{659B0FF4-E3F7-4C08-8AAB-8EBE90EC1FFD}">
      <dgm:prSet custT="1"/>
      <dgm:spPr/>
      <dgm:t>
        <a:bodyPr/>
        <a:lstStyle/>
        <a:p>
          <a:r>
            <a:rPr lang="en-US" sz="1600" dirty="0"/>
            <a:t>Provided by Microsoft and it cracks 10k API’s</a:t>
          </a:r>
        </a:p>
      </dgm:t>
    </dgm:pt>
    <dgm:pt modelId="{6DA905AB-2FB6-4733-BD46-CD344CEB8A98}" type="parTrans" cxnId="{99509260-D8D7-46C1-9A43-0739B6A03DB1}">
      <dgm:prSet/>
      <dgm:spPr/>
      <dgm:t>
        <a:bodyPr/>
        <a:lstStyle/>
        <a:p>
          <a:endParaRPr lang="en-US"/>
        </a:p>
      </dgm:t>
    </dgm:pt>
    <dgm:pt modelId="{A633EE3C-6B41-4D25-940B-03D8288D7E48}" type="sibTrans" cxnId="{99509260-D8D7-46C1-9A43-0739B6A03DB1}">
      <dgm:prSet/>
      <dgm:spPr/>
      <dgm:t>
        <a:bodyPr/>
        <a:lstStyle/>
        <a:p>
          <a:endParaRPr lang="en-US"/>
        </a:p>
      </dgm:t>
    </dgm:pt>
    <dgm:pt modelId="{73EF3011-BA3D-4008-8E2B-ECBE6BBE365E}">
      <dgm:prSet custT="1"/>
      <dgm:spPr/>
      <dgm:t>
        <a:bodyPr/>
        <a:lstStyle/>
        <a:p>
          <a:r>
            <a:rPr lang="en-US" sz="1600" dirty="0"/>
            <a:t>Rapid Api is a marketplace where we can find and connect to API as a consumer.</a:t>
          </a:r>
        </a:p>
      </dgm:t>
    </dgm:pt>
    <dgm:pt modelId="{0B841470-1E35-4E08-8BE2-46FE9E5DA04C}" type="parTrans" cxnId="{0D6C779A-6E5B-49CB-BD29-6825EE5C79D1}">
      <dgm:prSet/>
      <dgm:spPr/>
      <dgm:t>
        <a:bodyPr/>
        <a:lstStyle/>
        <a:p>
          <a:endParaRPr lang="en-US"/>
        </a:p>
      </dgm:t>
    </dgm:pt>
    <dgm:pt modelId="{28F176AC-F914-4420-B595-CEB4CCAFD0F6}" type="sibTrans" cxnId="{0D6C779A-6E5B-49CB-BD29-6825EE5C79D1}">
      <dgm:prSet/>
      <dgm:spPr/>
      <dgm:t>
        <a:bodyPr/>
        <a:lstStyle/>
        <a:p>
          <a:endParaRPr lang="en-US"/>
        </a:p>
      </dgm:t>
    </dgm:pt>
    <dgm:pt modelId="{5206508F-D10C-4D30-8C4A-5164A97E3694}" type="pres">
      <dgm:prSet presAssocID="{CCC9CEF3-9178-43EA-BE2E-32BCBFE88F7C}" presName="root" presStyleCnt="0">
        <dgm:presLayoutVars>
          <dgm:dir/>
          <dgm:resizeHandles val="exact"/>
        </dgm:presLayoutVars>
      </dgm:prSet>
      <dgm:spPr/>
    </dgm:pt>
    <dgm:pt modelId="{2CA0389E-9E4C-4B32-9FD4-AAED0D83050C}" type="pres">
      <dgm:prSet presAssocID="{19BD0CDA-2AEC-48EF-92EC-49DE83FF7938}" presName="compNode" presStyleCnt="0"/>
      <dgm:spPr/>
    </dgm:pt>
    <dgm:pt modelId="{B112C4B2-6230-45BF-B4F5-3715B8E53F05}" type="pres">
      <dgm:prSet presAssocID="{19BD0CDA-2AEC-48EF-92EC-49DE83FF79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9D67B8C3-FB8D-4F0E-BB05-4418587E1DF0}" type="pres">
      <dgm:prSet presAssocID="{19BD0CDA-2AEC-48EF-92EC-49DE83FF7938}" presName="spaceRect" presStyleCnt="0"/>
      <dgm:spPr/>
    </dgm:pt>
    <dgm:pt modelId="{FCEF8E3E-D5CF-44D5-BACF-07F76C1AD7BA}" type="pres">
      <dgm:prSet presAssocID="{19BD0CDA-2AEC-48EF-92EC-49DE83FF7938}" presName="textRect" presStyleLbl="revTx" presStyleIdx="0" presStyleCnt="3">
        <dgm:presLayoutVars>
          <dgm:chMax val="1"/>
          <dgm:chPref val="1"/>
        </dgm:presLayoutVars>
      </dgm:prSet>
      <dgm:spPr/>
    </dgm:pt>
    <dgm:pt modelId="{D9087EBD-3DEA-4BAA-B18E-795535D5930B}" type="pres">
      <dgm:prSet presAssocID="{C29203A9-8601-4128-A77A-D427DF6928F2}" presName="sibTrans" presStyleCnt="0"/>
      <dgm:spPr/>
    </dgm:pt>
    <dgm:pt modelId="{232A42BD-91C3-42A1-BE38-4E9511A035C3}" type="pres">
      <dgm:prSet presAssocID="{659B0FF4-E3F7-4C08-8AAB-8EBE90EC1FFD}" presName="compNode" presStyleCnt="0"/>
      <dgm:spPr/>
    </dgm:pt>
    <dgm:pt modelId="{71988B90-F476-495D-AE2F-B5360C281E33}" type="pres">
      <dgm:prSet presAssocID="{659B0FF4-E3F7-4C08-8AAB-8EBE90EC1F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37C5445-53D8-43CB-B36B-43FE5E6655B0}" type="pres">
      <dgm:prSet presAssocID="{659B0FF4-E3F7-4C08-8AAB-8EBE90EC1FFD}" presName="spaceRect" presStyleCnt="0"/>
      <dgm:spPr/>
    </dgm:pt>
    <dgm:pt modelId="{589806F8-169B-44CA-9E47-008DCAFDAF23}" type="pres">
      <dgm:prSet presAssocID="{659B0FF4-E3F7-4C08-8AAB-8EBE90EC1FFD}" presName="textRect" presStyleLbl="revTx" presStyleIdx="1" presStyleCnt="3">
        <dgm:presLayoutVars>
          <dgm:chMax val="1"/>
          <dgm:chPref val="1"/>
        </dgm:presLayoutVars>
      </dgm:prSet>
      <dgm:spPr/>
    </dgm:pt>
    <dgm:pt modelId="{162C8427-CC2B-45F7-87A2-CBA5BC35239E}" type="pres">
      <dgm:prSet presAssocID="{A633EE3C-6B41-4D25-940B-03D8288D7E48}" presName="sibTrans" presStyleCnt="0"/>
      <dgm:spPr/>
    </dgm:pt>
    <dgm:pt modelId="{1AF72466-DB8D-4C3A-940E-AF133857BE34}" type="pres">
      <dgm:prSet presAssocID="{73EF3011-BA3D-4008-8E2B-ECBE6BBE365E}" presName="compNode" presStyleCnt="0"/>
      <dgm:spPr/>
    </dgm:pt>
    <dgm:pt modelId="{E9F466F8-4C41-44D4-B387-66823CD09E6D}" type="pres">
      <dgm:prSet presAssocID="{73EF3011-BA3D-4008-8E2B-ECBE6BBE36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EC2FD9A-F7F0-4801-A11C-CECD60FFAB3D}" type="pres">
      <dgm:prSet presAssocID="{73EF3011-BA3D-4008-8E2B-ECBE6BBE365E}" presName="spaceRect" presStyleCnt="0"/>
      <dgm:spPr/>
    </dgm:pt>
    <dgm:pt modelId="{C681F2AA-3C6A-4F7B-96D6-AB6B45A0C684}" type="pres">
      <dgm:prSet presAssocID="{73EF3011-BA3D-4008-8E2B-ECBE6BBE365E}" presName="textRect" presStyleLbl="revTx" presStyleIdx="2" presStyleCnt="3">
        <dgm:presLayoutVars>
          <dgm:chMax val="1"/>
          <dgm:chPref val="1"/>
        </dgm:presLayoutVars>
      </dgm:prSet>
      <dgm:spPr/>
    </dgm:pt>
  </dgm:ptLst>
  <dgm:cxnLst>
    <dgm:cxn modelId="{AE896F23-7174-4806-A27C-ED93F3D040CC}" type="presOf" srcId="{659B0FF4-E3F7-4C08-8AAB-8EBE90EC1FFD}" destId="{589806F8-169B-44CA-9E47-008DCAFDAF23}" srcOrd="0" destOrd="0" presId="urn:microsoft.com/office/officeart/2018/2/layout/IconLabelList"/>
    <dgm:cxn modelId="{5B7BAB32-8E29-4B2E-9198-B7A5AA02E883}" type="presOf" srcId="{73EF3011-BA3D-4008-8E2B-ECBE6BBE365E}" destId="{C681F2AA-3C6A-4F7B-96D6-AB6B45A0C684}" srcOrd="0" destOrd="0" presId="urn:microsoft.com/office/officeart/2018/2/layout/IconLabelList"/>
    <dgm:cxn modelId="{99509260-D8D7-46C1-9A43-0739B6A03DB1}" srcId="{CCC9CEF3-9178-43EA-BE2E-32BCBFE88F7C}" destId="{659B0FF4-E3F7-4C08-8AAB-8EBE90EC1FFD}" srcOrd="1" destOrd="0" parTransId="{6DA905AB-2FB6-4733-BD46-CD344CEB8A98}" sibTransId="{A633EE3C-6B41-4D25-940B-03D8288D7E48}"/>
    <dgm:cxn modelId="{FE316C44-4FEC-4087-B7C4-370FB08A6B1A}" type="presOf" srcId="{19BD0CDA-2AEC-48EF-92EC-49DE83FF7938}" destId="{FCEF8E3E-D5CF-44D5-BACF-07F76C1AD7BA}" srcOrd="0" destOrd="0" presId="urn:microsoft.com/office/officeart/2018/2/layout/IconLabelList"/>
    <dgm:cxn modelId="{D458CE64-5D8B-48B9-A882-234EB5216F7A}" type="presOf" srcId="{CCC9CEF3-9178-43EA-BE2E-32BCBFE88F7C}" destId="{5206508F-D10C-4D30-8C4A-5164A97E3694}" srcOrd="0" destOrd="0" presId="urn:microsoft.com/office/officeart/2018/2/layout/IconLabelList"/>
    <dgm:cxn modelId="{B0B9BF94-4A9B-4B77-9A69-73B47FC61007}" srcId="{CCC9CEF3-9178-43EA-BE2E-32BCBFE88F7C}" destId="{19BD0CDA-2AEC-48EF-92EC-49DE83FF7938}" srcOrd="0" destOrd="0" parTransId="{ECDF3342-83F4-49A7-BD00-FA0A9FD3F9BC}" sibTransId="{C29203A9-8601-4128-A77A-D427DF6928F2}"/>
    <dgm:cxn modelId="{0D6C779A-6E5B-49CB-BD29-6825EE5C79D1}" srcId="{CCC9CEF3-9178-43EA-BE2E-32BCBFE88F7C}" destId="{73EF3011-BA3D-4008-8E2B-ECBE6BBE365E}" srcOrd="2" destOrd="0" parTransId="{0B841470-1E35-4E08-8BE2-46FE9E5DA04C}" sibTransId="{28F176AC-F914-4420-B595-CEB4CCAFD0F6}"/>
    <dgm:cxn modelId="{B1E8B0EA-0D9B-40A2-BCE9-94A6E6DD9D67}" type="presParOf" srcId="{5206508F-D10C-4D30-8C4A-5164A97E3694}" destId="{2CA0389E-9E4C-4B32-9FD4-AAED0D83050C}" srcOrd="0" destOrd="0" presId="urn:microsoft.com/office/officeart/2018/2/layout/IconLabelList"/>
    <dgm:cxn modelId="{74DAC627-258D-4770-B455-06C447EDB2E8}" type="presParOf" srcId="{2CA0389E-9E4C-4B32-9FD4-AAED0D83050C}" destId="{B112C4B2-6230-45BF-B4F5-3715B8E53F05}" srcOrd="0" destOrd="0" presId="urn:microsoft.com/office/officeart/2018/2/layout/IconLabelList"/>
    <dgm:cxn modelId="{302B30D4-24EE-4138-B642-7AF8371496FA}" type="presParOf" srcId="{2CA0389E-9E4C-4B32-9FD4-AAED0D83050C}" destId="{9D67B8C3-FB8D-4F0E-BB05-4418587E1DF0}" srcOrd="1" destOrd="0" presId="urn:microsoft.com/office/officeart/2018/2/layout/IconLabelList"/>
    <dgm:cxn modelId="{3C5BB15D-A82F-418B-BC45-71863BF63AA4}" type="presParOf" srcId="{2CA0389E-9E4C-4B32-9FD4-AAED0D83050C}" destId="{FCEF8E3E-D5CF-44D5-BACF-07F76C1AD7BA}" srcOrd="2" destOrd="0" presId="urn:microsoft.com/office/officeart/2018/2/layout/IconLabelList"/>
    <dgm:cxn modelId="{F21CC4E4-D5A5-40B4-BA5E-38D45E0F8046}" type="presParOf" srcId="{5206508F-D10C-4D30-8C4A-5164A97E3694}" destId="{D9087EBD-3DEA-4BAA-B18E-795535D5930B}" srcOrd="1" destOrd="0" presId="urn:microsoft.com/office/officeart/2018/2/layout/IconLabelList"/>
    <dgm:cxn modelId="{8FF70F6F-E04F-4079-B2AA-3CF4CC37F511}" type="presParOf" srcId="{5206508F-D10C-4D30-8C4A-5164A97E3694}" destId="{232A42BD-91C3-42A1-BE38-4E9511A035C3}" srcOrd="2" destOrd="0" presId="urn:microsoft.com/office/officeart/2018/2/layout/IconLabelList"/>
    <dgm:cxn modelId="{D23BC9C7-39E8-4AF7-8E29-D03BA037A341}" type="presParOf" srcId="{232A42BD-91C3-42A1-BE38-4E9511A035C3}" destId="{71988B90-F476-495D-AE2F-B5360C281E33}" srcOrd="0" destOrd="0" presId="urn:microsoft.com/office/officeart/2018/2/layout/IconLabelList"/>
    <dgm:cxn modelId="{B766C137-78F1-4878-A511-39067651F6C4}" type="presParOf" srcId="{232A42BD-91C3-42A1-BE38-4E9511A035C3}" destId="{537C5445-53D8-43CB-B36B-43FE5E6655B0}" srcOrd="1" destOrd="0" presId="urn:microsoft.com/office/officeart/2018/2/layout/IconLabelList"/>
    <dgm:cxn modelId="{B102A113-72B8-4D4B-9B7C-EA5C40CEAC35}" type="presParOf" srcId="{232A42BD-91C3-42A1-BE38-4E9511A035C3}" destId="{589806F8-169B-44CA-9E47-008DCAFDAF23}" srcOrd="2" destOrd="0" presId="urn:microsoft.com/office/officeart/2018/2/layout/IconLabelList"/>
    <dgm:cxn modelId="{2B9926E4-AED6-4F30-B7BB-299910A6D2AB}" type="presParOf" srcId="{5206508F-D10C-4D30-8C4A-5164A97E3694}" destId="{162C8427-CC2B-45F7-87A2-CBA5BC35239E}" srcOrd="3" destOrd="0" presId="urn:microsoft.com/office/officeart/2018/2/layout/IconLabelList"/>
    <dgm:cxn modelId="{80802F09-7E22-4ED9-A1A0-EA27E1AEE483}" type="presParOf" srcId="{5206508F-D10C-4D30-8C4A-5164A97E3694}" destId="{1AF72466-DB8D-4C3A-940E-AF133857BE34}" srcOrd="4" destOrd="0" presId="urn:microsoft.com/office/officeart/2018/2/layout/IconLabelList"/>
    <dgm:cxn modelId="{5A2D5A55-E29D-4C69-9873-C257AED32D3D}" type="presParOf" srcId="{1AF72466-DB8D-4C3A-940E-AF133857BE34}" destId="{E9F466F8-4C41-44D4-B387-66823CD09E6D}" srcOrd="0" destOrd="0" presId="urn:microsoft.com/office/officeart/2018/2/layout/IconLabelList"/>
    <dgm:cxn modelId="{97C30E0A-7255-4B0F-8DF0-2CBB0B524570}" type="presParOf" srcId="{1AF72466-DB8D-4C3A-940E-AF133857BE34}" destId="{9EC2FD9A-F7F0-4801-A11C-CECD60FFAB3D}" srcOrd="1" destOrd="0" presId="urn:microsoft.com/office/officeart/2018/2/layout/IconLabelList"/>
    <dgm:cxn modelId="{60051817-36FF-47C3-BE53-CC446C085D35}" type="presParOf" srcId="{1AF72466-DB8D-4C3A-940E-AF133857BE34}" destId="{C681F2AA-3C6A-4F7B-96D6-AB6B45A0C68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0A8056-7FCD-479C-8C4F-5A8A0F2BC6F2}"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310DE8E1-49D9-460D-A3D6-E38069EA718D}">
      <dgm:prSet/>
      <dgm:spPr/>
      <dgm:t>
        <a:bodyPr/>
        <a:lstStyle/>
        <a:p>
          <a:r>
            <a:rPr lang="en-US"/>
            <a:t>Create a Spring boot App</a:t>
          </a:r>
        </a:p>
      </dgm:t>
    </dgm:pt>
    <dgm:pt modelId="{743E997A-A08C-475C-B88F-311A688E99F3}" type="parTrans" cxnId="{EA05AD6D-8131-4604-8325-D6D28430046E}">
      <dgm:prSet/>
      <dgm:spPr/>
      <dgm:t>
        <a:bodyPr/>
        <a:lstStyle/>
        <a:p>
          <a:endParaRPr lang="en-US"/>
        </a:p>
      </dgm:t>
    </dgm:pt>
    <dgm:pt modelId="{C2C75498-70F4-42AB-AFC4-9697823A7D4E}" type="sibTrans" cxnId="{EA05AD6D-8131-4604-8325-D6D28430046E}">
      <dgm:prSet/>
      <dgm:spPr/>
      <dgm:t>
        <a:bodyPr/>
        <a:lstStyle/>
        <a:p>
          <a:endParaRPr lang="en-US"/>
        </a:p>
      </dgm:t>
    </dgm:pt>
    <dgm:pt modelId="{96EC42B4-1317-42A2-A54E-EE2F07F91C5B}">
      <dgm:prSet/>
      <dgm:spPr/>
      <dgm:t>
        <a:bodyPr/>
        <a:lstStyle/>
        <a:p>
          <a:r>
            <a:rPr lang="en-US" b="0" i="0" dirty="0"/>
            <a:t>Use Rapid API s from </a:t>
          </a:r>
          <a:r>
            <a:rPr lang="en-IN"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https://rapidapi.com/</a:t>
          </a:r>
          <a:r>
            <a:rPr lang="en-IN" dirty="0">
              <a:solidFill>
                <a:schemeClr val="tx1"/>
              </a:solidFill>
            </a:rPr>
            <a:t> </a:t>
          </a:r>
          <a:endParaRPr lang="en-US" dirty="0">
            <a:solidFill>
              <a:schemeClr val="tx1"/>
            </a:solidFill>
          </a:endParaRPr>
        </a:p>
      </dgm:t>
    </dgm:pt>
    <dgm:pt modelId="{596BFC5E-BC35-4CFE-AD95-2221760940B0}" type="parTrans" cxnId="{785D172A-C56E-48A9-A823-B0C805DEDDBD}">
      <dgm:prSet/>
      <dgm:spPr/>
      <dgm:t>
        <a:bodyPr/>
        <a:lstStyle/>
        <a:p>
          <a:endParaRPr lang="en-US"/>
        </a:p>
      </dgm:t>
    </dgm:pt>
    <dgm:pt modelId="{CD31B6E3-0607-48E9-AA46-258517998A0D}" type="sibTrans" cxnId="{785D172A-C56E-48A9-A823-B0C805DEDDBD}">
      <dgm:prSet/>
      <dgm:spPr/>
      <dgm:t>
        <a:bodyPr/>
        <a:lstStyle/>
        <a:p>
          <a:endParaRPr lang="en-US"/>
        </a:p>
      </dgm:t>
    </dgm:pt>
    <dgm:pt modelId="{9178555B-5BBF-4663-A9C9-23917BFE9C3C}">
      <dgm:prSet/>
      <dgm:spPr/>
      <dgm:t>
        <a:bodyPr/>
        <a:lstStyle/>
        <a:p>
          <a:r>
            <a:rPr lang="en-IN"/>
            <a:t>Create the JAR file </a:t>
          </a:r>
          <a:endParaRPr lang="en-US"/>
        </a:p>
      </dgm:t>
    </dgm:pt>
    <dgm:pt modelId="{A670AC6F-87BD-4521-9321-70B3EB4D31F1}" type="parTrans" cxnId="{88660076-2679-4BF5-BB71-56EC42ED72B9}">
      <dgm:prSet/>
      <dgm:spPr/>
      <dgm:t>
        <a:bodyPr/>
        <a:lstStyle/>
        <a:p>
          <a:endParaRPr lang="en-US"/>
        </a:p>
      </dgm:t>
    </dgm:pt>
    <dgm:pt modelId="{1A29BCF2-C13D-408B-A76E-BDA6F34C2B75}" type="sibTrans" cxnId="{88660076-2679-4BF5-BB71-56EC42ED72B9}">
      <dgm:prSet/>
      <dgm:spPr/>
      <dgm:t>
        <a:bodyPr/>
        <a:lstStyle/>
        <a:p>
          <a:endParaRPr lang="en-US"/>
        </a:p>
      </dgm:t>
    </dgm:pt>
    <dgm:pt modelId="{702E16B1-2F76-41D7-94AC-25AD06E21039}">
      <dgm:prSet/>
      <dgm:spPr/>
      <dgm:t>
        <a:bodyPr/>
        <a:lstStyle/>
        <a:p>
          <a:r>
            <a:rPr lang="en-IN"/>
            <a:t>Create the corresponding frontend using angular</a:t>
          </a:r>
          <a:endParaRPr lang="en-US"/>
        </a:p>
      </dgm:t>
    </dgm:pt>
    <dgm:pt modelId="{B4A63B93-63E5-4290-80A3-86F87E808E3C}" type="parTrans" cxnId="{785CF37C-3906-49C4-B2C4-EECD841F9A4B}">
      <dgm:prSet/>
      <dgm:spPr/>
      <dgm:t>
        <a:bodyPr/>
        <a:lstStyle/>
        <a:p>
          <a:endParaRPr lang="en-US"/>
        </a:p>
      </dgm:t>
    </dgm:pt>
    <dgm:pt modelId="{683BD83B-75F4-437A-83E9-27FECB2E20DD}" type="sibTrans" cxnId="{785CF37C-3906-49C4-B2C4-EECD841F9A4B}">
      <dgm:prSet/>
      <dgm:spPr/>
      <dgm:t>
        <a:bodyPr/>
        <a:lstStyle/>
        <a:p>
          <a:endParaRPr lang="en-US"/>
        </a:p>
      </dgm:t>
    </dgm:pt>
    <dgm:pt modelId="{3427D67F-E5D0-4746-A44C-F4D0E987BF34}">
      <dgm:prSet/>
      <dgm:spPr/>
      <dgm:t>
        <a:bodyPr/>
        <a:lstStyle/>
        <a:p>
          <a:r>
            <a:rPr lang="en-IN"/>
            <a:t>Using ng build command create dist files</a:t>
          </a:r>
          <a:endParaRPr lang="en-US"/>
        </a:p>
      </dgm:t>
    </dgm:pt>
    <dgm:pt modelId="{26D4DCE8-0322-43CE-877F-7005B23EA329}" type="parTrans" cxnId="{00F6CD33-DC73-4D29-8608-5C452B33B560}">
      <dgm:prSet/>
      <dgm:spPr/>
      <dgm:t>
        <a:bodyPr/>
        <a:lstStyle/>
        <a:p>
          <a:endParaRPr lang="en-US"/>
        </a:p>
      </dgm:t>
    </dgm:pt>
    <dgm:pt modelId="{1A7E250E-50BA-442C-ABEF-F693DCCF2114}" type="sibTrans" cxnId="{00F6CD33-DC73-4D29-8608-5C452B33B560}">
      <dgm:prSet/>
      <dgm:spPr/>
      <dgm:t>
        <a:bodyPr/>
        <a:lstStyle/>
        <a:p>
          <a:endParaRPr lang="en-US"/>
        </a:p>
      </dgm:t>
    </dgm:pt>
    <dgm:pt modelId="{34CC5FDA-A34F-42A2-98EB-EB20CE9DB5A3}">
      <dgm:prSet/>
      <dgm:spPr/>
      <dgm:t>
        <a:bodyPr/>
        <a:lstStyle/>
        <a:p>
          <a:r>
            <a:rPr lang="en-IN"/>
            <a:t>Connect spring boot and angular</a:t>
          </a:r>
          <a:endParaRPr lang="en-US"/>
        </a:p>
      </dgm:t>
    </dgm:pt>
    <dgm:pt modelId="{513DE548-F62D-4B8D-984D-4D0194EF8F12}" type="parTrans" cxnId="{09C83307-FB0B-4D19-8B88-1B3059026912}">
      <dgm:prSet/>
      <dgm:spPr/>
      <dgm:t>
        <a:bodyPr/>
        <a:lstStyle/>
        <a:p>
          <a:endParaRPr lang="en-US"/>
        </a:p>
      </dgm:t>
    </dgm:pt>
    <dgm:pt modelId="{61A73946-F1EC-439F-990D-06E41C7707DD}" type="sibTrans" cxnId="{09C83307-FB0B-4D19-8B88-1B3059026912}">
      <dgm:prSet/>
      <dgm:spPr/>
      <dgm:t>
        <a:bodyPr/>
        <a:lstStyle/>
        <a:p>
          <a:endParaRPr lang="en-US"/>
        </a:p>
      </dgm:t>
    </dgm:pt>
    <dgm:pt modelId="{B33D69CA-76C4-420A-8944-D517124A76C3}">
      <dgm:prSet/>
      <dgm:spPr/>
      <dgm:t>
        <a:bodyPr/>
        <a:lstStyle/>
        <a:p>
          <a:r>
            <a:rPr lang="en-IN"/>
            <a:t>In AWS ElasticBeanStack deploy the backend using JAR file</a:t>
          </a:r>
          <a:endParaRPr lang="en-US"/>
        </a:p>
      </dgm:t>
    </dgm:pt>
    <dgm:pt modelId="{C658515D-23AA-4F59-94AA-4C07CBC30C9A}" type="parTrans" cxnId="{7DB92585-A6C9-4DB3-9B5B-75157155CFEB}">
      <dgm:prSet/>
      <dgm:spPr/>
      <dgm:t>
        <a:bodyPr/>
        <a:lstStyle/>
        <a:p>
          <a:endParaRPr lang="en-US"/>
        </a:p>
      </dgm:t>
    </dgm:pt>
    <dgm:pt modelId="{51D3B4A2-9CE6-472D-9272-FA0CDD663C40}" type="sibTrans" cxnId="{7DB92585-A6C9-4DB3-9B5B-75157155CFEB}">
      <dgm:prSet/>
      <dgm:spPr/>
      <dgm:t>
        <a:bodyPr/>
        <a:lstStyle/>
        <a:p>
          <a:endParaRPr lang="en-US"/>
        </a:p>
      </dgm:t>
    </dgm:pt>
    <dgm:pt modelId="{73B8305A-29B6-46F5-9370-7783F4A9C564}">
      <dgm:prSet/>
      <dgm:spPr/>
      <dgm:t>
        <a:bodyPr/>
        <a:lstStyle/>
        <a:p>
          <a:r>
            <a:rPr lang="en-IN"/>
            <a:t>Replace the localhost URL in angular’ s service file with EBS enviornment link</a:t>
          </a:r>
          <a:endParaRPr lang="en-US"/>
        </a:p>
      </dgm:t>
    </dgm:pt>
    <dgm:pt modelId="{0235403F-5569-498B-B40C-FF115FC19507}" type="parTrans" cxnId="{5A3682A5-723D-48C6-B101-3A1D235BE5EA}">
      <dgm:prSet/>
      <dgm:spPr/>
      <dgm:t>
        <a:bodyPr/>
        <a:lstStyle/>
        <a:p>
          <a:endParaRPr lang="en-US"/>
        </a:p>
      </dgm:t>
    </dgm:pt>
    <dgm:pt modelId="{A9C43C5D-03D2-4EF3-AF68-C088A51F33E4}" type="sibTrans" cxnId="{5A3682A5-723D-48C6-B101-3A1D235BE5EA}">
      <dgm:prSet/>
      <dgm:spPr/>
      <dgm:t>
        <a:bodyPr/>
        <a:lstStyle/>
        <a:p>
          <a:endParaRPr lang="en-US"/>
        </a:p>
      </dgm:t>
    </dgm:pt>
    <dgm:pt modelId="{052A25D3-FCE2-408C-B836-E0A930B001D3}">
      <dgm:prSet/>
      <dgm:spPr/>
      <dgm:t>
        <a:bodyPr/>
        <a:lstStyle/>
        <a:p>
          <a:r>
            <a:rPr lang="en-IN"/>
            <a:t>Create an S3 bucket for front end deployment</a:t>
          </a:r>
          <a:endParaRPr lang="en-US"/>
        </a:p>
      </dgm:t>
    </dgm:pt>
    <dgm:pt modelId="{44B71007-E186-468A-8CA0-1C9A237D0EC4}" type="parTrans" cxnId="{9CF415E0-6AE6-4519-9C63-0DDB3D5EDA16}">
      <dgm:prSet/>
      <dgm:spPr/>
      <dgm:t>
        <a:bodyPr/>
        <a:lstStyle/>
        <a:p>
          <a:endParaRPr lang="en-US"/>
        </a:p>
      </dgm:t>
    </dgm:pt>
    <dgm:pt modelId="{D2713112-2FBC-44E5-B072-8F6C7066A99A}" type="sibTrans" cxnId="{9CF415E0-6AE6-4519-9C63-0DDB3D5EDA16}">
      <dgm:prSet/>
      <dgm:spPr/>
      <dgm:t>
        <a:bodyPr/>
        <a:lstStyle/>
        <a:p>
          <a:endParaRPr lang="en-US"/>
        </a:p>
      </dgm:t>
    </dgm:pt>
    <dgm:pt modelId="{3DF9CCFF-B303-4526-B06D-767190C58872}">
      <dgm:prSet/>
      <dgm:spPr/>
      <dgm:t>
        <a:bodyPr/>
        <a:lstStyle/>
        <a:p>
          <a:r>
            <a:rPr lang="en-IN"/>
            <a:t>Upload files in dist folder and deploy </a:t>
          </a:r>
          <a:endParaRPr lang="en-US"/>
        </a:p>
      </dgm:t>
    </dgm:pt>
    <dgm:pt modelId="{60C7F807-890A-4987-8D3F-C96B2D6DE7DD}" type="parTrans" cxnId="{3EAF8C14-A8F3-4E98-A8CC-00415BE73BA6}">
      <dgm:prSet/>
      <dgm:spPr/>
      <dgm:t>
        <a:bodyPr/>
        <a:lstStyle/>
        <a:p>
          <a:endParaRPr lang="en-US"/>
        </a:p>
      </dgm:t>
    </dgm:pt>
    <dgm:pt modelId="{2D75621A-7D85-4A0F-9729-0038D8B96005}" type="sibTrans" cxnId="{3EAF8C14-A8F3-4E98-A8CC-00415BE73BA6}">
      <dgm:prSet/>
      <dgm:spPr/>
      <dgm:t>
        <a:bodyPr/>
        <a:lstStyle/>
        <a:p>
          <a:endParaRPr lang="en-US"/>
        </a:p>
      </dgm:t>
    </dgm:pt>
    <dgm:pt modelId="{43E62995-C470-4D93-BF67-234F1FB14B46}">
      <dgm:prSet/>
      <dgm:spPr/>
      <dgm:t>
        <a:bodyPr/>
        <a:lstStyle/>
        <a:p>
          <a:r>
            <a:rPr lang="en-IN"/>
            <a:t>Use the generated link to access the web page</a:t>
          </a:r>
          <a:endParaRPr lang="en-US"/>
        </a:p>
      </dgm:t>
    </dgm:pt>
    <dgm:pt modelId="{21D5E498-CE52-48C9-A523-BD703F9B37BA}" type="parTrans" cxnId="{0D01E5C1-6A0A-487F-855E-7AC232EB4274}">
      <dgm:prSet/>
      <dgm:spPr/>
      <dgm:t>
        <a:bodyPr/>
        <a:lstStyle/>
        <a:p>
          <a:endParaRPr lang="en-US"/>
        </a:p>
      </dgm:t>
    </dgm:pt>
    <dgm:pt modelId="{5E9E8C06-D988-48BB-BB56-A237E115A58E}" type="sibTrans" cxnId="{0D01E5C1-6A0A-487F-855E-7AC232EB4274}">
      <dgm:prSet/>
      <dgm:spPr/>
      <dgm:t>
        <a:bodyPr/>
        <a:lstStyle/>
        <a:p>
          <a:endParaRPr lang="en-US"/>
        </a:p>
      </dgm:t>
    </dgm:pt>
    <dgm:pt modelId="{C182B151-AA29-43FC-8FC7-6D02EC85EF66}" type="pres">
      <dgm:prSet presAssocID="{790A8056-7FCD-479C-8C4F-5A8A0F2BC6F2}" presName="Name0" presStyleCnt="0">
        <dgm:presLayoutVars>
          <dgm:dir/>
          <dgm:resizeHandles val="exact"/>
        </dgm:presLayoutVars>
      </dgm:prSet>
      <dgm:spPr/>
    </dgm:pt>
    <dgm:pt modelId="{4E981DEC-E67F-495A-B634-36F1EF452DF0}" type="pres">
      <dgm:prSet presAssocID="{310DE8E1-49D9-460D-A3D6-E38069EA718D}" presName="node" presStyleLbl="node1" presStyleIdx="0" presStyleCnt="11">
        <dgm:presLayoutVars>
          <dgm:bulletEnabled val="1"/>
        </dgm:presLayoutVars>
      </dgm:prSet>
      <dgm:spPr/>
    </dgm:pt>
    <dgm:pt modelId="{73D212AF-78A2-4D43-A19E-FD7ADE6BED90}" type="pres">
      <dgm:prSet presAssocID="{C2C75498-70F4-42AB-AFC4-9697823A7D4E}" presName="sibTrans" presStyleLbl="sibTrans1D1" presStyleIdx="0" presStyleCnt="10"/>
      <dgm:spPr/>
    </dgm:pt>
    <dgm:pt modelId="{6C652AB8-B56F-43EE-83AE-EAC959182AF0}" type="pres">
      <dgm:prSet presAssocID="{C2C75498-70F4-42AB-AFC4-9697823A7D4E}" presName="connectorText" presStyleLbl="sibTrans1D1" presStyleIdx="0" presStyleCnt="10"/>
      <dgm:spPr/>
    </dgm:pt>
    <dgm:pt modelId="{DBC7D8E1-7962-44D3-9D8F-2872C4B7BAF9}" type="pres">
      <dgm:prSet presAssocID="{96EC42B4-1317-42A2-A54E-EE2F07F91C5B}" presName="node" presStyleLbl="node1" presStyleIdx="1" presStyleCnt="11">
        <dgm:presLayoutVars>
          <dgm:bulletEnabled val="1"/>
        </dgm:presLayoutVars>
      </dgm:prSet>
      <dgm:spPr/>
    </dgm:pt>
    <dgm:pt modelId="{59A32060-DB12-4ED9-A2D2-471ABE629EDD}" type="pres">
      <dgm:prSet presAssocID="{CD31B6E3-0607-48E9-AA46-258517998A0D}" presName="sibTrans" presStyleLbl="sibTrans1D1" presStyleIdx="1" presStyleCnt="10"/>
      <dgm:spPr/>
    </dgm:pt>
    <dgm:pt modelId="{2D8AC64D-AEDE-4228-AAD2-437D16206797}" type="pres">
      <dgm:prSet presAssocID="{CD31B6E3-0607-48E9-AA46-258517998A0D}" presName="connectorText" presStyleLbl="sibTrans1D1" presStyleIdx="1" presStyleCnt="10"/>
      <dgm:spPr/>
    </dgm:pt>
    <dgm:pt modelId="{38E62235-AAD8-4236-A92D-8D2C54E3479A}" type="pres">
      <dgm:prSet presAssocID="{9178555B-5BBF-4663-A9C9-23917BFE9C3C}" presName="node" presStyleLbl="node1" presStyleIdx="2" presStyleCnt="11">
        <dgm:presLayoutVars>
          <dgm:bulletEnabled val="1"/>
        </dgm:presLayoutVars>
      </dgm:prSet>
      <dgm:spPr/>
    </dgm:pt>
    <dgm:pt modelId="{122A3407-55AE-474A-966B-25CA9AEDA284}" type="pres">
      <dgm:prSet presAssocID="{1A29BCF2-C13D-408B-A76E-BDA6F34C2B75}" presName="sibTrans" presStyleLbl="sibTrans1D1" presStyleIdx="2" presStyleCnt="10"/>
      <dgm:spPr/>
    </dgm:pt>
    <dgm:pt modelId="{FD3C8605-716D-4822-87E4-327DD29C67A9}" type="pres">
      <dgm:prSet presAssocID="{1A29BCF2-C13D-408B-A76E-BDA6F34C2B75}" presName="connectorText" presStyleLbl="sibTrans1D1" presStyleIdx="2" presStyleCnt="10"/>
      <dgm:spPr/>
    </dgm:pt>
    <dgm:pt modelId="{1EFB94DE-5122-4768-9FD5-DDB351A34687}" type="pres">
      <dgm:prSet presAssocID="{702E16B1-2F76-41D7-94AC-25AD06E21039}" presName="node" presStyleLbl="node1" presStyleIdx="3" presStyleCnt="11">
        <dgm:presLayoutVars>
          <dgm:bulletEnabled val="1"/>
        </dgm:presLayoutVars>
      </dgm:prSet>
      <dgm:spPr/>
    </dgm:pt>
    <dgm:pt modelId="{69CBE65A-8BAC-4432-8773-E16D0BACB2D1}" type="pres">
      <dgm:prSet presAssocID="{683BD83B-75F4-437A-83E9-27FECB2E20DD}" presName="sibTrans" presStyleLbl="sibTrans1D1" presStyleIdx="3" presStyleCnt="10"/>
      <dgm:spPr/>
    </dgm:pt>
    <dgm:pt modelId="{B6FA7542-50ED-45E5-B126-D27BFD2DA43E}" type="pres">
      <dgm:prSet presAssocID="{683BD83B-75F4-437A-83E9-27FECB2E20DD}" presName="connectorText" presStyleLbl="sibTrans1D1" presStyleIdx="3" presStyleCnt="10"/>
      <dgm:spPr/>
    </dgm:pt>
    <dgm:pt modelId="{AE4ECF40-D495-4C35-BB88-C07020664918}" type="pres">
      <dgm:prSet presAssocID="{3427D67F-E5D0-4746-A44C-F4D0E987BF34}" presName="node" presStyleLbl="node1" presStyleIdx="4" presStyleCnt="11">
        <dgm:presLayoutVars>
          <dgm:bulletEnabled val="1"/>
        </dgm:presLayoutVars>
      </dgm:prSet>
      <dgm:spPr/>
    </dgm:pt>
    <dgm:pt modelId="{216EAAC4-E32A-433F-93AE-576A74E0DE4C}" type="pres">
      <dgm:prSet presAssocID="{1A7E250E-50BA-442C-ABEF-F693DCCF2114}" presName="sibTrans" presStyleLbl="sibTrans1D1" presStyleIdx="4" presStyleCnt="10"/>
      <dgm:spPr/>
    </dgm:pt>
    <dgm:pt modelId="{18E7A45F-70F9-4475-93CE-A26D23472016}" type="pres">
      <dgm:prSet presAssocID="{1A7E250E-50BA-442C-ABEF-F693DCCF2114}" presName="connectorText" presStyleLbl="sibTrans1D1" presStyleIdx="4" presStyleCnt="10"/>
      <dgm:spPr/>
    </dgm:pt>
    <dgm:pt modelId="{8B3BC017-FE7B-45E3-8ACF-41488F9B25D2}" type="pres">
      <dgm:prSet presAssocID="{34CC5FDA-A34F-42A2-98EB-EB20CE9DB5A3}" presName="node" presStyleLbl="node1" presStyleIdx="5" presStyleCnt="11">
        <dgm:presLayoutVars>
          <dgm:bulletEnabled val="1"/>
        </dgm:presLayoutVars>
      </dgm:prSet>
      <dgm:spPr/>
    </dgm:pt>
    <dgm:pt modelId="{D2777D13-EC3C-4FCB-A181-7FA4DD27A74F}" type="pres">
      <dgm:prSet presAssocID="{61A73946-F1EC-439F-990D-06E41C7707DD}" presName="sibTrans" presStyleLbl="sibTrans1D1" presStyleIdx="5" presStyleCnt="10"/>
      <dgm:spPr/>
    </dgm:pt>
    <dgm:pt modelId="{0B442887-BC53-46BC-B52D-F83A53258697}" type="pres">
      <dgm:prSet presAssocID="{61A73946-F1EC-439F-990D-06E41C7707DD}" presName="connectorText" presStyleLbl="sibTrans1D1" presStyleIdx="5" presStyleCnt="10"/>
      <dgm:spPr/>
    </dgm:pt>
    <dgm:pt modelId="{B3D70777-6788-4BFE-B6B8-9F80AE207657}" type="pres">
      <dgm:prSet presAssocID="{B33D69CA-76C4-420A-8944-D517124A76C3}" presName="node" presStyleLbl="node1" presStyleIdx="6" presStyleCnt="11">
        <dgm:presLayoutVars>
          <dgm:bulletEnabled val="1"/>
        </dgm:presLayoutVars>
      </dgm:prSet>
      <dgm:spPr/>
    </dgm:pt>
    <dgm:pt modelId="{F1C2A4B2-B28A-47BB-B5EE-DFA42C4C0C8D}" type="pres">
      <dgm:prSet presAssocID="{51D3B4A2-9CE6-472D-9272-FA0CDD663C40}" presName="sibTrans" presStyleLbl="sibTrans1D1" presStyleIdx="6" presStyleCnt="10"/>
      <dgm:spPr/>
    </dgm:pt>
    <dgm:pt modelId="{6F1586FF-9E03-4DD4-9622-5E12534EEFA3}" type="pres">
      <dgm:prSet presAssocID="{51D3B4A2-9CE6-472D-9272-FA0CDD663C40}" presName="connectorText" presStyleLbl="sibTrans1D1" presStyleIdx="6" presStyleCnt="10"/>
      <dgm:spPr/>
    </dgm:pt>
    <dgm:pt modelId="{175A8BEE-2901-4E4D-A911-89A5E8C600EB}" type="pres">
      <dgm:prSet presAssocID="{73B8305A-29B6-46F5-9370-7783F4A9C564}" presName="node" presStyleLbl="node1" presStyleIdx="7" presStyleCnt="11">
        <dgm:presLayoutVars>
          <dgm:bulletEnabled val="1"/>
        </dgm:presLayoutVars>
      </dgm:prSet>
      <dgm:spPr/>
    </dgm:pt>
    <dgm:pt modelId="{09ACADC3-AF8A-4979-9790-144ECAB15984}" type="pres">
      <dgm:prSet presAssocID="{A9C43C5D-03D2-4EF3-AF68-C088A51F33E4}" presName="sibTrans" presStyleLbl="sibTrans1D1" presStyleIdx="7" presStyleCnt="10"/>
      <dgm:spPr/>
    </dgm:pt>
    <dgm:pt modelId="{700F650F-B9E7-4BCE-9935-A3E9F462C240}" type="pres">
      <dgm:prSet presAssocID="{A9C43C5D-03D2-4EF3-AF68-C088A51F33E4}" presName="connectorText" presStyleLbl="sibTrans1D1" presStyleIdx="7" presStyleCnt="10"/>
      <dgm:spPr/>
    </dgm:pt>
    <dgm:pt modelId="{ED80091F-741F-4816-8CB9-9E2920BEAF52}" type="pres">
      <dgm:prSet presAssocID="{052A25D3-FCE2-408C-B836-E0A930B001D3}" presName="node" presStyleLbl="node1" presStyleIdx="8" presStyleCnt="11">
        <dgm:presLayoutVars>
          <dgm:bulletEnabled val="1"/>
        </dgm:presLayoutVars>
      </dgm:prSet>
      <dgm:spPr/>
    </dgm:pt>
    <dgm:pt modelId="{C9499797-A03A-4945-BB3C-445AAAC3EDBB}" type="pres">
      <dgm:prSet presAssocID="{D2713112-2FBC-44E5-B072-8F6C7066A99A}" presName="sibTrans" presStyleLbl="sibTrans1D1" presStyleIdx="8" presStyleCnt="10"/>
      <dgm:spPr/>
    </dgm:pt>
    <dgm:pt modelId="{8F143CA6-4D75-4DED-AE8F-1EEA0B7ED122}" type="pres">
      <dgm:prSet presAssocID="{D2713112-2FBC-44E5-B072-8F6C7066A99A}" presName="connectorText" presStyleLbl="sibTrans1D1" presStyleIdx="8" presStyleCnt="10"/>
      <dgm:spPr/>
    </dgm:pt>
    <dgm:pt modelId="{3DA3B90A-E17D-4B73-8216-48FA7DDE5FAF}" type="pres">
      <dgm:prSet presAssocID="{3DF9CCFF-B303-4526-B06D-767190C58872}" presName="node" presStyleLbl="node1" presStyleIdx="9" presStyleCnt="11">
        <dgm:presLayoutVars>
          <dgm:bulletEnabled val="1"/>
        </dgm:presLayoutVars>
      </dgm:prSet>
      <dgm:spPr/>
    </dgm:pt>
    <dgm:pt modelId="{347C3ECB-F3C0-44FF-9426-E6FBECE71DDD}" type="pres">
      <dgm:prSet presAssocID="{2D75621A-7D85-4A0F-9729-0038D8B96005}" presName="sibTrans" presStyleLbl="sibTrans1D1" presStyleIdx="9" presStyleCnt="10"/>
      <dgm:spPr/>
    </dgm:pt>
    <dgm:pt modelId="{1B245D8D-7238-499C-B65F-15FD97F9B245}" type="pres">
      <dgm:prSet presAssocID="{2D75621A-7D85-4A0F-9729-0038D8B96005}" presName="connectorText" presStyleLbl="sibTrans1D1" presStyleIdx="9" presStyleCnt="10"/>
      <dgm:spPr/>
    </dgm:pt>
    <dgm:pt modelId="{49B96EA1-B2B7-404A-85C8-259ADCE90A32}" type="pres">
      <dgm:prSet presAssocID="{43E62995-C470-4D93-BF67-234F1FB14B46}" presName="node" presStyleLbl="node1" presStyleIdx="10" presStyleCnt="11">
        <dgm:presLayoutVars>
          <dgm:bulletEnabled val="1"/>
        </dgm:presLayoutVars>
      </dgm:prSet>
      <dgm:spPr/>
    </dgm:pt>
  </dgm:ptLst>
  <dgm:cxnLst>
    <dgm:cxn modelId="{09C83307-FB0B-4D19-8B88-1B3059026912}" srcId="{790A8056-7FCD-479C-8C4F-5A8A0F2BC6F2}" destId="{34CC5FDA-A34F-42A2-98EB-EB20CE9DB5A3}" srcOrd="5" destOrd="0" parTransId="{513DE548-F62D-4B8D-984D-4D0194EF8F12}" sibTransId="{61A73946-F1EC-439F-990D-06E41C7707DD}"/>
    <dgm:cxn modelId="{15BE3809-F19F-4CCF-95C0-6ED1EE33BDF4}" type="presOf" srcId="{683BD83B-75F4-437A-83E9-27FECB2E20DD}" destId="{69CBE65A-8BAC-4432-8773-E16D0BACB2D1}" srcOrd="0" destOrd="0" presId="urn:microsoft.com/office/officeart/2016/7/layout/RepeatingBendingProcessNew"/>
    <dgm:cxn modelId="{90698310-D0FA-493A-81C8-2AE9AB8F6DEF}" type="presOf" srcId="{2D75621A-7D85-4A0F-9729-0038D8B96005}" destId="{1B245D8D-7238-499C-B65F-15FD97F9B245}" srcOrd="1" destOrd="0" presId="urn:microsoft.com/office/officeart/2016/7/layout/RepeatingBendingProcessNew"/>
    <dgm:cxn modelId="{3EAF8C14-A8F3-4E98-A8CC-00415BE73BA6}" srcId="{790A8056-7FCD-479C-8C4F-5A8A0F2BC6F2}" destId="{3DF9CCFF-B303-4526-B06D-767190C58872}" srcOrd="9" destOrd="0" parTransId="{60C7F807-890A-4987-8D3F-C96B2D6DE7DD}" sibTransId="{2D75621A-7D85-4A0F-9729-0038D8B96005}"/>
    <dgm:cxn modelId="{CD84A01E-D3B3-458D-8F79-A866D05364D4}" type="presOf" srcId="{51D3B4A2-9CE6-472D-9272-FA0CDD663C40}" destId="{6F1586FF-9E03-4DD4-9622-5E12534EEFA3}" srcOrd="1" destOrd="0" presId="urn:microsoft.com/office/officeart/2016/7/layout/RepeatingBendingProcessNew"/>
    <dgm:cxn modelId="{DEF17523-01BA-40AE-91F8-25D5919EE4B6}" type="presOf" srcId="{C2C75498-70F4-42AB-AFC4-9697823A7D4E}" destId="{73D212AF-78A2-4D43-A19E-FD7ADE6BED90}" srcOrd="0" destOrd="0" presId="urn:microsoft.com/office/officeart/2016/7/layout/RepeatingBendingProcessNew"/>
    <dgm:cxn modelId="{785D172A-C56E-48A9-A823-B0C805DEDDBD}" srcId="{790A8056-7FCD-479C-8C4F-5A8A0F2BC6F2}" destId="{96EC42B4-1317-42A2-A54E-EE2F07F91C5B}" srcOrd="1" destOrd="0" parTransId="{596BFC5E-BC35-4CFE-AD95-2221760940B0}" sibTransId="{CD31B6E3-0607-48E9-AA46-258517998A0D}"/>
    <dgm:cxn modelId="{9768D22E-30B6-475A-A010-6B9CD62CF6B0}" type="presOf" srcId="{3427D67F-E5D0-4746-A44C-F4D0E987BF34}" destId="{AE4ECF40-D495-4C35-BB88-C07020664918}" srcOrd="0" destOrd="0" presId="urn:microsoft.com/office/officeart/2016/7/layout/RepeatingBendingProcessNew"/>
    <dgm:cxn modelId="{00F6CD33-DC73-4D29-8608-5C452B33B560}" srcId="{790A8056-7FCD-479C-8C4F-5A8A0F2BC6F2}" destId="{3427D67F-E5D0-4746-A44C-F4D0E987BF34}" srcOrd="4" destOrd="0" parTransId="{26D4DCE8-0322-43CE-877F-7005B23EA329}" sibTransId="{1A7E250E-50BA-442C-ABEF-F693DCCF2114}"/>
    <dgm:cxn modelId="{8F75153F-BC73-44A9-AF39-47A40A81EFAF}" type="presOf" srcId="{2D75621A-7D85-4A0F-9729-0038D8B96005}" destId="{347C3ECB-F3C0-44FF-9426-E6FBECE71DDD}" srcOrd="0" destOrd="0" presId="urn:microsoft.com/office/officeart/2016/7/layout/RepeatingBendingProcessNew"/>
    <dgm:cxn modelId="{17647A60-F851-46D2-83C7-ED28A4F9AEE9}" type="presOf" srcId="{1A7E250E-50BA-442C-ABEF-F693DCCF2114}" destId="{216EAAC4-E32A-433F-93AE-576A74E0DE4C}" srcOrd="0" destOrd="0" presId="urn:microsoft.com/office/officeart/2016/7/layout/RepeatingBendingProcessNew"/>
    <dgm:cxn modelId="{6BCBFE61-0A63-46F7-81A0-9B95E6536035}" type="presOf" srcId="{1A29BCF2-C13D-408B-A76E-BDA6F34C2B75}" destId="{FD3C8605-716D-4822-87E4-327DD29C67A9}" srcOrd="1" destOrd="0" presId="urn:microsoft.com/office/officeart/2016/7/layout/RepeatingBendingProcessNew"/>
    <dgm:cxn modelId="{519F1545-8AA3-4B0C-BE90-B774B2FEFB43}" type="presOf" srcId="{96EC42B4-1317-42A2-A54E-EE2F07F91C5B}" destId="{DBC7D8E1-7962-44D3-9D8F-2872C4B7BAF9}" srcOrd="0" destOrd="0" presId="urn:microsoft.com/office/officeart/2016/7/layout/RepeatingBendingProcessNew"/>
    <dgm:cxn modelId="{11A4906A-9120-43C0-9683-01C18338A8A7}" type="presOf" srcId="{51D3B4A2-9CE6-472D-9272-FA0CDD663C40}" destId="{F1C2A4B2-B28A-47BB-B5EE-DFA42C4C0C8D}" srcOrd="0" destOrd="0" presId="urn:microsoft.com/office/officeart/2016/7/layout/RepeatingBendingProcessNew"/>
    <dgm:cxn modelId="{2BEB5B4C-83C2-4619-95DF-C9D8A1EE0928}" type="presOf" srcId="{43E62995-C470-4D93-BF67-234F1FB14B46}" destId="{49B96EA1-B2B7-404A-85C8-259ADCE90A32}" srcOrd="0" destOrd="0" presId="urn:microsoft.com/office/officeart/2016/7/layout/RepeatingBendingProcessNew"/>
    <dgm:cxn modelId="{4FDA914C-22B9-4166-B414-86FC5D07D84E}" type="presOf" srcId="{61A73946-F1EC-439F-990D-06E41C7707DD}" destId="{D2777D13-EC3C-4FCB-A181-7FA4DD27A74F}" srcOrd="0" destOrd="0" presId="urn:microsoft.com/office/officeart/2016/7/layout/RepeatingBendingProcessNew"/>
    <dgm:cxn modelId="{EA05AD6D-8131-4604-8325-D6D28430046E}" srcId="{790A8056-7FCD-479C-8C4F-5A8A0F2BC6F2}" destId="{310DE8E1-49D9-460D-A3D6-E38069EA718D}" srcOrd="0" destOrd="0" parTransId="{743E997A-A08C-475C-B88F-311A688E99F3}" sibTransId="{C2C75498-70F4-42AB-AFC4-9697823A7D4E}"/>
    <dgm:cxn modelId="{AB84CA4D-53CF-4CD4-82E3-D28F6D1DA3D2}" type="presOf" srcId="{D2713112-2FBC-44E5-B072-8F6C7066A99A}" destId="{C9499797-A03A-4945-BB3C-445AAAC3EDBB}" srcOrd="0" destOrd="0" presId="urn:microsoft.com/office/officeart/2016/7/layout/RepeatingBendingProcessNew"/>
    <dgm:cxn modelId="{88660076-2679-4BF5-BB71-56EC42ED72B9}" srcId="{790A8056-7FCD-479C-8C4F-5A8A0F2BC6F2}" destId="{9178555B-5BBF-4663-A9C9-23917BFE9C3C}" srcOrd="2" destOrd="0" parTransId="{A670AC6F-87BD-4521-9321-70B3EB4D31F1}" sibTransId="{1A29BCF2-C13D-408B-A76E-BDA6F34C2B75}"/>
    <dgm:cxn modelId="{908EE779-39FA-4D7E-AC8F-9E01738D234A}" type="presOf" srcId="{61A73946-F1EC-439F-990D-06E41C7707DD}" destId="{0B442887-BC53-46BC-B52D-F83A53258697}" srcOrd="1" destOrd="0" presId="urn:microsoft.com/office/officeart/2016/7/layout/RepeatingBendingProcessNew"/>
    <dgm:cxn modelId="{785CF37C-3906-49C4-B2C4-EECD841F9A4B}" srcId="{790A8056-7FCD-479C-8C4F-5A8A0F2BC6F2}" destId="{702E16B1-2F76-41D7-94AC-25AD06E21039}" srcOrd="3" destOrd="0" parTransId="{B4A63B93-63E5-4290-80A3-86F87E808E3C}" sibTransId="{683BD83B-75F4-437A-83E9-27FECB2E20DD}"/>
    <dgm:cxn modelId="{4247257F-B9EB-4675-82E3-9283D06CBA50}" type="presOf" srcId="{CD31B6E3-0607-48E9-AA46-258517998A0D}" destId="{59A32060-DB12-4ED9-A2D2-471ABE629EDD}" srcOrd="0" destOrd="0" presId="urn:microsoft.com/office/officeart/2016/7/layout/RepeatingBendingProcessNew"/>
    <dgm:cxn modelId="{6C6C1A83-0C1C-49AB-8C53-8494016D7E7C}" type="presOf" srcId="{683BD83B-75F4-437A-83E9-27FECB2E20DD}" destId="{B6FA7542-50ED-45E5-B126-D27BFD2DA43E}" srcOrd="1" destOrd="0" presId="urn:microsoft.com/office/officeart/2016/7/layout/RepeatingBendingProcessNew"/>
    <dgm:cxn modelId="{7DB92585-A6C9-4DB3-9B5B-75157155CFEB}" srcId="{790A8056-7FCD-479C-8C4F-5A8A0F2BC6F2}" destId="{B33D69CA-76C4-420A-8944-D517124A76C3}" srcOrd="6" destOrd="0" parTransId="{C658515D-23AA-4F59-94AA-4C07CBC30C9A}" sibTransId="{51D3B4A2-9CE6-472D-9272-FA0CDD663C40}"/>
    <dgm:cxn modelId="{BF653690-F740-4DB9-9CFA-1C90DF4D737A}" type="presOf" srcId="{A9C43C5D-03D2-4EF3-AF68-C088A51F33E4}" destId="{700F650F-B9E7-4BCE-9935-A3E9F462C240}" srcOrd="1" destOrd="0" presId="urn:microsoft.com/office/officeart/2016/7/layout/RepeatingBendingProcessNew"/>
    <dgm:cxn modelId="{D7CF6A95-8D21-46E5-A848-4D3E7B3D2D79}" type="presOf" srcId="{790A8056-7FCD-479C-8C4F-5A8A0F2BC6F2}" destId="{C182B151-AA29-43FC-8FC7-6D02EC85EF66}" srcOrd="0" destOrd="0" presId="urn:microsoft.com/office/officeart/2016/7/layout/RepeatingBendingProcessNew"/>
    <dgm:cxn modelId="{B0386B9E-7A7A-468E-BD4F-89A17EFB96ED}" type="presOf" srcId="{702E16B1-2F76-41D7-94AC-25AD06E21039}" destId="{1EFB94DE-5122-4768-9FD5-DDB351A34687}" srcOrd="0" destOrd="0" presId="urn:microsoft.com/office/officeart/2016/7/layout/RepeatingBendingProcessNew"/>
    <dgm:cxn modelId="{5A3682A5-723D-48C6-B101-3A1D235BE5EA}" srcId="{790A8056-7FCD-479C-8C4F-5A8A0F2BC6F2}" destId="{73B8305A-29B6-46F5-9370-7783F4A9C564}" srcOrd="7" destOrd="0" parTransId="{0235403F-5569-498B-B40C-FF115FC19507}" sibTransId="{A9C43C5D-03D2-4EF3-AF68-C088A51F33E4}"/>
    <dgm:cxn modelId="{13D9B3A5-19D3-4B1C-84C6-CDC877C58383}" type="presOf" srcId="{B33D69CA-76C4-420A-8944-D517124A76C3}" destId="{B3D70777-6788-4BFE-B6B8-9F80AE207657}" srcOrd="0" destOrd="0" presId="urn:microsoft.com/office/officeart/2016/7/layout/RepeatingBendingProcessNew"/>
    <dgm:cxn modelId="{7408EBAC-F34E-42DF-83F5-E08C46505D03}" type="presOf" srcId="{73B8305A-29B6-46F5-9370-7783F4A9C564}" destId="{175A8BEE-2901-4E4D-A911-89A5E8C600EB}" srcOrd="0" destOrd="0" presId="urn:microsoft.com/office/officeart/2016/7/layout/RepeatingBendingProcessNew"/>
    <dgm:cxn modelId="{0B80DCAF-90DC-4D8D-B394-065723B7D992}" type="presOf" srcId="{D2713112-2FBC-44E5-B072-8F6C7066A99A}" destId="{8F143CA6-4D75-4DED-AE8F-1EEA0B7ED122}" srcOrd="1" destOrd="0" presId="urn:microsoft.com/office/officeart/2016/7/layout/RepeatingBendingProcessNew"/>
    <dgm:cxn modelId="{078F11B0-2575-40E3-AB53-82AA237A6D09}" type="presOf" srcId="{C2C75498-70F4-42AB-AFC4-9697823A7D4E}" destId="{6C652AB8-B56F-43EE-83AE-EAC959182AF0}" srcOrd="1" destOrd="0" presId="urn:microsoft.com/office/officeart/2016/7/layout/RepeatingBendingProcessNew"/>
    <dgm:cxn modelId="{4A2944B8-77EC-4847-9312-4A61F56B5E8C}" type="presOf" srcId="{310DE8E1-49D9-460D-A3D6-E38069EA718D}" destId="{4E981DEC-E67F-495A-B634-36F1EF452DF0}" srcOrd="0" destOrd="0" presId="urn:microsoft.com/office/officeart/2016/7/layout/RepeatingBendingProcessNew"/>
    <dgm:cxn modelId="{0D01E5C1-6A0A-487F-855E-7AC232EB4274}" srcId="{790A8056-7FCD-479C-8C4F-5A8A0F2BC6F2}" destId="{43E62995-C470-4D93-BF67-234F1FB14B46}" srcOrd="10" destOrd="0" parTransId="{21D5E498-CE52-48C9-A523-BD703F9B37BA}" sibTransId="{5E9E8C06-D988-48BB-BB56-A237E115A58E}"/>
    <dgm:cxn modelId="{F991A9C2-58C2-4BE8-870F-BDAAD9945233}" type="presOf" srcId="{052A25D3-FCE2-408C-B836-E0A930B001D3}" destId="{ED80091F-741F-4816-8CB9-9E2920BEAF52}" srcOrd="0" destOrd="0" presId="urn:microsoft.com/office/officeart/2016/7/layout/RepeatingBendingProcessNew"/>
    <dgm:cxn modelId="{A04D2CD6-BE28-4086-8BCB-00A020984DB2}" type="presOf" srcId="{1A29BCF2-C13D-408B-A76E-BDA6F34C2B75}" destId="{122A3407-55AE-474A-966B-25CA9AEDA284}" srcOrd="0" destOrd="0" presId="urn:microsoft.com/office/officeart/2016/7/layout/RepeatingBendingProcessNew"/>
    <dgm:cxn modelId="{3541FFDD-EDF3-4A4D-8717-80E3B0D9E60A}" type="presOf" srcId="{CD31B6E3-0607-48E9-AA46-258517998A0D}" destId="{2D8AC64D-AEDE-4228-AAD2-437D16206797}" srcOrd="1" destOrd="0" presId="urn:microsoft.com/office/officeart/2016/7/layout/RepeatingBendingProcessNew"/>
    <dgm:cxn modelId="{63B6F5DF-123D-414C-B9DB-49E410161BC0}" type="presOf" srcId="{3DF9CCFF-B303-4526-B06D-767190C58872}" destId="{3DA3B90A-E17D-4B73-8216-48FA7DDE5FAF}" srcOrd="0" destOrd="0" presId="urn:microsoft.com/office/officeart/2016/7/layout/RepeatingBendingProcessNew"/>
    <dgm:cxn modelId="{9CF415E0-6AE6-4519-9C63-0DDB3D5EDA16}" srcId="{790A8056-7FCD-479C-8C4F-5A8A0F2BC6F2}" destId="{052A25D3-FCE2-408C-B836-E0A930B001D3}" srcOrd="8" destOrd="0" parTransId="{44B71007-E186-468A-8CA0-1C9A237D0EC4}" sibTransId="{D2713112-2FBC-44E5-B072-8F6C7066A99A}"/>
    <dgm:cxn modelId="{B60B00E1-C865-4732-921D-CE04C76D0968}" type="presOf" srcId="{34CC5FDA-A34F-42A2-98EB-EB20CE9DB5A3}" destId="{8B3BC017-FE7B-45E3-8ACF-41488F9B25D2}" srcOrd="0" destOrd="0" presId="urn:microsoft.com/office/officeart/2016/7/layout/RepeatingBendingProcessNew"/>
    <dgm:cxn modelId="{09BF54E1-FE0D-48BB-A1B6-7685ED580F52}" type="presOf" srcId="{9178555B-5BBF-4663-A9C9-23917BFE9C3C}" destId="{38E62235-AAD8-4236-A92D-8D2C54E3479A}" srcOrd="0" destOrd="0" presId="urn:microsoft.com/office/officeart/2016/7/layout/RepeatingBendingProcessNew"/>
    <dgm:cxn modelId="{E2D856F3-4A0A-44A6-AB90-64AA3190281A}" type="presOf" srcId="{A9C43C5D-03D2-4EF3-AF68-C088A51F33E4}" destId="{09ACADC3-AF8A-4979-9790-144ECAB15984}" srcOrd="0" destOrd="0" presId="urn:microsoft.com/office/officeart/2016/7/layout/RepeatingBendingProcessNew"/>
    <dgm:cxn modelId="{DDD8F8F6-75E3-40F1-921A-CF1516754030}" type="presOf" srcId="{1A7E250E-50BA-442C-ABEF-F693DCCF2114}" destId="{18E7A45F-70F9-4475-93CE-A26D23472016}" srcOrd="1" destOrd="0" presId="urn:microsoft.com/office/officeart/2016/7/layout/RepeatingBendingProcessNew"/>
    <dgm:cxn modelId="{9E411231-748C-42A5-BA64-7771F514D9D3}" type="presParOf" srcId="{C182B151-AA29-43FC-8FC7-6D02EC85EF66}" destId="{4E981DEC-E67F-495A-B634-36F1EF452DF0}" srcOrd="0" destOrd="0" presId="urn:microsoft.com/office/officeart/2016/7/layout/RepeatingBendingProcessNew"/>
    <dgm:cxn modelId="{F2A841EC-376E-4485-A5FA-1DE107C94C5D}" type="presParOf" srcId="{C182B151-AA29-43FC-8FC7-6D02EC85EF66}" destId="{73D212AF-78A2-4D43-A19E-FD7ADE6BED90}" srcOrd="1" destOrd="0" presId="urn:microsoft.com/office/officeart/2016/7/layout/RepeatingBendingProcessNew"/>
    <dgm:cxn modelId="{260467B9-ED4C-44BC-96F2-F34C3B08954B}" type="presParOf" srcId="{73D212AF-78A2-4D43-A19E-FD7ADE6BED90}" destId="{6C652AB8-B56F-43EE-83AE-EAC959182AF0}" srcOrd="0" destOrd="0" presId="urn:microsoft.com/office/officeart/2016/7/layout/RepeatingBendingProcessNew"/>
    <dgm:cxn modelId="{428C9051-9DF5-4CC2-8555-0C16C32F8C65}" type="presParOf" srcId="{C182B151-AA29-43FC-8FC7-6D02EC85EF66}" destId="{DBC7D8E1-7962-44D3-9D8F-2872C4B7BAF9}" srcOrd="2" destOrd="0" presId="urn:microsoft.com/office/officeart/2016/7/layout/RepeatingBendingProcessNew"/>
    <dgm:cxn modelId="{492D2D2C-B7C5-4DC2-8AA2-CFEDC8AEFF63}" type="presParOf" srcId="{C182B151-AA29-43FC-8FC7-6D02EC85EF66}" destId="{59A32060-DB12-4ED9-A2D2-471ABE629EDD}" srcOrd="3" destOrd="0" presId="urn:microsoft.com/office/officeart/2016/7/layout/RepeatingBendingProcessNew"/>
    <dgm:cxn modelId="{69B351D1-F462-4524-9D53-6256B9DFA3E9}" type="presParOf" srcId="{59A32060-DB12-4ED9-A2D2-471ABE629EDD}" destId="{2D8AC64D-AEDE-4228-AAD2-437D16206797}" srcOrd="0" destOrd="0" presId="urn:microsoft.com/office/officeart/2016/7/layout/RepeatingBendingProcessNew"/>
    <dgm:cxn modelId="{00C1CC5F-55AE-4D1F-AD0B-3E684F2EBB0C}" type="presParOf" srcId="{C182B151-AA29-43FC-8FC7-6D02EC85EF66}" destId="{38E62235-AAD8-4236-A92D-8D2C54E3479A}" srcOrd="4" destOrd="0" presId="urn:microsoft.com/office/officeart/2016/7/layout/RepeatingBendingProcessNew"/>
    <dgm:cxn modelId="{A836961F-8772-4A7F-8549-329452520523}" type="presParOf" srcId="{C182B151-AA29-43FC-8FC7-6D02EC85EF66}" destId="{122A3407-55AE-474A-966B-25CA9AEDA284}" srcOrd="5" destOrd="0" presId="urn:microsoft.com/office/officeart/2016/7/layout/RepeatingBendingProcessNew"/>
    <dgm:cxn modelId="{1FB40140-4557-46C9-A9D5-DB07EB9A1C92}" type="presParOf" srcId="{122A3407-55AE-474A-966B-25CA9AEDA284}" destId="{FD3C8605-716D-4822-87E4-327DD29C67A9}" srcOrd="0" destOrd="0" presId="urn:microsoft.com/office/officeart/2016/7/layout/RepeatingBendingProcessNew"/>
    <dgm:cxn modelId="{58D4C144-B32F-4B32-9EC7-2C04FF30C4AE}" type="presParOf" srcId="{C182B151-AA29-43FC-8FC7-6D02EC85EF66}" destId="{1EFB94DE-5122-4768-9FD5-DDB351A34687}" srcOrd="6" destOrd="0" presId="urn:microsoft.com/office/officeart/2016/7/layout/RepeatingBendingProcessNew"/>
    <dgm:cxn modelId="{039E34EA-8B1E-4647-A125-E9E6F7CB4E56}" type="presParOf" srcId="{C182B151-AA29-43FC-8FC7-6D02EC85EF66}" destId="{69CBE65A-8BAC-4432-8773-E16D0BACB2D1}" srcOrd="7" destOrd="0" presId="urn:microsoft.com/office/officeart/2016/7/layout/RepeatingBendingProcessNew"/>
    <dgm:cxn modelId="{85562298-F643-4CA9-ACA1-ACD4DCB0B0D4}" type="presParOf" srcId="{69CBE65A-8BAC-4432-8773-E16D0BACB2D1}" destId="{B6FA7542-50ED-45E5-B126-D27BFD2DA43E}" srcOrd="0" destOrd="0" presId="urn:microsoft.com/office/officeart/2016/7/layout/RepeatingBendingProcessNew"/>
    <dgm:cxn modelId="{D6AD82DD-1AFA-47BC-BA80-BE32B269C30D}" type="presParOf" srcId="{C182B151-AA29-43FC-8FC7-6D02EC85EF66}" destId="{AE4ECF40-D495-4C35-BB88-C07020664918}" srcOrd="8" destOrd="0" presId="urn:microsoft.com/office/officeart/2016/7/layout/RepeatingBendingProcessNew"/>
    <dgm:cxn modelId="{F2E80144-E20E-4E1D-942B-B133F64F9B6C}" type="presParOf" srcId="{C182B151-AA29-43FC-8FC7-6D02EC85EF66}" destId="{216EAAC4-E32A-433F-93AE-576A74E0DE4C}" srcOrd="9" destOrd="0" presId="urn:microsoft.com/office/officeart/2016/7/layout/RepeatingBendingProcessNew"/>
    <dgm:cxn modelId="{123F24A7-E8C3-411C-833F-A1AAF46DF7B4}" type="presParOf" srcId="{216EAAC4-E32A-433F-93AE-576A74E0DE4C}" destId="{18E7A45F-70F9-4475-93CE-A26D23472016}" srcOrd="0" destOrd="0" presId="urn:microsoft.com/office/officeart/2016/7/layout/RepeatingBendingProcessNew"/>
    <dgm:cxn modelId="{58D58E46-27EE-4696-AD84-1DA381A26600}" type="presParOf" srcId="{C182B151-AA29-43FC-8FC7-6D02EC85EF66}" destId="{8B3BC017-FE7B-45E3-8ACF-41488F9B25D2}" srcOrd="10" destOrd="0" presId="urn:microsoft.com/office/officeart/2016/7/layout/RepeatingBendingProcessNew"/>
    <dgm:cxn modelId="{BD92D61C-2B8A-43AF-818D-33178626FF10}" type="presParOf" srcId="{C182B151-AA29-43FC-8FC7-6D02EC85EF66}" destId="{D2777D13-EC3C-4FCB-A181-7FA4DD27A74F}" srcOrd="11" destOrd="0" presId="urn:microsoft.com/office/officeart/2016/7/layout/RepeatingBendingProcessNew"/>
    <dgm:cxn modelId="{8E4E3BF0-BF64-4608-8761-289285AD4CF8}" type="presParOf" srcId="{D2777D13-EC3C-4FCB-A181-7FA4DD27A74F}" destId="{0B442887-BC53-46BC-B52D-F83A53258697}" srcOrd="0" destOrd="0" presId="urn:microsoft.com/office/officeart/2016/7/layout/RepeatingBendingProcessNew"/>
    <dgm:cxn modelId="{56B1E170-5FB9-4C57-8B8E-3DA141B2E429}" type="presParOf" srcId="{C182B151-AA29-43FC-8FC7-6D02EC85EF66}" destId="{B3D70777-6788-4BFE-B6B8-9F80AE207657}" srcOrd="12" destOrd="0" presId="urn:microsoft.com/office/officeart/2016/7/layout/RepeatingBendingProcessNew"/>
    <dgm:cxn modelId="{7BBD5B74-40D7-4A12-AA7A-5468F9F51800}" type="presParOf" srcId="{C182B151-AA29-43FC-8FC7-6D02EC85EF66}" destId="{F1C2A4B2-B28A-47BB-B5EE-DFA42C4C0C8D}" srcOrd="13" destOrd="0" presId="urn:microsoft.com/office/officeart/2016/7/layout/RepeatingBendingProcessNew"/>
    <dgm:cxn modelId="{13B75183-CA2C-4B10-9930-96CF14B56891}" type="presParOf" srcId="{F1C2A4B2-B28A-47BB-B5EE-DFA42C4C0C8D}" destId="{6F1586FF-9E03-4DD4-9622-5E12534EEFA3}" srcOrd="0" destOrd="0" presId="urn:microsoft.com/office/officeart/2016/7/layout/RepeatingBendingProcessNew"/>
    <dgm:cxn modelId="{5D843D87-FFBA-4D49-8C31-3FF31A2CFFD2}" type="presParOf" srcId="{C182B151-AA29-43FC-8FC7-6D02EC85EF66}" destId="{175A8BEE-2901-4E4D-A911-89A5E8C600EB}" srcOrd="14" destOrd="0" presId="urn:microsoft.com/office/officeart/2016/7/layout/RepeatingBendingProcessNew"/>
    <dgm:cxn modelId="{06F1992C-3DCB-4C1C-9FCA-F4B77878B9E4}" type="presParOf" srcId="{C182B151-AA29-43FC-8FC7-6D02EC85EF66}" destId="{09ACADC3-AF8A-4979-9790-144ECAB15984}" srcOrd="15" destOrd="0" presId="urn:microsoft.com/office/officeart/2016/7/layout/RepeatingBendingProcessNew"/>
    <dgm:cxn modelId="{31EF3665-F769-4EBF-883B-90B36678B473}" type="presParOf" srcId="{09ACADC3-AF8A-4979-9790-144ECAB15984}" destId="{700F650F-B9E7-4BCE-9935-A3E9F462C240}" srcOrd="0" destOrd="0" presId="urn:microsoft.com/office/officeart/2016/7/layout/RepeatingBendingProcessNew"/>
    <dgm:cxn modelId="{EC5AD160-4EC6-4709-8E04-B91D3406E582}" type="presParOf" srcId="{C182B151-AA29-43FC-8FC7-6D02EC85EF66}" destId="{ED80091F-741F-4816-8CB9-9E2920BEAF52}" srcOrd="16" destOrd="0" presId="urn:microsoft.com/office/officeart/2016/7/layout/RepeatingBendingProcessNew"/>
    <dgm:cxn modelId="{83C3A4A5-DB63-46ED-BC15-B9E46042E112}" type="presParOf" srcId="{C182B151-AA29-43FC-8FC7-6D02EC85EF66}" destId="{C9499797-A03A-4945-BB3C-445AAAC3EDBB}" srcOrd="17" destOrd="0" presId="urn:microsoft.com/office/officeart/2016/7/layout/RepeatingBendingProcessNew"/>
    <dgm:cxn modelId="{8710D6D3-B8C3-48FA-B325-D15850484D35}" type="presParOf" srcId="{C9499797-A03A-4945-BB3C-445AAAC3EDBB}" destId="{8F143CA6-4D75-4DED-AE8F-1EEA0B7ED122}" srcOrd="0" destOrd="0" presId="urn:microsoft.com/office/officeart/2016/7/layout/RepeatingBendingProcessNew"/>
    <dgm:cxn modelId="{9F803C3E-2F30-44C5-8F4F-D2A7D47CF62A}" type="presParOf" srcId="{C182B151-AA29-43FC-8FC7-6D02EC85EF66}" destId="{3DA3B90A-E17D-4B73-8216-48FA7DDE5FAF}" srcOrd="18" destOrd="0" presId="urn:microsoft.com/office/officeart/2016/7/layout/RepeatingBendingProcessNew"/>
    <dgm:cxn modelId="{37C9C7E6-76A2-42B6-A73C-013668C75B9A}" type="presParOf" srcId="{C182B151-AA29-43FC-8FC7-6D02EC85EF66}" destId="{347C3ECB-F3C0-44FF-9426-E6FBECE71DDD}" srcOrd="19" destOrd="0" presId="urn:microsoft.com/office/officeart/2016/7/layout/RepeatingBendingProcessNew"/>
    <dgm:cxn modelId="{B45E3519-FC92-463E-8FB5-F488F25FD291}" type="presParOf" srcId="{347C3ECB-F3C0-44FF-9426-E6FBECE71DDD}" destId="{1B245D8D-7238-499C-B65F-15FD97F9B245}" srcOrd="0" destOrd="0" presId="urn:microsoft.com/office/officeart/2016/7/layout/RepeatingBendingProcessNew"/>
    <dgm:cxn modelId="{8F35E9B2-7BC4-4696-875B-A1953139705C}" type="presParOf" srcId="{C182B151-AA29-43FC-8FC7-6D02EC85EF66}" destId="{49B96EA1-B2B7-404A-85C8-259ADCE90A32}" srcOrd="20"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2C4B2-6230-45BF-B4F5-3715B8E53F05}">
      <dsp:nvSpPr>
        <dsp:cNvPr id="0" name=""/>
        <dsp:cNvSpPr/>
      </dsp:nvSpPr>
      <dsp:spPr>
        <a:xfrm>
          <a:off x="485937" y="1228434"/>
          <a:ext cx="794179" cy="794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EF8E3E-D5CF-44D5-BACF-07F76C1AD7BA}">
      <dsp:nvSpPr>
        <dsp:cNvPr id="0" name=""/>
        <dsp:cNvSpPr/>
      </dsp:nvSpPr>
      <dsp:spPr>
        <a:xfrm>
          <a:off x="605" y="2349746"/>
          <a:ext cx="1764843" cy="105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It is a marketplaces for API’s</a:t>
          </a:r>
        </a:p>
      </dsp:txBody>
      <dsp:txXfrm>
        <a:off x="605" y="2349746"/>
        <a:ext cx="1764843" cy="1058906"/>
      </dsp:txXfrm>
    </dsp:sp>
    <dsp:sp modelId="{71988B90-F476-495D-AE2F-B5360C281E33}">
      <dsp:nvSpPr>
        <dsp:cNvPr id="0" name=""/>
        <dsp:cNvSpPr/>
      </dsp:nvSpPr>
      <dsp:spPr>
        <a:xfrm>
          <a:off x="2559628" y="1228434"/>
          <a:ext cx="794179" cy="794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806F8-169B-44CA-9E47-008DCAFDAF23}">
      <dsp:nvSpPr>
        <dsp:cNvPr id="0" name=""/>
        <dsp:cNvSpPr/>
      </dsp:nvSpPr>
      <dsp:spPr>
        <a:xfrm>
          <a:off x="2074296" y="2349746"/>
          <a:ext cx="1764843" cy="105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Provided by Microsoft and it cracks 10k API’s</a:t>
          </a:r>
        </a:p>
      </dsp:txBody>
      <dsp:txXfrm>
        <a:off x="2074296" y="2349746"/>
        <a:ext cx="1764843" cy="1058906"/>
      </dsp:txXfrm>
    </dsp:sp>
    <dsp:sp modelId="{E9F466F8-4C41-44D4-B387-66823CD09E6D}">
      <dsp:nvSpPr>
        <dsp:cNvPr id="0" name=""/>
        <dsp:cNvSpPr/>
      </dsp:nvSpPr>
      <dsp:spPr>
        <a:xfrm>
          <a:off x="4633320" y="1228434"/>
          <a:ext cx="794179" cy="794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81F2AA-3C6A-4F7B-96D6-AB6B45A0C684}">
      <dsp:nvSpPr>
        <dsp:cNvPr id="0" name=""/>
        <dsp:cNvSpPr/>
      </dsp:nvSpPr>
      <dsp:spPr>
        <a:xfrm>
          <a:off x="4147988" y="2349746"/>
          <a:ext cx="1764843" cy="105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Rapid Api is a marketplace where we can find and connect to API as a consumer.</a:t>
          </a:r>
        </a:p>
      </dsp:txBody>
      <dsp:txXfrm>
        <a:off x="4147988" y="2349746"/>
        <a:ext cx="1764843" cy="1058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212AF-78A2-4D43-A19E-FD7ADE6BED90}">
      <dsp:nvSpPr>
        <dsp:cNvPr id="0" name=""/>
        <dsp:cNvSpPr/>
      </dsp:nvSpPr>
      <dsp:spPr>
        <a:xfrm>
          <a:off x="1474021" y="455797"/>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9804" y="499821"/>
        <a:ext cx="16956" cy="3391"/>
      </dsp:txXfrm>
    </dsp:sp>
    <dsp:sp modelId="{4E981DEC-E67F-495A-B634-36F1EF452DF0}">
      <dsp:nvSpPr>
        <dsp:cNvPr id="0" name=""/>
        <dsp:cNvSpPr/>
      </dsp:nvSpPr>
      <dsp:spPr>
        <a:xfrm>
          <a:off x="1376" y="59184"/>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US" sz="1200" kern="1200"/>
            <a:t>Create a Spring boot App</a:t>
          </a:r>
        </a:p>
      </dsp:txBody>
      <dsp:txXfrm>
        <a:off x="1376" y="59184"/>
        <a:ext cx="1474444" cy="884666"/>
      </dsp:txXfrm>
    </dsp:sp>
    <dsp:sp modelId="{59A32060-DB12-4ED9-A2D2-471ABE629EDD}">
      <dsp:nvSpPr>
        <dsp:cNvPr id="0" name=""/>
        <dsp:cNvSpPr/>
      </dsp:nvSpPr>
      <dsp:spPr>
        <a:xfrm>
          <a:off x="3287587" y="455797"/>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3370" y="499821"/>
        <a:ext cx="16956" cy="3391"/>
      </dsp:txXfrm>
    </dsp:sp>
    <dsp:sp modelId="{DBC7D8E1-7962-44D3-9D8F-2872C4B7BAF9}">
      <dsp:nvSpPr>
        <dsp:cNvPr id="0" name=""/>
        <dsp:cNvSpPr/>
      </dsp:nvSpPr>
      <dsp:spPr>
        <a:xfrm>
          <a:off x="1814943" y="59184"/>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US" sz="1200" b="0" i="0" kern="1200" dirty="0"/>
            <a:t>Use Rapid API s from </a:t>
          </a:r>
          <a:r>
            <a:rPr lang="en-IN" sz="12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https://rapidapi.com/</a:t>
          </a:r>
          <a:r>
            <a:rPr lang="en-IN" sz="1200" kern="1200" dirty="0">
              <a:solidFill>
                <a:schemeClr val="tx1"/>
              </a:solidFill>
            </a:rPr>
            <a:t> </a:t>
          </a:r>
          <a:endParaRPr lang="en-US" sz="1200" kern="1200" dirty="0">
            <a:solidFill>
              <a:schemeClr val="tx1"/>
            </a:solidFill>
          </a:endParaRPr>
        </a:p>
      </dsp:txBody>
      <dsp:txXfrm>
        <a:off x="1814943" y="59184"/>
        <a:ext cx="1474444" cy="884666"/>
      </dsp:txXfrm>
    </dsp:sp>
    <dsp:sp modelId="{122A3407-55AE-474A-966B-25CA9AEDA284}">
      <dsp:nvSpPr>
        <dsp:cNvPr id="0" name=""/>
        <dsp:cNvSpPr/>
      </dsp:nvSpPr>
      <dsp:spPr>
        <a:xfrm>
          <a:off x="5101154" y="455797"/>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937" y="499821"/>
        <a:ext cx="16956" cy="3391"/>
      </dsp:txXfrm>
    </dsp:sp>
    <dsp:sp modelId="{38E62235-AAD8-4236-A92D-8D2C54E3479A}">
      <dsp:nvSpPr>
        <dsp:cNvPr id="0" name=""/>
        <dsp:cNvSpPr/>
      </dsp:nvSpPr>
      <dsp:spPr>
        <a:xfrm>
          <a:off x="3628510" y="59184"/>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Create the JAR file </a:t>
          </a:r>
          <a:endParaRPr lang="en-US" sz="1200" kern="1200"/>
        </a:p>
      </dsp:txBody>
      <dsp:txXfrm>
        <a:off x="3628510" y="59184"/>
        <a:ext cx="1474444" cy="884666"/>
      </dsp:txXfrm>
    </dsp:sp>
    <dsp:sp modelId="{69CBE65A-8BAC-4432-8773-E16D0BACB2D1}">
      <dsp:nvSpPr>
        <dsp:cNvPr id="0" name=""/>
        <dsp:cNvSpPr/>
      </dsp:nvSpPr>
      <dsp:spPr>
        <a:xfrm>
          <a:off x="738598" y="942050"/>
          <a:ext cx="5440700" cy="308522"/>
        </a:xfrm>
        <a:custGeom>
          <a:avLst/>
          <a:gdLst/>
          <a:ahLst/>
          <a:cxnLst/>
          <a:rect l="0" t="0" r="0" b="0"/>
          <a:pathLst>
            <a:path>
              <a:moveTo>
                <a:pt x="5440700" y="0"/>
              </a:moveTo>
              <a:lnTo>
                <a:pt x="5440700" y="171361"/>
              </a:lnTo>
              <a:lnTo>
                <a:pt x="0" y="171361"/>
              </a:lnTo>
              <a:lnTo>
                <a:pt x="0" y="30852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2667" y="1094616"/>
        <a:ext cx="272562" cy="3391"/>
      </dsp:txXfrm>
    </dsp:sp>
    <dsp:sp modelId="{1EFB94DE-5122-4768-9FD5-DDB351A34687}">
      <dsp:nvSpPr>
        <dsp:cNvPr id="0" name=""/>
        <dsp:cNvSpPr/>
      </dsp:nvSpPr>
      <dsp:spPr>
        <a:xfrm>
          <a:off x="5442076" y="59184"/>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Create the corresponding frontend using angular</a:t>
          </a:r>
          <a:endParaRPr lang="en-US" sz="1200" kern="1200"/>
        </a:p>
      </dsp:txBody>
      <dsp:txXfrm>
        <a:off x="5442076" y="59184"/>
        <a:ext cx="1474444" cy="884666"/>
      </dsp:txXfrm>
    </dsp:sp>
    <dsp:sp modelId="{216EAAC4-E32A-433F-93AE-576A74E0DE4C}">
      <dsp:nvSpPr>
        <dsp:cNvPr id="0" name=""/>
        <dsp:cNvSpPr/>
      </dsp:nvSpPr>
      <dsp:spPr>
        <a:xfrm>
          <a:off x="1474021" y="1679586"/>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9804" y="1723610"/>
        <a:ext cx="16956" cy="3391"/>
      </dsp:txXfrm>
    </dsp:sp>
    <dsp:sp modelId="{AE4ECF40-D495-4C35-BB88-C07020664918}">
      <dsp:nvSpPr>
        <dsp:cNvPr id="0" name=""/>
        <dsp:cNvSpPr/>
      </dsp:nvSpPr>
      <dsp:spPr>
        <a:xfrm>
          <a:off x="1376" y="1282973"/>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Using ng build command create dist files</a:t>
          </a:r>
          <a:endParaRPr lang="en-US" sz="1200" kern="1200"/>
        </a:p>
      </dsp:txBody>
      <dsp:txXfrm>
        <a:off x="1376" y="1282973"/>
        <a:ext cx="1474444" cy="884666"/>
      </dsp:txXfrm>
    </dsp:sp>
    <dsp:sp modelId="{D2777D13-EC3C-4FCB-A181-7FA4DD27A74F}">
      <dsp:nvSpPr>
        <dsp:cNvPr id="0" name=""/>
        <dsp:cNvSpPr/>
      </dsp:nvSpPr>
      <dsp:spPr>
        <a:xfrm>
          <a:off x="3287587" y="1679586"/>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3370" y="1723610"/>
        <a:ext cx="16956" cy="3391"/>
      </dsp:txXfrm>
    </dsp:sp>
    <dsp:sp modelId="{8B3BC017-FE7B-45E3-8ACF-41488F9B25D2}">
      <dsp:nvSpPr>
        <dsp:cNvPr id="0" name=""/>
        <dsp:cNvSpPr/>
      </dsp:nvSpPr>
      <dsp:spPr>
        <a:xfrm>
          <a:off x="1814943" y="1282973"/>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Connect spring boot and angular</a:t>
          </a:r>
          <a:endParaRPr lang="en-US" sz="1200" kern="1200"/>
        </a:p>
      </dsp:txBody>
      <dsp:txXfrm>
        <a:off x="1814943" y="1282973"/>
        <a:ext cx="1474444" cy="884666"/>
      </dsp:txXfrm>
    </dsp:sp>
    <dsp:sp modelId="{F1C2A4B2-B28A-47BB-B5EE-DFA42C4C0C8D}">
      <dsp:nvSpPr>
        <dsp:cNvPr id="0" name=""/>
        <dsp:cNvSpPr/>
      </dsp:nvSpPr>
      <dsp:spPr>
        <a:xfrm>
          <a:off x="5101154" y="1679586"/>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937" y="1723610"/>
        <a:ext cx="16956" cy="3391"/>
      </dsp:txXfrm>
    </dsp:sp>
    <dsp:sp modelId="{B3D70777-6788-4BFE-B6B8-9F80AE207657}">
      <dsp:nvSpPr>
        <dsp:cNvPr id="0" name=""/>
        <dsp:cNvSpPr/>
      </dsp:nvSpPr>
      <dsp:spPr>
        <a:xfrm>
          <a:off x="3628510" y="1282973"/>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In AWS ElasticBeanStack deploy the backend using JAR file</a:t>
          </a:r>
          <a:endParaRPr lang="en-US" sz="1200" kern="1200"/>
        </a:p>
      </dsp:txBody>
      <dsp:txXfrm>
        <a:off x="3628510" y="1282973"/>
        <a:ext cx="1474444" cy="884666"/>
      </dsp:txXfrm>
    </dsp:sp>
    <dsp:sp modelId="{09ACADC3-AF8A-4979-9790-144ECAB15984}">
      <dsp:nvSpPr>
        <dsp:cNvPr id="0" name=""/>
        <dsp:cNvSpPr/>
      </dsp:nvSpPr>
      <dsp:spPr>
        <a:xfrm>
          <a:off x="738598" y="2165839"/>
          <a:ext cx="5440700" cy="308522"/>
        </a:xfrm>
        <a:custGeom>
          <a:avLst/>
          <a:gdLst/>
          <a:ahLst/>
          <a:cxnLst/>
          <a:rect l="0" t="0" r="0" b="0"/>
          <a:pathLst>
            <a:path>
              <a:moveTo>
                <a:pt x="5440700" y="0"/>
              </a:moveTo>
              <a:lnTo>
                <a:pt x="5440700" y="171361"/>
              </a:lnTo>
              <a:lnTo>
                <a:pt x="0" y="171361"/>
              </a:lnTo>
              <a:lnTo>
                <a:pt x="0" y="30852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2667" y="2318405"/>
        <a:ext cx="272562" cy="3391"/>
      </dsp:txXfrm>
    </dsp:sp>
    <dsp:sp modelId="{175A8BEE-2901-4E4D-A911-89A5E8C600EB}">
      <dsp:nvSpPr>
        <dsp:cNvPr id="0" name=""/>
        <dsp:cNvSpPr/>
      </dsp:nvSpPr>
      <dsp:spPr>
        <a:xfrm>
          <a:off x="5442076" y="1282973"/>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Replace the localhost URL in angular’ s service file with EBS enviornment link</a:t>
          </a:r>
          <a:endParaRPr lang="en-US" sz="1200" kern="1200"/>
        </a:p>
      </dsp:txBody>
      <dsp:txXfrm>
        <a:off x="5442076" y="1282973"/>
        <a:ext cx="1474444" cy="884666"/>
      </dsp:txXfrm>
    </dsp:sp>
    <dsp:sp modelId="{C9499797-A03A-4945-BB3C-445AAAC3EDBB}">
      <dsp:nvSpPr>
        <dsp:cNvPr id="0" name=""/>
        <dsp:cNvSpPr/>
      </dsp:nvSpPr>
      <dsp:spPr>
        <a:xfrm>
          <a:off x="1474021" y="2903375"/>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9804" y="2947399"/>
        <a:ext cx="16956" cy="3391"/>
      </dsp:txXfrm>
    </dsp:sp>
    <dsp:sp modelId="{ED80091F-741F-4816-8CB9-9E2920BEAF52}">
      <dsp:nvSpPr>
        <dsp:cNvPr id="0" name=""/>
        <dsp:cNvSpPr/>
      </dsp:nvSpPr>
      <dsp:spPr>
        <a:xfrm>
          <a:off x="1376" y="2506762"/>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Create an S3 bucket for front end deployment</a:t>
          </a:r>
          <a:endParaRPr lang="en-US" sz="1200" kern="1200"/>
        </a:p>
      </dsp:txBody>
      <dsp:txXfrm>
        <a:off x="1376" y="2506762"/>
        <a:ext cx="1474444" cy="884666"/>
      </dsp:txXfrm>
    </dsp:sp>
    <dsp:sp modelId="{347C3ECB-F3C0-44FF-9426-E6FBECE71DDD}">
      <dsp:nvSpPr>
        <dsp:cNvPr id="0" name=""/>
        <dsp:cNvSpPr/>
      </dsp:nvSpPr>
      <dsp:spPr>
        <a:xfrm>
          <a:off x="3287587" y="2903375"/>
          <a:ext cx="308522" cy="91440"/>
        </a:xfrm>
        <a:custGeom>
          <a:avLst/>
          <a:gdLst/>
          <a:ahLst/>
          <a:cxnLst/>
          <a:rect l="0" t="0" r="0" b="0"/>
          <a:pathLst>
            <a:path>
              <a:moveTo>
                <a:pt x="0" y="45720"/>
              </a:moveTo>
              <a:lnTo>
                <a:pt x="30852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3370" y="2947399"/>
        <a:ext cx="16956" cy="3391"/>
      </dsp:txXfrm>
    </dsp:sp>
    <dsp:sp modelId="{3DA3B90A-E17D-4B73-8216-48FA7DDE5FAF}">
      <dsp:nvSpPr>
        <dsp:cNvPr id="0" name=""/>
        <dsp:cNvSpPr/>
      </dsp:nvSpPr>
      <dsp:spPr>
        <a:xfrm>
          <a:off x="1814943" y="2506762"/>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Upload files in dist folder and deploy </a:t>
          </a:r>
          <a:endParaRPr lang="en-US" sz="1200" kern="1200"/>
        </a:p>
      </dsp:txBody>
      <dsp:txXfrm>
        <a:off x="1814943" y="2506762"/>
        <a:ext cx="1474444" cy="884666"/>
      </dsp:txXfrm>
    </dsp:sp>
    <dsp:sp modelId="{49B96EA1-B2B7-404A-85C8-259ADCE90A32}">
      <dsp:nvSpPr>
        <dsp:cNvPr id="0" name=""/>
        <dsp:cNvSpPr/>
      </dsp:nvSpPr>
      <dsp:spPr>
        <a:xfrm>
          <a:off x="3628510" y="2506762"/>
          <a:ext cx="1474444" cy="8846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249" tIns="75838" rIns="72249" bIns="75838" numCol="1" spcCol="1270" anchor="ctr" anchorCtr="0">
          <a:noAutofit/>
        </a:bodyPr>
        <a:lstStyle/>
        <a:p>
          <a:pPr marL="0" lvl="0" indent="0" algn="ctr" defTabSz="533400">
            <a:lnSpc>
              <a:spcPct val="90000"/>
            </a:lnSpc>
            <a:spcBef>
              <a:spcPct val="0"/>
            </a:spcBef>
            <a:spcAft>
              <a:spcPct val="35000"/>
            </a:spcAft>
            <a:buNone/>
          </a:pPr>
          <a:r>
            <a:rPr lang="en-IN" sz="1200" kern="1200"/>
            <a:t>Use the generated link to access the web page</a:t>
          </a:r>
          <a:endParaRPr lang="en-US" sz="1200" kern="1200"/>
        </a:p>
      </dsp:txBody>
      <dsp:txXfrm>
        <a:off x="3628510" y="2506762"/>
        <a:ext cx="1474444" cy="8846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6/20/2023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5286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68495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2379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530923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997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81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172744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99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627152"/>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13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190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guide id="2" orient="horz" pos="4148" userDrawn="1">
          <p15:clr>
            <a:srgbClr val="FBAE40"/>
          </p15:clr>
        </p15:guide>
        <p15:guide id="3" orient="horz" pos="115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98220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325806"/>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5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UST" descr="UST">
            <a:extLst>
              <a:ext uri="{FF2B5EF4-FFF2-40B4-BE49-F238E27FC236}">
                <a16:creationId xmlns:a16="http://schemas.microsoft.com/office/drawing/2014/main" id="{E44355CC-099F-4265-8DFC-39DD0AD85DC5}"/>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egal">
            <a:extLst>
              <a:ext uri="{FF2B5EF4-FFF2-40B4-BE49-F238E27FC236}">
                <a16:creationId xmlns:a16="http://schemas.microsoft.com/office/drawing/2014/main" id="{B3762C94-1D49-4D2F-848F-C23F2798B815}"/>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13" name="Slide Number Placeholder 10">
            <a:extLst>
              <a:ext uri="{FF2B5EF4-FFF2-40B4-BE49-F238E27FC236}">
                <a16:creationId xmlns:a16="http://schemas.microsoft.com/office/drawing/2014/main" id="{6283A07C-F7AF-4245-98AD-2117C990FE0E}"/>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404062321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649" r:id="rId14"/>
    <p:sldLayoutId id="2147483681" r:id="rId15"/>
    <p:sldLayoutId id="2147483710" r:id="rId16"/>
    <p:sldLayoutId id="2147483718" r:id="rId17"/>
    <p:sldLayoutId id="2147483701" r:id="rId18"/>
    <p:sldLayoutId id="2147483650" r:id="rId19"/>
    <p:sldLayoutId id="2147483652" r:id="rId20"/>
    <p:sldLayoutId id="2147483656" r:id="rId21"/>
    <p:sldLayoutId id="2147483657" r:id="rId22"/>
    <p:sldLayoutId id="2147483661" r:id="rId23"/>
    <p:sldLayoutId id="2147483660" r:id="rId24"/>
    <p:sldLayoutId id="2147483692" r:id="rId25"/>
    <p:sldLayoutId id="2147483665" r:id="rId26"/>
    <p:sldLayoutId id="2147483700" r:id="rId27"/>
    <p:sldLayoutId id="2147483712" r:id="rId28"/>
    <p:sldLayoutId id="2147483714" r:id="rId29"/>
    <p:sldLayoutId id="2147483696" r:id="rId30"/>
    <p:sldLayoutId id="2147483695" r:id="rId31"/>
    <p:sldLayoutId id="2147483694" r:id="rId32"/>
    <p:sldLayoutId id="2147483715" r:id="rId33"/>
    <p:sldLayoutId id="2147483711" r:id="rId34"/>
    <p:sldLayoutId id="2147483697" r:id="rId35"/>
    <p:sldLayoutId id="2147483699" r:id="rId36"/>
    <p:sldLayoutId id="2147483703" r:id="rId37"/>
    <p:sldLayoutId id="2147483704" r:id="rId38"/>
    <p:sldLayoutId id="2147483705" r:id="rId39"/>
    <p:sldLayoutId id="2147483702" r:id="rId40"/>
    <p:sldLayoutId id="2147483693" r:id="rId41"/>
    <p:sldLayoutId id="2147483651" r:id="rId42"/>
    <p:sldLayoutId id="2147483708" r:id="rId43"/>
    <p:sldLayoutId id="2147483717" r:id="rId44"/>
    <p:sldLayoutId id="2147483716" r:id="rId45"/>
    <p:sldLayoutId id="2147483690" r:id="rId46"/>
    <p:sldLayoutId id="2147483689" r:id="rId47"/>
    <p:sldLayoutId id="2147483720" r:id="rId48"/>
    <p:sldLayoutId id="2147483719" r:id="rId49"/>
    <p:sldLayoutId id="2147483707" r:id="rId50"/>
    <p:sldLayoutId id="2147483713"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2.png"/><Relationship Id="rId7" Type="http://schemas.openxmlformats.org/officeDocument/2006/relationships/diagramQuickStyle" Target="../diagrams/quickStyle2.xml"/><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LESSON-UST/Rapid_Movies_Complete_EB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a:xfrm>
            <a:off x="812205" y="804519"/>
            <a:ext cx="3241820" cy="443136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Web App With Rapid API and Deployment in Cloud</a:t>
            </a:r>
          </a:p>
        </p:txBody>
      </p:sp>
      <p:cxnSp>
        <p:nvCxnSpPr>
          <p:cNvPr id="20" name="Straight Connector 19">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C0B1E8B-4774-F312-A34D-51E3854C9599}"/>
              </a:ext>
            </a:extLst>
          </p:cNvPr>
          <p:cNvSpPr txBox="1"/>
          <p:nvPr/>
        </p:nvSpPr>
        <p:spPr>
          <a:xfrm>
            <a:off x="4637863" y="804520"/>
            <a:ext cx="6102559" cy="443135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120000"/>
              </a:lnSpc>
              <a:spcBef>
                <a:spcPts val="1200"/>
              </a:spcBef>
              <a:buClr>
                <a:schemeClr val="accent1"/>
              </a:buClr>
              <a:buSzPct val="100000"/>
              <a:buFont typeface="Arial" panose="020B0604020202020204" pitchFamily="34" charset="0"/>
              <a:buChar char="•"/>
            </a:pPr>
            <a:r>
              <a:rPr lang="en-US"/>
              <a:t>Blesson John Abraham:245045</a:t>
            </a:r>
          </a:p>
          <a:p>
            <a:pPr indent="-228600" defTabSz="914400">
              <a:lnSpc>
                <a:spcPct val="120000"/>
              </a:lnSpc>
              <a:spcBef>
                <a:spcPts val="1200"/>
              </a:spcBef>
              <a:buClr>
                <a:schemeClr val="accent1"/>
              </a:buClr>
              <a:buSzPct val="100000"/>
              <a:buFont typeface="Arial" panose="020B0604020202020204" pitchFamily="34" charset="0"/>
              <a:buChar char="•"/>
            </a:pPr>
            <a:r>
              <a:rPr lang="en-US" dirty="0"/>
              <a:t>Haritha T H : 245205</a:t>
            </a:r>
            <a:endParaRPr lang="en-US"/>
          </a:p>
        </p:txBody>
      </p:sp>
      <p:pic>
        <p:nvPicPr>
          <p:cNvPr id="22" name="Picture 21">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17">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19">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21">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23">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25">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7">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1055720" y="2560315"/>
            <a:ext cx="4086192" cy="2674198"/>
          </a:xfrm>
        </p:spPr>
        <p:txBody>
          <a:bodyPr vert="horz" lIns="91440" tIns="45720" rIns="91440" bIns="45720" rtlCol="0" anchor="t" anchorCtr="0">
            <a:normAutofit/>
          </a:bodyPr>
          <a:lstStyle/>
          <a:p>
            <a:r>
              <a:rPr lang="en-US" dirty="0"/>
              <a:t>What is rapid  api?</a:t>
            </a:r>
          </a:p>
        </p:txBody>
      </p:sp>
      <p:cxnSp>
        <p:nvCxnSpPr>
          <p:cNvPr id="44" name="Straight Connector 29">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6" name="Picture 33">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35">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8" name="TextBox 11">
            <a:extLst>
              <a:ext uri="{FF2B5EF4-FFF2-40B4-BE49-F238E27FC236}">
                <a16:creationId xmlns:a16="http://schemas.microsoft.com/office/drawing/2014/main" id="{648AAAD4-C84E-0BF2-1AA5-B740B1373E26}"/>
              </a:ext>
            </a:extLst>
          </p:cNvPr>
          <p:cNvGraphicFramePr/>
          <p:nvPr>
            <p:extLst>
              <p:ext uri="{D42A27DB-BD31-4B8C-83A1-F6EECF244321}">
                <p14:modId xmlns:p14="http://schemas.microsoft.com/office/powerpoint/2010/main" val="368078580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86926DE-CFD9-43F9-B2D1-26579329DC75}"/>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Different Steps</a:t>
            </a:r>
          </a:p>
        </p:txBody>
      </p:sp>
      <p:pic>
        <p:nvPicPr>
          <p:cNvPr id="12" name="Graphic 11" descr="Checkmark">
            <a:extLst>
              <a:ext uri="{FF2B5EF4-FFF2-40B4-BE49-F238E27FC236}">
                <a16:creationId xmlns:a16="http://schemas.microsoft.com/office/drawing/2014/main" id="{EFF3A83E-13BF-8D49-ABD4-D5238EE665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756" y="2277991"/>
            <a:ext cx="2926098" cy="2926098"/>
          </a:xfrm>
          <a:prstGeom prst="rect">
            <a:avLst/>
          </a:prstGeom>
        </p:spPr>
      </p:pic>
      <p:graphicFrame>
        <p:nvGraphicFramePr>
          <p:cNvPr id="34" name="TextBox 7">
            <a:extLst>
              <a:ext uri="{FF2B5EF4-FFF2-40B4-BE49-F238E27FC236}">
                <a16:creationId xmlns:a16="http://schemas.microsoft.com/office/drawing/2014/main" id="{EE262AE1-AB01-C600-2BC3-A2BAF8B714D8}"/>
              </a:ext>
            </a:extLst>
          </p:cNvPr>
          <p:cNvGraphicFramePr/>
          <p:nvPr>
            <p:extLst>
              <p:ext uri="{D42A27DB-BD31-4B8C-83A1-F6EECF244321}">
                <p14:modId xmlns:p14="http://schemas.microsoft.com/office/powerpoint/2010/main" val="3913569132"/>
              </p:ext>
            </p:extLst>
          </p:nvPr>
        </p:nvGraphicFramePr>
        <p:xfrm>
          <a:off x="1246580" y="2012811"/>
          <a:ext cx="6917898"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8936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C0A13E3-45EC-4F75-AA81-35D0E2E46F91}"/>
              </a:ext>
            </a:extLst>
          </p:cNvPr>
          <p:cNvSpPr>
            <a:spLocks noGrp="1"/>
          </p:cNvSpPr>
          <p:nvPr>
            <p:ph type="title"/>
          </p:nvPr>
        </p:nvSpPr>
        <p:spPr>
          <a:xfrm>
            <a:off x="1451580" y="804520"/>
            <a:ext cx="3530157" cy="1049235"/>
          </a:xfrm>
        </p:spPr>
        <p:txBody>
          <a:bodyPr>
            <a:normAutofit/>
          </a:bodyPr>
          <a:lstStyle/>
          <a:p>
            <a:r>
              <a:rPr lang="en-US"/>
              <a:t>example</a:t>
            </a:r>
            <a:endParaRPr lang="en-IN" dirty="0"/>
          </a:p>
        </p:txBody>
      </p:sp>
      <p:sp>
        <p:nvSpPr>
          <p:cNvPr id="4" name="Slide Number Placeholder 3">
            <a:extLst>
              <a:ext uri="{FF2B5EF4-FFF2-40B4-BE49-F238E27FC236}">
                <a16:creationId xmlns:a16="http://schemas.microsoft.com/office/drawing/2014/main" id="{84A0769A-5266-4A0F-BF3F-8295CFF4781D}"/>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r>
              <a:rPr lang="en-US" dirty="0"/>
              <a:t>.</a:t>
            </a:r>
          </a:p>
        </p:txBody>
      </p:sp>
      <p:sp>
        <p:nvSpPr>
          <p:cNvPr id="27" name="Rectangle 2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F1841B8-EB13-4E61-BFBB-7A33138CF5EA}"/>
              </a:ext>
            </a:extLst>
          </p:cNvPr>
          <p:cNvSpPr>
            <a:spLocks noGrp="1"/>
          </p:cNvSpPr>
          <p:nvPr>
            <p:ph idx="1"/>
          </p:nvPr>
        </p:nvSpPr>
        <p:spPr>
          <a:xfrm>
            <a:off x="1451581" y="2015732"/>
            <a:ext cx="3526523" cy="3450613"/>
          </a:xfrm>
        </p:spPr>
        <p:txBody>
          <a:bodyPr>
            <a:normAutofit/>
          </a:bodyPr>
          <a:lstStyle/>
          <a:p>
            <a:r>
              <a:rPr lang="en-US" dirty="0"/>
              <a:t>Top 100 movies list</a:t>
            </a:r>
          </a:p>
          <a:p>
            <a:endParaRPr lang="en-IN" dirty="0"/>
          </a:p>
        </p:txBody>
      </p:sp>
      <p:grpSp>
        <p:nvGrpSpPr>
          <p:cNvPr id="29" name="Group 2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0" name="Rectangle 2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descr="A screenshot of a computer&#10;&#10;Description automatically generated with medium confidence">
            <a:extLst>
              <a:ext uri="{FF2B5EF4-FFF2-40B4-BE49-F238E27FC236}">
                <a16:creationId xmlns:a16="http://schemas.microsoft.com/office/drawing/2014/main" id="{C6766E56-B248-4581-A992-43D5DF4C7BBA}"/>
              </a:ext>
            </a:extLst>
          </p:cNvPr>
          <p:cNvPicPr>
            <a:picLocks noChangeAspect="1"/>
          </p:cNvPicPr>
          <p:nvPr/>
        </p:nvPicPr>
        <p:blipFill>
          <a:blip r:embed="rId2"/>
          <a:stretch>
            <a:fillRect/>
          </a:stretch>
        </p:blipFill>
        <p:spPr>
          <a:xfrm>
            <a:off x="6093926" y="1874178"/>
            <a:ext cx="4821551" cy="2350505"/>
          </a:xfrm>
          <a:prstGeom prst="rect">
            <a:avLst/>
          </a:prstGeom>
        </p:spPr>
      </p:pic>
      <p:pic>
        <p:nvPicPr>
          <p:cNvPr id="35" name="Picture 3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63E-C749-2C32-20DA-50E727DDFEB0}"/>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AD3DC30-9F69-0630-3AD0-07B306B3316C}"/>
              </a:ext>
            </a:extLst>
          </p:cNvPr>
          <p:cNvSpPr>
            <a:spLocks noGrp="1"/>
          </p:cNvSpPr>
          <p:nvPr>
            <p:ph idx="1"/>
          </p:nvPr>
        </p:nvSpPr>
        <p:spPr/>
        <p:txBody>
          <a:bodyPr/>
          <a:lstStyle/>
          <a:p>
            <a:r>
              <a:rPr lang="en-US" dirty="0">
                <a:ea typeface="+mn-lt"/>
                <a:cs typeface="+mn-lt"/>
                <a:hlinkClick r:id="rId2"/>
              </a:rPr>
              <a:t>https://github.com/BLESSON-UST/Rapid_Movies_Complete_EBS</a:t>
            </a:r>
            <a:endParaRPr lang="en-US">
              <a:ea typeface="+mn-lt"/>
              <a:cs typeface="+mn-lt"/>
            </a:endParaRPr>
          </a:p>
          <a:p>
            <a:endParaRPr lang="en-US" dirty="0"/>
          </a:p>
        </p:txBody>
      </p:sp>
      <p:sp>
        <p:nvSpPr>
          <p:cNvPr id="4" name="Slide Number Placeholder 3">
            <a:extLst>
              <a:ext uri="{FF2B5EF4-FFF2-40B4-BE49-F238E27FC236}">
                <a16:creationId xmlns:a16="http://schemas.microsoft.com/office/drawing/2014/main" id="{B723E99F-FF5C-ADE3-7E72-AF33F9F10548}"/>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376003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59E51803-AB6A-4621-A5E4-B031F544B63F}"/>
              </a:ext>
            </a:extLst>
          </p:cNvPr>
          <p:cNvSpPr/>
          <p:nvPr/>
        </p:nvSpPr>
        <p:spPr>
          <a:xfrm>
            <a:off x="5140235" y="1027937"/>
            <a:ext cx="6083708" cy="3711894"/>
          </a:xfrm>
          <a:prstGeom prst="rect">
            <a:avLst/>
          </a:prstGeom>
        </p:spPr>
        <p:txBody>
          <a:bodyPr vert="horz" lIns="91440" tIns="45720" rIns="91440" bIns="0" rtlCol="0" anchor="ctr">
            <a:normAutofit/>
            <a:scene3d>
              <a:camera prst="orthographicFront"/>
              <a:lightRig rig="harsh" dir="t"/>
            </a:scene3d>
            <a:sp3d extrusionH="57150" prstMaterial="matte">
              <a:bevelT w="63500" h="12700" prst="angle"/>
              <a:contourClr>
                <a:schemeClr val="bg1">
                  <a:lumMod val="65000"/>
                </a:schemeClr>
              </a:contourClr>
            </a:sp3d>
          </a:bodyPr>
          <a:lstStyle/>
          <a:p>
            <a:pPr defTabSz="914400">
              <a:lnSpc>
                <a:spcPct val="90000"/>
              </a:lnSpc>
              <a:spcBef>
                <a:spcPct val="0"/>
              </a:spcBef>
              <a:spcAft>
                <a:spcPts val="600"/>
              </a:spcAft>
            </a:pPr>
            <a:r>
              <a:rPr lang="en-US" sz="5400" cap="all">
                <a:ln w="12700">
                  <a:solidFill>
                    <a:schemeClr val="tx2">
                      <a:lumMod val="75000"/>
                    </a:schemeClr>
                  </a:solidFill>
                  <a:prstDash val="solid"/>
                </a:ln>
                <a:latin typeface="+mj-lt"/>
                <a:ea typeface="+mj-ea"/>
                <a:cs typeface="+mj-cs"/>
              </a:rPr>
              <a:t>Thank you</a:t>
            </a:r>
          </a:p>
        </p:txBody>
      </p:sp>
      <p:cxnSp>
        <p:nvCxnSpPr>
          <p:cNvPr id="20" name="Straight Connector 19">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6E0AD4F-2C90-4817-A853-35535FFB7CBC}"/>
              </a:ext>
            </a:extLst>
          </p:cNvPr>
          <p:cNvSpPr>
            <a:spLocks noGrp="1"/>
          </p:cNvSpPr>
          <p:nvPr>
            <p:ph type="sldNum" sz="quarter" idx="12"/>
          </p:nvPr>
        </p:nvSpPr>
        <p:spPr>
          <a:xfrm>
            <a:off x="10935690" y="5399980"/>
            <a:ext cx="811019" cy="503578"/>
          </a:xfrm>
        </p:spPr>
        <p:txBody>
          <a:bodyPr vert="horz" lIns="91440" tIns="45720" rIns="91440" bIns="45720" rtlCol="0" anchor="t">
            <a:normAutofit/>
          </a:bodyPr>
          <a:lstStyle/>
          <a:p>
            <a:pPr>
              <a:lnSpc>
                <a:spcPct val="90000"/>
              </a:lnSpc>
              <a:spcAft>
                <a:spcPts val="600"/>
              </a:spcAft>
            </a:pPr>
            <a:r>
              <a:rPr lang="en-US" kern="1200" dirty="0">
                <a:solidFill>
                  <a:schemeClr val="accent1"/>
                </a:solidFill>
                <a:latin typeface="+mn-lt"/>
                <a:ea typeface="+mn-ea"/>
                <a:cs typeface="+mn-cs"/>
              </a:rPr>
              <a:t>.</a:t>
            </a:r>
          </a:p>
        </p:txBody>
      </p:sp>
      <p:pic>
        <p:nvPicPr>
          <p:cNvPr id="22" name="Picture 21">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24883110EDA4F91B54B8A1FA1A38E" ma:contentTypeVersion="3" ma:contentTypeDescription="Create a new document." ma:contentTypeScope="" ma:versionID="e19994c0e37ae3debe3c5cadd9931b15">
  <xsd:schema xmlns:xsd="http://www.w3.org/2001/XMLSchema" xmlns:xs="http://www.w3.org/2001/XMLSchema" xmlns:p="http://schemas.microsoft.com/office/2006/metadata/properties" xmlns:ns2="fce1b3d5-a970-4315-a98a-cf499e3a525f" targetNamespace="http://schemas.microsoft.com/office/2006/metadata/properties" ma:root="true" ma:fieldsID="83f9f15c44676c486b8c9efe38c8fa2e" ns2:_="">
    <xsd:import namespace="fce1b3d5-a970-4315-a98a-cf499e3a52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1b3d5-a970-4315-a98a-cf499e3a52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047a4bc9-86f8-4752-a3f5-d332bda031f5"/>
    <ds:schemaRef ds:uri="2a5145cd-5f35-4e40-804b-04ad7a33edf7"/>
    <ds:schemaRef ds:uri="3d490cd2-1cd2-4229-bf74-977b65ab40b2"/>
    <ds:schemaRef ds:uri="3f1b19a1-ec80-4ead-b989-6245eb278180"/>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0A66D77-F242-45FC-9673-C7DE62C51000}">
  <ds:schemaRefs>
    <ds:schemaRef ds:uri="fce1b3d5-a970-4315-a98a-cf499e3a5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TM10001114[[fn=Gallery]]</Template>
  <TotalTime>532</TotalTime>
  <Words>151</Words>
  <Application>Microsoft Office PowerPoint</Application>
  <PresentationFormat>Widescreen</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Web App With Rapid API and Deployment in Cloud</vt:lpstr>
      <vt:lpstr>What is rapid  api?</vt:lpstr>
      <vt:lpstr>Different Steps</vt:lpstr>
      <vt:lpstr>example</vt:lpstr>
      <vt:lpstr>reference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Blesson John Abraham(UST,IN)</cp:lastModifiedBy>
  <cp:revision>15</cp:revision>
  <cp:lastPrinted>2019-10-06T00:46:52Z</cp:lastPrinted>
  <dcterms:created xsi:type="dcterms:W3CDTF">2020-12-03T20:34:18Z</dcterms:created>
  <dcterms:modified xsi:type="dcterms:W3CDTF">2023-06-21T03:59:14Z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0x010100AF224883110EDA4F91B54B8A1FA1A38E</vt:lpwstr>
  </property>
</Properties>
</file>