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6"/>
  </p:notesMasterIdLst>
  <p:handoutMasterIdLst>
    <p:handoutMasterId r:id="rId47"/>
  </p:handoutMasterIdLst>
  <p:sldIdLst>
    <p:sldId id="309" r:id="rId5"/>
    <p:sldId id="438" r:id="rId6"/>
    <p:sldId id="439" r:id="rId7"/>
    <p:sldId id="440" r:id="rId8"/>
    <p:sldId id="447" r:id="rId9"/>
    <p:sldId id="436" r:id="rId10"/>
    <p:sldId id="437" r:id="rId11"/>
    <p:sldId id="441" r:id="rId12"/>
    <p:sldId id="442" r:id="rId13"/>
    <p:sldId id="443" r:id="rId14"/>
    <p:sldId id="446" r:id="rId15"/>
    <p:sldId id="450" r:id="rId16"/>
    <p:sldId id="456" r:id="rId17"/>
    <p:sldId id="462" r:id="rId18"/>
    <p:sldId id="463" r:id="rId19"/>
    <p:sldId id="465" r:id="rId20"/>
    <p:sldId id="467" r:id="rId21"/>
    <p:sldId id="469" r:id="rId22"/>
    <p:sldId id="471" r:id="rId23"/>
    <p:sldId id="474" r:id="rId24"/>
    <p:sldId id="476" r:id="rId25"/>
    <p:sldId id="477" r:id="rId26"/>
    <p:sldId id="445" r:id="rId27"/>
    <p:sldId id="448" r:id="rId28"/>
    <p:sldId id="455" r:id="rId29"/>
    <p:sldId id="451" r:id="rId30"/>
    <p:sldId id="452" r:id="rId31"/>
    <p:sldId id="453" r:id="rId32"/>
    <p:sldId id="449" r:id="rId33"/>
    <p:sldId id="464" r:id="rId34"/>
    <p:sldId id="466" r:id="rId35"/>
    <p:sldId id="468" r:id="rId36"/>
    <p:sldId id="470" r:id="rId37"/>
    <p:sldId id="472" r:id="rId38"/>
    <p:sldId id="473" r:id="rId39"/>
    <p:sldId id="475" r:id="rId40"/>
    <p:sldId id="458" r:id="rId41"/>
    <p:sldId id="460" r:id="rId42"/>
    <p:sldId id="461" r:id="rId43"/>
    <p:sldId id="478" r:id="rId44"/>
    <p:sldId id="44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E52A8-76B8-41C2-B590-D15C8D9B8FDD}" v="27" dt="2023-06-05T10:01:26.441"/>
    <p1510:client id="{22ED3267-17E1-448A-9AB4-FA3D07F01E93}" v="5" dt="2023-06-05T09:19:08.612"/>
    <p1510:client id="{246023D9-E4C3-44A1-87F7-86D9DB5429F8}" v="31" dt="2023-06-05T08:54:59.693"/>
    <p1510:client id="{5B9DD860-8581-4853-A6BE-222EC0F96BDB}" v="621" dt="2023-06-05T10:00:57.216"/>
    <p1510:client id="{608855D4-59D7-4384-B891-DCB7DEFC32F4}" v="174" dt="2023-06-05T09:14:10.222"/>
    <p1510:client id="{68E46C21-FE75-48F2-A852-41A9A2FCF18F}" v="24" dt="2023-06-05T09:02:24.595"/>
    <p1510:client id="{93B34E18-421D-43BF-BC5B-90A4FD251EAA}" v="59" dt="2023-06-05T09:11:42.829"/>
    <p1510:client id="{A37FFF38-B429-45E1-A448-E9AFFAA80811}" v="212" dt="2023-06-05T07:11:11.534"/>
    <p1510:client id="{AE3D3FD0-56D3-49A4-AE0E-B335AD8EB991}" v="32" dt="2023-06-05T08:44:52.250"/>
    <p1510:client id="{CA3ADDEB-A4A0-4F25-8F50-357874B9D36E}" v="567" dt="2023-06-05T09:09:05.856"/>
    <p1510:client id="{D98673E8-3523-4231-BA65-F4BDDD3F6F3A}" v="165" dt="2023-06-05T09:53:11.423"/>
    <p1510:client id="{D9F02762-1E35-4A48-A6BA-9E3D46BD3A90}" v="279" dt="2023-06-05T08:53:00.42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isha Reghuvaran Sheeba(UST,IN)" userId="S::245212@ust.com::037c192b-1f78-46d3-93be-0cd35ac0f7e7" providerId="AD" clId="Web-{AE3D3FD0-56D3-49A4-AE0E-B335AD8EB991}"/>
    <pc:docChg chg="modSld">
      <pc:chgData name="Nimisha Reghuvaran Sheeba(UST,IN)" userId="S::245212@ust.com::037c192b-1f78-46d3-93be-0cd35ac0f7e7" providerId="AD" clId="Web-{AE3D3FD0-56D3-49A4-AE0E-B335AD8EB991}" dt="2023-06-05T08:44:52.250" v="23" actId="20577"/>
      <pc:docMkLst>
        <pc:docMk/>
      </pc:docMkLst>
      <pc:sldChg chg="addSp delSp modSp">
        <pc:chgData name="Nimisha Reghuvaran Sheeba(UST,IN)" userId="S::245212@ust.com::037c192b-1f78-46d3-93be-0cd35ac0f7e7" providerId="AD" clId="Web-{AE3D3FD0-56D3-49A4-AE0E-B335AD8EB991}" dt="2023-06-05T08:44:52.250" v="23" actId="20577"/>
        <pc:sldMkLst>
          <pc:docMk/>
          <pc:sldMk cId="857736468" sldId="450"/>
        </pc:sldMkLst>
        <pc:spChg chg="mod">
          <ac:chgData name="Nimisha Reghuvaran Sheeba(UST,IN)" userId="S::245212@ust.com::037c192b-1f78-46d3-93be-0cd35ac0f7e7" providerId="AD" clId="Web-{AE3D3FD0-56D3-49A4-AE0E-B335AD8EB991}" dt="2023-06-05T08:40:03.115" v="2" actId="20577"/>
          <ac:spMkLst>
            <pc:docMk/>
            <pc:sldMk cId="857736468" sldId="450"/>
            <ac:spMk id="2" creationId="{22E2A49F-0941-30C9-E19F-CB8B5B1ADB3E}"/>
          </ac:spMkLst>
        </pc:spChg>
        <pc:spChg chg="del mod">
          <ac:chgData name="Nimisha Reghuvaran Sheeba(UST,IN)" userId="S::245212@ust.com::037c192b-1f78-46d3-93be-0cd35ac0f7e7" providerId="AD" clId="Web-{AE3D3FD0-56D3-49A4-AE0E-B335AD8EB991}" dt="2023-06-05T08:40:21.335" v="4"/>
          <ac:spMkLst>
            <pc:docMk/>
            <pc:sldMk cId="857736468" sldId="450"/>
            <ac:spMk id="3" creationId="{0F4DD923-0F14-FA8D-1E3B-92D6CE34CE94}"/>
          </ac:spMkLst>
        </pc:spChg>
        <pc:spChg chg="add mod">
          <ac:chgData name="Nimisha Reghuvaran Sheeba(UST,IN)" userId="S::245212@ust.com::037c192b-1f78-46d3-93be-0cd35ac0f7e7" providerId="AD" clId="Web-{AE3D3FD0-56D3-49A4-AE0E-B335AD8EB991}" dt="2023-06-05T08:44:52.250" v="23" actId="20577"/>
          <ac:spMkLst>
            <pc:docMk/>
            <pc:sldMk cId="857736468" sldId="450"/>
            <ac:spMk id="4" creationId="{9DA52827-6698-BC4D-8955-6F79FFFE9559}"/>
          </ac:spMkLst>
        </pc:spChg>
      </pc:sldChg>
    </pc:docChg>
  </pc:docChgLst>
  <pc:docChgLst>
    <pc:chgData name="Sankari Suresh(UST,IN)" userId="S::245108@ust.com::1839fa8b-71e4-409e-990a-a288ebfed2b8" providerId="AD" clId="Web-{93B34E18-421D-43BF-BC5B-90A4FD251EAA}"/>
    <pc:docChg chg="addSld modSld sldOrd">
      <pc:chgData name="Sankari Suresh(UST,IN)" userId="S::245108@ust.com::1839fa8b-71e4-409e-990a-a288ebfed2b8" providerId="AD" clId="Web-{93B34E18-421D-43BF-BC5B-90A4FD251EAA}" dt="2023-06-05T09:11:40.860" v="60" actId="20577"/>
      <pc:docMkLst>
        <pc:docMk/>
      </pc:docMkLst>
      <pc:sldChg chg="ord">
        <pc:chgData name="Sankari Suresh(UST,IN)" userId="S::245108@ust.com::1839fa8b-71e4-409e-990a-a288ebfed2b8" providerId="AD" clId="Web-{93B34E18-421D-43BF-BC5B-90A4FD251EAA}" dt="2023-06-05T08:58:05.963" v="34"/>
        <pc:sldMkLst>
          <pc:docMk/>
          <pc:sldMk cId="2411383990" sldId="445"/>
        </pc:sldMkLst>
      </pc:sldChg>
      <pc:sldChg chg="ord">
        <pc:chgData name="Sankari Suresh(UST,IN)" userId="S::245108@ust.com::1839fa8b-71e4-409e-990a-a288ebfed2b8" providerId="AD" clId="Web-{93B34E18-421D-43BF-BC5B-90A4FD251EAA}" dt="2023-06-05T08:58:26.354" v="35"/>
        <pc:sldMkLst>
          <pc:docMk/>
          <pc:sldMk cId="1063910783" sldId="448"/>
        </pc:sldMkLst>
      </pc:sldChg>
      <pc:sldChg chg="addSp delSp modSp mod ord chgLayout">
        <pc:chgData name="Sankari Suresh(UST,IN)" userId="S::245108@ust.com::1839fa8b-71e4-409e-990a-a288ebfed2b8" providerId="AD" clId="Web-{93B34E18-421D-43BF-BC5B-90A4FD251EAA}" dt="2023-06-05T09:00:08.544" v="52" actId="14100"/>
        <pc:sldMkLst>
          <pc:docMk/>
          <pc:sldMk cId="3329551267" sldId="451"/>
        </pc:sldMkLst>
        <pc:spChg chg="del">
          <ac:chgData name="Sankari Suresh(UST,IN)" userId="S::245108@ust.com::1839fa8b-71e4-409e-990a-a288ebfed2b8" providerId="AD" clId="Web-{93B34E18-421D-43BF-BC5B-90A4FD251EAA}" dt="2023-06-05T08:53:57.394" v="21"/>
          <ac:spMkLst>
            <pc:docMk/>
            <pc:sldMk cId="3329551267" sldId="451"/>
            <ac:spMk id="2" creationId="{9060E251-D116-4D4E-EDC3-333097191DD3}"/>
          </ac:spMkLst>
        </pc:spChg>
        <pc:spChg chg="del">
          <ac:chgData name="Sankari Suresh(UST,IN)" userId="S::245108@ust.com::1839fa8b-71e4-409e-990a-a288ebfed2b8" providerId="AD" clId="Web-{93B34E18-421D-43BF-BC5B-90A4FD251EAA}" dt="2023-06-05T08:53:51.628" v="20"/>
          <ac:spMkLst>
            <pc:docMk/>
            <pc:sldMk cId="3329551267" sldId="451"/>
            <ac:spMk id="3" creationId="{8E5BF2D5-4FC5-EA48-B9FB-BEA3C9E277AB}"/>
          </ac:spMkLst>
        </pc:spChg>
        <pc:picChg chg="add mod ord">
          <ac:chgData name="Sankari Suresh(UST,IN)" userId="S::245108@ust.com::1839fa8b-71e4-409e-990a-a288ebfed2b8" providerId="AD" clId="Web-{93B34E18-421D-43BF-BC5B-90A4FD251EAA}" dt="2023-06-05T09:00:08.544" v="52" actId="14100"/>
          <ac:picMkLst>
            <pc:docMk/>
            <pc:sldMk cId="3329551267" sldId="451"/>
            <ac:picMk id="4" creationId="{14F60011-040D-E20F-457C-5B89E6DBA6FD}"/>
          </ac:picMkLst>
        </pc:picChg>
      </pc:sldChg>
      <pc:sldChg chg="addSp delSp modSp">
        <pc:chgData name="Sankari Suresh(UST,IN)" userId="S::245108@ust.com::1839fa8b-71e4-409e-990a-a288ebfed2b8" providerId="AD" clId="Web-{93B34E18-421D-43BF-BC5B-90A4FD251EAA}" dt="2023-06-05T08:59:50.888" v="50" actId="20577"/>
        <pc:sldMkLst>
          <pc:docMk/>
          <pc:sldMk cId="2133250495" sldId="452"/>
        </pc:sldMkLst>
        <pc:spChg chg="mod">
          <ac:chgData name="Sankari Suresh(UST,IN)" userId="S::245108@ust.com::1839fa8b-71e4-409e-990a-a288ebfed2b8" providerId="AD" clId="Web-{93B34E18-421D-43BF-BC5B-90A4FD251EAA}" dt="2023-06-05T08:59:50.888" v="50" actId="20577"/>
          <ac:spMkLst>
            <pc:docMk/>
            <pc:sldMk cId="2133250495" sldId="452"/>
            <ac:spMk id="2" creationId="{341D7EE1-CCE8-0507-ED22-53B59E7AC4B3}"/>
          </ac:spMkLst>
        </pc:spChg>
        <pc:spChg chg="del mod">
          <ac:chgData name="Sankari Suresh(UST,IN)" userId="S::245108@ust.com::1839fa8b-71e4-409e-990a-a288ebfed2b8" providerId="AD" clId="Web-{93B34E18-421D-43BF-BC5B-90A4FD251EAA}" dt="2023-06-05T08:54:07.613" v="22"/>
          <ac:spMkLst>
            <pc:docMk/>
            <pc:sldMk cId="2133250495" sldId="452"/>
            <ac:spMk id="3" creationId="{1764566C-74A2-E8FC-219B-F4DBE8635368}"/>
          </ac:spMkLst>
        </pc:spChg>
        <pc:graphicFrameChg chg="add mod modGraphic">
          <ac:chgData name="Sankari Suresh(UST,IN)" userId="S::245108@ust.com::1839fa8b-71e4-409e-990a-a288ebfed2b8" providerId="AD" clId="Web-{93B34E18-421D-43BF-BC5B-90A4FD251EAA}" dt="2023-06-05T08:59:29.262" v="38"/>
          <ac:graphicFrameMkLst>
            <pc:docMk/>
            <pc:sldMk cId="2133250495" sldId="452"/>
            <ac:graphicFrameMk id="5" creationId="{52AF5B41-10FD-11B6-040A-BCD039B638AF}"/>
          </ac:graphicFrameMkLst>
        </pc:graphicFrameChg>
      </pc:sldChg>
      <pc:sldChg chg="addSp delSp modSp mod chgLayout">
        <pc:chgData name="Sankari Suresh(UST,IN)" userId="S::245108@ust.com::1839fa8b-71e4-409e-990a-a288ebfed2b8" providerId="AD" clId="Web-{93B34E18-421D-43BF-BC5B-90A4FD251EAA}" dt="2023-06-05T08:51:35.343" v="16"/>
        <pc:sldMkLst>
          <pc:docMk/>
          <pc:sldMk cId="776070650" sldId="453"/>
        </pc:sldMkLst>
        <pc:spChg chg="del">
          <ac:chgData name="Sankari Suresh(UST,IN)" userId="S::245108@ust.com::1839fa8b-71e4-409e-990a-a288ebfed2b8" providerId="AD" clId="Web-{93B34E18-421D-43BF-BC5B-90A4FD251EAA}" dt="2023-06-05T08:51:35.343" v="16"/>
          <ac:spMkLst>
            <pc:docMk/>
            <pc:sldMk cId="776070650" sldId="453"/>
            <ac:spMk id="2" creationId="{1ED003D0-E908-38B7-CE07-2D7BD898771E}"/>
          </ac:spMkLst>
        </pc:spChg>
        <pc:spChg chg="del">
          <ac:chgData name="Sankari Suresh(UST,IN)" userId="S::245108@ust.com::1839fa8b-71e4-409e-990a-a288ebfed2b8" providerId="AD" clId="Web-{93B34E18-421D-43BF-BC5B-90A4FD251EAA}" dt="2023-06-05T08:51:27.202" v="15"/>
          <ac:spMkLst>
            <pc:docMk/>
            <pc:sldMk cId="776070650" sldId="453"/>
            <ac:spMk id="3" creationId="{813A506B-7E02-D1FF-9857-779DCE64804B}"/>
          </ac:spMkLst>
        </pc:spChg>
        <pc:picChg chg="add mod ord">
          <ac:chgData name="Sankari Suresh(UST,IN)" userId="S::245108@ust.com::1839fa8b-71e4-409e-990a-a288ebfed2b8" providerId="AD" clId="Web-{93B34E18-421D-43BF-BC5B-90A4FD251EAA}" dt="2023-06-05T08:51:35.343" v="16"/>
          <ac:picMkLst>
            <pc:docMk/>
            <pc:sldMk cId="776070650" sldId="453"/>
            <ac:picMk id="4" creationId="{1B2A3D77-04BF-8820-1D9B-6296B240DA56}"/>
          </ac:picMkLst>
        </pc:picChg>
      </pc:sldChg>
      <pc:sldChg chg="addSp delSp modSp add mod ord replId modClrScheme chgLayout">
        <pc:chgData name="Sankari Suresh(UST,IN)" userId="S::245108@ust.com::1839fa8b-71e4-409e-990a-a288ebfed2b8" providerId="AD" clId="Web-{93B34E18-421D-43BF-BC5B-90A4FD251EAA}" dt="2023-06-05T08:59:36.793" v="39"/>
        <pc:sldMkLst>
          <pc:docMk/>
          <pc:sldMk cId="341368605" sldId="455"/>
        </pc:sldMkLst>
        <pc:spChg chg="mod">
          <ac:chgData name="Sankari Suresh(UST,IN)" userId="S::245108@ust.com::1839fa8b-71e4-409e-990a-a288ebfed2b8" providerId="AD" clId="Web-{93B34E18-421D-43BF-BC5B-90A4FD251EAA}" dt="2023-06-05T08:57:12.399" v="33"/>
          <ac:spMkLst>
            <pc:docMk/>
            <pc:sldMk cId="341368605" sldId="455"/>
            <ac:spMk id="2" creationId="{341D7EE1-CCE8-0507-ED22-53B59E7AC4B3}"/>
          </ac:spMkLst>
        </pc:spChg>
        <pc:spChg chg="del mod">
          <ac:chgData name="Sankari Suresh(UST,IN)" userId="S::245108@ust.com::1839fa8b-71e4-409e-990a-a288ebfed2b8" providerId="AD" clId="Web-{93B34E18-421D-43BF-BC5B-90A4FD251EAA}" dt="2023-06-05T08:56:47.008" v="31"/>
          <ac:spMkLst>
            <pc:docMk/>
            <pc:sldMk cId="341368605" sldId="455"/>
            <ac:spMk id="3" creationId="{1764566C-74A2-E8FC-219B-F4DBE8635368}"/>
          </ac:spMkLst>
        </pc:spChg>
        <pc:graphicFrameChg chg="add mod modGraphic">
          <ac:chgData name="Sankari Suresh(UST,IN)" userId="S::245108@ust.com::1839fa8b-71e4-409e-990a-a288ebfed2b8" providerId="AD" clId="Web-{93B34E18-421D-43BF-BC5B-90A4FD251EAA}" dt="2023-06-05T08:57:12.399" v="33"/>
          <ac:graphicFrameMkLst>
            <pc:docMk/>
            <pc:sldMk cId="341368605" sldId="455"/>
            <ac:graphicFrameMk id="5" creationId="{6D3FD9AF-9752-7A31-3B8E-9FD0AE70304F}"/>
          </ac:graphicFrameMkLst>
        </pc:graphicFrameChg>
      </pc:sldChg>
      <pc:sldChg chg="modSp">
        <pc:chgData name="Sankari Suresh(UST,IN)" userId="S::245108@ust.com::1839fa8b-71e4-409e-990a-a288ebfed2b8" providerId="AD" clId="Web-{93B34E18-421D-43BF-BC5B-90A4FD251EAA}" dt="2023-06-05T09:11:40.860" v="60" actId="20577"/>
        <pc:sldMkLst>
          <pc:docMk/>
          <pc:sldMk cId="118876890" sldId="461"/>
        </pc:sldMkLst>
        <pc:spChg chg="mod">
          <ac:chgData name="Sankari Suresh(UST,IN)" userId="S::245108@ust.com::1839fa8b-71e4-409e-990a-a288ebfed2b8" providerId="AD" clId="Web-{93B34E18-421D-43BF-BC5B-90A4FD251EAA}" dt="2023-06-05T09:11:40.860" v="60" actId="20577"/>
          <ac:spMkLst>
            <pc:docMk/>
            <pc:sldMk cId="118876890" sldId="461"/>
            <ac:spMk id="3" creationId="{E47E9B67-53CD-CBA6-BE53-4C3A5F9DB2D5}"/>
          </ac:spMkLst>
        </pc:spChg>
      </pc:sldChg>
    </pc:docChg>
  </pc:docChgLst>
  <pc:docChgLst>
    <pc:chgData name="Blesson John Abraham(UST,IN)" userId="S::245045@ust.com::7a8ce1a7-e5f6-40c8-8235-dfa6965554c9" providerId="AD" clId="Web-{D98673E8-3523-4231-BA65-F4BDDD3F6F3A}"/>
    <pc:docChg chg="addSld delSld modSld">
      <pc:chgData name="Blesson John Abraham(UST,IN)" userId="S::245045@ust.com::7a8ce1a7-e5f6-40c8-8235-dfa6965554c9" providerId="AD" clId="Web-{D98673E8-3523-4231-BA65-F4BDDD3F6F3A}" dt="2023-06-05T09:53:11.423" v="164" actId="20577"/>
      <pc:docMkLst>
        <pc:docMk/>
      </pc:docMkLst>
      <pc:sldChg chg="del">
        <pc:chgData name="Blesson John Abraham(UST,IN)" userId="S::245045@ust.com::7a8ce1a7-e5f6-40c8-8235-dfa6965554c9" providerId="AD" clId="Web-{D98673E8-3523-4231-BA65-F4BDDD3F6F3A}" dt="2023-06-05T09:32:15.006" v="34"/>
        <pc:sldMkLst>
          <pc:docMk/>
          <pc:sldMk cId="3373687552" sldId="454"/>
        </pc:sldMkLst>
      </pc:sldChg>
      <pc:sldChg chg="modSp">
        <pc:chgData name="Blesson John Abraham(UST,IN)" userId="S::245045@ust.com::7a8ce1a7-e5f6-40c8-8235-dfa6965554c9" providerId="AD" clId="Web-{D98673E8-3523-4231-BA65-F4BDDD3F6F3A}" dt="2023-06-05T09:40:53.429" v="43" actId="20577"/>
        <pc:sldMkLst>
          <pc:docMk/>
          <pc:sldMk cId="300578972" sldId="458"/>
        </pc:sldMkLst>
        <pc:spChg chg="mod">
          <ac:chgData name="Blesson John Abraham(UST,IN)" userId="S::245045@ust.com::7a8ce1a7-e5f6-40c8-8235-dfa6965554c9" providerId="AD" clId="Web-{D98673E8-3523-4231-BA65-F4BDDD3F6F3A}" dt="2023-06-05T09:40:53.429" v="43" actId="20577"/>
          <ac:spMkLst>
            <pc:docMk/>
            <pc:sldMk cId="300578972" sldId="458"/>
            <ac:spMk id="2" creationId="{587091BF-C10F-0995-C3AE-EA2B35ED6181}"/>
          </ac:spMkLst>
        </pc:spChg>
      </pc:sldChg>
      <pc:sldChg chg="addSp modSp">
        <pc:chgData name="Blesson John Abraham(UST,IN)" userId="S::245045@ust.com::7a8ce1a7-e5f6-40c8-8235-dfa6965554c9" providerId="AD" clId="Web-{D98673E8-3523-4231-BA65-F4BDDD3F6F3A}" dt="2023-06-05T09:23:01.487" v="6" actId="1076"/>
        <pc:sldMkLst>
          <pc:docMk/>
          <pc:sldMk cId="118876890" sldId="461"/>
        </pc:sldMkLst>
        <pc:spChg chg="mod">
          <ac:chgData name="Blesson John Abraham(UST,IN)" userId="S::245045@ust.com::7a8ce1a7-e5f6-40c8-8235-dfa6965554c9" providerId="AD" clId="Web-{D98673E8-3523-4231-BA65-F4BDDD3F6F3A}" dt="2023-06-05T09:22:25.627" v="1" actId="20577"/>
          <ac:spMkLst>
            <pc:docMk/>
            <pc:sldMk cId="118876890" sldId="461"/>
            <ac:spMk id="3" creationId="{E47E9B67-53CD-CBA6-BE53-4C3A5F9DB2D5}"/>
          </ac:spMkLst>
        </pc:spChg>
        <pc:picChg chg="add mod">
          <ac:chgData name="Blesson John Abraham(UST,IN)" userId="S::245045@ust.com::7a8ce1a7-e5f6-40c8-8235-dfa6965554c9" providerId="AD" clId="Web-{D98673E8-3523-4231-BA65-F4BDDD3F6F3A}" dt="2023-06-05T09:23:01.487" v="6" actId="1076"/>
          <ac:picMkLst>
            <pc:docMk/>
            <pc:sldMk cId="118876890" sldId="461"/>
            <ac:picMk id="4" creationId="{19F39EEC-10A1-B9DD-A406-BD6D714081D2}"/>
          </ac:picMkLst>
        </pc:picChg>
      </pc:sldChg>
      <pc:sldChg chg="modSp new">
        <pc:chgData name="Blesson John Abraham(UST,IN)" userId="S::245045@ust.com::7a8ce1a7-e5f6-40c8-8235-dfa6965554c9" providerId="AD" clId="Web-{D98673E8-3523-4231-BA65-F4BDDD3F6F3A}" dt="2023-06-05T09:29:44.829" v="23" actId="20577"/>
        <pc:sldMkLst>
          <pc:docMk/>
          <pc:sldMk cId="211325849" sldId="464"/>
        </pc:sldMkLst>
        <pc:spChg chg="mod">
          <ac:chgData name="Blesson John Abraham(UST,IN)" userId="S::245045@ust.com::7a8ce1a7-e5f6-40c8-8235-dfa6965554c9" providerId="AD" clId="Web-{D98673E8-3523-4231-BA65-F4BDDD3F6F3A}" dt="2023-06-05T09:27:02.183" v="13" actId="20577"/>
          <ac:spMkLst>
            <pc:docMk/>
            <pc:sldMk cId="211325849" sldId="464"/>
            <ac:spMk id="2" creationId="{90DE5512-500C-C642-45D5-77F224C07804}"/>
          </ac:spMkLst>
        </pc:spChg>
        <pc:spChg chg="mod">
          <ac:chgData name="Blesson John Abraham(UST,IN)" userId="S::245045@ust.com::7a8ce1a7-e5f6-40c8-8235-dfa6965554c9" providerId="AD" clId="Web-{D98673E8-3523-4231-BA65-F4BDDD3F6F3A}" dt="2023-06-05T09:29:44.829" v="23" actId="20577"/>
          <ac:spMkLst>
            <pc:docMk/>
            <pc:sldMk cId="211325849" sldId="464"/>
            <ac:spMk id="3" creationId="{D3C63F89-5DB4-6305-2514-D18EA894B4D5}"/>
          </ac:spMkLst>
        </pc:spChg>
      </pc:sldChg>
      <pc:sldChg chg="modSp new">
        <pc:chgData name="Blesson John Abraham(UST,IN)" userId="S::245045@ust.com::7a8ce1a7-e5f6-40c8-8235-dfa6965554c9" providerId="AD" clId="Web-{D98673E8-3523-4231-BA65-F4BDDD3F6F3A}" dt="2023-06-05T09:31:30.661" v="33" actId="20577"/>
        <pc:sldMkLst>
          <pc:docMk/>
          <pc:sldMk cId="384822883" sldId="466"/>
        </pc:sldMkLst>
        <pc:spChg chg="mod">
          <ac:chgData name="Blesson John Abraham(UST,IN)" userId="S::245045@ust.com::7a8ce1a7-e5f6-40c8-8235-dfa6965554c9" providerId="AD" clId="Web-{D98673E8-3523-4231-BA65-F4BDDD3F6F3A}" dt="2023-06-05T09:31:15.395" v="32" actId="20577"/>
          <ac:spMkLst>
            <pc:docMk/>
            <pc:sldMk cId="384822883" sldId="466"/>
            <ac:spMk id="2" creationId="{CE19C7E7-9FE8-DCCE-7AB4-B2BB3DA4A0EF}"/>
          </ac:spMkLst>
        </pc:spChg>
        <pc:spChg chg="mod">
          <ac:chgData name="Blesson John Abraham(UST,IN)" userId="S::245045@ust.com::7a8ce1a7-e5f6-40c8-8235-dfa6965554c9" providerId="AD" clId="Web-{D98673E8-3523-4231-BA65-F4BDDD3F6F3A}" dt="2023-06-05T09:31:30.661" v="33" actId="20577"/>
          <ac:spMkLst>
            <pc:docMk/>
            <pc:sldMk cId="384822883" sldId="466"/>
            <ac:spMk id="3" creationId="{F664CDFC-759A-6266-C3A0-178F331C0698}"/>
          </ac:spMkLst>
        </pc:spChg>
      </pc:sldChg>
      <pc:sldChg chg="add del">
        <pc:chgData name="Blesson John Abraham(UST,IN)" userId="S::245045@ust.com::7a8ce1a7-e5f6-40c8-8235-dfa6965554c9" providerId="AD" clId="Web-{D98673E8-3523-4231-BA65-F4BDDD3F6F3A}" dt="2023-06-05T09:33:01.398" v="36"/>
        <pc:sldMkLst>
          <pc:docMk/>
          <pc:sldMk cId="779283216" sldId="468"/>
        </pc:sldMkLst>
      </pc:sldChg>
      <pc:sldChg chg="add">
        <pc:chgData name="Blesson John Abraham(UST,IN)" userId="S::245045@ust.com::7a8ce1a7-e5f6-40c8-8235-dfa6965554c9" providerId="AD" clId="Web-{D98673E8-3523-4231-BA65-F4BDDD3F6F3A}" dt="2023-06-05T09:33:08.164" v="37"/>
        <pc:sldMkLst>
          <pc:docMk/>
          <pc:sldMk cId="2329997913" sldId="468"/>
        </pc:sldMkLst>
      </pc:sldChg>
      <pc:sldChg chg="modSp new">
        <pc:chgData name="Blesson John Abraham(UST,IN)" userId="S::245045@ust.com::7a8ce1a7-e5f6-40c8-8235-dfa6965554c9" providerId="AD" clId="Web-{D98673E8-3523-4231-BA65-F4BDDD3F6F3A}" dt="2023-06-05T09:44:23.515" v="84" actId="20577"/>
        <pc:sldMkLst>
          <pc:docMk/>
          <pc:sldMk cId="741011733" sldId="470"/>
        </pc:sldMkLst>
        <pc:spChg chg="mod">
          <ac:chgData name="Blesson John Abraham(UST,IN)" userId="S::245045@ust.com::7a8ce1a7-e5f6-40c8-8235-dfa6965554c9" providerId="AD" clId="Web-{D98673E8-3523-4231-BA65-F4BDDD3F6F3A}" dt="2023-06-05T09:40:57.977" v="45" actId="20577"/>
          <ac:spMkLst>
            <pc:docMk/>
            <pc:sldMk cId="741011733" sldId="470"/>
            <ac:spMk id="2" creationId="{B8AE5D79-4853-F6EB-59A3-84DD2995D497}"/>
          </ac:spMkLst>
        </pc:spChg>
        <pc:spChg chg="mod">
          <ac:chgData name="Blesson John Abraham(UST,IN)" userId="S::245045@ust.com::7a8ce1a7-e5f6-40c8-8235-dfa6965554c9" providerId="AD" clId="Web-{D98673E8-3523-4231-BA65-F4BDDD3F6F3A}" dt="2023-06-05T09:44:23.515" v="84" actId="20577"/>
          <ac:spMkLst>
            <pc:docMk/>
            <pc:sldMk cId="741011733" sldId="470"/>
            <ac:spMk id="3" creationId="{0DCE338F-496F-2716-B91E-D6462F1A9FEB}"/>
          </ac:spMkLst>
        </pc:spChg>
      </pc:sldChg>
      <pc:sldChg chg="modSp new">
        <pc:chgData name="Blesson John Abraham(UST,IN)" userId="S::245045@ust.com::7a8ce1a7-e5f6-40c8-8235-dfa6965554c9" providerId="AD" clId="Web-{D98673E8-3523-4231-BA65-F4BDDD3F6F3A}" dt="2023-06-05T09:46:11.581" v="99" actId="20577"/>
        <pc:sldMkLst>
          <pc:docMk/>
          <pc:sldMk cId="859017513" sldId="472"/>
        </pc:sldMkLst>
        <pc:spChg chg="mod">
          <ac:chgData name="Blesson John Abraham(UST,IN)" userId="S::245045@ust.com::7a8ce1a7-e5f6-40c8-8235-dfa6965554c9" providerId="AD" clId="Web-{D98673E8-3523-4231-BA65-F4BDDD3F6F3A}" dt="2023-06-05T09:45:04.047" v="87" actId="20577"/>
          <ac:spMkLst>
            <pc:docMk/>
            <pc:sldMk cId="859017513" sldId="472"/>
            <ac:spMk id="2" creationId="{E4232790-D3B3-F03E-00A4-42A37F49BC65}"/>
          </ac:spMkLst>
        </pc:spChg>
        <pc:spChg chg="mod">
          <ac:chgData name="Blesson John Abraham(UST,IN)" userId="S::245045@ust.com::7a8ce1a7-e5f6-40c8-8235-dfa6965554c9" providerId="AD" clId="Web-{D98673E8-3523-4231-BA65-F4BDDD3F6F3A}" dt="2023-06-05T09:46:11.581" v="99" actId="20577"/>
          <ac:spMkLst>
            <pc:docMk/>
            <pc:sldMk cId="859017513" sldId="472"/>
            <ac:spMk id="3" creationId="{7EC574C2-BB5A-43D7-054F-FAB953CFC4BF}"/>
          </ac:spMkLst>
        </pc:spChg>
      </pc:sldChg>
      <pc:sldChg chg="modSp new">
        <pc:chgData name="Blesson John Abraham(UST,IN)" userId="S::245045@ust.com::7a8ce1a7-e5f6-40c8-8235-dfa6965554c9" providerId="AD" clId="Web-{D98673E8-3523-4231-BA65-F4BDDD3F6F3A}" dt="2023-06-05T09:47:56.959" v="113" actId="20577"/>
        <pc:sldMkLst>
          <pc:docMk/>
          <pc:sldMk cId="1871103422" sldId="473"/>
        </pc:sldMkLst>
        <pc:spChg chg="mod">
          <ac:chgData name="Blesson John Abraham(UST,IN)" userId="S::245045@ust.com::7a8ce1a7-e5f6-40c8-8235-dfa6965554c9" providerId="AD" clId="Web-{D98673E8-3523-4231-BA65-F4BDDD3F6F3A}" dt="2023-06-05T09:46:44.941" v="102" actId="20577"/>
          <ac:spMkLst>
            <pc:docMk/>
            <pc:sldMk cId="1871103422" sldId="473"/>
            <ac:spMk id="2" creationId="{DF8E5DA8-9A5F-69B8-F55A-FF9CFFA7A752}"/>
          </ac:spMkLst>
        </pc:spChg>
        <pc:spChg chg="mod">
          <ac:chgData name="Blesson John Abraham(UST,IN)" userId="S::245045@ust.com::7a8ce1a7-e5f6-40c8-8235-dfa6965554c9" providerId="AD" clId="Web-{D98673E8-3523-4231-BA65-F4BDDD3F6F3A}" dt="2023-06-05T09:47:56.959" v="113" actId="20577"/>
          <ac:spMkLst>
            <pc:docMk/>
            <pc:sldMk cId="1871103422" sldId="473"/>
            <ac:spMk id="3" creationId="{2FCBE90B-F704-53D3-5F27-C3DFC42A55A9}"/>
          </ac:spMkLst>
        </pc:spChg>
      </pc:sldChg>
      <pc:sldChg chg="modSp add replId">
        <pc:chgData name="Blesson John Abraham(UST,IN)" userId="S::245045@ust.com::7a8ce1a7-e5f6-40c8-8235-dfa6965554c9" providerId="AD" clId="Web-{D98673E8-3523-4231-BA65-F4BDDD3F6F3A}" dt="2023-06-05T09:53:11.423" v="164" actId="20577"/>
        <pc:sldMkLst>
          <pc:docMk/>
          <pc:sldMk cId="422326012" sldId="475"/>
        </pc:sldMkLst>
        <pc:spChg chg="mod">
          <ac:chgData name="Blesson John Abraham(UST,IN)" userId="S::245045@ust.com::7a8ce1a7-e5f6-40c8-8235-dfa6965554c9" providerId="AD" clId="Web-{D98673E8-3523-4231-BA65-F4BDDD3F6F3A}" dt="2023-06-05T09:53:11.423" v="164" actId="20577"/>
          <ac:spMkLst>
            <pc:docMk/>
            <pc:sldMk cId="422326012" sldId="475"/>
            <ac:spMk id="3" creationId="{2FCBE90B-F704-53D3-5F27-C3DFC42A55A9}"/>
          </ac:spMkLst>
        </pc:spChg>
      </pc:sldChg>
    </pc:docChg>
  </pc:docChgLst>
  <pc:docChgLst>
    <pc:chgData name="Blesson John Abraham(UST,IN)" userId="S::245045@ust.com::7a8ce1a7-e5f6-40c8-8235-dfa6965554c9" providerId="AD" clId="Web-{22ED3267-17E1-448A-9AB4-FA3D07F01E93}"/>
    <pc:docChg chg="modSld">
      <pc:chgData name="Blesson John Abraham(UST,IN)" userId="S::245045@ust.com::7a8ce1a7-e5f6-40c8-8235-dfa6965554c9" providerId="AD" clId="Web-{22ED3267-17E1-448A-9AB4-FA3D07F01E93}" dt="2023-06-05T09:19:08.612" v="4" actId="20577"/>
      <pc:docMkLst>
        <pc:docMk/>
      </pc:docMkLst>
      <pc:sldChg chg="modSp">
        <pc:chgData name="Blesson John Abraham(UST,IN)" userId="S::245045@ust.com::7a8ce1a7-e5f6-40c8-8235-dfa6965554c9" providerId="AD" clId="Web-{22ED3267-17E1-448A-9AB4-FA3D07F01E93}" dt="2023-06-05T09:19:08.612" v="4" actId="20577"/>
        <pc:sldMkLst>
          <pc:docMk/>
          <pc:sldMk cId="118876890" sldId="461"/>
        </pc:sldMkLst>
        <pc:spChg chg="mod">
          <ac:chgData name="Blesson John Abraham(UST,IN)" userId="S::245045@ust.com::7a8ce1a7-e5f6-40c8-8235-dfa6965554c9" providerId="AD" clId="Web-{22ED3267-17E1-448A-9AB4-FA3D07F01E93}" dt="2023-06-05T09:19:08.612" v="4" actId="20577"/>
          <ac:spMkLst>
            <pc:docMk/>
            <pc:sldMk cId="118876890" sldId="461"/>
            <ac:spMk id="3" creationId="{E47E9B67-53CD-CBA6-BE53-4C3A5F9DB2D5}"/>
          </ac:spMkLst>
        </pc:spChg>
      </pc:sldChg>
    </pc:docChg>
  </pc:docChgLst>
  <pc:docChgLst>
    <pc:chgData name="Nimisha Reghuvaran Sheeba(UST,IN)" userId="S::245212@ust.com::037c192b-1f78-46d3-93be-0cd35ac0f7e7" providerId="AD" clId="Web-{5B9DD860-8581-4853-A6BE-222EC0F96BDB}"/>
    <pc:docChg chg="addSld delSld modSld">
      <pc:chgData name="Nimisha Reghuvaran Sheeba(UST,IN)" userId="S::245212@ust.com::037c192b-1f78-46d3-93be-0cd35ac0f7e7" providerId="AD" clId="Web-{5B9DD860-8581-4853-A6BE-222EC0F96BDB}" dt="2023-06-05T10:00:57.216" v="531" actId="1076"/>
      <pc:docMkLst>
        <pc:docMk/>
      </pc:docMkLst>
      <pc:sldChg chg="modSp">
        <pc:chgData name="Nimisha Reghuvaran Sheeba(UST,IN)" userId="S::245212@ust.com::037c192b-1f78-46d3-93be-0cd35ac0f7e7" providerId="AD" clId="Web-{5B9DD860-8581-4853-A6BE-222EC0F96BDB}" dt="2023-06-05T09:57:43.618" v="508" actId="20577"/>
        <pc:sldMkLst>
          <pc:docMk/>
          <pc:sldMk cId="857736468" sldId="450"/>
        </pc:sldMkLst>
        <pc:spChg chg="mod">
          <ac:chgData name="Nimisha Reghuvaran Sheeba(UST,IN)" userId="S::245212@ust.com::037c192b-1f78-46d3-93be-0cd35ac0f7e7" providerId="AD" clId="Web-{5B9DD860-8581-4853-A6BE-222EC0F96BDB}" dt="2023-06-05T09:57:43.618" v="508" actId="20577"/>
          <ac:spMkLst>
            <pc:docMk/>
            <pc:sldMk cId="857736468" sldId="450"/>
            <ac:spMk id="4" creationId="{9DA52827-6698-BC4D-8955-6F79FFFE9559}"/>
          </ac:spMkLst>
        </pc:spChg>
      </pc:sldChg>
      <pc:sldChg chg="del">
        <pc:chgData name="Nimisha Reghuvaran Sheeba(UST,IN)" userId="S::245212@ust.com::037c192b-1f78-46d3-93be-0cd35ac0f7e7" providerId="AD" clId="Web-{5B9DD860-8581-4853-A6BE-222EC0F96BDB}" dt="2023-06-05T09:11:38.827" v="0"/>
        <pc:sldMkLst>
          <pc:docMk/>
          <pc:sldMk cId="3151545267" sldId="459"/>
        </pc:sldMkLst>
      </pc:sldChg>
      <pc:sldChg chg="addSp delSp modSp new mod modClrScheme chgLayout">
        <pc:chgData name="Nimisha Reghuvaran Sheeba(UST,IN)" userId="S::245212@ust.com::037c192b-1f78-46d3-93be-0cd35ac0f7e7" providerId="AD" clId="Web-{5B9DD860-8581-4853-A6BE-222EC0F96BDB}" dt="2023-06-05T09:15:47.223" v="59" actId="14100"/>
        <pc:sldMkLst>
          <pc:docMk/>
          <pc:sldMk cId="3328515258" sldId="462"/>
        </pc:sldMkLst>
        <pc:spChg chg="del">
          <ac:chgData name="Nimisha Reghuvaran Sheeba(UST,IN)" userId="S::245212@ust.com::037c192b-1f78-46d3-93be-0cd35ac0f7e7" providerId="AD" clId="Web-{5B9DD860-8581-4853-A6BE-222EC0F96BDB}" dt="2023-06-05T09:11:49.874" v="2"/>
          <ac:spMkLst>
            <pc:docMk/>
            <pc:sldMk cId="3328515258" sldId="462"/>
            <ac:spMk id="2" creationId="{29E8627A-E3D1-D18A-6E76-2DEFC74D51D3}"/>
          </ac:spMkLst>
        </pc:spChg>
        <pc:spChg chg="del">
          <ac:chgData name="Nimisha Reghuvaran Sheeba(UST,IN)" userId="S::245212@ust.com::037c192b-1f78-46d3-93be-0cd35ac0f7e7" providerId="AD" clId="Web-{5B9DD860-8581-4853-A6BE-222EC0F96BDB}" dt="2023-06-05T09:11:58.437" v="5"/>
          <ac:spMkLst>
            <pc:docMk/>
            <pc:sldMk cId="3328515258" sldId="462"/>
            <ac:spMk id="3" creationId="{2E81A8D2-86EC-E921-AFC3-FD37692C8830}"/>
          </ac:spMkLst>
        </pc:spChg>
        <pc:spChg chg="del">
          <ac:chgData name="Nimisha Reghuvaran Sheeba(UST,IN)" userId="S::245212@ust.com::037c192b-1f78-46d3-93be-0cd35ac0f7e7" providerId="AD" clId="Web-{5B9DD860-8581-4853-A6BE-222EC0F96BDB}" dt="2023-06-05T09:11:50.765" v="3"/>
          <ac:spMkLst>
            <pc:docMk/>
            <pc:sldMk cId="3328515258" sldId="462"/>
            <ac:spMk id="4" creationId="{EA0D0B7E-EEBD-48D0-E3A0-A9A10CDDF731}"/>
          </ac:spMkLst>
        </pc:spChg>
        <pc:spChg chg="add del mod">
          <ac:chgData name="Nimisha Reghuvaran Sheeba(UST,IN)" userId="S::245212@ust.com::037c192b-1f78-46d3-93be-0cd35ac0f7e7" providerId="AD" clId="Web-{5B9DD860-8581-4853-A6BE-222EC0F96BDB}" dt="2023-06-05T09:12:03.093" v="7"/>
          <ac:spMkLst>
            <pc:docMk/>
            <pc:sldMk cId="3328515258" sldId="462"/>
            <ac:spMk id="13" creationId="{72A07546-173E-4C39-E632-7ED14E94D381}"/>
          </ac:spMkLst>
        </pc:spChg>
        <pc:spChg chg="add del mod">
          <ac:chgData name="Nimisha Reghuvaran Sheeba(UST,IN)" userId="S::245212@ust.com::037c192b-1f78-46d3-93be-0cd35ac0f7e7" providerId="AD" clId="Web-{5B9DD860-8581-4853-A6BE-222EC0F96BDB}" dt="2023-06-05T09:15:09.535" v="52"/>
          <ac:spMkLst>
            <pc:docMk/>
            <pc:sldMk cId="3328515258" sldId="462"/>
            <ac:spMk id="14" creationId="{981E0074-65C7-1261-3932-4474C44813E6}"/>
          </ac:spMkLst>
        </pc:spChg>
        <pc:spChg chg="add mod">
          <ac:chgData name="Nimisha Reghuvaran Sheeba(UST,IN)" userId="S::245212@ust.com::037c192b-1f78-46d3-93be-0cd35ac0f7e7" providerId="AD" clId="Web-{5B9DD860-8581-4853-A6BE-222EC0F96BDB}" dt="2023-06-05T09:15:09.535" v="52"/>
          <ac:spMkLst>
            <pc:docMk/>
            <pc:sldMk cId="3328515258" sldId="462"/>
            <ac:spMk id="19" creationId="{9CB206F1-A1DA-2390-C172-33EB9AE6901E}"/>
          </ac:spMkLst>
        </pc:spChg>
        <pc:spChg chg="add del mod">
          <ac:chgData name="Nimisha Reghuvaran Sheeba(UST,IN)" userId="S::245212@ust.com::037c192b-1f78-46d3-93be-0cd35ac0f7e7" providerId="AD" clId="Web-{5B9DD860-8581-4853-A6BE-222EC0F96BDB}" dt="2023-06-05T09:13:11.391" v="12"/>
          <ac:spMkLst>
            <pc:docMk/>
            <pc:sldMk cId="3328515258" sldId="462"/>
            <ac:spMk id="21" creationId="{07E5E348-BEBA-6FA3-4B0F-F5F2163F7F3D}"/>
          </ac:spMkLst>
        </pc:spChg>
        <pc:spChg chg="add del mod">
          <ac:chgData name="Nimisha Reghuvaran Sheeba(UST,IN)" userId="S::245212@ust.com::037c192b-1f78-46d3-93be-0cd35ac0f7e7" providerId="AD" clId="Web-{5B9DD860-8581-4853-A6BE-222EC0F96BDB}" dt="2023-06-05T09:15:04.175" v="51"/>
          <ac:spMkLst>
            <pc:docMk/>
            <pc:sldMk cId="3328515258" sldId="462"/>
            <ac:spMk id="23" creationId="{EA045B22-B48B-FC32-D695-1F5558996C63}"/>
          </ac:spMkLst>
        </pc:spChg>
        <pc:graphicFrameChg chg="add del mod ord modGraphic">
          <ac:chgData name="Nimisha Reghuvaran Sheeba(UST,IN)" userId="S::245212@ust.com::037c192b-1f78-46d3-93be-0cd35ac0f7e7" providerId="AD" clId="Web-{5B9DD860-8581-4853-A6BE-222EC0F96BDB}" dt="2023-06-05T09:11:54.515" v="4"/>
          <ac:graphicFrameMkLst>
            <pc:docMk/>
            <pc:sldMk cId="3328515258" sldId="462"/>
            <ac:graphicFrameMk id="5" creationId="{B5E388A4-92AC-BCBA-0E20-61BD1728500D}"/>
          </ac:graphicFrameMkLst>
        </pc:graphicFrameChg>
        <pc:graphicFrameChg chg="add mod modGraphic">
          <ac:chgData name="Nimisha Reghuvaran Sheeba(UST,IN)" userId="S::245212@ust.com::037c192b-1f78-46d3-93be-0cd35ac0f7e7" providerId="AD" clId="Web-{5B9DD860-8581-4853-A6BE-222EC0F96BDB}" dt="2023-06-05T09:15:47.223" v="59" actId="14100"/>
          <ac:graphicFrameMkLst>
            <pc:docMk/>
            <pc:sldMk cId="3328515258" sldId="462"/>
            <ac:graphicFrameMk id="22" creationId="{237573B7-FF51-8600-56C9-734D5C59A9A0}"/>
          </ac:graphicFrameMkLst>
        </pc:graphicFrameChg>
      </pc:sldChg>
      <pc:sldChg chg="addSp delSp modSp new mod modClrScheme chgLayout">
        <pc:chgData name="Nimisha Reghuvaran Sheeba(UST,IN)" userId="S::245212@ust.com::037c192b-1f78-46d3-93be-0cd35ac0f7e7" providerId="AD" clId="Web-{5B9DD860-8581-4853-A6BE-222EC0F96BDB}" dt="2023-06-05T10:00:13.465" v="521" actId="14100"/>
        <pc:sldMkLst>
          <pc:docMk/>
          <pc:sldMk cId="3735816339" sldId="463"/>
        </pc:sldMkLst>
        <pc:spChg chg="add del">
          <ac:chgData name="Nimisha Reghuvaran Sheeba(UST,IN)" userId="S::245212@ust.com::037c192b-1f78-46d3-93be-0cd35ac0f7e7" providerId="AD" clId="Web-{5B9DD860-8581-4853-A6BE-222EC0F96BDB}" dt="2023-06-05T09:16:25.411" v="63"/>
          <ac:spMkLst>
            <pc:docMk/>
            <pc:sldMk cId="3735816339" sldId="463"/>
            <ac:spMk id="2" creationId="{80884384-E43A-7EB7-D2DB-D6746E72A04F}"/>
          </ac:spMkLst>
        </pc:spChg>
        <pc:spChg chg="add del">
          <ac:chgData name="Nimisha Reghuvaran Sheeba(UST,IN)" userId="S::245212@ust.com::037c192b-1f78-46d3-93be-0cd35ac0f7e7" providerId="AD" clId="Web-{5B9DD860-8581-4853-A6BE-222EC0F96BDB}" dt="2023-06-05T09:16:25.411" v="63"/>
          <ac:spMkLst>
            <pc:docMk/>
            <pc:sldMk cId="3735816339" sldId="463"/>
            <ac:spMk id="3" creationId="{D6D92B22-CBF4-F0EB-A16B-6D0109A5CE17}"/>
          </ac:spMkLst>
        </pc:spChg>
        <pc:spChg chg="add del mod">
          <ac:chgData name="Nimisha Reghuvaran Sheeba(UST,IN)" userId="S::245212@ust.com::037c192b-1f78-46d3-93be-0cd35ac0f7e7" providerId="AD" clId="Web-{5B9DD860-8581-4853-A6BE-222EC0F96BDB}" dt="2023-06-05T09:19:12.899" v="102"/>
          <ac:spMkLst>
            <pc:docMk/>
            <pc:sldMk cId="3735816339" sldId="463"/>
            <ac:spMk id="6" creationId="{4A98CCD7-C160-3DF6-68BD-0E5CD257733A}"/>
          </ac:spMkLst>
        </pc:spChg>
        <pc:spChg chg="add del mod">
          <ac:chgData name="Nimisha Reghuvaran Sheeba(UST,IN)" userId="S::245212@ust.com::037c192b-1f78-46d3-93be-0cd35ac0f7e7" providerId="AD" clId="Web-{5B9DD860-8581-4853-A6BE-222EC0F96BDB}" dt="2023-06-05T09:16:25.411" v="62"/>
          <ac:spMkLst>
            <pc:docMk/>
            <pc:sldMk cId="3735816339" sldId="463"/>
            <ac:spMk id="8" creationId="{BB0A8C5B-62A9-9407-7E69-F2FD0ED72CC7}"/>
          </ac:spMkLst>
        </pc:spChg>
        <pc:spChg chg="add del mod">
          <ac:chgData name="Nimisha Reghuvaran Sheeba(UST,IN)" userId="S::245212@ust.com::037c192b-1f78-46d3-93be-0cd35ac0f7e7" providerId="AD" clId="Web-{5B9DD860-8581-4853-A6BE-222EC0F96BDB}" dt="2023-06-05T09:21:47.230" v="104"/>
          <ac:spMkLst>
            <pc:docMk/>
            <pc:sldMk cId="3735816339" sldId="463"/>
            <ac:spMk id="9" creationId="{619894D1-1926-69C3-CDE2-24F4F666FEE2}"/>
          </ac:spMkLst>
        </pc:spChg>
        <pc:spChg chg="add del mod">
          <ac:chgData name="Nimisha Reghuvaran Sheeba(UST,IN)" userId="S::245212@ust.com::037c192b-1f78-46d3-93be-0cd35ac0f7e7" providerId="AD" clId="Web-{5B9DD860-8581-4853-A6BE-222EC0F96BDB}" dt="2023-06-05T09:16:25.411" v="62"/>
          <ac:spMkLst>
            <pc:docMk/>
            <pc:sldMk cId="3735816339" sldId="463"/>
            <ac:spMk id="10" creationId="{3920B56C-7BAA-A787-14CB-FFEB7391606D}"/>
          </ac:spMkLst>
        </pc:spChg>
        <pc:spChg chg="add mod ord">
          <ac:chgData name="Nimisha Reghuvaran Sheeba(UST,IN)" userId="S::245212@ust.com::037c192b-1f78-46d3-93be-0cd35ac0f7e7" providerId="AD" clId="Web-{5B9DD860-8581-4853-A6BE-222EC0F96BDB}" dt="2023-06-05T09:59:52.324" v="517" actId="14100"/>
          <ac:spMkLst>
            <pc:docMk/>
            <pc:sldMk cId="3735816339" sldId="463"/>
            <ac:spMk id="12" creationId="{6D5214C7-5E90-7F4A-6BD4-483D3E79F83C}"/>
          </ac:spMkLst>
        </pc:spChg>
        <pc:spChg chg="add mod">
          <ac:chgData name="Nimisha Reghuvaran Sheeba(UST,IN)" userId="S::245212@ust.com::037c192b-1f78-46d3-93be-0cd35ac0f7e7" providerId="AD" clId="Web-{5B9DD860-8581-4853-A6BE-222EC0F96BDB}" dt="2023-06-05T09:38:59.861" v="235" actId="20577"/>
          <ac:spMkLst>
            <pc:docMk/>
            <pc:sldMk cId="3735816339" sldId="463"/>
            <ac:spMk id="13" creationId="{ED445DB2-C341-7B7F-8181-838BCDA67870}"/>
          </ac:spMkLst>
        </pc:spChg>
        <pc:spChg chg="add del mod">
          <ac:chgData name="Nimisha Reghuvaran Sheeba(UST,IN)" userId="S::245212@ust.com::037c192b-1f78-46d3-93be-0cd35ac0f7e7" providerId="AD" clId="Web-{5B9DD860-8581-4853-A6BE-222EC0F96BDB}" dt="2023-06-05T09:19:03.602" v="98"/>
          <ac:spMkLst>
            <pc:docMk/>
            <pc:sldMk cId="3735816339" sldId="463"/>
            <ac:spMk id="14" creationId="{5B689D45-B180-7D4B-A614-708A7C143CA3}"/>
          </ac:spMkLst>
        </pc:spChg>
        <pc:spChg chg="add del mod">
          <ac:chgData name="Nimisha Reghuvaran Sheeba(UST,IN)" userId="S::245212@ust.com::037c192b-1f78-46d3-93be-0cd35ac0f7e7" providerId="AD" clId="Web-{5B9DD860-8581-4853-A6BE-222EC0F96BDB}" dt="2023-06-05T09:22:27.153" v="107"/>
          <ac:spMkLst>
            <pc:docMk/>
            <pc:sldMk cId="3735816339" sldId="463"/>
            <ac:spMk id="16" creationId="{D0D5C80F-9CFA-2884-784F-92679B4FC7DD}"/>
          </ac:spMkLst>
        </pc:spChg>
        <pc:spChg chg="add del mod">
          <ac:chgData name="Nimisha Reghuvaran Sheeba(UST,IN)" userId="S::245212@ust.com::037c192b-1f78-46d3-93be-0cd35ac0f7e7" providerId="AD" clId="Web-{5B9DD860-8581-4853-A6BE-222EC0F96BDB}" dt="2023-06-05T09:23:03.732" v="109"/>
          <ac:spMkLst>
            <pc:docMk/>
            <pc:sldMk cId="3735816339" sldId="463"/>
            <ac:spMk id="19" creationId="{FF8C9DCC-7869-4CEE-9FBA-1EB35A77D426}"/>
          </ac:spMkLst>
        </pc:spChg>
        <pc:spChg chg="add del mod">
          <ac:chgData name="Nimisha Reghuvaran Sheeba(UST,IN)" userId="S::245212@ust.com::037c192b-1f78-46d3-93be-0cd35ac0f7e7" providerId="AD" clId="Web-{5B9DD860-8581-4853-A6BE-222EC0F96BDB}" dt="2023-06-05T09:23:34.092" v="120"/>
          <ac:spMkLst>
            <pc:docMk/>
            <pc:sldMk cId="3735816339" sldId="463"/>
            <ac:spMk id="22" creationId="{01A52ABB-D8F7-2E8E-A78F-2F61C1C8474B}"/>
          </ac:spMkLst>
        </pc:spChg>
        <pc:spChg chg="add del mod">
          <ac:chgData name="Nimisha Reghuvaran Sheeba(UST,IN)" userId="S::245212@ust.com::037c192b-1f78-46d3-93be-0cd35ac0f7e7" providerId="AD" clId="Web-{5B9DD860-8581-4853-A6BE-222EC0F96BDB}" dt="2023-06-05T09:26:10.001" v="145"/>
          <ac:spMkLst>
            <pc:docMk/>
            <pc:sldMk cId="3735816339" sldId="463"/>
            <ac:spMk id="28" creationId="{BFC73801-1DA6-85D1-FFE3-E9C5F782022E}"/>
          </ac:spMkLst>
        </pc:spChg>
        <pc:picChg chg="add del mod ord">
          <ac:chgData name="Nimisha Reghuvaran Sheeba(UST,IN)" userId="S::245212@ust.com::037c192b-1f78-46d3-93be-0cd35ac0f7e7" providerId="AD" clId="Web-{5B9DD860-8581-4853-A6BE-222EC0F96BDB}" dt="2023-06-05T09:19:14.977" v="103"/>
          <ac:picMkLst>
            <pc:docMk/>
            <pc:sldMk cId="3735816339" sldId="463"/>
            <ac:picMk id="4" creationId="{D6016B14-410A-742F-6901-15E9F817A2D0}"/>
          </ac:picMkLst>
        </pc:picChg>
        <pc:picChg chg="add del mod ord">
          <ac:chgData name="Nimisha Reghuvaran Sheeba(UST,IN)" userId="S::245212@ust.com::037c192b-1f78-46d3-93be-0cd35ac0f7e7" providerId="AD" clId="Web-{5B9DD860-8581-4853-A6BE-222EC0F96BDB}" dt="2023-06-05T09:21:54.902" v="106"/>
          <ac:picMkLst>
            <pc:docMk/>
            <pc:sldMk cId="3735816339" sldId="463"/>
            <ac:picMk id="11" creationId="{C8155AB6-BB91-86EB-5223-9CAA2E265A97}"/>
          </ac:picMkLst>
        </pc:picChg>
        <pc:picChg chg="add del mod ord">
          <ac:chgData name="Nimisha Reghuvaran Sheeba(UST,IN)" userId="S::245212@ust.com::037c192b-1f78-46d3-93be-0cd35ac0f7e7" providerId="AD" clId="Web-{5B9DD860-8581-4853-A6BE-222EC0F96BDB}" dt="2023-06-05T09:22:29.059" v="108"/>
          <ac:picMkLst>
            <pc:docMk/>
            <pc:sldMk cId="3735816339" sldId="463"/>
            <ac:picMk id="17" creationId="{522876CD-2822-9DB9-8C0F-3ED469AEACE0}"/>
          </ac:picMkLst>
        </pc:picChg>
        <pc:picChg chg="add del mod ord">
          <ac:chgData name="Nimisha Reghuvaran Sheeba(UST,IN)" userId="S::245212@ust.com::037c192b-1f78-46d3-93be-0cd35ac0f7e7" providerId="AD" clId="Web-{5B9DD860-8581-4853-A6BE-222EC0F96BDB}" dt="2023-06-05T09:23:29.717" v="119"/>
          <ac:picMkLst>
            <pc:docMk/>
            <pc:sldMk cId="3735816339" sldId="463"/>
            <ac:picMk id="20" creationId="{8DA47175-DF71-28AE-4980-CA2EDB6FAF28}"/>
          </ac:picMkLst>
        </pc:picChg>
        <pc:picChg chg="add mod ord">
          <ac:chgData name="Nimisha Reghuvaran Sheeba(UST,IN)" userId="S::245212@ust.com::037c192b-1f78-46d3-93be-0cd35ac0f7e7" providerId="AD" clId="Web-{5B9DD860-8581-4853-A6BE-222EC0F96BDB}" dt="2023-06-05T10:00:13.465" v="521" actId="14100"/>
          <ac:picMkLst>
            <pc:docMk/>
            <pc:sldMk cId="3735816339" sldId="463"/>
            <ac:picMk id="23" creationId="{0D767FDF-E80B-43E2-037D-FCF9F4EF3394}"/>
          </ac:picMkLst>
        </pc:picChg>
      </pc:sldChg>
      <pc:sldChg chg="addSp delSp modSp new mod modClrScheme chgLayout">
        <pc:chgData name="Nimisha Reghuvaran Sheeba(UST,IN)" userId="S::245212@ust.com::037c192b-1f78-46d3-93be-0cd35ac0f7e7" providerId="AD" clId="Web-{5B9DD860-8581-4853-A6BE-222EC0F96BDB}" dt="2023-06-05T09:35:35.169" v="212" actId="14100"/>
        <pc:sldMkLst>
          <pc:docMk/>
          <pc:sldMk cId="1611568591" sldId="465"/>
        </pc:sldMkLst>
        <pc:spChg chg="del">
          <ac:chgData name="Nimisha Reghuvaran Sheeba(UST,IN)" userId="S::245212@ust.com::037c192b-1f78-46d3-93be-0cd35ac0f7e7" providerId="AD" clId="Web-{5B9DD860-8581-4853-A6BE-222EC0F96BDB}" dt="2023-06-05T09:28:38.520" v="166"/>
          <ac:spMkLst>
            <pc:docMk/>
            <pc:sldMk cId="1611568591" sldId="465"/>
            <ac:spMk id="2" creationId="{DA1CAA60-4548-9832-8F6A-5553351A21A7}"/>
          </ac:spMkLst>
        </pc:spChg>
        <pc:spChg chg="del mod">
          <ac:chgData name="Nimisha Reghuvaran Sheeba(UST,IN)" userId="S::245212@ust.com::037c192b-1f78-46d3-93be-0cd35ac0f7e7" providerId="AD" clId="Web-{5B9DD860-8581-4853-A6BE-222EC0F96BDB}" dt="2023-06-05T09:28:43.645" v="168"/>
          <ac:spMkLst>
            <pc:docMk/>
            <pc:sldMk cId="1611568591" sldId="465"/>
            <ac:spMk id="3" creationId="{C62AA2A1-4BC5-E593-081C-9CEAA41E4F48}"/>
          </ac:spMkLst>
        </pc:spChg>
        <pc:spChg chg="del">
          <ac:chgData name="Nimisha Reghuvaran Sheeba(UST,IN)" userId="S::245212@ust.com::037c192b-1f78-46d3-93be-0cd35ac0f7e7" providerId="AD" clId="Web-{5B9DD860-8581-4853-A6BE-222EC0F96BDB}" dt="2023-06-05T09:28:46.520" v="169"/>
          <ac:spMkLst>
            <pc:docMk/>
            <pc:sldMk cId="1611568591" sldId="465"/>
            <ac:spMk id="4" creationId="{71B6C9F2-1F64-0C23-98D8-B1ED4A84D571}"/>
          </ac:spMkLst>
        </pc:spChg>
        <pc:spChg chg="add mod ord">
          <ac:chgData name="Nimisha Reghuvaran Sheeba(UST,IN)" userId="S::245212@ust.com::037c192b-1f78-46d3-93be-0cd35ac0f7e7" providerId="AD" clId="Web-{5B9DD860-8581-4853-A6BE-222EC0F96BDB}" dt="2023-06-05T09:35:35.169" v="212" actId="14100"/>
          <ac:spMkLst>
            <pc:docMk/>
            <pc:sldMk cId="1611568591" sldId="465"/>
            <ac:spMk id="6" creationId="{3CAB5EC2-EDA7-AE96-BFCB-5F698CA50B29}"/>
          </ac:spMkLst>
        </pc:spChg>
        <pc:spChg chg="add del mod">
          <ac:chgData name="Nimisha Reghuvaran Sheeba(UST,IN)" userId="S::245212@ust.com::037c192b-1f78-46d3-93be-0cd35ac0f7e7" providerId="AD" clId="Web-{5B9DD860-8581-4853-A6BE-222EC0F96BDB}" dt="2023-06-05T09:29:41.787" v="173"/>
          <ac:spMkLst>
            <pc:docMk/>
            <pc:sldMk cId="1611568591" sldId="465"/>
            <ac:spMk id="8" creationId="{922286CD-C49C-6BCC-B3B8-56F94C71A49B}"/>
          </ac:spMkLst>
        </pc:spChg>
        <pc:spChg chg="add del mod">
          <ac:chgData name="Nimisha Reghuvaran Sheeba(UST,IN)" userId="S::245212@ust.com::037c192b-1f78-46d3-93be-0cd35ac0f7e7" providerId="AD" clId="Web-{5B9DD860-8581-4853-A6BE-222EC0F96BDB}" dt="2023-06-05T09:33:51.479" v="194"/>
          <ac:spMkLst>
            <pc:docMk/>
            <pc:sldMk cId="1611568591" sldId="465"/>
            <ac:spMk id="9" creationId="{88DB618D-9FB7-3C52-CAD5-C5CDBBAE28C5}"/>
          </ac:spMkLst>
        </pc:spChg>
        <pc:spChg chg="add del mod">
          <ac:chgData name="Nimisha Reghuvaran Sheeba(UST,IN)" userId="S::245212@ust.com::037c192b-1f78-46d3-93be-0cd35ac0f7e7" providerId="AD" clId="Web-{5B9DD860-8581-4853-A6BE-222EC0F96BDB}" dt="2023-06-05T09:34:44.731" v="201"/>
          <ac:spMkLst>
            <pc:docMk/>
            <pc:sldMk cId="1611568591" sldId="465"/>
            <ac:spMk id="10" creationId="{607BC6CB-B4B7-24B6-9CFB-97C68E9FA39B}"/>
          </ac:spMkLst>
        </pc:spChg>
        <pc:spChg chg="add del mod">
          <ac:chgData name="Nimisha Reghuvaran Sheeba(UST,IN)" userId="S::245212@ust.com::037c192b-1f78-46d3-93be-0cd35ac0f7e7" providerId="AD" clId="Web-{5B9DD860-8581-4853-A6BE-222EC0F96BDB}" dt="2023-06-05T09:35:07.856" v="206"/>
          <ac:spMkLst>
            <pc:docMk/>
            <pc:sldMk cId="1611568591" sldId="465"/>
            <ac:spMk id="11" creationId="{1AC59DF3-EBA4-BA35-E057-0B5602E70D46}"/>
          </ac:spMkLst>
        </pc:spChg>
        <pc:picChg chg="add del mod ord">
          <ac:chgData name="Nimisha Reghuvaran Sheeba(UST,IN)" userId="S::245212@ust.com::037c192b-1f78-46d3-93be-0cd35ac0f7e7" providerId="AD" clId="Web-{5B9DD860-8581-4853-A6BE-222EC0F96BDB}" dt="2023-06-05T09:34:58.262" v="204"/>
          <ac:picMkLst>
            <pc:docMk/>
            <pc:sldMk cId="1611568591" sldId="465"/>
            <ac:picMk id="5" creationId="{7AF0A10D-DCAE-7A22-0E95-B044B4BBC204}"/>
          </ac:picMkLst>
        </pc:picChg>
      </pc:sldChg>
      <pc:sldChg chg="addSp delSp modSp new mod modClrScheme chgLayout">
        <pc:chgData name="Nimisha Reghuvaran Sheeba(UST,IN)" userId="S::245212@ust.com::037c192b-1f78-46d3-93be-0cd35ac0f7e7" providerId="AD" clId="Web-{5B9DD860-8581-4853-A6BE-222EC0F96BDB}" dt="2023-06-05T09:39:14.002" v="237" actId="20577"/>
        <pc:sldMkLst>
          <pc:docMk/>
          <pc:sldMk cId="2507244025" sldId="467"/>
        </pc:sldMkLst>
        <pc:spChg chg="del mod">
          <ac:chgData name="Nimisha Reghuvaran Sheeba(UST,IN)" userId="S::245212@ust.com::037c192b-1f78-46d3-93be-0cd35ac0f7e7" providerId="AD" clId="Web-{5B9DD860-8581-4853-A6BE-222EC0F96BDB}" dt="2023-06-05T09:35:46.591" v="213"/>
          <ac:spMkLst>
            <pc:docMk/>
            <pc:sldMk cId="2507244025" sldId="467"/>
            <ac:spMk id="2" creationId="{2E440C1D-4BAF-884E-37A9-3E410762572C}"/>
          </ac:spMkLst>
        </pc:spChg>
        <pc:spChg chg="del mod">
          <ac:chgData name="Nimisha Reghuvaran Sheeba(UST,IN)" userId="S::245212@ust.com::037c192b-1f78-46d3-93be-0cd35ac0f7e7" providerId="AD" clId="Web-{5B9DD860-8581-4853-A6BE-222EC0F96BDB}" dt="2023-06-05T09:35:51.591" v="215"/>
          <ac:spMkLst>
            <pc:docMk/>
            <pc:sldMk cId="2507244025" sldId="467"/>
            <ac:spMk id="3" creationId="{D191C42F-759A-72A8-78F5-C09742D9726A}"/>
          </ac:spMkLst>
        </pc:spChg>
        <pc:spChg chg="add del mod">
          <ac:chgData name="Nimisha Reghuvaran Sheeba(UST,IN)" userId="S::245212@ust.com::037c192b-1f78-46d3-93be-0cd35ac0f7e7" providerId="AD" clId="Web-{5B9DD860-8581-4853-A6BE-222EC0F96BDB}" dt="2023-06-05T09:35:59.435" v="216"/>
          <ac:spMkLst>
            <pc:docMk/>
            <pc:sldMk cId="2507244025" sldId="467"/>
            <ac:spMk id="5" creationId="{9819B008-CC3E-68D2-5E7D-7D2972DDF7DD}"/>
          </ac:spMkLst>
        </pc:spChg>
        <pc:spChg chg="add mod">
          <ac:chgData name="Nimisha Reghuvaran Sheeba(UST,IN)" userId="S::245212@ust.com::037c192b-1f78-46d3-93be-0cd35ac0f7e7" providerId="AD" clId="Web-{5B9DD860-8581-4853-A6BE-222EC0F96BDB}" dt="2023-06-05T09:39:14.002" v="237" actId="20577"/>
          <ac:spMkLst>
            <pc:docMk/>
            <pc:sldMk cId="2507244025" sldId="467"/>
            <ac:spMk id="6" creationId="{5DBA25DA-B917-0D8C-49A4-800F99735064}"/>
          </ac:spMkLst>
        </pc:spChg>
        <pc:spChg chg="add del mod">
          <ac:chgData name="Nimisha Reghuvaran Sheeba(UST,IN)" userId="S::245212@ust.com::037c192b-1f78-46d3-93be-0cd35ac0f7e7" providerId="AD" clId="Web-{5B9DD860-8581-4853-A6BE-222EC0F96BDB}" dt="2023-06-05T09:38:14.485" v="228"/>
          <ac:spMkLst>
            <pc:docMk/>
            <pc:sldMk cId="2507244025" sldId="467"/>
            <ac:spMk id="7" creationId="{C1106574-2C9A-324C-748B-ECB293A526BA}"/>
          </ac:spMkLst>
        </pc:spChg>
        <pc:graphicFrameChg chg="add mod modGraphic">
          <ac:chgData name="Nimisha Reghuvaran Sheeba(UST,IN)" userId="S::245212@ust.com::037c192b-1f78-46d3-93be-0cd35ac0f7e7" providerId="AD" clId="Web-{5B9DD860-8581-4853-A6BE-222EC0F96BDB}" dt="2023-06-05T09:38:40.267" v="233" actId="20577"/>
          <ac:graphicFrameMkLst>
            <pc:docMk/>
            <pc:sldMk cId="2507244025" sldId="467"/>
            <ac:graphicFrameMk id="9" creationId="{5B637FD1-5143-2246-4B52-AC96497FA0FC}"/>
          </ac:graphicFrameMkLst>
        </pc:graphicFrameChg>
      </pc:sldChg>
      <pc:sldChg chg="addSp delSp modSp new mod modClrScheme chgLayout">
        <pc:chgData name="Nimisha Reghuvaran Sheeba(UST,IN)" userId="S::245212@ust.com::037c192b-1f78-46d3-93be-0cd35ac0f7e7" providerId="AD" clId="Web-{5B9DD860-8581-4853-A6BE-222EC0F96BDB}" dt="2023-06-05T09:48:04.028" v="330" actId="20577"/>
        <pc:sldMkLst>
          <pc:docMk/>
          <pc:sldMk cId="2958108044" sldId="469"/>
        </pc:sldMkLst>
        <pc:spChg chg="del">
          <ac:chgData name="Nimisha Reghuvaran Sheeba(UST,IN)" userId="S::245212@ust.com::037c192b-1f78-46d3-93be-0cd35ac0f7e7" providerId="AD" clId="Web-{5B9DD860-8581-4853-A6BE-222EC0F96BDB}" dt="2023-06-05T09:40:26.238" v="241"/>
          <ac:spMkLst>
            <pc:docMk/>
            <pc:sldMk cId="2958108044" sldId="469"/>
            <ac:spMk id="2" creationId="{DFCB7B2E-FAF5-5685-FD71-14976CA3714E}"/>
          </ac:spMkLst>
        </pc:spChg>
        <pc:spChg chg="add del mod">
          <ac:chgData name="Nimisha Reghuvaran Sheeba(UST,IN)" userId="S::245212@ust.com::037c192b-1f78-46d3-93be-0cd35ac0f7e7" providerId="AD" clId="Web-{5B9DD860-8581-4853-A6BE-222EC0F96BDB}" dt="2023-06-05T09:46:05.870" v="294"/>
          <ac:spMkLst>
            <pc:docMk/>
            <pc:sldMk cId="2958108044" sldId="469"/>
            <ac:spMk id="3" creationId="{BEE7491A-1772-1BAC-78BC-621370D82403}"/>
          </ac:spMkLst>
        </pc:spChg>
        <pc:spChg chg="add del">
          <ac:chgData name="Nimisha Reghuvaran Sheeba(UST,IN)" userId="S::245212@ust.com::037c192b-1f78-46d3-93be-0cd35ac0f7e7" providerId="AD" clId="Web-{5B9DD860-8581-4853-A6BE-222EC0F96BDB}" dt="2023-06-05T09:45:51.760" v="291"/>
          <ac:spMkLst>
            <pc:docMk/>
            <pc:sldMk cId="2958108044" sldId="469"/>
            <ac:spMk id="9" creationId="{3021D63B-EB05-65D5-07F1-614D129A6B0F}"/>
          </ac:spMkLst>
        </pc:spChg>
        <pc:spChg chg="add del mod">
          <ac:chgData name="Nimisha Reghuvaran Sheeba(UST,IN)" userId="S::245212@ust.com::037c192b-1f78-46d3-93be-0cd35ac0f7e7" providerId="AD" clId="Web-{5B9DD860-8581-4853-A6BE-222EC0F96BDB}" dt="2023-06-05T09:46:24.089" v="297"/>
          <ac:spMkLst>
            <pc:docMk/>
            <pc:sldMk cId="2958108044" sldId="469"/>
            <ac:spMk id="55" creationId="{AC3DC023-942E-A670-E712-0FFAA0181663}"/>
          </ac:spMkLst>
        </pc:spChg>
        <pc:spChg chg="add mod">
          <ac:chgData name="Nimisha Reghuvaran Sheeba(UST,IN)" userId="S::245212@ust.com::037c192b-1f78-46d3-93be-0cd35ac0f7e7" providerId="AD" clId="Web-{5B9DD860-8581-4853-A6BE-222EC0F96BDB}" dt="2023-06-05T09:48:04.028" v="330" actId="20577"/>
          <ac:spMkLst>
            <pc:docMk/>
            <pc:sldMk cId="2958108044" sldId="469"/>
            <ac:spMk id="56" creationId="{298AAAC8-EFE1-C134-32E2-DA562A0AFD24}"/>
          </ac:spMkLst>
        </pc:spChg>
        <pc:graphicFrameChg chg="add del mod">
          <ac:chgData name="Nimisha Reghuvaran Sheeba(UST,IN)" userId="S::245212@ust.com::037c192b-1f78-46d3-93be-0cd35ac0f7e7" providerId="AD" clId="Web-{5B9DD860-8581-4853-A6BE-222EC0F96BDB}" dt="2023-06-05T09:45:51.760" v="291"/>
          <ac:graphicFrameMkLst>
            <pc:docMk/>
            <pc:sldMk cId="2958108044" sldId="469"/>
            <ac:graphicFrameMk id="5" creationId="{5914165B-151A-D239-734A-C682CA4B25D3}"/>
          </ac:graphicFrameMkLst>
        </pc:graphicFrameChg>
      </pc:sldChg>
      <pc:sldChg chg="addSp delSp modSp new mod modClrScheme chgLayout">
        <pc:chgData name="Nimisha Reghuvaran Sheeba(UST,IN)" userId="S::245212@ust.com::037c192b-1f78-46d3-93be-0cd35ac0f7e7" providerId="AD" clId="Web-{5B9DD860-8581-4853-A6BE-222EC0F96BDB}" dt="2023-06-05T10:00:57.216" v="531" actId="1076"/>
        <pc:sldMkLst>
          <pc:docMk/>
          <pc:sldMk cId="2477654217" sldId="471"/>
        </pc:sldMkLst>
        <pc:spChg chg="mod">
          <ac:chgData name="Nimisha Reghuvaran Sheeba(UST,IN)" userId="S::245212@ust.com::037c192b-1f78-46d3-93be-0cd35ac0f7e7" providerId="AD" clId="Web-{5B9DD860-8581-4853-A6BE-222EC0F96BDB}" dt="2023-06-05T09:43:10.975" v="266"/>
          <ac:spMkLst>
            <pc:docMk/>
            <pc:sldMk cId="2477654217" sldId="471"/>
            <ac:spMk id="2" creationId="{05ED8D73-7A45-2495-5F24-25518F3C33DB}"/>
          </ac:spMkLst>
        </pc:spChg>
        <pc:spChg chg="del mod">
          <ac:chgData name="Nimisha Reghuvaran Sheeba(UST,IN)" userId="S::245212@ust.com::037c192b-1f78-46d3-93be-0cd35ac0f7e7" providerId="AD" clId="Web-{5B9DD860-8581-4853-A6BE-222EC0F96BDB}" dt="2023-06-05T09:43:10.975" v="266"/>
          <ac:spMkLst>
            <pc:docMk/>
            <pc:sldMk cId="2477654217" sldId="471"/>
            <ac:spMk id="3" creationId="{8B299442-2DB0-1766-E9E9-6116BF5CF97E}"/>
          </ac:spMkLst>
        </pc:spChg>
        <pc:spChg chg="add mod">
          <ac:chgData name="Nimisha Reghuvaran Sheeba(UST,IN)" userId="S::245212@ust.com::037c192b-1f78-46d3-93be-0cd35ac0f7e7" providerId="AD" clId="Web-{5B9DD860-8581-4853-A6BE-222EC0F96BDB}" dt="2023-06-05T10:00:52.294" v="529" actId="14100"/>
          <ac:spMkLst>
            <pc:docMk/>
            <pc:sldMk cId="2477654217" sldId="471"/>
            <ac:spMk id="125" creationId="{66D2BB16-4908-1AFD-B49F-AE121817C38B}"/>
          </ac:spMkLst>
        </pc:spChg>
        <pc:graphicFrameChg chg="add mod modGraphic">
          <ac:chgData name="Nimisha Reghuvaran Sheeba(UST,IN)" userId="S::245212@ust.com::037c192b-1f78-46d3-93be-0cd35ac0f7e7" providerId="AD" clId="Web-{5B9DD860-8581-4853-A6BE-222EC0F96BDB}" dt="2023-06-05T09:43:36.038" v="275" actId="20577"/>
          <ac:graphicFrameMkLst>
            <pc:docMk/>
            <pc:sldMk cId="2477654217" sldId="471"/>
            <ac:graphicFrameMk id="5" creationId="{C48713FA-261C-0A52-FE6C-3FC8B05FEE0C}"/>
          </ac:graphicFrameMkLst>
        </pc:graphicFrameChg>
        <pc:picChg chg="add mod">
          <ac:chgData name="Nimisha Reghuvaran Sheeba(UST,IN)" userId="S::245212@ust.com::037c192b-1f78-46d3-93be-0cd35ac0f7e7" providerId="AD" clId="Web-{5B9DD860-8581-4853-A6BE-222EC0F96BDB}" dt="2023-06-05T10:00:57.216" v="531" actId="1076"/>
          <ac:picMkLst>
            <pc:docMk/>
            <pc:sldMk cId="2477654217" sldId="471"/>
            <ac:picMk id="126" creationId="{5D2F8E65-D4B7-5F2A-B0E9-A9948544E774}"/>
          </ac:picMkLst>
        </pc:picChg>
      </pc:sldChg>
      <pc:sldChg chg="add del replId">
        <pc:chgData name="Nimisha Reghuvaran Sheeba(UST,IN)" userId="S::245212@ust.com::037c192b-1f78-46d3-93be-0cd35ac0f7e7" providerId="AD" clId="Web-{5B9DD860-8581-4853-A6BE-222EC0F96BDB}" dt="2023-06-05T09:46:15.885" v="296"/>
        <pc:sldMkLst>
          <pc:docMk/>
          <pc:sldMk cId="2482152229" sldId="473"/>
        </pc:sldMkLst>
      </pc:sldChg>
      <pc:sldChg chg="addSp delSp modSp new mod modClrScheme chgLayout">
        <pc:chgData name="Nimisha Reghuvaran Sheeba(UST,IN)" userId="S::245212@ust.com::037c192b-1f78-46d3-93be-0cd35ac0f7e7" providerId="AD" clId="Web-{5B9DD860-8581-4853-A6BE-222EC0F96BDB}" dt="2023-06-05T09:51:57.346" v="438" actId="20577"/>
        <pc:sldMkLst>
          <pc:docMk/>
          <pc:sldMk cId="134616799" sldId="474"/>
        </pc:sldMkLst>
        <pc:spChg chg="del">
          <ac:chgData name="Nimisha Reghuvaran Sheeba(UST,IN)" userId="S::245212@ust.com::037c192b-1f78-46d3-93be-0cd35ac0f7e7" providerId="AD" clId="Web-{5B9DD860-8581-4853-A6BE-222EC0F96BDB}" dt="2023-06-05T09:48:52.904" v="332"/>
          <ac:spMkLst>
            <pc:docMk/>
            <pc:sldMk cId="134616799" sldId="474"/>
            <ac:spMk id="2" creationId="{7EA46150-D3EE-E571-95A1-E760AAC9F732}"/>
          </ac:spMkLst>
        </pc:spChg>
        <pc:spChg chg="del">
          <ac:chgData name="Nimisha Reghuvaran Sheeba(UST,IN)" userId="S::245212@ust.com::037c192b-1f78-46d3-93be-0cd35ac0f7e7" providerId="AD" clId="Web-{5B9DD860-8581-4853-A6BE-222EC0F96BDB}" dt="2023-06-05T09:48:57.733" v="333"/>
          <ac:spMkLst>
            <pc:docMk/>
            <pc:sldMk cId="134616799" sldId="474"/>
            <ac:spMk id="3" creationId="{EA4D486C-A154-AECA-CF62-E7F0AF0073D7}"/>
          </ac:spMkLst>
        </pc:spChg>
        <pc:spChg chg="add mod">
          <ac:chgData name="Nimisha Reghuvaran Sheeba(UST,IN)" userId="S::245212@ust.com::037c192b-1f78-46d3-93be-0cd35ac0f7e7" providerId="AD" clId="Web-{5B9DD860-8581-4853-A6BE-222EC0F96BDB}" dt="2023-06-05T09:51:57.346" v="438" actId="20577"/>
          <ac:spMkLst>
            <pc:docMk/>
            <pc:sldMk cId="134616799" sldId="474"/>
            <ac:spMk id="4" creationId="{CF34753A-3BD5-1E6C-E003-4B71FCC0554C}"/>
          </ac:spMkLst>
        </pc:spChg>
        <pc:spChg chg="add del mod">
          <ac:chgData name="Nimisha Reghuvaran Sheeba(UST,IN)" userId="S::245212@ust.com::037c192b-1f78-46d3-93be-0cd35ac0f7e7" providerId="AD" clId="Web-{5B9DD860-8581-4853-A6BE-222EC0F96BDB}" dt="2023-06-05T09:51:00.719" v="373"/>
          <ac:spMkLst>
            <pc:docMk/>
            <pc:sldMk cId="134616799" sldId="474"/>
            <ac:spMk id="9" creationId="{69A08D02-EC93-8D91-8840-8A39066272BB}"/>
          </ac:spMkLst>
        </pc:spChg>
      </pc:sldChg>
      <pc:sldChg chg="add del">
        <pc:chgData name="Nimisha Reghuvaran Sheeba(UST,IN)" userId="S::245212@ust.com::037c192b-1f78-46d3-93be-0cd35ac0f7e7" providerId="AD" clId="Web-{5B9DD860-8581-4853-A6BE-222EC0F96BDB}" dt="2023-06-05T09:46:39.933" v="300"/>
        <pc:sldMkLst>
          <pc:docMk/>
          <pc:sldMk cId="320830584" sldId="474"/>
        </pc:sldMkLst>
      </pc:sldChg>
      <pc:sldChg chg="add del replId">
        <pc:chgData name="Nimisha Reghuvaran Sheeba(UST,IN)" userId="S::245212@ust.com::037c192b-1f78-46d3-93be-0cd35ac0f7e7" providerId="AD" clId="Web-{5B9DD860-8581-4853-A6BE-222EC0F96BDB}" dt="2023-06-05T09:49:03.951" v="335"/>
        <pc:sldMkLst>
          <pc:docMk/>
          <pc:sldMk cId="3988640445" sldId="475"/>
        </pc:sldMkLst>
      </pc:sldChg>
      <pc:sldChg chg="addSp delSp modSp new mod chgLayout">
        <pc:chgData name="Nimisha Reghuvaran Sheeba(UST,IN)" userId="S::245212@ust.com::037c192b-1f78-46d3-93be-0cd35ac0f7e7" providerId="AD" clId="Web-{5B9DD860-8581-4853-A6BE-222EC0F96BDB}" dt="2023-06-05T09:54:37.161" v="466" actId="20577"/>
        <pc:sldMkLst>
          <pc:docMk/>
          <pc:sldMk cId="372816492" sldId="476"/>
        </pc:sldMkLst>
        <pc:spChg chg="add mod">
          <ac:chgData name="Nimisha Reghuvaran Sheeba(UST,IN)" userId="S::245212@ust.com::037c192b-1f78-46d3-93be-0cd35ac0f7e7" providerId="AD" clId="Web-{5B9DD860-8581-4853-A6BE-222EC0F96BDB}" dt="2023-06-05T09:54:01.770" v="455"/>
          <ac:spMkLst>
            <pc:docMk/>
            <pc:sldMk cId="372816492" sldId="476"/>
            <ac:spMk id="6" creationId="{7646E449-194B-15DF-E0C2-B6BF43ECEF53}"/>
          </ac:spMkLst>
        </pc:spChg>
        <pc:spChg chg="add del mod">
          <ac:chgData name="Nimisha Reghuvaran Sheeba(UST,IN)" userId="S::245212@ust.com::037c192b-1f78-46d3-93be-0cd35ac0f7e7" providerId="AD" clId="Web-{5B9DD860-8581-4853-A6BE-222EC0F96BDB}" dt="2023-06-05T09:54:01.770" v="455"/>
          <ac:spMkLst>
            <pc:docMk/>
            <pc:sldMk cId="372816492" sldId="476"/>
            <ac:spMk id="8" creationId="{A2D9E9AC-EE79-C996-3622-C472F4D8ADC4}"/>
          </ac:spMkLst>
        </pc:spChg>
        <pc:graphicFrameChg chg="add mod modGraphic">
          <ac:chgData name="Nimisha Reghuvaran Sheeba(UST,IN)" userId="S::245212@ust.com::037c192b-1f78-46d3-93be-0cd35ac0f7e7" providerId="AD" clId="Web-{5B9DD860-8581-4853-A6BE-222EC0F96BDB}" dt="2023-06-05T09:54:37.161" v="466" actId="20577"/>
          <ac:graphicFrameMkLst>
            <pc:docMk/>
            <pc:sldMk cId="372816492" sldId="476"/>
            <ac:graphicFrameMk id="10" creationId="{F229F437-D6F5-B998-828A-D21CA1936DC9}"/>
          </ac:graphicFrameMkLst>
        </pc:graphicFrameChg>
        <pc:picChg chg="add mod">
          <ac:chgData name="Nimisha Reghuvaran Sheeba(UST,IN)" userId="S::245212@ust.com::037c192b-1f78-46d3-93be-0cd35ac0f7e7" providerId="AD" clId="Web-{5B9DD860-8581-4853-A6BE-222EC0F96BDB}" dt="2023-06-05T09:54:22.739" v="462" actId="1076"/>
          <ac:picMkLst>
            <pc:docMk/>
            <pc:sldMk cId="372816492" sldId="476"/>
            <ac:picMk id="25" creationId="{FDBE54FD-FD29-D583-8FAD-4F4DE7C33527}"/>
          </ac:picMkLst>
        </pc:picChg>
      </pc:sldChg>
      <pc:sldChg chg="addSp delSp modSp new mod modClrScheme chgLayout">
        <pc:chgData name="Nimisha Reghuvaran Sheeba(UST,IN)" userId="S::245212@ust.com::037c192b-1f78-46d3-93be-0cd35ac0f7e7" providerId="AD" clId="Web-{5B9DD860-8581-4853-A6BE-222EC0F96BDB}" dt="2023-06-05T09:56:54.633" v="505" actId="20577"/>
        <pc:sldMkLst>
          <pc:docMk/>
          <pc:sldMk cId="2030912079" sldId="477"/>
        </pc:sldMkLst>
        <pc:spChg chg="del">
          <ac:chgData name="Nimisha Reghuvaran Sheeba(UST,IN)" userId="S::245212@ust.com::037c192b-1f78-46d3-93be-0cd35ac0f7e7" providerId="AD" clId="Web-{5B9DD860-8581-4853-A6BE-222EC0F96BDB}" dt="2023-06-05T09:55:00.396" v="468"/>
          <ac:spMkLst>
            <pc:docMk/>
            <pc:sldMk cId="2030912079" sldId="477"/>
            <ac:spMk id="2" creationId="{ABEE2653-C46E-0445-AB23-2915B675B962}"/>
          </ac:spMkLst>
        </pc:spChg>
        <pc:spChg chg="del mod">
          <ac:chgData name="Nimisha Reghuvaran Sheeba(UST,IN)" userId="S::245212@ust.com::037c192b-1f78-46d3-93be-0cd35ac0f7e7" providerId="AD" clId="Web-{5B9DD860-8581-4853-A6BE-222EC0F96BDB}" dt="2023-06-05T09:55:04.662" v="470"/>
          <ac:spMkLst>
            <pc:docMk/>
            <pc:sldMk cId="2030912079" sldId="477"/>
            <ac:spMk id="3" creationId="{3B12D889-5622-2E48-1411-617D139063F9}"/>
          </ac:spMkLst>
        </pc:spChg>
        <pc:spChg chg="add mod">
          <ac:chgData name="Nimisha Reghuvaran Sheeba(UST,IN)" userId="S::245212@ust.com::037c192b-1f78-46d3-93be-0cd35ac0f7e7" providerId="AD" clId="Web-{5B9DD860-8581-4853-A6BE-222EC0F96BDB}" dt="2023-06-05T09:56:54.633" v="505" actId="20577"/>
          <ac:spMkLst>
            <pc:docMk/>
            <pc:sldMk cId="2030912079" sldId="477"/>
            <ac:spMk id="4" creationId="{855B0219-C337-8A6A-8D26-88CF829CA956}"/>
          </ac:spMkLst>
        </pc:spChg>
      </pc:sldChg>
    </pc:docChg>
  </pc:docChgLst>
  <pc:docChgLst>
    <pc:chgData name="Anuja Ajay(UST,IN)" userId="S::245235@ust.com::b210c8d7-55ac-49f5-a553-74ee4ceba69b" providerId="AD" clId="Web-{18FE52A8-76B8-41C2-B590-D15C8D9B8FDD}"/>
    <pc:docChg chg="addSld delSld modSld">
      <pc:chgData name="Anuja Ajay(UST,IN)" userId="S::245235@ust.com::b210c8d7-55ac-49f5-a553-74ee4ceba69b" providerId="AD" clId="Web-{18FE52A8-76B8-41C2-B590-D15C8D9B8FDD}" dt="2023-06-05T10:01:26.441" v="26" actId="20577"/>
      <pc:docMkLst>
        <pc:docMk/>
      </pc:docMkLst>
      <pc:sldChg chg="modSp new">
        <pc:chgData name="Anuja Ajay(UST,IN)" userId="S::245235@ust.com::b210c8d7-55ac-49f5-a553-74ee4ceba69b" providerId="AD" clId="Web-{18FE52A8-76B8-41C2-B590-D15C8D9B8FDD}" dt="2023-06-05T10:01:26.441" v="26" actId="20577"/>
        <pc:sldMkLst>
          <pc:docMk/>
          <pc:sldMk cId="1878779494" sldId="478"/>
        </pc:sldMkLst>
        <pc:spChg chg="mod">
          <ac:chgData name="Anuja Ajay(UST,IN)" userId="S::245235@ust.com::b210c8d7-55ac-49f5-a553-74ee4ceba69b" providerId="AD" clId="Web-{18FE52A8-76B8-41C2-B590-D15C8D9B8FDD}" dt="2023-06-05T09:58:38.967" v="7" actId="20577"/>
          <ac:spMkLst>
            <pc:docMk/>
            <pc:sldMk cId="1878779494" sldId="478"/>
            <ac:spMk id="2" creationId="{B0E6D58D-E33B-D052-03E1-8FDC5DB4D107}"/>
          </ac:spMkLst>
        </pc:spChg>
        <pc:spChg chg="mod">
          <ac:chgData name="Anuja Ajay(UST,IN)" userId="S::245235@ust.com::b210c8d7-55ac-49f5-a553-74ee4ceba69b" providerId="AD" clId="Web-{18FE52A8-76B8-41C2-B590-D15C8D9B8FDD}" dt="2023-06-05T10:01:26.441" v="26" actId="20577"/>
          <ac:spMkLst>
            <pc:docMk/>
            <pc:sldMk cId="1878779494" sldId="478"/>
            <ac:spMk id="3" creationId="{8B3F143A-882A-73BB-88A7-CB9F506200AB}"/>
          </ac:spMkLst>
        </pc:spChg>
      </pc:sldChg>
      <pc:sldChg chg="modSp new del">
        <pc:chgData name="Anuja Ajay(UST,IN)" userId="S::245235@ust.com::b210c8d7-55ac-49f5-a553-74ee4ceba69b" providerId="AD" clId="Web-{18FE52A8-76B8-41C2-B590-D15C8D9B8FDD}" dt="2023-06-05T10:01:09.472" v="24"/>
        <pc:sldMkLst>
          <pc:docMk/>
          <pc:sldMk cId="495674106" sldId="479"/>
        </pc:sldMkLst>
        <pc:spChg chg="mod">
          <ac:chgData name="Anuja Ajay(UST,IN)" userId="S::245235@ust.com::b210c8d7-55ac-49f5-a553-74ee4ceba69b" providerId="AD" clId="Web-{18FE52A8-76B8-41C2-B590-D15C8D9B8FDD}" dt="2023-06-05T10:01:09.144" v="23" actId="20577"/>
          <ac:spMkLst>
            <pc:docMk/>
            <pc:sldMk cId="495674106" sldId="479"/>
            <ac:spMk id="2" creationId="{DDF65A27-4401-78DC-08DD-E17795CA9048}"/>
          </ac:spMkLst>
        </pc:spChg>
      </pc:sldChg>
    </pc:docChg>
  </pc:docChgLst>
  <pc:docChgLst>
    <pc:chgData name="Nimisha Reghuvaran Sheeba(UST,IN)" userId="S::245212@ust.com::037c192b-1f78-46d3-93be-0cd35ac0f7e7" providerId="AD" clId="Web-{CA3ADDEB-A4A0-4F25-8F50-357874B9D36E}"/>
    <pc:docChg chg="addSld modSld">
      <pc:chgData name="Nimisha Reghuvaran Sheeba(UST,IN)" userId="S::245212@ust.com::037c192b-1f78-46d3-93be-0cd35ac0f7e7" providerId="AD" clId="Web-{CA3ADDEB-A4A0-4F25-8F50-357874B9D36E}" dt="2023-06-05T09:09:05.856" v="356"/>
      <pc:docMkLst>
        <pc:docMk/>
      </pc:docMkLst>
      <pc:sldChg chg="addSp delSp modSp mod modClrScheme chgLayout">
        <pc:chgData name="Nimisha Reghuvaran Sheeba(UST,IN)" userId="S::245212@ust.com::037c192b-1f78-46d3-93be-0cd35ac0f7e7" providerId="AD" clId="Web-{CA3ADDEB-A4A0-4F25-8F50-357874B9D36E}" dt="2023-06-05T09:08:55.090" v="355" actId="14100"/>
        <pc:sldMkLst>
          <pc:docMk/>
          <pc:sldMk cId="832130495" sldId="456"/>
        </pc:sldMkLst>
        <pc:spChg chg="add mod ord">
          <ac:chgData name="Nimisha Reghuvaran Sheeba(UST,IN)" userId="S::245212@ust.com::037c192b-1f78-46d3-93be-0cd35ac0f7e7" providerId="AD" clId="Web-{CA3ADDEB-A4A0-4F25-8F50-357874B9D36E}" dt="2023-06-05T09:08:55.090" v="355" actId="14100"/>
          <ac:spMkLst>
            <pc:docMk/>
            <pc:sldMk cId="832130495" sldId="456"/>
            <ac:spMk id="2" creationId="{2A722CAD-F574-1C18-F8F2-B05E06C137E7}"/>
          </ac:spMkLst>
        </pc:spChg>
        <pc:spChg chg="add">
          <ac:chgData name="Nimisha Reghuvaran Sheeba(UST,IN)" userId="S::245212@ust.com::037c192b-1f78-46d3-93be-0cd35ac0f7e7" providerId="AD" clId="Web-{CA3ADDEB-A4A0-4F25-8F50-357874B9D36E}" dt="2023-06-05T09:04:39.816" v="236"/>
          <ac:spMkLst>
            <pc:docMk/>
            <pc:sldMk cId="832130495" sldId="456"/>
            <ac:spMk id="4" creationId="{7E1D3CBF-DE37-856E-F48B-90377C0278B3}"/>
          </ac:spMkLst>
        </pc:spChg>
        <pc:spChg chg="add mod">
          <ac:chgData name="Nimisha Reghuvaran Sheeba(UST,IN)" userId="S::245212@ust.com::037c192b-1f78-46d3-93be-0cd35ac0f7e7" providerId="AD" clId="Web-{CA3ADDEB-A4A0-4F25-8F50-357874B9D36E}" dt="2023-06-05T09:08:41.293" v="351" actId="20577"/>
          <ac:spMkLst>
            <pc:docMk/>
            <pc:sldMk cId="832130495" sldId="456"/>
            <ac:spMk id="5" creationId="{4A363F18-3C4C-E337-CBC7-B7341319FDA5}"/>
          </ac:spMkLst>
        </pc:spChg>
        <pc:spChg chg="add del mod">
          <ac:chgData name="Nimisha Reghuvaran Sheeba(UST,IN)" userId="S::245212@ust.com::037c192b-1f78-46d3-93be-0cd35ac0f7e7" providerId="AD" clId="Web-{CA3ADDEB-A4A0-4F25-8F50-357874B9D36E}" dt="2023-06-05T09:04:00.299" v="229"/>
          <ac:spMkLst>
            <pc:docMk/>
            <pc:sldMk cId="832130495" sldId="456"/>
            <ac:spMk id="8" creationId="{F0ED767E-1C59-E513-7E4E-5D3242B5EB0E}"/>
          </ac:spMkLst>
        </pc:spChg>
        <pc:spChg chg="del">
          <ac:chgData name="Nimisha Reghuvaran Sheeba(UST,IN)" userId="S::245212@ust.com::037c192b-1f78-46d3-93be-0cd35ac0f7e7" providerId="AD" clId="Web-{CA3ADDEB-A4A0-4F25-8F50-357874B9D36E}" dt="2023-06-05T08:59:43.854" v="0"/>
          <ac:spMkLst>
            <pc:docMk/>
            <pc:sldMk cId="832130495" sldId="456"/>
            <ac:spMk id="9" creationId="{8393E6C7-9FA5-6005-486B-3262D6D60D4B}"/>
          </ac:spMkLst>
        </pc:spChg>
        <pc:spChg chg="add del mod">
          <ac:chgData name="Nimisha Reghuvaran Sheeba(UST,IN)" userId="S::245212@ust.com::037c192b-1f78-46d3-93be-0cd35ac0f7e7" providerId="AD" clId="Web-{CA3ADDEB-A4A0-4F25-8F50-357874B9D36E}" dt="2023-06-05T09:04:00.299" v="229"/>
          <ac:spMkLst>
            <pc:docMk/>
            <pc:sldMk cId="832130495" sldId="456"/>
            <ac:spMk id="10" creationId="{A7DC099E-49D3-3CA9-8012-F4624CCF90B6}"/>
          </ac:spMkLst>
        </pc:spChg>
        <pc:spChg chg="del">
          <ac:chgData name="Nimisha Reghuvaran Sheeba(UST,IN)" userId="S::245212@ust.com::037c192b-1f78-46d3-93be-0cd35ac0f7e7" providerId="AD" clId="Web-{CA3ADDEB-A4A0-4F25-8F50-357874B9D36E}" dt="2023-06-05T08:59:49.495" v="1"/>
          <ac:spMkLst>
            <pc:docMk/>
            <pc:sldMk cId="832130495" sldId="456"/>
            <ac:spMk id="11" creationId="{BAB2A7E6-0257-FE30-F811-A7204AF332B8}"/>
          </ac:spMkLst>
        </pc:spChg>
        <pc:spChg chg="add del mod">
          <ac:chgData name="Nimisha Reghuvaran Sheeba(UST,IN)" userId="S::245212@ust.com::037c192b-1f78-46d3-93be-0cd35ac0f7e7" providerId="AD" clId="Web-{CA3ADDEB-A4A0-4F25-8F50-357874B9D36E}" dt="2023-06-05T09:04:15.206" v="231"/>
          <ac:spMkLst>
            <pc:docMk/>
            <pc:sldMk cId="832130495" sldId="456"/>
            <ac:spMk id="12" creationId="{76DB21B3-AF06-15E8-5724-5F9C4C7C58EC}"/>
          </ac:spMkLst>
        </pc:spChg>
        <pc:picChg chg="add mod">
          <ac:chgData name="Nimisha Reghuvaran Sheeba(UST,IN)" userId="S::245212@ust.com::037c192b-1f78-46d3-93be-0cd35ac0f7e7" providerId="AD" clId="Web-{CA3ADDEB-A4A0-4F25-8F50-357874B9D36E}" dt="2023-06-05T09:07:31.165" v="342" actId="1076"/>
          <ac:picMkLst>
            <pc:docMk/>
            <pc:sldMk cId="832130495" sldId="456"/>
            <ac:picMk id="3" creationId="{D1F30973-AC4C-5624-92D4-A18426C76284}"/>
          </ac:picMkLst>
        </pc:picChg>
      </pc:sldChg>
      <pc:sldChg chg="new">
        <pc:chgData name="Nimisha Reghuvaran Sheeba(UST,IN)" userId="S::245212@ust.com::037c192b-1f78-46d3-93be-0cd35ac0f7e7" providerId="AD" clId="Web-{CA3ADDEB-A4A0-4F25-8F50-357874B9D36E}" dt="2023-06-05T09:09:05.856" v="356"/>
        <pc:sldMkLst>
          <pc:docMk/>
          <pc:sldMk cId="3151545267" sldId="459"/>
        </pc:sldMkLst>
      </pc:sldChg>
    </pc:docChg>
  </pc:docChgLst>
  <pc:docChgLst>
    <pc:chgData name="Nimisha Reghuvaran Sheeba(UST,IN)" userId="S::245212@ust.com::037c192b-1f78-46d3-93be-0cd35ac0f7e7" providerId="AD" clId="Web-{246023D9-E4C3-44A1-87F7-86D9DB5429F8}"/>
    <pc:docChg chg="addSld modSld">
      <pc:chgData name="Nimisha Reghuvaran Sheeba(UST,IN)" userId="S::245212@ust.com::037c192b-1f78-46d3-93be-0cd35ac0f7e7" providerId="AD" clId="Web-{246023D9-E4C3-44A1-87F7-86D9DB5429F8}" dt="2023-06-05T08:54:59.693" v="25"/>
      <pc:docMkLst>
        <pc:docMk/>
      </pc:docMkLst>
      <pc:sldChg chg="addSp delSp modSp mod modClrScheme chgLayout">
        <pc:chgData name="Nimisha Reghuvaran Sheeba(UST,IN)" userId="S::245212@ust.com::037c192b-1f78-46d3-93be-0cd35ac0f7e7" providerId="AD" clId="Web-{246023D9-E4C3-44A1-87F7-86D9DB5429F8}" dt="2023-06-05T08:54:33.942" v="23" actId="14100"/>
        <pc:sldMkLst>
          <pc:docMk/>
          <pc:sldMk cId="857736468" sldId="450"/>
        </pc:sldMkLst>
        <pc:spChg chg="mod">
          <ac:chgData name="Nimisha Reghuvaran Sheeba(UST,IN)" userId="S::245212@ust.com::037c192b-1f78-46d3-93be-0cd35ac0f7e7" providerId="AD" clId="Web-{246023D9-E4C3-44A1-87F7-86D9DB5429F8}" dt="2023-06-05T08:53:38.909" v="17"/>
          <ac:spMkLst>
            <pc:docMk/>
            <pc:sldMk cId="857736468" sldId="450"/>
            <ac:spMk id="2" creationId="{22E2A49F-0941-30C9-E19F-CB8B5B1ADB3E}"/>
          </ac:spMkLst>
        </pc:spChg>
        <pc:spChg chg="mod">
          <ac:chgData name="Nimisha Reghuvaran Sheeba(UST,IN)" userId="S::245212@ust.com::037c192b-1f78-46d3-93be-0cd35ac0f7e7" providerId="AD" clId="Web-{246023D9-E4C3-44A1-87F7-86D9DB5429F8}" dt="2023-06-05T08:54:33.942" v="23" actId="14100"/>
          <ac:spMkLst>
            <pc:docMk/>
            <pc:sldMk cId="857736468" sldId="450"/>
            <ac:spMk id="4" creationId="{9DA52827-6698-BC4D-8955-6F79FFFE9559}"/>
          </ac:spMkLst>
        </pc:spChg>
        <pc:spChg chg="add del mod">
          <ac:chgData name="Nimisha Reghuvaran Sheeba(UST,IN)" userId="S::245212@ust.com::037c192b-1f78-46d3-93be-0cd35ac0f7e7" providerId="AD" clId="Web-{246023D9-E4C3-44A1-87F7-86D9DB5429F8}" dt="2023-06-05T08:54:17.832" v="20"/>
          <ac:spMkLst>
            <pc:docMk/>
            <pc:sldMk cId="857736468" sldId="450"/>
            <ac:spMk id="9" creationId="{D572F745-5AAC-14FE-596A-A254A38ACCFD}"/>
          </ac:spMkLst>
        </pc:spChg>
        <pc:picChg chg="add del mod">
          <ac:chgData name="Nimisha Reghuvaran Sheeba(UST,IN)" userId="S::245212@ust.com::037c192b-1f78-46d3-93be-0cd35ac0f7e7" providerId="AD" clId="Web-{246023D9-E4C3-44A1-87F7-86D9DB5429F8}" dt="2023-06-05T08:51:42.077" v="4"/>
          <ac:picMkLst>
            <pc:docMk/>
            <pc:sldMk cId="857736468" sldId="450"/>
            <ac:picMk id="3" creationId="{58EE1F29-C6CB-4140-E1DE-EB07EF02420F}"/>
          </ac:picMkLst>
        </pc:picChg>
      </pc:sldChg>
      <pc:sldChg chg="addSp delSp modSp new mod modClrScheme chgLayout">
        <pc:chgData name="Nimisha Reghuvaran Sheeba(UST,IN)" userId="S::245212@ust.com::037c192b-1f78-46d3-93be-0cd35ac0f7e7" providerId="AD" clId="Web-{246023D9-E4C3-44A1-87F7-86D9DB5429F8}" dt="2023-06-05T08:54:59.693" v="25"/>
        <pc:sldMkLst>
          <pc:docMk/>
          <pc:sldMk cId="832130495" sldId="456"/>
        </pc:sldMkLst>
        <pc:spChg chg="del">
          <ac:chgData name="Nimisha Reghuvaran Sheeba(UST,IN)" userId="S::245212@ust.com::037c192b-1f78-46d3-93be-0cd35ac0f7e7" providerId="AD" clId="Web-{246023D9-E4C3-44A1-87F7-86D9DB5429F8}" dt="2023-06-05T08:54:59.693" v="25"/>
          <ac:spMkLst>
            <pc:docMk/>
            <pc:sldMk cId="832130495" sldId="456"/>
            <ac:spMk id="2" creationId="{56C8D1AB-3F71-73CC-BBAC-414FBAC17F41}"/>
          </ac:spMkLst>
        </pc:spChg>
        <pc:spChg chg="del">
          <ac:chgData name="Nimisha Reghuvaran Sheeba(UST,IN)" userId="S::245212@ust.com::037c192b-1f78-46d3-93be-0cd35ac0f7e7" providerId="AD" clId="Web-{246023D9-E4C3-44A1-87F7-86D9DB5429F8}" dt="2023-06-05T08:54:59.693" v="25"/>
          <ac:spMkLst>
            <pc:docMk/>
            <pc:sldMk cId="832130495" sldId="456"/>
            <ac:spMk id="3" creationId="{0A304333-DDD4-AB15-197F-91383FCF73A3}"/>
          </ac:spMkLst>
        </pc:spChg>
        <pc:spChg chg="del">
          <ac:chgData name="Nimisha Reghuvaran Sheeba(UST,IN)" userId="S::245212@ust.com::037c192b-1f78-46d3-93be-0cd35ac0f7e7" providerId="AD" clId="Web-{246023D9-E4C3-44A1-87F7-86D9DB5429F8}" dt="2023-06-05T08:54:59.693" v="25"/>
          <ac:spMkLst>
            <pc:docMk/>
            <pc:sldMk cId="832130495" sldId="456"/>
            <ac:spMk id="4" creationId="{EAEB07B8-FB3B-0A5D-F152-E93912FB4C91}"/>
          </ac:spMkLst>
        </pc:spChg>
        <pc:spChg chg="add mod">
          <ac:chgData name="Nimisha Reghuvaran Sheeba(UST,IN)" userId="S::245212@ust.com::037c192b-1f78-46d3-93be-0cd35ac0f7e7" providerId="AD" clId="Web-{246023D9-E4C3-44A1-87F7-86D9DB5429F8}" dt="2023-06-05T08:54:59.693" v="25"/>
          <ac:spMkLst>
            <pc:docMk/>
            <pc:sldMk cId="832130495" sldId="456"/>
            <ac:spMk id="9" creationId="{8393E6C7-9FA5-6005-486B-3262D6D60D4B}"/>
          </ac:spMkLst>
        </pc:spChg>
        <pc:spChg chg="add mod">
          <ac:chgData name="Nimisha Reghuvaran Sheeba(UST,IN)" userId="S::245212@ust.com::037c192b-1f78-46d3-93be-0cd35ac0f7e7" providerId="AD" clId="Web-{246023D9-E4C3-44A1-87F7-86D9DB5429F8}" dt="2023-06-05T08:54:59.693" v="25"/>
          <ac:spMkLst>
            <pc:docMk/>
            <pc:sldMk cId="832130495" sldId="456"/>
            <ac:spMk id="11" creationId="{BAB2A7E6-0257-FE30-F811-A7204AF332B8}"/>
          </ac:spMkLst>
        </pc:spChg>
      </pc:sldChg>
    </pc:docChg>
  </pc:docChgLst>
  <pc:docChgLst>
    <pc:chgData name="Blesson John Abraham(UST,IN)" userId="S::245045@ust.com::7a8ce1a7-e5f6-40c8-8235-dfa6965554c9" providerId="AD" clId="Web-{68E46C21-FE75-48F2-A852-41A9A2FCF18F}"/>
    <pc:docChg chg="addSld modSld">
      <pc:chgData name="Blesson John Abraham(UST,IN)" userId="S::245045@ust.com::7a8ce1a7-e5f6-40c8-8235-dfa6965554c9" providerId="AD" clId="Web-{68E46C21-FE75-48F2-A852-41A9A2FCF18F}" dt="2023-06-05T09:02:24.595" v="23"/>
      <pc:docMkLst>
        <pc:docMk/>
      </pc:docMkLst>
      <pc:sldChg chg="addSp modSp">
        <pc:chgData name="Blesson John Abraham(UST,IN)" userId="S::245045@ust.com::7a8ce1a7-e5f6-40c8-8235-dfa6965554c9" providerId="AD" clId="Web-{68E46C21-FE75-48F2-A852-41A9A2FCF18F}" dt="2023-06-05T09:02:09.657" v="22" actId="1076"/>
        <pc:sldMkLst>
          <pc:docMk/>
          <pc:sldMk cId="3296000459" sldId="449"/>
        </pc:sldMkLst>
        <pc:picChg chg="add mod">
          <ac:chgData name="Blesson John Abraham(UST,IN)" userId="S::245045@ust.com::7a8ce1a7-e5f6-40c8-8235-dfa6965554c9" providerId="AD" clId="Web-{68E46C21-FE75-48F2-A852-41A9A2FCF18F}" dt="2023-06-05T09:02:09.657" v="22" actId="1076"/>
          <ac:picMkLst>
            <pc:docMk/>
            <pc:sldMk cId="3296000459" sldId="449"/>
            <ac:picMk id="4" creationId="{DCE7E0AB-9CBD-526E-8D34-851DABAA9B4D}"/>
          </ac:picMkLst>
        </pc:picChg>
      </pc:sldChg>
      <pc:sldChg chg="addSp modSp">
        <pc:chgData name="Blesson John Abraham(UST,IN)" userId="S::245045@ust.com::7a8ce1a7-e5f6-40c8-8235-dfa6965554c9" providerId="AD" clId="Web-{68E46C21-FE75-48F2-A852-41A9A2FCF18F}" dt="2023-06-05T08:58:43.278" v="17" actId="1076"/>
        <pc:sldMkLst>
          <pc:docMk/>
          <pc:sldMk cId="3373687552" sldId="454"/>
        </pc:sldMkLst>
        <pc:spChg chg="mod">
          <ac:chgData name="Blesson John Abraham(UST,IN)" userId="S::245045@ust.com::7a8ce1a7-e5f6-40c8-8235-dfa6965554c9" providerId="AD" clId="Web-{68E46C21-FE75-48F2-A852-41A9A2FCF18F}" dt="2023-06-05T08:57:00.150" v="12" actId="20577"/>
          <ac:spMkLst>
            <pc:docMk/>
            <pc:sldMk cId="3373687552" sldId="454"/>
            <ac:spMk id="3" creationId="{D7D95F97-1041-2666-A0C4-143EE691BE61}"/>
          </ac:spMkLst>
        </pc:spChg>
        <pc:picChg chg="add mod">
          <ac:chgData name="Blesson John Abraham(UST,IN)" userId="S::245045@ust.com::7a8ce1a7-e5f6-40c8-8235-dfa6965554c9" providerId="AD" clId="Web-{68E46C21-FE75-48F2-A852-41A9A2FCF18F}" dt="2023-06-05T08:58:43.278" v="17" actId="1076"/>
          <ac:picMkLst>
            <pc:docMk/>
            <pc:sldMk cId="3373687552" sldId="454"/>
            <ac:picMk id="4" creationId="{0DBFF771-31D2-746A-C374-37825D893388}"/>
          </ac:picMkLst>
        </pc:picChg>
      </pc:sldChg>
      <pc:sldChg chg="new">
        <pc:chgData name="Blesson John Abraham(UST,IN)" userId="S::245045@ust.com::7a8ce1a7-e5f6-40c8-8235-dfa6965554c9" providerId="AD" clId="Web-{68E46C21-FE75-48F2-A852-41A9A2FCF18F}" dt="2023-06-05T09:02:24.595" v="23"/>
        <pc:sldMkLst>
          <pc:docMk/>
          <pc:sldMk cId="1517313967" sldId="457"/>
        </pc:sldMkLst>
      </pc:sldChg>
    </pc:docChg>
  </pc:docChgLst>
  <pc:docChgLst>
    <pc:chgData name="Anuja Ajay(UST,IN)" userId="S::245235@ust.com::b210c8d7-55ac-49f5-a553-74ee4ceba69b" providerId="AD" clId="Web-{A37FFF38-B429-45E1-A448-E9AFFAA80811}"/>
    <pc:docChg chg="addSld delSld modSld sldOrd">
      <pc:chgData name="Anuja Ajay(UST,IN)" userId="S::245235@ust.com::b210c8d7-55ac-49f5-a553-74ee4ceba69b" providerId="AD" clId="Web-{A37FFF38-B429-45E1-A448-E9AFFAA80811}" dt="2023-06-05T07:11:11.534" v="235"/>
      <pc:docMkLst>
        <pc:docMk/>
      </pc:docMkLst>
      <pc:sldChg chg="del">
        <pc:chgData name="Anuja Ajay(UST,IN)" userId="S::245235@ust.com::b210c8d7-55ac-49f5-a553-74ee4ceba69b" providerId="AD" clId="Web-{A37FFF38-B429-45E1-A448-E9AFFAA80811}" dt="2023-06-05T06:39:09.418" v="4"/>
        <pc:sldMkLst>
          <pc:docMk/>
          <pc:sldMk cId="2090374411" sldId="256"/>
        </pc:sldMkLst>
      </pc:sldChg>
      <pc:sldChg chg="del">
        <pc:chgData name="Anuja Ajay(UST,IN)" userId="S::245235@ust.com::b210c8d7-55ac-49f5-a553-74ee4ceba69b" providerId="AD" clId="Web-{A37FFF38-B429-45E1-A448-E9AFFAA80811}" dt="2023-06-05T06:40:26.123" v="41"/>
        <pc:sldMkLst>
          <pc:docMk/>
          <pc:sldMk cId="1534054360" sldId="258"/>
        </pc:sldMkLst>
      </pc:sldChg>
      <pc:sldChg chg="del">
        <pc:chgData name="Anuja Ajay(UST,IN)" userId="S::245235@ust.com::b210c8d7-55ac-49f5-a553-74ee4ceba69b" providerId="AD" clId="Web-{A37FFF38-B429-45E1-A448-E9AFFAA80811}" dt="2023-06-05T06:38:59.917" v="0"/>
        <pc:sldMkLst>
          <pc:docMk/>
          <pc:sldMk cId="440525917" sldId="259"/>
        </pc:sldMkLst>
      </pc:sldChg>
      <pc:sldChg chg="del">
        <pc:chgData name="Anuja Ajay(UST,IN)" userId="S::245235@ust.com::b210c8d7-55ac-49f5-a553-74ee4ceba69b" providerId="AD" clId="Web-{A37FFF38-B429-45E1-A448-E9AFFAA80811}" dt="2023-06-05T06:39:09.402" v="2"/>
        <pc:sldMkLst>
          <pc:docMk/>
          <pc:sldMk cId="313684081" sldId="261"/>
        </pc:sldMkLst>
      </pc:sldChg>
      <pc:sldChg chg="del">
        <pc:chgData name="Anuja Ajay(UST,IN)" userId="S::245235@ust.com::b210c8d7-55ac-49f5-a553-74ee4ceba69b" providerId="AD" clId="Web-{A37FFF38-B429-45E1-A448-E9AFFAA80811}" dt="2023-06-05T06:39:09.402" v="1"/>
        <pc:sldMkLst>
          <pc:docMk/>
          <pc:sldMk cId="985609932" sldId="262"/>
        </pc:sldMkLst>
      </pc:sldChg>
      <pc:sldChg chg="del">
        <pc:chgData name="Anuja Ajay(UST,IN)" userId="S::245235@ust.com::b210c8d7-55ac-49f5-a553-74ee4ceba69b" providerId="AD" clId="Web-{A37FFF38-B429-45E1-A448-E9AFFAA80811}" dt="2023-06-05T06:39:53.216" v="27"/>
        <pc:sldMkLst>
          <pc:docMk/>
          <pc:sldMk cId="3405921034" sldId="263"/>
        </pc:sldMkLst>
      </pc:sldChg>
      <pc:sldChg chg="del">
        <pc:chgData name="Anuja Ajay(UST,IN)" userId="S::245235@ust.com::b210c8d7-55ac-49f5-a553-74ee4ceba69b" providerId="AD" clId="Web-{A37FFF38-B429-45E1-A448-E9AFFAA80811}" dt="2023-06-05T06:39:53.216" v="26"/>
        <pc:sldMkLst>
          <pc:docMk/>
          <pc:sldMk cId="4151454420" sldId="264"/>
        </pc:sldMkLst>
      </pc:sldChg>
      <pc:sldChg chg="del">
        <pc:chgData name="Anuja Ajay(UST,IN)" userId="S::245235@ust.com::b210c8d7-55ac-49f5-a553-74ee4ceba69b" providerId="AD" clId="Web-{A37FFF38-B429-45E1-A448-E9AFFAA80811}" dt="2023-06-05T06:39:53.216" v="22"/>
        <pc:sldMkLst>
          <pc:docMk/>
          <pc:sldMk cId="2458547348" sldId="267"/>
        </pc:sldMkLst>
      </pc:sldChg>
      <pc:sldChg chg="del">
        <pc:chgData name="Anuja Ajay(UST,IN)" userId="S::245235@ust.com::b210c8d7-55ac-49f5-a553-74ee4ceba69b" providerId="AD" clId="Web-{A37FFF38-B429-45E1-A448-E9AFFAA80811}" dt="2023-06-05T06:39:53.216" v="23"/>
        <pc:sldMkLst>
          <pc:docMk/>
          <pc:sldMk cId="2105252610" sldId="268"/>
        </pc:sldMkLst>
      </pc:sldChg>
      <pc:sldChg chg="del">
        <pc:chgData name="Anuja Ajay(UST,IN)" userId="S::245235@ust.com::b210c8d7-55ac-49f5-a553-74ee4ceba69b" providerId="AD" clId="Web-{A37FFF38-B429-45E1-A448-E9AFFAA80811}" dt="2023-06-05T06:40:15.529" v="38"/>
        <pc:sldMkLst>
          <pc:docMk/>
          <pc:sldMk cId="1185845478" sldId="269"/>
        </pc:sldMkLst>
      </pc:sldChg>
      <pc:sldChg chg="del">
        <pc:chgData name="Anuja Ajay(UST,IN)" userId="S::245235@ust.com::b210c8d7-55ac-49f5-a553-74ee4ceba69b" providerId="AD" clId="Web-{A37FFF38-B429-45E1-A448-E9AFFAA80811}" dt="2023-06-05T06:40:09.091" v="35"/>
        <pc:sldMkLst>
          <pc:docMk/>
          <pc:sldMk cId="2836617849" sldId="271"/>
        </pc:sldMkLst>
      </pc:sldChg>
      <pc:sldChg chg="del">
        <pc:chgData name="Anuja Ajay(UST,IN)" userId="S::245235@ust.com::b210c8d7-55ac-49f5-a553-74ee4ceba69b" providerId="AD" clId="Web-{A37FFF38-B429-45E1-A448-E9AFFAA80811}" dt="2023-06-05T06:40:09.091" v="34"/>
        <pc:sldMkLst>
          <pc:docMk/>
          <pc:sldMk cId="1731631077" sldId="272"/>
        </pc:sldMkLst>
      </pc:sldChg>
      <pc:sldChg chg="del">
        <pc:chgData name="Anuja Ajay(UST,IN)" userId="S::245235@ust.com::b210c8d7-55ac-49f5-a553-74ee4ceba69b" providerId="AD" clId="Web-{A37FFF38-B429-45E1-A448-E9AFFAA80811}" dt="2023-06-05T06:39:53.200" v="13"/>
        <pc:sldMkLst>
          <pc:docMk/>
          <pc:sldMk cId="918866540" sldId="273"/>
        </pc:sldMkLst>
      </pc:sldChg>
      <pc:sldChg chg="del">
        <pc:chgData name="Anuja Ajay(UST,IN)" userId="S::245235@ust.com::b210c8d7-55ac-49f5-a553-74ee4ceba69b" providerId="AD" clId="Web-{A37FFF38-B429-45E1-A448-E9AFFAA80811}" dt="2023-06-05T06:40:09.091" v="33"/>
        <pc:sldMkLst>
          <pc:docMk/>
          <pc:sldMk cId="3647498058" sldId="275"/>
        </pc:sldMkLst>
      </pc:sldChg>
      <pc:sldChg chg="del">
        <pc:chgData name="Anuja Ajay(UST,IN)" userId="S::245235@ust.com::b210c8d7-55ac-49f5-a553-74ee4ceba69b" providerId="AD" clId="Web-{A37FFF38-B429-45E1-A448-E9AFFAA80811}" dt="2023-06-05T06:40:09.075" v="32"/>
        <pc:sldMkLst>
          <pc:docMk/>
          <pc:sldMk cId="178359288" sldId="276"/>
        </pc:sldMkLst>
      </pc:sldChg>
      <pc:sldChg chg="del">
        <pc:chgData name="Anuja Ajay(UST,IN)" userId="S::245235@ust.com::b210c8d7-55ac-49f5-a553-74ee4ceba69b" providerId="AD" clId="Web-{A37FFF38-B429-45E1-A448-E9AFFAA80811}" dt="2023-06-05T06:39:20.824" v="11"/>
        <pc:sldMkLst>
          <pc:docMk/>
          <pc:sldMk cId="1223723885" sldId="277"/>
        </pc:sldMkLst>
      </pc:sldChg>
      <pc:sldChg chg="del">
        <pc:chgData name="Anuja Ajay(UST,IN)" userId="S::245235@ust.com::b210c8d7-55ac-49f5-a553-74ee4ceba69b" providerId="AD" clId="Web-{A37FFF38-B429-45E1-A448-E9AFFAA80811}" dt="2023-06-05T06:39:53.200" v="20"/>
        <pc:sldMkLst>
          <pc:docMk/>
          <pc:sldMk cId="1190766360" sldId="281"/>
        </pc:sldMkLst>
      </pc:sldChg>
      <pc:sldChg chg="del">
        <pc:chgData name="Anuja Ajay(UST,IN)" userId="S::245235@ust.com::b210c8d7-55ac-49f5-a553-74ee4ceba69b" providerId="AD" clId="Web-{A37FFF38-B429-45E1-A448-E9AFFAA80811}" dt="2023-06-05T06:39:15.683" v="5"/>
        <pc:sldMkLst>
          <pc:docMk/>
          <pc:sldMk cId="3861105217" sldId="310"/>
        </pc:sldMkLst>
      </pc:sldChg>
      <pc:sldChg chg="del">
        <pc:chgData name="Anuja Ajay(UST,IN)" userId="S::245235@ust.com::b210c8d7-55ac-49f5-a553-74ee4ceba69b" providerId="AD" clId="Web-{A37FFF38-B429-45E1-A448-E9AFFAA80811}" dt="2023-06-05T06:40:15.529" v="37"/>
        <pc:sldMkLst>
          <pc:docMk/>
          <pc:sldMk cId="1946059421" sldId="327"/>
        </pc:sldMkLst>
      </pc:sldChg>
      <pc:sldChg chg="del">
        <pc:chgData name="Anuja Ajay(UST,IN)" userId="S::245235@ust.com::b210c8d7-55ac-49f5-a553-74ee4ceba69b" providerId="AD" clId="Web-{A37FFF38-B429-45E1-A448-E9AFFAA80811}" dt="2023-06-05T06:39:53.200" v="21"/>
        <pc:sldMkLst>
          <pc:docMk/>
          <pc:sldMk cId="996228247" sldId="333"/>
        </pc:sldMkLst>
      </pc:sldChg>
      <pc:sldChg chg="del">
        <pc:chgData name="Anuja Ajay(UST,IN)" userId="S::245235@ust.com::b210c8d7-55ac-49f5-a553-74ee4ceba69b" providerId="AD" clId="Web-{A37FFF38-B429-45E1-A448-E9AFFAA80811}" dt="2023-06-05T06:39:15.683" v="8"/>
        <pc:sldMkLst>
          <pc:docMk/>
          <pc:sldMk cId="2306160218" sldId="334"/>
        </pc:sldMkLst>
      </pc:sldChg>
      <pc:sldChg chg="del">
        <pc:chgData name="Anuja Ajay(UST,IN)" userId="S::245235@ust.com::b210c8d7-55ac-49f5-a553-74ee4ceba69b" providerId="AD" clId="Web-{A37FFF38-B429-45E1-A448-E9AFFAA80811}" dt="2023-06-05T06:39:53.216" v="24"/>
        <pc:sldMkLst>
          <pc:docMk/>
          <pc:sldMk cId="3931360048" sldId="335"/>
        </pc:sldMkLst>
      </pc:sldChg>
      <pc:sldChg chg="del">
        <pc:chgData name="Anuja Ajay(UST,IN)" userId="S::245235@ust.com::b210c8d7-55ac-49f5-a553-74ee4ceba69b" providerId="AD" clId="Web-{A37FFF38-B429-45E1-A448-E9AFFAA80811}" dt="2023-06-05T06:40:31.248" v="46"/>
        <pc:sldMkLst>
          <pc:docMk/>
          <pc:sldMk cId="3374876086" sldId="336"/>
        </pc:sldMkLst>
      </pc:sldChg>
      <pc:sldChg chg="del">
        <pc:chgData name="Anuja Ajay(UST,IN)" userId="S::245235@ust.com::b210c8d7-55ac-49f5-a553-74ee4ceba69b" providerId="AD" clId="Web-{A37FFF38-B429-45E1-A448-E9AFFAA80811}" dt="2023-06-05T06:39:53.200" v="15"/>
        <pc:sldMkLst>
          <pc:docMk/>
          <pc:sldMk cId="1223262913" sldId="338"/>
        </pc:sldMkLst>
      </pc:sldChg>
      <pc:sldChg chg="del">
        <pc:chgData name="Anuja Ajay(UST,IN)" userId="S::245235@ust.com::b210c8d7-55ac-49f5-a553-74ee4ceba69b" providerId="AD" clId="Web-{A37FFF38-B429-45E1-A448-E9AFFAA80811}" dt="2023-06-05T06:39:53.200" v="16"/>
        <pc:sldMkLst>
          <pc:docMk/>
          <pc:sldMk cId="2677790820" sldId="339"/>
        </pc:sldMkLst>
      </pc:sldChg>
      <pc:sldChg chg="del">
        <pc:chgData name="Anuja Ajay(UST,IN)" userId="S::245235@ust.com::b210c8d7-55ac-49f5-a553-74ee4ceba69b" providerId="AD" clId="Web-{A37FFF38-B429-45E1-A448-E9AFFAA80811}" dt="2023-06-05T06:39:53.200" v="17"/>
        <pc:sldMkLst>
          <pc:docMk/>
          <pc:sldMk cId="4288513543" sldId="340"/>
        </pc:sldMkLst>
      </pc:sldChg>
      <pc:sldChg chg="del">
        <pc:chgData name="Anuja Ajay(UST,IN)" userId="S::245235@ust.com::b210c8d7-55ac-49f5-a553-74ee4ceba69b" providerId="AD" clId="Web-{A37FFF38-B429-45E1-A448-E9AFFAA80811}" dt="2023-06-05T06:39:59.669" v="29"/>
        <pc:sldMkLst>
          <pc:docMk/>
          <pc:sldMk cId="3789367991" sldId="341"/>
        </pc:sldMkLst>
      </pc:sldChg>
      <pc:sldChg chg="del">
        <pc:chgData name="Anuja Ajay(UST,IN)" userId="S::245235@ust.com::b210c8d7-55ac-49f5-a553-74ee4ceba69b" providerId="AD" clId="Web-{A37FFF38-B429-45E1-A448-E9AFFAA80811}" dt="2023-06-05T06:39:59.669" v="28"/>
        <pc:sldMkLst>
          <pc:docMk/>
          <pc:sldMk cId="2480540128" sldId="342"/>
        </pc:sldMkLst>
      </pc:sldChg>
      <pc:sldChg chg="del">
        <pc:chgData name="Anuja Ajay(UST,IN)" userId="S::245235@ust.com::b210c8d7-55ac-49f5-a553-74ee4ceba69b" providerId="AD" clId="Web-{A37FFF38-B429-45E1-A448-E9AFFAA80811}" dt="2023-06-05T06:40:09.091" v="36"/>
        <pc:sldMkLst>
          <pc:docMk/>
          <pc:sldMk cId="3370257120" sldId="343"/>
        </pc:sldMkLst>
      </pc:sldChg>
      <pc:sldChg chg="del">
        <pc:chgData name="Anuja Ajay(UST,IN)" userId="S::245235@ust.com::b210c8d7-55ac-49f5-a553-74ee4ceba69b" providerId="AD" clId="Web-{A37FFF38-B429-45E1-A448-E9AFFAA80811}" dt="2023-06-05T06:39:20.824" v="12"/>
        <pc:sldMkLst>
          <pc:docMk/>
          <pc:sldMk cId="1666721084" sldId="344"/>
        </pc:sldMkLst>
      </pc:sldChg>
      <pc:sldChg chg="del">
        <pc:chgData name="Anuja Ajay(UST,IN)" userId="S::245235@ust.com::b210c8d7-55ac-49f5-a553-74ee4ceba69b" providerId="AD" clId="Web-{A37FFF38-B429-45E1-A448-E9AFFAA80811}" dt="2023-06-05T06:39:53.200" v="19"/>
        <pc:sldMkLst>
          <pc:docMk/>
          <pc:sldMk cId="966121958" sldId="345"/>
        </pc:sldMkLst>
      </pc:sldChg>
      <pc:sldChg chg="del">
        <pc:chgData name="Anuja Ajay(UST,IN)" userId="S::245235@ust.com::b210c8d7-55ac-49f5-a553-74ee4ceba69b" providerId="AD" clId="Web-{A37FFF38-B429-45E1-A448-E9AFFAA80811}" dt="2023-06-05T06:40:31.264" v="47"/>
        <pc:sldMkLst>
          <pc:docMk/>
          <pc:sldMk cId="1459019061" sldId="347"/>
        </pc:sldMkLst>
      </pc:sldChg>
      <pc:sldChg chg="del">
        <pc:chgData name="Anuja Ajay(UST,IN)" userId="S::245235@ust.com::b210c8d7-55ac-49f5-a553-74ee4ceba69b" providerId="AD" clId="Web-{A37FFF38-B429-45E1-A448-E9AFFAA80811}" dt="2023-06-05T06:40:31.264" v="49"/>
        <pc:sldMkLst>
          <pc:docMk/>
          <pc:sldMk cId="514346655" sldId="348"/>
        </pc:sldMkLst>
      </pc:sldChg>
      <pc:sldChg chg="del">
        <pc:chgData name="Anuja Ajay(UST,IN)" userId="S::245235@ust.com::b210c8d7-55ac-49f5-a553-74ee4ceba69b" providerId="AD" clId="Web-{A37FFF38-B429-45E1-A448-E9AFFAA80811}" dt="2023-06-05T06:40:31.264" v="48"/>
        <pc:sldMkLst>
          <pc:docMk/>
          <pc:sldMk cId="1075505929" sldId="349"/>
        </pc:sldMkLst>
      </pc:sldChg>
      <pc:sldChg chg="del">
        <pc:chgData name="Anuja Ajay(UST,IN)" userId="S::245235@ust.com::b210c8d7-55ac-49f5-a553-74ee4ceba69b" providerId="AD" clId="Web-{A37FFF38-B429-45E1-A448-E9AFFAA80811}" dt="2023-06-05T06:39:53.216" v="25"/>
        <pc:sldMkLst>
          <pc:docMk/>
          <pc:sldMk cId="706976470" sldId="350"/>
        </pc:sldMkLst>
      </pc:sldChg>
      <pc:sldChg chg="del">
        <pc:chgData name="Anuja Ajay(UST,IN)" userId="S::245235@ust.com::b210c8d7-55ac-49f5-a553-74ee4ceba69b" providerId="AD" clId="Web-{A37FFF38-B429-45E1-A448-E9AFFAA80811}" dt="2023-06-05T06:40:26.138" v="44"/>
        <pc:sldMkLst>
          <pc:docMk/>
          <pc:sldMk cId="1805429904" sldId="354"/>
        </pc:sldMkLst>
      </pc:sldChg>
      <pc:sldChg chg="del">
        <pc:chgData name="Anuja Ajay(UST,IN)" userId="S::245235@ust.com::b210c8d7-55ac-49f5-a553-74ee4ceba69b" providerId="AD" clId="Web-{A37FFF38-B429-45E1-A448-E9AFFAA80811}" dt="2023-06-05T06:39:15.683" v="6"/>
        <pc:sldMkLst>
          <pc:docMk/>
          <pc:sldMk cId="735149228" sldId="356"/>
        </pc:sldMkLst>
      </pc:sldChg>
      <pc:sldChg chg="del">
        <pc:chgData name="Anuja Ajay(UST,IN)" userId="S::245235@ust.com::b210c8d7-55ac-49f5-a553-74ee4ceba69b" providerId="AD" clId="Web-{A37FFF38-B429-45E1-A448-E9AFFAA80811}" dt="2023-06-05T06:40:15.529" v="40"/>
        <pc:sldMkLst>
          <pc:docMk/>
          <pc:sldMk cId="4220515085" sldId="357"/>
        </pc:sldMkLst>
      </pc:sldChg>
      <pc:sldChg chg="del">
        <pc:chgData name="Anuja Ajay(UST,IN)" userId="S::245235@ust.com::b210c8d7-55ac-49f5-a553-74ee4ceba69b" providerId="AD" clId="Web-{A37FFF38-B429-45E1-A448-E9AFFAA80811}" dt="2023-06-05T06:40:15.529" v="39"/>
        <pc:sldMkLst>
          <pc:docMk/>
          <pc:sldMk cId="2243934821" sldId="358"/>
        </pc:sldMkLst>
      </pc:sldChg>
      <pc:sldChg chg="del">
        <pc:chgData name="Anuja Ajay(UST,IN)" userId="S::245235@ust.com::b210c8d7-55ac-49f5-a553-74ee4ceba69b" providerId="AD" clId="Web-{A37FFF38-B429-45E1-A448-E9AFFAA80811}" dt="2023-06-05T06:40:26.123" v="43"/>
        <pc:sldMkLst>
          <pc:docMk/>
          <pc:sldMk cId="1953751856" sldId="359"/>
        </pc:sldMkLst>
      </pc:sldChg>
      <pc:sldChg chg="del">
        <pc:chgData name="Anuja Ajay(UST,IN)" userId="S::245235@ust.com::b210c8d7-55ac-49f5-a553-74ee4ceba69b" providerId="AD" clId="Web-{A37FFF38-B429-45E1-A448-E9AFFAA80811}" dt="2023-06-05T06:40:26.123" v="42"/>
        <pc:sldMkLst>
          <pc:docMk/>
          <pc:sldMk cId="1465264052" sldId="360"/>
        </pc:sldMkLst>
      </pc:sldChg>
      <pc:sldChg chg="del">
        <pc:chgData name="Anuja Ajay(UST,IN)" userId="S::245235@ust.com::b210c8d7-55ac-49f5-a553-74ee4ceba69b" providerId="AD" clId="Web-{A37FFF38-B429-45E1-A448-E9AFFAA80811}" dt="2023-06-05T06:39:53.200" v="18"/>
        <pc:sldMkLst>
          <pc:docMk/>
          <pc:sldMk cId="2195075640" sldId="408"/>
        </pc:sldMkLst>
      </pc:sldChg>
      <pc:sldChg chg="del">
        <pc:chgData name="Anuja Ajay(UST,IN)" userId="S::245235@ust.com::b210c8d7-55ac-49f5-a553-74ee4ceba69b" providerId="AD" clId="Web-{A37FFF38-B429-45E1-A448-E9AFFAA80811}" dt="2023-06-05T06:39:53.200" v="14"/>
        <pc:sldMkLst>
          <pc:docMk/>
          <pc:sldMk cId="2927538814" sldId="409"/>
        </pc:sldMkLst>
      </pc:sldChg>
      <pc:sldChg chg="del">
        <pc:chgData name="Anuja Ajay(UST,IN)" userId="S::245235@ust.com::b210c8d7-55ac-49f5-a553-74ee4ceba69b" providerId="AD" clId="Web-{A37FFF38-B429-45E1-A448-E9AFFAA80811}" dt="2023-06-05T06:39:59.685" v="31"/>
        <pc:sldMkLst>
          <pc:docMk/>
          <pc:sldMk cId="4286814727" sldId="410"/>
        </pc:sldMkLst>
      </pc:sldChg>
      <pc:sldChg chg="del">
        <pc:chgData name="Anuja Ajay(UST,IN)" userId="S::245235@ust.com::b210c8d7-55ac-49f5-a553-74ee4ceba69b" providerId="AD" clId="Web-{A37FFF38-B429-45E1-A448-E9AFFAA80811}" dt="2023-06-05T06:39:59.669" v="30"/>
        <pc:sldMkLst>
          <pc:docMk/>
          <pc:sldMk cId="2023733061" sldId="415"/>
        </pc:sldMkLst>
      </pc:sldChg>
      <pc:sldChg chg="del">
        <pc:chgData name="Anuja Ajay(UST,IN)" userId="S::245235@ust.com::b210c8d7-55ac-49f5-a553-74ee4ceba69b" providerId="AD" clId="Web-{A37FFF38-B429-45E1-A448-E9AFFAA80811}" dt="2023-06-05T06:39:20.824" v="9"/>
        <pc:sldMkLst>
          <pc:docMk/>
          <pc:sldMk cId="800944208" sldId="429"/>
        </pc:sldMkLst>
      </pc:sldChg>
      <pc:sldChg chg="del">
        <pc:chgData name="Anuja Ajay(UST,IN)" userId="S::245235@ust.com::b210c8d7-55ac-49f5-a553-74ee4ceba69b" providerId="AD" clId="Web-{A37FFF38-B429-45E1-A448-E9AFFAA80811}" dt="2023-06-05T06:40:26.138" v="45"/>
        <pc:sldMkLst>
          <pc:docMk/>
          <pc:sldMk cId="4031676939" sldId="431"/>
        </pc:sldMkLst>
      </pc:sldChg>
      <pc:sldChg chg="del">
        <pc:chgData name="Anuja Ajay(UST,IN)" userId="S::245235@ust.com::b210c8d7-55ac-49f5-a553-74ee4ceba69b" providerId="AD" clId="Web-{A37FFF38-B429-45E1-A448-E9AFFAA80811}" dt="2023-06-05T06:39:15.683" v="7"/>
        <pc:sldMkLst>
          <pc:docMk/>
          <pc:sldMk cId="2999640993" sldId="433"/>
        </pc:sldMkLst>
      </pc:sldChg>
      <pc:sldChg chg="del">
        <pc:chgData name="Anuja Ajay(UST,IN)" userId="S::245235@ust.com::b210c8d7-55ac-49f5-a553-74ee4ceba69b" providerId="AD" clId="Web-{A37FFF38-B429-45E1-A448-E9AFFAA80811}" dt="2023-06-05T06:39:20.824" v="10"/>
        <pc:sldMkLst>
          <pc:docMk/>
          <pc:sldMk cId="3499738501" sldId="434"/>
        </pc:sldMkLst>
      </pc:sldChg>
      <pc:sldChg chg="del">
        <pc:chgData name="Anuja Ajay(UST,IN)" userId="S::245235@ust.com::b210c8d7-55ac-49f5-a553-74ee4ceba69b" providerId="AD" clId="Web-{A37FFF38-B429-45E1-A448-E9AFFAA80811}" dt="2023-06-05T06:39:09.418" v="3"/>
        <pc:sldMkLst>
          <pc:docMk/>
          <pc:sldMk cId="3114185616" sldId="435"/>
        </pc:sldMkLst>
      </pc:sldChg>
      <pc:sldChg chg="addSp delSp modSp">
        <pc:chgData name="Anuja Ajay(UST,IN)" userId="S::245235@ust.com::b210c8d7-55ac-49f5-a553-74ee4ceba69b" providerId="AD" clId="Web-{A37FFF38-B429-45E1-A448-E9AFFAA80811}" dt="2023-06-05T06:51:24.360" v="78"/>
        <pc:sldMkLst>
          <pc:docMk/>
          <pc:sldMk cId="2436116361" sldId="436"/>
        </pc:sldMkLst>
        <pc:picChg chg="add del mod">
          <ac:chgData name="Anuja Ajay(UST,IN)" userId="S::245235@ust.com::b210c8d7-55ac-49f5-a553-74ee4ceba69b" providerId="AD" clId="Web-{A37FFF38-B429-45E1-A448-E9AFFAA80811}" dt="2023-06-05T06:51:24.360" v="78"/>
          <ac:picMkLst>
            <pc:docMk/>
            <pc:sldMk cId="2436116361" sldId="436"/>
            <ac:picMk id="2" creationId="{8B36675F-5999-1E84-3937-B725CB70DC96}"/>
          </ac:picMkLst>
        </pc:picChg>
        <pc:picChg chg="add del mod">
          <ac:chgData name="Anuja Ajay(UST,IN)" userId="S::245235@ust.com::b210c8d7-55ac-49f5-a553-74ee4ceba69b" providerId="AD" clId="Web-{A37FFF38-B429-45E1-A448-E9AFFAA80811}" dt="2023-06-05T06:51:07.938" v="75"/>
          <ac:picMkLst>
            <pc:docMk/>
            <pc:sldMk cId="2436116361" sldId="436"/>
            <ac:picMk id="2050" creationId="{D659463B-310E-4FE1-AEA9-78F870DC9524}"/>
          </ac:picMkLst>
        </pc:picChg>
      </pc:sldChg>
      <pc:sldChg chg="addSp delSp modSp">
        <pc:chgData name="Anuja Ajay(UST,IN)" userId="S::245235@ust.com::b210c8d7-55ac-49f5-a553-74ee4ceba69b" providerId="AD" clId="Web-{A37FFF38-B429-45E1-A448-E9AFFAA80811}" dt="2023-06-05T06:51:50.642" v="88" actId="14100"/>
        <pc:sldMkLst>
          <pc:docMk/>
          <pc:sldMk cId="3417787423" sldId="439"/>
        </pc:sldMkLst>
        <pc:picChg chg="add mod">
          <ac:chgData name="Anuja Ajay(UST,IN)" userId="S::245235@ust.com::b210c8d7-55ac-49f5-a553-74ee4ceba69b" providerId="AD" clId="Web-{A37FFF38-B429-45E1-A448-E9AFFAA80811}" dt="2023-06-05T06:51:50.642" v="88" actId="14100"/>
          <ac:picMkLst>
            <pc:docMk/>
            <pc:sldMk cId="3417787423" sldId="439"/>
            <ac:picMk id="3" creationId="{83DE66DC-DE13-ABC1-0425-2C8CC2D6B7E2}"/>
          </ac:picMkLst>
        </pc:picChg>
        <pc:picChg chg="del">
          <ac:chgData name="Anuja Ajay(UST,IN)" userId="S::245235@ust.com::b210c8d7-55ac-49f5-a553-74ee4ceba69b" providerId="AD" clId="Web-{A37FFF38-B429-45E1-A448-E9AFFAA80811}" dt="2023-06-05T06:51:32.251" v="79"/>
          <ac:picMkLst>
            <pc:docMk/>
            <pc:sldMk cId="3417787423" sldId="439"/>
            <ac:picMk id="3088" creationId="{BDD00A99-BE1A-485A-8455-7619124820C4}"/>
          </ac:picMkLst>
        </pc:picChg>
      </pc:sldChg>
      <pc:sldChg chg="addSp delSp modSp mod modClrScheme chgLayout">
        <pc:chgData name="Anuja Ajay(UST,IN)" userId="S::245235@ust.com::b210c8d7-55ac-49f5-a553-74ee4ceba69b" providerId="AD" clId="Web-{A37FFF38-B429-45E1-A448-E9AFFAA80811}" dt="2023-06-05T06:58:34.075" v="159"/>
        <pc:sldMkLst>
          <pc:docMk/>
          <pc:sldMk cId="2563563463" sldId="440"/>
        </pc:sldMkLst>
        <pc:spChg chg="mod">
          <ac:chgData name="Anuja Ajay(UST,IN)" userId="S::245235@ust.com::b210c8d7-55ac-49f5-a553-74ee4ceba69b" providerId="AD" clId="Web-{A37FFF38-B429-45E1-A448-E9AFFAA80811}" dt="2023-06-05T06:58:34.075" v="159"/>
          <ac:spMkLst>
            <pc:docMk/>
            <pc:sldMk cId="2563563463" sldId="440"/>
            <ac:spMk id="2" creationId="{0AF18E45-CDB6-41BE-9194-0434E59D2DFA}"/>
          </ac:spMkLst>
        </pc:spChg>
        <pc:spChg chg="mod ord">
          <ac:chgData name="Anuja Ajay(UST,IN)" userId="S::245235@ust.com::b210c8d7-55ac-49f5-a553-74ee4ceba69b" providerId="AD" clId="Web-{A37FFF38-B429-45E1-A448-E9AFFAA80811}" dt="2023-06-05T06:58:34.075" v="159"/>
          <ac:spMkLst>
            <pc:docMk/>
            <pc:sldMk cId="2563563463" sldId="440"/>
            <ac:spMk id="3" creationId="{6FD886D9-B0E5-4203-BCE1-6C8E8797287C}"/>
          </ac:spMkLst>
        </pc:spChg>
        <pc:picChg chg="add del mod">
          <ac:chgData name="Anuja Ajay(UST,IN)" userId="S::245235@ust.com::b210c8d7-55ac-49f5-a553-74ee4ceba69b" providerId="AD" clId="Web-{A37FFF38-B429-45E1-A448-E9AFFAA80811}" dt="2023-06-05T06:56:25.056" v="135"/>
          <ac:picMkLst>
            <pc:docMk/>
            <pc:sldMk cId="2563563463" sldId="440"/>
            <ac:picMk id="4" creationId="{A884B1C4-E251-2388-8C81-FB931D4E5696}"/>
          </ac:picMkLst>
        </pc:picChg>
        <pc:picChg chg="add mod">
          <ac:chgData name="Anuja Ajay(UST,IN)" userId="S::245235@ust.com::b210c8d7-55ac-49f5-a553-74ee4ceba69b" providerId="AD" clId="Web-{A37FFF38-B429-45E1-A448-E9AFFAA80811}" dt="2023-06-05T06:58:34.075" v="159"/>
          <ac:picMkLst>
            <pc:docMk/>
            <pc:sldMk cId="2563563463" sldId="440"/>
            <ac:picMk id="5" creationId="{406853DB-AC47-6247-96E9-B98A73445E4E}"/>
          </ac:picMkLst>
        </pc:picChg>
      </pc:sldChg>
      <pc:sldChg chg="delSp modSp mod chgLayout">
        <pc:chgData name="Anuja Ajay(UST,IN)" userId="S::245235@ust.com::b210c8d7-55ac-49f5-a553-74ee4ceba69b" providerId="AD" clId="Web-{A37FFF38-B429-45E1-A448-E9AFFAA80811}" dt="2023-06-05T06:40:38.670" v="50"/>
        <pc:sldMkLst>
          <pc:docMk/>
          <pc:sldMk cId="324189133" sldId="444"/>
        </pc:sldMkLst>
        <pc:spChg chg="del">
          <ac:chgData name="Anuja Ajay(UST,IN)" userId="S::245235@ust.com::b210c8d7-55ac-49f5-a553-74ee4ceba69b" providerId="AD" clId="Web-{A37FFF38-B429-45E1-A448-E9AFFAA80811}" dt="2023-06-05T06:40:38.670" v="50"/>
          <ac:spMkLst>
            <pc:docMk/>
            <pc:sldMk cId="324189133" sldId="444"/>
            <ac:spMk id="5" creationId="{3911A83A-D4CC-43AA-BEA5-42ECEEDE14F3}"/>
          </ac:spMkLst>
        </pc:spChg>
        <pc:spChg chg="mod ord">
          <ac:chgData name="Anuja Ajay(UST,IN)" userId="S::245235@ust.com::b210c8d7-55ac-49f5-a553-74ee4ceba69b" providerId="AD" clId="Web-{A37FFF38-B429-45E1-A448-E9AFFAA80811}" dt="2023-06-05T06:40:38.670" v="50"/>
          <ac:spMkLst>
            <pc:docMk/>
            <pc:sldMk cId="324189133" sldId="444"/>
            <ac:spMk id="6" creationId="{1471BE5D-A402-4AB0-AD60-8B7CB2F36E2F}"/>
          </ac:spMkLst>
        </pc:spChg>
      </pc:sldChg>
      <pc:sldChg chg="addSp delSp modSp new mod modClrScheme chgLayout">
        <pc:chgData name="Anuja Ajay(UST,IN)" userId="S::245235@ust.com::b210c8d7-55ac-49f5-a553-74ee4ceba69b" providerId="AD" clId="Web-{A37FFF38-B429-45E1-A448-E9AFFAA80811}" dt="2023-06-05T07:05:33.743" v="195" actId="14100"/>
        <pc:sldMkLst>
          <pc:docMk/>
          <pc:sldMk cId="2411383990" sldId="445"/>
        </pc:sldMkLst>
        <pc:spChg chg="mod ord">
          <ac:chgData name="Anuja Ajay(UST,IN)" userId="S::245235@ust.com::b210c8d7-55ac-49f5-a553-74ee4ceba69b" providerId="AD" clId="Web-{A37FFF38-B429-45E1-A448-E9AFFAA80811}" dt="2023-06-05T07:05:07.290" v="191"/>
          <ac:spMkLst>
            <pc:docMk/>
            <pc:sldMk cId="2411383990" sldId="445"/>
            <ac:spMk id="2" creationId="{91941B23-C86C-A68F-F989-04B541BB0A60}"/>
          </ac:spMkLst>
        </pc:spChg>
        <pc:spChg chg="del mod ord">
          <ac:chgData name="Anuja Ajay(UST,IN)" userId="S::245235@ust.com::b210c8d7-55ac-49f5-a553-74ee4ceba69b" providerId="AD" clId="Web-{A37FFF38-B429-45E1-A448-E9AFFAA80811}" dt="2023-06-05T07:05:07.290" v="191"/>
          <ac:spMkLst>
            <pc:docMk/>
            <pc:sldMk cId="2411383990" sldId="445"/>
            <ac:spMk id="3" creationId="{5B2EF028-7E65-89DC-F84D-BF48E9CB866D}"/>
          </ac:spMkLst>
        </pc:spChg>
        <pc:spChg chg="del">
          <ac:chgData name="Anuja Ajay(UST,IN)" userId="S::245235@ust.com::b210c8d7-55ac-49f5-a553-74ee4ceba69b" providerId="AD" clId="Web-{A37FFF38-B429-45E1-A448-E9AFFAA80811}" dt="2023-06-05T06:41:04.249" v="52"/>
          <ac:spMkLst>
            <pc:docMk/>
            <pc:sldMk cId="2411383990" sldId="445"/>
            <ac:spMk id="4" creationId="{53B2AAA0-4C44-03C9-9951-82FDFE9C6D47}"/>
          </ac:spMkLst>
        </pc:spChg>
        <pc:graphicFrameChg chg="add mod">
          <ac:chgData name="Anuja Ajay(UST,IN)" userId="S::245235@ust.com::b210c8d7-55ac-49f5-a553-74ee4ceba69b" providerId="AD" clId="Web-{A37FFF38-B429-45E1-A448-E9AFFAA80811}" dt="2023-06-05T07:05:33.743" v="195" actId="14100"/>
          <ac:graphicFrameMkLst>
            <pc:docMk/>
            <pc:sldMk cId="2411383990" sldId="445"/>
            <ac:graphicFrameMk id="5" creationId="{EA9ED6F3-41D6-62E2-C2DB-9E0667A401CF}"/>
          </ac:graphicFrameMkLst>
        </pc:graphicFrameChg>
      </pc:sldChg>
      <pc:sldChg chg="modSp new ord">
        <pc:chgData name="Anuja Ajay(UST,IN)" userId="S::245235@ust.com::b210c8d7-55ac-49f5-a553-74ee4ceba69b" providerId="AD" clId="Web-{A37FFF38-B429-45E1-A448-E9AFFAA80811}" dt="2023-06-05T07:01:34.284" v="165"/>
        <pc:sldMkLst>
          <pc:docMk/>
          <pc:sldMk cId="1102222644" sldId="446"/>
        </pc:sldMkLst>
        <pc:spChg chg="mod">
          <ac:chgData name="Anuja Ajay(UST,IN)" userId="S::245235@ust.com::b210c8d7-55ac-49f5-a553-74ee4ceba69b" providerId="AD" clId="Web-{A37FFF38-B429-45E1-A448-E9AFFAA80811}" dt="2023-06-05T06:47:00.587" v="54" actId="20577"/>
          <ac:spMkLst>
            <pc:docMk/>
            <pc:sldMk cId="1102222644" sldId="446"/>
            <ac:spMk id="2" creationId="{1C7DA44F-9F3F-377B-6204-EC2AE2C68921}"/>
          </ac:spMkLst>
        </pc:spChg>
        <pc:spChg chg="mod">
          <ac:chgData name="Anuja Ajay(UST,IN)" userId="S::245235@ust.com::b210c8d7-55ac-49f5-a553-74ee4ceba69b" providerId="AD" clId="Web-{A37FFF38-B429-45E1-A448-E9AFFAA80811}" dt="2023-06-05T06:48:37.559" v="70" actId="1076"/>
          <ac:spMkLst>
            <pc:docMk/>
            <pc:sldMk cId="1102222644" sldId="446"/>
            <ac:spMk id="3" creationId="{F5166E85-B137-DF56-F8CF-BE3F4AE34E01}"/>
          </ac:spMkLst>
        </pc:spChg>
      </pc:sldChg>
      <pc:sldChg chg="addSp delSp modSp new mod modClrScheme chgLayout">
        <pc:chgData name="Anuja Ajay(UST,IN)" userId="S::245235@ust.com::b210c8d7-55ac-49f5-a553-74ee4ceba69b" providerId="AD" clId="Web-{A37FFF38-B429-45E1-A448-E9AFFAA80811}" dt="2023-06-05T06:59:09.498" v="164" actId="20577"/>
        <pc:sldMkLst>
          <pc:docMk/>
          <pc:sldMk cId="1848989469" sldId="447"/>
        </pc:sldMkLst>
        <pc:spChg chg="del mod ord">
          <ac:chgData name="Anuja Ajay(UST,IN)" userId="S::245235@ust.com::b210c8d7-55ac-49f5-a553-74ee4ceba69b" providerId="AD" clId="Web-{A37FFF38-B429-45E1-A448-E9AFFAA80811}" dt="2023-06-05T06:57:34.261" v="150"/>
          <ac:spMkLst>
            <pc:docMk/>
            <pc:sldMk cId="1848989469" sldId="447"/>
            <ac:spMk id="2" creationId="{7EB204A8-6B6D-656B-41DB-48695BFE8635}"/>
          </ac:spMkLst>
        </pc:spChg>
        <pc:spChg chg="mod ord">
          <ac:chgData name="Anuja Ajay(UST,IN)" userId="S::245235@ust.com::b210c8d7-55ac-49f5-a553-74ee4ceba69b" providerId="AD" clId="Web-{A37FFF38-B429-45E1-A448-E9AFFAA80811}" dt="2023-06-05T06:59:09.498" v="164" actId="20577"/>
          <ac:spMkLst>
            <pc:docMk/>
            <pc:sldMk cId="1848989469" sldId="447"/>
            <ac:spMk id="3" creationId="{83CEB171-8224-8EFE-F7D3-89FB715D5838}"/>
          </ac:spMkLst>
        </pc:spChg>
        <pc:spChg chg="del">
          <ac:chgData name="Anuja Ajay(UST,IN)" userId="S::245235@ust.com::b210c8d7-55ac-49f5-a553-74ee4ceba69b" providerId="AD" clId="Web-{A37FFF38-B429-45E1-A448-E9AFFAA80811}" dt="2023-06-05T06:57:09.057" v="144"/>
          <ac:spMkLst>
            <pc:docMk/>
            <pc:sldMk cId="1848989469" sldId="447"/>
            <ac:spMk id="4" creationId="{366C668E-38A1-E741-F1C7-F8220B62DE04}"/>
          </ac:spMkLst>
        </pc:spChg>
        <pc:spChg chg="add mod">
          <ac:chgData name="Anuja Ajay(UST,IN)" userId="S::245235@ust.com::b210c8d7-55ac-49f5-a553-74ee4ceba69b" providerId="AD" clId="Web-{A37FFF38-B429-45E1-A448-E9AFFAA80811}" dt="2023-06-05T06:58:15.606" v="156"/>
          <ac:spMkLst>
            <pc:docMk/>
            <pc:sldMk cId="1848989469" sldId="447"/>
            <ac:spMk id="10" creationId="{DAE74639-78D8-4CC6-21E5-2E5D80D52018}"/>
          </ac:spMkLst>
        </pc:spChg>
        <pc:picChg chg="add del mod">
          <ac:chgData name="Anuja Ajay(UST,IN)" userId="S::245235@ust.com::b210c8d7-55ac-49f5-a553-74ee4ceba69b" providerId="AD" clId="Web-{A37FFF38-B429-45E1-A448-E9AFFAA80811}" dt="2023-06-05T06:58:23.263" v="157"/>
          <ac:picMkLst>
            <pc:docMk/>
            <pc:sldMk cId="1848989469" sldId="447"/>
            <ac:picMk id="5" creationId="{451530C8-A923-6184-818C-2B09E5F37722}"/>
          </ac:picMkLst>
        </pc:picChg>
      </pc:sldChg>
      <pc:sldChg chg="addSp delSp modSp new mod modClrScheme chgLayout">
        <pc:chgData name="Anuja Ajay(UST,IN)" userId="S::245235@ust.com::b210c8d7-55ac-49f5-a553-74ee4ceba69b" providerId="AD" clId="Web-{A37FFF38-B429-45E1-A448-E9AFFAA80811}" dt="2023-06-05T07:09:13.750" v="230" actId="14100"/>
        <pc:sldMkLst>
          <pc:docMk/>
          <pc:sldMk cId="1063910783" sldId="448"/>
        </pc:sldMkLst>
        <pc:spChg chg="del mod">
          <ac:chgData name="Anuja Ajay(UST,IN)" userId="S::245235@ust.com::b210c8d7-55ac-49f5-a553-74ee4ceba69b" providerId="AD" clId="Web-{A37FFF38-B429-45E1-A448-E9AFFAA80811}" dt="2023-06-05T07:05:53.182" v="198"/>
          <ac:spMkLst>
            <pc:docMk/>
            <pc:sldMk cId="1063910783" sldId="448"/>
            <ac:spMk id="2" creationId="{7C7E1425-A72D-4C68-549D-18FE0BFD67D1}"/>
          </ac:spMkLst>
        </pc:spChg>
        <pc:spChg chg="add del mod">
          <ac:chgData name="Anuja Ajay(UST,IN)" userId="S::245235@ust.com::b210c8d7-55ac-49f5-a553-74ee4ceba69b" providerId="AD" clId="Web-{A37FFF38-B429-45E1-A448-E9AFFAA80811}" dt="2023-06-05T07:08:18.123" v="221"/>
          <ac:spMkLst>
            <pc:docMk/>
            <pc:sldMk cId="1063910783" sldId="448"/>
            <ac:spMk id="3" creationId="{98114CC0-14D1-801C-7E3D-7874D3AC129C}"/>
          </ac:spMkLst>
        </pc:spChg>
        <pc:spChg chg="add del mod">
          <ac:chgData name="Anuja Ajay(UST,IN)" userId="S::245235@ust.com::b210c8d7-55ac-49f5-a553-74ee4ceba69b" providerId="AD" clId="Web-{A37FFF38-B429-45E1-A448-E9AFFAA80811}" dt="2023-06-05T07:09:04.546" v="227"/>
          <ac:spMkLst>
            <pc:docMk/>
            <pc:sldMk cId="1063910783" sldId="448"/>
            <ac:spMk id="6" creationId="{94D9AF1E-43F8-D654-77FF-62439025F99D}"/>
          </ac:spMkLst>
        </pc:spChg>
        <pc:spChg chg="add del mod">
          <ac:chgData name="Anuja Ajay(UST,IN)" userId="S::245235@ust.com::b210c8d7-55ac-49f5-a553-74ee4ceba69b" providerId="AD" clId="Web-{A37FFF38-B429-45E1-A448-E9AFFAA80811}" dt="2023-06-05T07:07:15.793" v="213"/>
          <ac:spMkLst>
            <pc:docMk/>
            <pc:sldMk cId="1063910783" sldId="448"/>
            <ac:spMk id="9" creationId="{72D7B95F-C552-ADE1-FA2E-F5C88160CFE5}"/>
          </ac:spMkLst>
        </pc:spChg>
        <pc:graphicFrameChg chg="add del mod">
          <ac:chgData name="Anuja Ajay(UST,IN)" userId="S::245235@ust.com::b210c8d7-55ac-49f5-a553-74ee4ceba69b" providerId="AD" clId="Web-{A37FFF38-B429-45E1-A448-E9AFFAA80811}" dt="2023-06-05T07:07:15.793" v="213"/>
          <ac:graphicFrameMkLst>
            <pc:docMk/>
            <pc:sldMk cId="1063910783" sldId="448"/>
            <ac:graphicFrameMk id="5" creationId="{407F1109-E0AD-C6D7-9F56-E070E76C89CB}"/>
          </ac:graphicFrameMkLst>
        </pc:graphicFrameChg>
        <pc:graphicFrameChg chg="add mod modGraphic">
          <ac:chgData name="Anuja Ajay(UST,IN)" userId="S::245235@ust.com::b210c8d7-55ac-49f5-a553-74ee4ceba69b" providerId="AD" clId="Web-{A37FFF38-B429-45E1-A448-E9AFFAA80811}" dt="2023-06-05T07:09:13.750" v="230" actId="14100"/>
          <ac:graphicFrameMkLst>
            <pc:docMk/>
            <pc:sldMk cId="1063910783" sldId="448"/>
            <ac:graphicFrameMk id="7" creationId="{D7E537A1-9D21-1B2F-A9D1-CEDF07A34040}"/>
          </ac:graphicFrameMkLst>
        </pc:graphicFrameChg>
      </pc:sldChg>
      <pc:sldChg chg="new">
        <pc:chgData name="Anuja Ajay(UST,IN)" userId="S::245235@ust.com::b210c8d7-55ac-49f5-a553-74ee4ceba69b" providerId="AD" clId="Web-{A37FFF38-B429-45E1-A448-E9AFFAA80811}" dt="2023-06-05T07:11:03.659" v="231"/>
        <pc:sldMkLst>
          <pc:docMk/>
          <pc:sldMk cId="3296000459" sldId="449"/>
        </pc:sldMkLst>
      </pc:sldChg>
      <pc:sldChg chg="new">
        <pc:chgData name="Anuja Ajay(UST,IN)" userId="S::245235@ust.com::b210c8d7-55ac-49f5-a553-74ee4ceba69b" providerId="AD" clId="Web-{A37FFF38-B429-45E1-A448-E9AFFAA80811}" dt="2023-06-05T07:11:06.706" v="232"/>
        <pc:sldMkLst>
          <pc:docMk/>
          <pc:sldMk cId="857736468" sldId="450"/>
        </pc:sldMkLst>
      </pc:sldChg>
      <pc:sldChg chg="new">
        <pc:chgData name="Anuja Ajay(UST,IN)" userId="S::245235@ust.com::b210c8d7-55ac-49f5-a553-74ee4ceba69b" providerId="AD" clId="Web-{A37FFF38-B429-45E1-A448-E9AFFAA80811}" dt="2023-06-05T07:11:07.503" v="233"/>
        <pc:sldMkLst>
          <pc:docMk/>
          <pc:sldMk cId="3329551267" sldId="451"/>
        </pc:sldMkLst>
      </pc:sldChg>
      <pc:sldChg chg="new">
        <pc:chgData name="Anuja Ajay(UST,IN)" userId="S::245235@ust.com::b210c8d7-55ac-49f5-a553-74ee4ceba69b" providerId="AD" clId="Web-{A37FFF38-B429-45E1-A448-E9AFFAA80811}" dt="2023-06-05T07:11:09.612" v="234"/>
        <pc:sldMkLst>
          <pc:docMk/>
          <pc:sldMk cId="2133250495" sldId="452"/>
        </pc:sldMkLst>
      </pc:sldChg>
      <pc:sldChg chg="new">
        <pc:chgData name="Anuja Ajay(UST,IN)" userId="S::245235@ust.com::b210c8d7-55ac-49f5-a553-74ee4ceba69b" providerId="AD" clId="Web-{A37FFF38-B429-45E1-A448-E9AFFAA80811}" dt="2023-06-05T07:11:11.534" v="235"/>
        <pc:sldMkLst>
          <pc:docMk/>
          <pc:sldMk cId="776070650" sldId="453"/>
        </pc:sldMkLst>
      </pc:sldChg>
    </pc:docChg>
  </pc:docChgLst>
  <pc:docChgLst>
    <pc:chgData name="Blesson John Abraham(UST,IN)" userId="S::245045@ust.com::7a8ce1a7-e5f6-40c8-8235-dfa6965554c9" providerId="AD" clId="Web-{608855D4-59D7-4384-B891-DCB7DEFC32F4}"/>
    <pc:docChg chg="addSld delSld modSld">
      <pc:chgData name="Blesson John Abraham(UST,IN)" userId="S::245045@ust.com::7a8ce1a7-e5f6-40c8-8235-dfa6965554c9" providerId="AD" clId="Web-{608855D4-59D7-4384-B891-DCB7DEFC32F4}" dt="2023-06-05T09:14:10.222" v="169" actId="20577"/>
      <pc:docMkLst>
        <pc:docMk/>
      </pc:docMkLst>
      <pc:sldChg chg="modSp del">
        <pc:chgData name="Blesson John Abraham(UST,IN)" userId="S::245045@ust.com::7a8ce1a7-e5f6-40c8-8235-dfa6965554c9" providerId="AD" clId="Web-{608855D4-59D7-4384-B891-DCB7DEFC32F4}" dt="2023-06-05T09:08:43.058" v="78"/>
        <pc:sldMkLst>
          <pc:docMk/>
          <pc:sldMk cId="1517313967" sldId="457"/>
        </pc:sldMkLst>
        <pc:spChg chg="mod">
          <ac:chgData name="Blesson John Abraham(UST,IN)" userId="S::245045@ust.com::7a8ce1a7-e5f6-40c8-8235-dfa6965554c9" providerId="AD" clId="Web-{608855D4-59D7-4384-B891-DCB7DEFC32F4}" dt="2023-06-05T09:07:37.556" v="50" actId="1076"/>
          <ac:spMkLst>
            <pc:docMk/>
            <pc:sldMk cId="1517313967" sldId="457"/>
            <ac:spMk id="2" creationId="{BDB996B9-6A3B-0F04-33A3-70CDBA94EDAC}"/>
          </ac:spMkLst>
        </pc:spChg>
        <pc:spChg chg="mod">
          <ac:chgData name="Blesson John Abraham(UST,IN)" userId="S::245045@ust.com::7a8ce1a7-e5f6-40c8-8235-dfa6965554c9" providerId="AD" clId="Web-{608855D4-59D7-4384-B891-DCB7DEFC32F4}" dt="2023-06-05T09:08:33.511" v="75" actId="20577"/>
          <ac:spMkLst>
            <pc:docMk/>
            <pc:sldMk cId="1517313967" sldId="457"/>
            <ac:spMk id="3" creationId="{B195625C-B33D-0E67-C737-7D605588BA7E}"/>
          </ac:spMkLst>
        </pc:spChg>
      </pc:sldChg>
      <pc:sldChg chg="modSp new">
        <pc:chgData name="Blesson John Abraham(UST,IN)" userId="S::245045@ust.com::7a8ce1a7-e5f6-40c8-8235-dfa6965554c9" providerId="AD" clId="Web-{608855D4-59D7-4384-B891-DCB7DEFC32F4}" dt="2023-06-05T09:08:42.495" v="77" actId="20577"/>
        <pc:sldMkLst>
          <pc:docMk/>
          <pc:sldMk cId="300578972" sldId="458"/>
        </pc:sldMkLst>
        <pc:spChg chg="mod">
          <ac:chgData name="Blesson John Abraham(UST,IN)" userId="S::245045@ust.com::7a8ce1a7-e5f6-40c8-8235-dfa6965554c9" providerId="AD" clId="Web-{608855D4-59D7-4384-B891-DCB7DEFC32F4}" dt="2023-06-05T09:07:52.713" v="63" actId="20577"/>
          <ac:spMkLst>
            <pc:docMk/>
            <pc:sldMk cId="300578972" sldId="458"/>
            <ac:spMk id="2" creationId="{587091BF-C10F-0995-C3AE-EA2B35ED6181}"/>
          </ac:spMkLst>
        </pc:spChg>
        <pc:spChg chg="mod">
          <ac:chgData name="Blesson John Abraham(UST,IN)" userId="S::245045@ust.com::7a8ce1a7-e5f6-40c8-8235-dfa6965554c9" providerId="AD" clId="Web-{608855D4-59D7-4384-B891-DCB7DEFC32F4}" dt="2023-06-05T09:08:42.495" v="77" actId="20577"/>
          <ac:spMkLst>
            <pc:docMk/>
            <pc:sldMk cId="300578972" sldId="458"/>
            <ac:spMk id="3" creationId="{AA835C78-8DEA-044B-DD58-1C5D1A55CC74}"/>
          </ac:spMkLst>
        </pc:spChg>
      </pc:sldChg>
      <pc:sldChg chg="addSp modSp new">
        <pc:chgData name="Blesson John Abraham(UST,IN)" userId="S::245045@ust.com::7a8ce1a7-e5f6-40c8-8235-dfa6965554c9" providerId="AD" clId="Web-{608855D4-59D7-4384-B891-DCB7DEFC32F4}" dt="2023-06-05T09:13:44.549" v="166" actId="1076"/>
        <pc:sldMkLst>
          <pc:docMk/>
          <pc:sldMk cId="2402393979" sldId="460"/>
        </pc:sldMkLst>
        <pc:spChg chg="mod">
          <ac:chgData name="Blesson John Abraham(UST,IN)" userId="S::245045@ust.com::7a8ce1a7-e5f6-40c8-8235-dfa6965554c9" providerId="AD" clId="Web-{608855D4-59D7-4384-B891-DCB7DEFC32F4}" dt="2023-06-05T09:09:26.950" v="86" actId="20577"/>
          <ac:spMkLst>
            <pc:docMk/>
            <pc:sldMk cId="2402393979" sldId="460"/>
            <ac:spMk id="2" creationId="{C9C1891B-ADF3-B3C7-59CF-0AED213C4AE7}"/>
          </ac:spMkLst>
        </pc:spChg>
        <pc:spChg chg="mod">
          <ac:chgData name="Blesson John Abraham(UST,IN)" userId="S::245045@ust.com::7a8ce1a7-e5f6-40c8-8235-dfa6965554c9" providerId="AD" clId="Web-{608855D4-59D7-4384-B891-DCB7DEFC32F4}" dt="2023-06-05T09:12:02.781" v="158" actId="20577"/>
          <ac:spMkLst>
            <pc:docMk/>
            <pc:sldMk cId="2402393979" sldId="460"/>
            <ac:spMk id="3" creationId="{F67C2E08-A3AA-1272-0735-428375BC179D}"/>
          </ac:spMkLst>
        </pc:spChg>
        <pc:picChg chg="add mod">
          <ac:chgData name="Blesson John Abraham(UST,IN)" userId="S::245045@ust.com::7a8ce1a7-e5f6-40c8-8235-dfa6965554c9" providerId="AD" clId="Web-{608855D4-59D7-4384-B891-DCB7DEFC32F4}" dt="2023-06-05T09:13:44.549" v="166" actId="1076"/>
          <ac:picMkLst>
            <pc:docMk/>
            <pc:sldMk cId="2402393979" sldId="460"/>
            <ac:picMk id="4" creationId="{2B142C4D-45B2-9110-43AF-01D771007BB7}"/>
          </ac:picMkLst>
        </pc:picChg>
      </pc:sldChg>
      <pc:sldChg chg="modSp new">
        <pc:chgData name="Blesson John Abraham(UST,IN)" userId="S::245045@ust.com::7a8ce1a7-e5f6-40c8-8235-dfa6965554c9" providerId="AD" clId="Web-{608855D4-59D7-4384-B891-DCB7DEFC32F4}" dt="2023-06-05T09:14:10.222" v="169" actId="20577"/>
        <pc:sldMkLst>
          <pc:docMk/>
          <pc:sldMk cId="118876890" sldId="461"/>
        </pc:sldMkLst>
        <pc:spChg chg="mod">
          <ac:chgData name="Blesson John Abraham(UST,IN)" userId="S::245045@ust.com::7a8ce1a7-e5f6-40c8-8235-dfa6965554c9" providerId="AD" clId="Web-{608855D4-59D7-4384-B891-DCB7DEFC32F4}" dt="2023-06-05T09:09:32.137" v="88" actId="20577"/>
          <ac:spMkLst>
            <pc:docMk/>
            <pc:sldMk cId="118876890" sldId="461"/>
            <ac:spMk id="2" creationId="{212D83F1-36B6-4608-210A-8AE519438097}"/>
          </ac:spMkLst>
        </pc:spChg>
        <pc:spChg chg="mod">
          <ac:chgData name="Blesson John Abraham(UST,IN)" userId="S::245045@ust.com::7a8ce1a7-e5f6-40c8-8235-dfa6965554c9" providerId="AD" clId="Web-{608855D4-59D7-4384-B891-DCB7DEFC32F4}" dt="2023-06-05T09:14:10.222" v="169" actId="20577"/>
          <ac:spMkLst>
            <pc:docMk/>
            <pc:sldMk cId="118876890" sldId="461"/>
            <ac:spMk id="3" creationId="{E47E9B67-53CD-CBA6-BE53-4C3A5F9DB2D5}"/>
          </ac:spMkLst>
        </pc:spChg>
      </pc:sldChg>
    </pc:docChg>
  </pc:docChgLst>
  <pc:docChgLst>
    <pc:chgData name="Blesson John Abraham(UST,IN)" userId="S::245045@ust.com::7a8ce1a7-e5f6-40c8-8235-dfa6965554c9" providerId="AD" clId="Web-{D9F02762-1E35-4A48-A6BA-9E3D46BD3A90}"/>
    <pc:docChg chg="addSld modSld">
      <pc:chgData name="Blesson John Abraham(UST,IN)" userId="S::245045@ust.com::7a8ce1a7-e5f6-40c8-8235-dfa6965554c9" providerId="AD" clId="Web-{D9F02762-1E35-4A48-A6BA-9E3D46BD3A90}" dt="2023-06-05T08:53:00.429" v="276" actId="20577"/>
      <pc:docMkLst>
        <pc:docMk/>
      </pc:docMkLst>
      <pc:sldChg chg="modSp">
        <pc:chgData name="Blesson John Abraham(UST,IN)" userId="S::245045@ust.com::7a8ce1a7-e5f6-40c8-8235-dfa6965554c9" providerId="AD" clId="Web-{D9F02762-1E35-4A48-A6BA-9E3D46BD3A90}" dt="2023-06-05T08:52:27.209" v="266" actId="20577"/>
        <pc:sldMkLst>
          <pc:docMk/>
          <pc:sldMk cId="3296000459" sldId="449"/>
        </pc:sldMkLst>
        <pc:spChg chg="mod">
          <ac:chgData name="Blesson John Abraham(UST,IN)" userId="S::245045@ust.com::7a8ce1a7-e5f6-40c8-8235-dfa6965554c9" providerId="AD" clId="Web-{D9F02762-1E35-4A48-A6BA-9E3D46BD3A90}" dt="2023-06-05T08:38:55.343" v="14" actId="20577"/>
          <ac:spMkLst>
            <pc:docMk/>
            <pc:sldMk cId="3296000459" sldId="449"/>
            <ac:spMk id="2" creationId="{AEA3B4E9-F7BE-20E2-3493-3BE09FA49234}"/>
          </ac:spMkLst>
        </pc:spChg>
        <pc:spChg chg="mod">
          <ac:chgData name="Blesson John Abraham(UST,IN)" userId="S::245045@ust.com::7a8ce1a7-e5f6-40c8-8235-dfa6965554c9" providerId="AD" clId="Web-{D9F02762-1E35-4A48-A6BA-9E3D46BD3A90}" dt="2023-06-05T08:52:27.209" v="266" actId="20577"/>
          <ac:spMkLst>
            <pc:docMk/>
            <pc:sldMk cId="3296000459" sldId="449"/>
            <ac:spMk id="3" creationId="{983DF909-D14C-03F5-0EF4-53668A67DCA8}"/>
          </ac:spMkLst>
        </pc:spChg>
      </pc:sldChg>
      <pc:sldChg chg="modSp new">
        <pc:chgData name="Blesson John Abraham(UST,IN)" userId="S::245045@ust.com::7a8ce1a7-e5f6-40c8-8235-dfa6965554c9" providerId="AD" clId="Web-{D9F02762-1E35-4A48-A6BA-9E3D46BD3A90}" dt="2023-06-05T08:53:00.429" v="276" actId="20577"/>
        <pc:sldMkLst>
          <pc:docMk/>
          <pc:sldMk cId="3373687552" sldId="454"/>
        </pc:sldMkLst>
        <pc:spChg chg="mod">
          <ac:chgData name="Blesson John Abraham(UST,IN)" userId="S::245045@ust.com::7a8ce1a7-e5f6-40c8-8235-dfa6965554c9" providerId="AD" clId="Web-{D9F02762-1E35-4A48-A6BA-9E3D46BD3A90}" dt="2023-06-05T08:52:56.288" v="275" actId="20577"/>
          <ac:spMkLst>
            <pc:docMk/>
            <pc:sldMk cId="3373687552" sldId="454"/>
            <ac:spMk id="2" creationId="{87E6A9F9-AA9A-3E67-DFA3-178116C55C32}"/>
          </ac:spMkLst>
        </pc:spChg>
        <pc:spChg chg="mod">
          <ac:chgData name="Blesson John Abraham(UST,IN)" userId="S::245045@ust.com::7a8ce1a7-e5f6-40c8-8235-dfa6965554c9" providerId="AD" clId="Web-{D9F02762-1E35-4A48-A6BA-9E3D46BD3A90}" dt="2023-06-05T08:53:00.429" v="276" actId="20577"/>
          <ac:spMkLst>
            <pc:docMk/>
            <pc:sldMk cId="3373687552" sldId="454"/>
            <ac:spMk id="3" creationId="{D7D95F97-1041-2666-A0C4-143EE691BE61}"/>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39.png"/><Relationship Id="rId7" Type="http://schemas.openxmlformats.org/officeDocument/2006/relationships/image" Target="../media/image2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svg"/><Relationship Id="rId9" Type="http://schemas.openxmlformats.org/officeDocument/2006/relationships/image" Target="../media/image43.png"/></Relationships>
</file>

<file path=ppt/diagrams/_rels/data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13.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8.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39.png"/><Relationship Id="rId7" Type="http://schemas.openxmlformats.org/officeDocument/2006/relationships/image" Target="../media/image2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svg"/><Relationship Id="rId9" Type="http://schemas.openxmlformats.org/officeDocument/2006/relationships/image" Target="../media/image4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13.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7D19A-DF1D-4C6E-8FD3-2B305C244E2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8916F25A-8378-4DFD-AC70-0E6F86AE1FA3}">
      <dgm:prSet/>
      <dgm:spPr/>
      <dgm:t>
        <a:bodyPr/>
        <a:lstStyle/>
        <a:p>
          <a:pPr rtl="0"/>
          <a:r>
            <a:rPr lang="en-US">
              <a:latin typeface="Arial"/>
            </a:rPr>
            <a:t> Data</a:t>
          </a:r>
          <a:r>
            <a:rPr lang="en-US"/>
            <a:t> binding</a:t>
          </a:r>
        </a:p>
      </dgm:t>
    </dgm:pt>
    <dgm:pt modelId="{27747D38-B0D6-4113-9092-174ECA22B0A0}" type="parTrans" cxnId="{1F705DE3-E868-42C2-AB38-B00504F3F47B}">
      <dgm:prSet/>
      <dgm:spPr/>
      <dgm:t>
        <a:bodyPr/>
        <a:lstStyle/>
        <a:p>
          <a:endParaRPr lang="en-US"/>
        </a:p>
      </dgm:t>
    </dgm:pt>
    <dgm:pt modelId="{BA38C877-CA71-402C-83A9-A93C5C921D40}" type="sibTrans" cxnId="{1F705DE3-E868-42C2-AB38-B00504F3F47B}">
      <dgm:prSet/>
      <dgm:spPr/>
      <dgm:t>
        <a:bodyPr/>
        <a:lstStyle/>
        <a:p>
          <a:endParaRPr lang="en-US"/>
        </a:p>
      </dgm:t>
    </dgm:pt>
    <dgm:pt modelId="{3BC8BC3D-3DBA-4F62-AC65-B21B97B2BE3D}">
      <dgm:prSet/>
      <dgm:spPr/>
      <dgm:t>
        <a:bodyPr/>
        <a:lstStyle/>
        <a:p>
          <a:r>
            <a:rPr lang="en-US"/>
            <a:t>Interpolation</a:t>
          </a:r>
        </a:p>
      </dgm:t>
    </dgm:pt>
    <dgm:pt modelId="{F41FE5B0-506E-46B5-A76E-F1AA29739127}" type="parTrans" cxnId="{1A9939B4-E043-49BB-AF63-8997F820B67E}">
      <dgm:prSet/>
      <dgm:spPr/>
      <dgm:t>
        <a:bodyPr/>
        <a:lstStyle/>
        <a:p>
          <a:endParaRPr lang="en-US"/>
        </a:p>
      </dgm:t>
    </dgm:pt>
    <dgm:pt modelId="{19189556-AC05-42E9-AFE1-0E180BAB00F2}" type="sibTrans" cxnId="{1A9939B4-E043-49BB-AF63-8997F820B67E}">
      <dgm:prSet/>
      <dgm:spPr/>
      <dgm:t>
        <a:bodyPr/>
        <a:lstStyle/>
        <a:p>
          <a:endParaRPr lang="en-US"/>
        </a:p>
      </dgm:t>
    </dgm:pt>
    <dgm:pt modelId="{2F637FC3-BFAD-4DC9-967B-CC6322C08A68}">
      <dgm:prSet/>
      <dgm:spPr/>
      <dgm:t>
        <a:bodyPr/>
        <a:lstStyle/>
        <a:p>
          <a:r>
            <a:rPr lang="en-US"/>
            <a:t>Property binding</a:t>
          </a:r>
        </a:p>
      </dgm:t>
    </dgm:pt>
    <dgm:pt modelId="{F0CCFDB7-49DA-4E57-98F3-D93EA4973F0C}" type="parTrans" cxnId="{8E3D6383-EB15-4A83-898C-341ABCD4F0E4}">
      <dgm:prSet/>
      <dgm:spPr/>
      <dgm:t>
        <a:bodyPr/>
        <a:lstStyle/>
        <a:p>
          <a:endParaRPr lang="en-US"/>
        </a:p>
      </dgm:t>
    </dgm:pt>
    <dgm:pt modelId="{27923ECA-1577-41BD-958E-AFF3677E1379}" type="sibTrans" cxnId="{8E3D6383-EB15-4A83-898C-341ABCD4F0E4}">
      <dgm:prSet/>
      <dgm:spPr/>
      <dgm:t>
        <a:bodyPr/>
        <a:lstStyle/>
        <a:p>
          <a:endParaRPr lang="en-US"/>
        </a:p>
      </dgm:t>
    </dgm:pt>
    <dgm:pt modelId="{C9229CE2-A8F7-42F8-A428-57AC7076CED6}">
      <dgm:prSet/>
      <dgm:spPr/>
      <dgm:t>
        <a:bodyPr/>
        <a:lstStyle/>
        <a:p>
          <a:r>
            <a:rPr lang="en-US"/>
            <a:t>Event binding</a:t>
          </a:r>
        </a:p>
      </dgm:t>
    </dgm:pt>
    <dgm:pt modelId="{3BB0FF5C-5659-4D21-9DBC-B0443AD3F4D5}" type="parTrans" cxnId="{1F15829D-63DD-4AA0-8783-0E0DF2F1E138}">
      <dgm:prSet/>
      <dgm:spPr/>
      <dgm:t>
        <a:bodyPr/>
        <a:lstStyle/>
        <a:p>
          <a:endParaRPr lang="en-US"/>
        </a:p>
      </dgm:t>
    </dgm:pt>
    <dgm:pt modelId="{07A37B9D-2897-4CF5-8960-2CCC6D92C09D}" type="sibTrans" cxnId="{1F15829D-63DD-4AA0-8783-0E0DF2F1E138}">
      <dgm:prSet/>
      <dgm:spPr/>
      <dgm:t>
        <a:bodyPr/>
        <a:lstStyle/>
        <a:p>
          <a:endParaRPr lang="en-US"/>
        </a:p>
      </dgm:t>
    </dgm:pt>
    <dgm:pt modelId="{8807D08C-7D47-470C-956F-CE18F172D7B5}" type="pres">
      <dgm:prSet presAssocID="{0D67D19A-DF1D-4C6E-8FD3-2B305C244E2F}" presName="hierChild1" presStyleCnt="0">
        <dgm:presLayoutVars>
          <dgm:chPref val="1"/>
          <dgm:dir/>
          <dgm:animOne val="branch"/>
          <dgm:animLvl val="lvl"/>
          <dgm:resizeHandles/>
        </dgm:presLayoutVars>
      </dgm:prSet>
      <dgm:spPr/>
    </dgm:pt>
    <dgm:pt modelId="{D33AE604-6D7B-49B2-BCA0-987F6F035392}" type="pres">
      <dgm:prSet presAssocID="{8916F25A-8378-4DFD-AC70-0E6F86AE1FA3}" presName="hierRoot1" presStyleCnt="0"/>
      <dgm:spPr/>
    </dgm:pt>
    <dgm:pt modelId="{F4907EA0-FD3F-40A7-825D-06A9C76BD2BE}" type="pres">
      <dgm:prSet presAssocID="{8916F25A-8378-4DFD-AC70-0E6F86AE1FA3}" presName="composite" presStyleCnt="0"/>
      <dgm:spPr/>
    </dgm:pt>
    <dgm:pt modelId="{1572B3AA-D073-4878-9090-9C4CE342AD18}" type="pres">
      <dgm:prSet presAssocID="{8916F25A-8378-4DFD-AC70-0E6F86AE1FA3}" presName="background" presStyleLbl="node0" presStyleIdx="0" presStyleCnt="1"/>
      <dgm:spPr/>
    </dgm:pt>
    <dgm:pt modelId="{EC721CE5-406C-4D89-BE1A-5E70898BE0FF}" type="pres">
      <dgm:prSet presAssocID="{8916F25A-8378-4DFD-AC70-0E6F86AE1FA3}" presName="text" presStyleLbl="fgAcc0" presStyleIdx="0" presStyleCnt="1">
        <dgm:presLayoutVars>
          <dgm:chPref val="3"/>
        </dgm:presLayoutVars>
      </dgm:prSet>
      <dgm:spPr/>
    </dgm:pt>
    <dgm:pt modelId="{7745E934-7DA2-4584-A552-12954AD9C0B1}" type="pres">
      <dgm:prSet presAssocID="{8916F25A-8378-4DFD-AC70-0E6F86AE1FA3}" presName="hierChild2" presStyleCnt="0"/>
      <dgm:spPr/>
    </dgm:pt>
    <dgm:pt modelId="{70563C97-3A39-47CE-AAC1-A6DEFFD14E1D}" type="pres">
      <dgm:prSet presAssocID="{F41FE5B0-506E-46B5-A76E-F1AA29739127}" presName="Name10" presStyleLbl="parChTrans1D2" presStyleIdx="0" presStyleCnt="3"/>
      <dgm:spPr/>
    </dgm:pt>
    <dgm:pt modelId="{79A3094B-00D4-455D-B53E-1D81884EE1CD}" type="pres">
      <dgm:prSet presAssocID="{3BC8BC3D-3DBA-4F62-AC65-B21B97B2BE3D}" presName="hierRoot2" presStyleCnt="0"/>
      <dgm:spPr/>
    </dgm:pt>
    <dgm:pt modelId="{1D3E5EEE-38C3-40CE-8B97-1DAFC3D3EC0A}" type="pres">
      <dgm:prSet presAssocID="{3BC8BC3D-3DBA-4F62-AC65-B21B97B2BE3D}" presName="composite2" presStyleCnt="0"/>
      <dgm:spPr/>
    </dgm:pt>
    <dgm:pt modelId="{49408CA3-A895-4D9E-BA38-0FC76DAEDA0F}" type="pres">
      <dgm:prSet presAssocID="{3BC8BC3D-3DBA-4F62-AC65-B21B97B2BE3D}" presName="background2" presStyleLbl="node2" presStyleIdx="0" presStyleCnt="3"/>
      <dgm:spPr/>
    </dgm:pt>
    <dgm:pt modelId="{D127FF79-A2D7-463F-A515-7CBF5DF5DEF8}" type="pres">
      <dgm:prSet presAssocID="{3BC8BC3D-3DBA-4F62-AC65-B21B97B2BE3D}" presName="text2" presStyleLbl="fgAcc2" presStyleIdx="0" presStyleCnt="3">
        <dgm:presLayoutVars>
          <dgm:chPref val="3"/>
        </dgm:presLayoutVars>
      </dgm:prSet>
      <dgm:spPr/>
    </dgm:pt>
    <dgm:pt modelId="{237BAE16-9745-4AAA-815D-B947CE12CCB1}" type="pres">
      <dgm:prSet presAssocID="{3BC8BC3D-3DBA-4F62-AC65-B21B97B2BE3D}" presName="hierChild3" presStyleCnt="0"/>
      <dgm:spPr/>
    </dgm:pt>
    <dgm:pt modelId="{E75E1468-2655-4B1F-A98C-35C43586A692}" type="pres">
      <dgm:prSet presAssocID="{F0CCFDB7-49DA-4E57-98F3-D93EA4973F0C}" presName="Name10" presStyleLbl="parChTrans1D2" presStyleIdx="1" presStyleCnt="3"/>
      <dgm:spPr/>
    </dgm:pt>
    <dgm:pt modelId="{BA2D894E-150E-42AA-9F83-088105EC66C9}" type="pres">
      <dgm:prSet presAssocID="{2F637FC3-BFAD-4DC9-967B-CC6322C08A68}" presName="hierRoot2" presStyleCnt="0"/>
      <dgm:spPr/>
    </dgm:pt>
    <dgm:pt modelId="{E56FE74A-2DA9-4EDF-AAC3-53789038EC97}" type="pres">
      <dgm:prSet presAssocID="{2F637FC3-BFAD-4DC9-967B-CC6322C08A68}" presName="composite2" presStyleCnt="0"/>
      <dgm:spPr/>
    </dgm:pt>
    <dgm:pt modelId="{961B60BD-1B4A-45F6-B151-E557A4D5F752}" type="pres">
      <dgm:prSet presAssocID="{2F637FC3-BFAD-4DC9-967B-CC6322C08A68}" presName="background2" presStyleLbl="node2" presStyleIdx="1" presStyleCnt="3"/>
      <dgm:spPr/>
    </dgm:pt>
    <dgm:pt modelId="{FCFC8F59-8E6A-4652-B290-4742B017E642}" type="pres">
      <dgm:prSet presAssocID="{2F637FC3-BFAD-4DC9-967B-CC6322C08A68}" presName="text2" presStyleLbl="fgAcc2" presStyleIdx="1" presStyleCnt="3">
        <dgm:presLayoutVars>
          <dgm:chPref val="3"/>
        </dgm:presLayoutVars>
      </dgm:prSet>
      <dgm:spPr/>
    </dgm:pt>
    <dgm:pt modelId="{F0772A4E-4702-48DC-872D-ED8343285F2B}" type="pres">
      <dgm:prSet presAssocID="{2F637FC3-BFAD-4DC9-967B-CC6322C08A68}" presName="hierChild3" presStyleCnt="0"/>
      <dgm:spPr/>
    </dgm:pt>
    <dgm:pt modelId="{DDA15EE6-166F-4C2D-A358-18D15EC60B67}" type="pres">
      <dgm:prSet presAssocID="{3BB0FF5C-5659-4D21-9DBC-B0443AD3F4D5}" presName="Name10" presStyleLbl="parChTrans1D2" presStyleIdx="2" presStyleCnt="3"/>
      <dgm:spPr/>
    </dgm:pt>
    <dgm:pt modelId="{D5FA658B-E5C2-4C64-B78F-46D524C0DB4A}" type="pres">
      <dgm:prSet presAssocID="{C9229CE2-A8F7-42F8-A428-57AC7076CED6}" presName="hierRoot2" presStyleCnt="0"/>
      <dgm:spPr/>
    </dgm:pt>
    <dgm:pt modelId="{6E95786F-FDF9-41F3-96E0-3CD6F16E90A9}" type="pres">
      <dgm:prSet presAssocID="{C9229CE2-A8F7-42F8-A428-57AC7076CED6}" presName="composite2" presStyleCnt="0"/>
      <dgm:spPr/>
    </dgm:pt>
    <dgm:pt modelId="{E077A7FB-9B2B-4BB9-B2A4-79D33BAB8597}" type="pres">
      <dgm:prSet presAssocID="{C9229CE2-A8F7-42F8-A428-57AC7076CED6}" presName="background2" presStyleLbl="node2" presStyleIdx="2" presStyleCnt="3"/>
      <dgm:spPr/>
    </dgm:pt>
    <dgm:pt modelId="{DC4E2083-5D8A-4688-BF5E-DB5876AE0935}" type="pres">
      <dgm:prSet presAssocID="{C9229CE2-A8F7-42F8-A428-57AC7076CED6}" presName="text2" presStyleLbl="fgAcc2" presStyleIdx="2" presStyleCnt="3">
        <dgm:presLayoutVars>
          <dgm:chPref val="3"/>
        </dgm:presLayoutVars>
      </dgm:prSet>
      <dgm:spPr/>
    </dgm:pt>
    <dgm:pt modelId="{DC9FC588-77F2-4786-9673-58F5747E29B7}" type="pres">
      <dgm:prSet presAssocID="{C9229CE2-A8F7-42F8-A428-57AC7076CED6}" presName="hierChild3" presStyleCnt="0"/>
      <dgm:spPr/>
    </dgm:pt>
  </dgm:ptLst>
  <dgm:cxnLst>
    <dgm:cxn modelId="{9A9BA404-A5D8-4B1D-8D77-A9AB3B194138}" type="presOf" srcId="{3BC8BC3D-3DBA-4F62-AC65-B21B97B2BE3D}" destId="{D127FF79-A2D7-463F-A515-7CBF5DF5DEF8}" srcOrd="0" destOrd="0" presId="urn:microsoft.com/office/officeart/2005/8/layout/hierarchy1"/>
    <dgm:cxn modelId="{05099934-35CD-47A9-851F-4C7BEFDEED07}" type="presOf" srcId="{2F637FC3-BFAD-4DC9-967B-CC6322C08A68}" destId="{FCFC8F59-8E6A-4652-B290-4742B017E642}" srcOrd="0" destOrd="0" presId="urn:microsoft.com/office/officeart/2005/8/layout/hierarchy1"/>
    <dgm:cxn modelId="{5BDD0659-EC84-4D74-B7A6-3F2F748707F2}" type="presOf" srcId="{F0CCFDB7-49DA-4E57-98F3-D93EA4973F0C}" destId="{E75E1468-2655-4B1F-A98C-35C43586A692}" srcOrd="0" destOrd="0" presId="urn:microsoft.com/office/officeart/2005/8/layout/hierarchy1"/>
    <dgm:cxn modelId="{1A705682-B1F3-4FF2-BA9F-000C02D93A9E}" type="presOf" srcId="{8916F25A-8378-4DFD-AC70-0E6F86AE1FA3}" destId="{EC721CE5-406C-4D89-BE1A-5E70898BE0FF}" srcOrd="0" destOrd="0" presId="urn:microsoft.com/office/officeart/2005/8/layout/hierarchy1"/>
    <dgm:cxn modelId="{8E3D6383-EB15-4A83-898C-341ABCD4F0E4}" srcId="{8916F25A-8378-4DFD-AC70-0E6F86AE1FA3}" destId="{2F637FC3-BFAD-4DC9-967B-CC6322C08A68}" srcOrd="1" destOrd="0" parTransId="{F0CCFDB7-49DA-4E57-98F3-D93EA4973F0C}" sibTransId="{27923ECA-1577-41BD-958E-AFF3677E1379}"/>
    <dgm:cxn modelId="{14269F84-9F69-48BE-8990-EBB740D75A2E}" type="presOf" srcId="{0D67D19A-DF1D-4C6E-8FD3-2B305C244E2F}" destId="{8807D08C-7D47-470C-956F-CE18F172D7B5}" srcOrd="0" destOrd="0" presId="urn:microsoft.com/office/officeart/2005/8/layout/hierarchy1"/>
    <dgm:cxn modelId="{507C479A-479E-44C5-85DD-07430EF19ED9}" type="presOf" srcId="{3BB0FF5C-5659-4D21-9DBC-B0443AD3F4D5}" destId="{DDA15EE6-166F-4C2D-A358-18D15EC60B67}" srcOrd="0" destOrd="0" presId="urn:microsoft.com/office/officeart/2005/8/layout/hierarchy1"/>
    <dgm:cxn modelId="{1F15829D-63DD-4AA0-8783-0E0DF2F1E138}" srcId="{8916F25A-8378-4DFD-AC70-0E6F86AE1FA3}" destId="{C9229CE2-A8F7-42F8-A428-57AC7076CED6}" srcOrd="2" destOrd="0" parTransId="{3BB0FF5C-5659-4D21-9DBC-B0443AD3F4D5}" sibTransId="{07A37B9D-2897-4CF5-8960-2CCC6D92C09D}"/>
    <dgm:cxn modelId="{1A9939B4-E043-49BB-AF63-8997F820B67E}" srcId="{8916F25A-8378-4DFD-AC70-0E6F86AE1FA3}" destId="{3BC8BC3D-3DBA-4F62-AC65-B21B97B2BE3D}" srcOrd="0" destOrd="0" parTransId="{F41FE5B0-506E-46B5-A76E-F1AA29739127}" sibTransId="{19189556-AC05-42E9-AFE1-0E180BAB00F2}"/>
    <dgm:cxn modelId="{3D4733C7-D411-46C1-8A4F-50C64B44CB22}" type="presOf" srcId="{F41FE5B0-506E-46B5-A76E-F1AA29739127}" destId="{70563C97-3A39-47CE-AAC1-A6DEFFD14E1D}" srcOrd="0" destOrd="0" presId="urn:microsoft.com/office/officeart/2005/8/layout/hierarchy1"/>
    <dgm:cxn modelId="{5E63BFCE-9E76-41D7-996D-FEF7DA7877F2}" type="presOf" srcId="{C9229CE2-A8F7-42F8-A428-57AC7076CED6}" destId="{DC4E2083-5D8A-4688-BF5E-DB5876AE0935}" srcOrd="0" destOrd="0" presId="urn:microsoft.com/office/officeart/2005/8/layout/hierarchy1"/>
    <dgm:cxn modelId="{1F705DE3-E868-42C2-AB38-B00504F3F47B}" srcId="{0D67D19A-DF1D-4C6E-8FD3-2B305C244E2F}" destId="{8916F25A-8378-4DFD-AC70-0E6F86AE1FA3}" srcOrd="0" destOrd="0" parTransId="{27747D38-B0D6-4113-9092-174ECA22B0A0}" sibTransId="{BA38C877-CA71-402C-83A9-A93C5C921D40}"/>
    <dgm:cxn modelId="{639C3E42-E220-4D91-BA96-1DF597D4A002}" type="presParOf" srcId="{8807D08C-7D47-470C-956F-CE18F172D7B5}" destId="{D33AE604-6D7B-49B2-BCA0-987F6F035392}" srcOrd="0" destOrd="0" presId="urn:microsoft.com/office/officeart/2005/8/layout/hierarchy1"/>
    <dgm:cxn modelId="{C7803DBA-3B43-453B-B144-21C8A7C995DE}" type="presParOf" srcId="{D33AE604-6D7B-49B2-BCA0-987F6F035392}" destId="{F4907EA0-FD3F-40A7-825D-06A9C76BD2BE}" srcOrd="0" destOrd="0" presId="urn:microsoft.com/office/officeart/2005/8/layout/hierarchy1"/>
    <dgm:cxn modelId="{C968B78F-3482-435C-82FE-F5C6FAC673CD}" type="presParOf" srcId="{F4907EA0-FD3F-40A7-825D-06A9C76BD2BE}" destId="{1572B3AA-D073-4878-9090-9C4CE342AD18}" srcOrd="0" destOrd="0" presId="urn:microsoft.com/office/officeart/2005/8/layout/hierarchy1"/>
    <dgm:cxn modelId="{78341B3B-D59C-4BFD-8C88-EBF0BCD3A847}" type="presParOf" srcId="{F4907EA0-FD3F-40A7-825D-06A9C76BD2BE}" destId="{EC721CE5-406C-4D89-BE1A-5E70898BE0FF}" srcOrd="1" destOrd="0" presId="urn:microsoft.com/office/officeart/2005/8/layout/hierarchy1"/>
    <dgm:cxn modelId="{FB46544E-2037-48F6-83A8-24ECE9F10505}" type="presParOf" srcId="{D33AE604-6D7B-49B2-BCA0-987F6F035392}" destId="{7745E934-7DA2-4584-A552-12954AD9C0B1}" srcOrd="1" destOrd="0" presId="urn:microsoft.com/office/officeart/2005/8/layout/hierarchy1"/>
    <dgm:cxn modelId="{3E2BB6B2-2CFB-4A62-A565-D9BCD8074162}" type="presParOf" srcId="{7745E934-7DA2-4584-A552-12954AD9C0B1}" destId="{70563C97-3A39-47CE-AAC1-A6DEFFD14E1D}" srcOrd="0" destOrd="0" presId="urn:microsoft.com/office/officeart/2005/8/layout/hierarchy1"/>
    <dgm:cxn modelId="{9ED2F7CF-ADB1-433F-BE7A-EE82AF7E8FC1}" type="presParOf" srcId="{7745E934-7DA2-4584-A552-12954AD9C0B1}" destId="{79A3094B-00D4-455D-B53E-1D81884EE1CD}" srcOrd="1" destOrd="0" presId="urn:microsoft.com/office/officeart/2005/8/layout/hierarchy1"/>
    <dgm:cxn modelId="{454BCC74-A310-4F54-A9AA-C07BFDC5B858}" type="presParOf" srcId="{79A3094B-00D4-455D-B53E-1D81884EE1CD}" destId="{1D3E5EEE-38C3-40CE-8B97-1DAFC3D3EC0A}" srcOrd="0" destOrd="0" presId="urn:microsoft.com/office/officeart/2005/8/layout/hierarchy1"/>
    <dgm:cxn modelId="{011C8C83-79AE-4ACA-BF69-DEB98DFDD17E}" type="presParOf" srcId="{1D3E5EEE-38C3-40CE-8B97-1DAFC3D3EC0A}" destId="{49408CA3-A895-4D9E-BA38-0FC76DAEDA0F}" srcOrd="0" destOrd="0" presId="urn:microsoft.com/office/officeart/2005/8/layout/hierarchy1"/>
    <dgm:cxn modelId="{D35C464F-7A03-47A0-8DAE-3403D29C656C}" type="presParOf" srcId="{1D3E5EEE-38C3-40CE-8B97-1DAFC3D3EC0A}" destId="{D127FF79-A2D7-463F-A515-7CBF5DF5DEF8}" srcOrd="1" destOrd="0" presId="urn:microsoft.com/office/officeart/2005/8/layout/hierarchy1"/>
    <dgm:cxn modelId="{210CA2F8-2066-4B08-886B-F9955016283D}" type="presParOf" srcId="{79A3094B-00D4-455D-B53E-1D81884EE1CD}" destId="{237BAE16-9745-4AAA-815D-B947CE12CCB1}" srcOrd="1" destOrd="0" presId="urn:microsoft.com/office/officeart/2005/8/layout/hierarchy1"/>
    <dgm:cxn modelId="{7CF0143F-056D-437B-8CA6-2238512F043D}" type="presParOf" srcId="{7745E934-7DA2-4584-A552-12954AD9C0B1}" destId="{E75E1468-2655-4B1F-A98C-35C43586A692}" srcOrd="2" destOrd="0" presId="urn:microsoft.com/office/officeart/2005/8/layout/hierarchy1"/>
    <dgm:cxn modelId="{64E010D3-B082-466A-BAED-D734630FCDA8}" type="presParOf" srcId="{7745E934-7DA2-4584-A552-12954AD9C0B1}" destId="{BA2D894E-150E-42AA-9F83-088105EC66C9}" srcOrd="3" destOrd="0" presId="urn:microsoft.com/office/officeart/2005/8/layout/hierarchy1"/>
    <dgm:cxn modelId="{4EFB86FD-6BFF-412E-B089-F857D5768516}" type="presParOf" srcId="{BA2D894E-150E-42AA-9F83-088105EC66C9}" destId="{E56FE74A-2DA9-4EDF-AAC3-53789038EC97}" srcOrd="0" destOrd="0" presId="urn:microsoft.com/office/officeart/2005/8/layout/hierarchy1"/>
    <dgm:cxn modelId="{DA84809E-EC12-4B6E-9D86-ED2235E4FA32}" type="presParOf" srcId="{E56FE74A-2DA9-4EDF-AAC3-53789038EC97}" destId="{961B60BD-1B4A-45F6-B151-E557A4D5F752}" srcOrd="0" destOrd="0" presId="urn:microsoft.com/office/officeart/2005/8/layout/hierarchy1"/>
    <dgm:cxn modelId="{52019BDA-D385-4E7A-8A7F-7D127F31077D}" type="presParOf" srcId="{E56FE74A-2DA9-4EDF-AAC3-53789038EC97}" destId="{FCFC8F59-8E6A-4652-B290-4742B017E642}" srcOrd="1" destOrd="0" presId="urn:microsoft.com/office/officeart/2005/8/layout/hierarchy1"/>
    <dgm:cxn modelId="{431B7AA4-5132-4624-93F4-B048FDC7D696}" type="presParOf" srcId="{BA2D894E-150E-42AA-9F83-088105EC66C9}" destId="{F0772A4E-4702-48DC-872D-ED8343285F2B}" srcOrd="1" destOrd="0" presId="urn:microsoft.com/office/officeart/2005/8/layout/hierarchy1"/>
    <dgm:cxn modelId="{2108C9C5-C80B-4439-AF77-8DF1644859D0}" type="presParOf" srcId="{7745E934-7DA2-4584-A552-12954AD9C0B1}" destId="{DDA15EE6-166F-4C2D-A358-18D15EC60B67}" srcOrd="4" destOrd="0" presId="urn:microsoft.com/office/officeart/2005/8/layout/hierarchy1"/>
    <dgm:cxn modelId="{451A687D-DCA9-4DDB-B105-E841B92E271A}" type="presParOf" srcId="{7745E934-7DA2-4584-A552-12954AD9C0B1}" destId="{D5FA658B-E5C2-4C64-B78F-46D524C0DB4A}" srcOrd="5" destOrd="0" presId="urn:microsoft.com/office/officeart/2005/8/layout/hierarchy1"/>
    <dgm:cxn modelId="{05B23DEC-7A00-4AF1-9025-E1865D6A88E4}" type="presParOf" srcId="{D5FA658B-E5C2-4C64-B78F-46D524C0DB4A}" destId="{6E95786F-FDF9-41F3-96E0-3CD6F16E90A9}" srcOrd="0" destOrd="0" presId="urn:microsoft.com/office/officeart/2005/8/layout/hierarchy1"/>
    <dgm:cxn modelId="{A5363B20-D131-43D3-BE1E-46609F350F70}" type="presParOf" srcId="{6E95786F-FDF9-41F3-96E0-3CD6F16E90A9}" destId="{E077A7FB-9B2B-4BB9-B2A4-79D33BAB8597}" srcOrd="0" destOrd="0" presId="urn:microsoft.com/office/officeart/2005/8/layout/hierarchy1"/>
    <dgm:cxn modelId="{A28C264D-AA92-4091-BA4E-5F166CDF8556}" type="presParOf" srcId="{6E95786F-FDF9-41F3-96E0-3CD6F16E90A9}" destId="{DC4E2083-5D8A-4688-BF5E-DB5876AE0935}" srcOrd="1" destOrd="0" presId="urn:microsoft.com/office/officeart/2005/8/layout/hierarchy1"/>
    <dgm:cxn modelId="{F6079544-D264-40AB-814D-DEB64FB0F1A4}" type="presParOf" srcId="{D5FA658B-E5C2-4C64-B78F-46D524C0DB4A}" destId="{DC9FC588-77F2-4786-9673-58F5747E29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E58107-7528-4B4C-A13B-7CBA1CBE3FE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B8E7931-076C-4193-AC3E-70311FFEC4C0}">
      <dgm:prSet/>
      <dgm:spPr/>
      <dgm:t>
        <a:bodyPr/>
        <a:lstStyle/>
        <a:p>
          <a:r>
            <a:rPr lang="en-US"/>
            <a:t>Property binding is a one-way data binding mechanism that allows you to set the properties for HTML elements. </a:t>
          </a:r>
        </a:p>
      </dgm:t>
    </dgm:pt>
    <dgm:pt modelId="{9B81B794-BE82-4B20-9AB0-578DBA256C24}" type="parTrans" cxnId="{A965D546-C12C-447B-A755-7A2E1415E27E}">
      <dgm:prSet/>
      <dgm:spPr/>
      <dgm:t>
        <a:bodyPr/>
        <a:lstStyle/>
        <a:p>
          <a:endParaRPr lang="en-US"/>
        </a:p>
      </dgm:t>
    </dgm:pt>
    <dgm:pt modelId="{993B4617-05E9-4D3D-92BC-05DE888B2B74}" type="sibTrans" cxnId="{A965D546-C12C-447B-A755-7A2E1415E27E}">
      <dgm:prSet/>
      <dgm:spPr/>
      <dgm:t>
        <a:bodyPr/>
        <a:lstStyle/>
        <a:p>
          <a:endParaRPr lang="en-US"/>
        </a:p>
      </dgm:t>
    </dgm:pt>
    <dgm:pt modelId="{1404E641-5B42-40D9-93C7-80AD5D35B093}">
      <dgm:prSet/>
      <dgm:spPr/>
      <dgm:t>
        <a:bodyPr/>
        <a:lstStyle/>
        <a:p>
          <a:r>
            <a:rPr lang="en-US"/>
            <a:t>It involves updating a property value in the component and binding the value to an HTML element in the same view. </a:t>
          </a:r>
        </a:p>
      </dgm:t>
    </dgm:pt>
    <dgm:pt modelId="{D612DF19-5196-431E-BD10-2F2E04684AF3}" type="parTrans" cxnId="{114923B6-0AA3-4BC9-B588-363181395316}">
      <dgm:prSet/>
      <dgm:spPr/>
      <dgm:t>
        <a:bodyPr/>
        <a:lstStyle/>
        <a:p>
          <a:endParaRPr lang="en-US"/>
        </a:p>
      </dgm:t>
    </dgm:pt>
    <dgm:pt modelId="{F92A144B-3CCD-41BD-B1C6-10B8BEF83A13}" type="sibTrans" cxnId="{114923B6-0AA3-4BC9-B588-363181395316}">
      <dgm:prSet/>
      <dgm:spPr/>
      <dgm:t>
        <a:bodyPr/>
        <a:lstStyle/>
        <a:p>
          <a:endParaRPr lang="en-US"/>
        </a:p>
      </dgm:t>
    </dgm:pt>
    <dgm:pt modelId="{77145843-9CDD-4D67-B581-D102ADD84CF2}">
      <dgm:prSet/>
      <dgm:spPr/>
      <dgm:t>
        <a:bodyPr/>
        <a:lstStyle/>
        <a:p>
          <a:r>
            <a:rPr lang="en-US">
              <a:latin typeface="Arial"/>
            </a:rPr>
            <a:t>Use</a:t>
          </a:r>
          <a:r>
            <a:rPr lang="en-US"/>
            <a:t> property binding for toggle functionality and sharing data between components. It uses the "[]" syntax for data binding. </a:t>
          </a:r>
        </a:p>
      </dgm:t>
    </dgm:pt>
    <dgm:pt modelId="{4AC8E049-FA4E-4BE7-8D06-B1AA9583AF1F}" type="parTrans" cxnId="{0182486A-B7EA-490F-885D-D6F4C65D6D2B}">
      <dgm:prSet/>
      <dgm:spPr/>
      <dgm:t>
        <a:bodyPr/>
        <a:lstStyle/>
        <a:p>
          <a:endParaRPr lang="en-US"/>
        </a:p>
      </dgm:t>
    </dgm:pt>
    <dgm:pt modelId="{4BB044DD-3E0E-4709-80D6-04A5B8260264}" type="sibTrans" cxnId="{0182486A-B7EA-490F-885D-D6F4C65D6D2B}">
      <dgm:prSet/>
      <dgm:spPr/>
      <dgm:t>
        <a:bodyPr/>
        <a:lstStyle/>
        <a:p>
          <a:endParaRPr lang="en-US"/>
        </a:p>
      </dgm:t>
    </dgm:pt>
    <dgm:pt modelId="{81FB5B21-39C6-4450-9F02-4D1CA6357334}" type="pres">
      <dgm:prSet presAssocID="{42E58107-7528-4B4C-A13B-7CBA1CBE3FE7}" presName="root" presStyleCnt="0">
        <dgm:presLayoutVars>
          <dgm:dir/>
          <dgm:resizeHandles val="exact"/>
        </dgm:presLayoutVars>
      </dgm:prSet>
      <dgm:spPr/>
    </dgm:pt>
    <dgm:pt modelId="{62CB8AD1-460E-42D1-9CA4-8B2B715FC487}" type="pres">
      <dgm:prSet presAssocID="{1B8E7931-076C-4193-AC3E-70311FFEC4C0}" presName="compNode" presStyleCnt="0"/>
      <dgm:spPr/>
    </dgm:pt>
    <dgm:pt modelId="{B6813948-32FD-4CF8-A27D-A56F947A3807}" type="pres">
      <dgm:prSet presAssocID="{1B8E7931-076C-4193-AC3E-70311FFEC4C0}" presName="bgRect" presStyleLbl="bgShp" presStyleIdx="0" presStyleCnt="3"/>
      <dgm:spPr/>
    </dgm:pt>
    <dgm:pt modelId="{A3A75B36-546F-4886-A32D-27698E501298}" type="pres">
      <dgm:prSet presAssocID="{1B8E7931-076C-4193-AC3E-70311FFEC4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97DAF76-FAB5-4AF9-A8BF-A75AD49F3237}" type="pres">
      <dgm:prSet presAssocID="{1B8E7931-076C-4193-AC3E-70311FFEC4C0}" presName="spaceRect" presStyleCnt="0"/>
      <dgm:spPr/>
    </dgm:pt>
    <dgm:pt modelId="{E38DC344-15A3-47B1-83BB-AEFAB98A28BB}" type="pres">
      <dgm:prSet presAssocID="{1B8E7931-076C-4193-AC3E-70311FFEC4C0}" presName="parTx" presStyleLbl="revTx" presStyleIdx="0" presStyleCnt="3">
        <dgm:presLayoutVars>
          <dgm:chMax val="0"/>
          <dgm:chPref val="0"/>
        </dgm:presLayoutVars>
      </dgm:prSet>
      <dgm:spPr/>
    </dgm:pt>
    <dgm:pt modelId="{56EEAA69-BAF9-4BA9-8F4F-529652916902}" type="pres">
      <dgm:prSet presAssocID="{993B4617-05E9-4D3D-92BC-05DE888B2B74}" presName="sibTrans" presStyleCnt="0"/>
      <dgm:spPr/>
    </dgm:pt>
    <dgm:pt modelId="{5E11CA41-5740-40E4-B6CF-CB170F8B863F}" type="pres">
      <dgm:prSet presAssocID="{1404E641-5B42-40D9-93C7-80AD5D35B093}" presName="compNode" presStyleCnt="0"/>
      <dgm:spPr/>
    </dgm:pt>
    <dgm:pt modelId="{2BCF1947-C5C6-4E41-ADE4-46EE563E163C}" type="pres">
      <dgm:prSet presAssocID="{1404E641-5B42-40D9-93C7-80AD5D35B093}" presName="bgRect" presStyleLbl="bgShp" presStyleIdx="1" presStyleCnt="3"/>
      <dgm:spPr/>
    </dgm:pt>
    <dgm:pt modelId="{F72CE9F5-C878-4B88-9082-86DDFB4F59DD}" type="pres">
      <dgm:prSet presAssocID="{1404E641-5B42-40D9-93C7-80AD5D35B0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47E9AD2F-EA5D-427B-B002-B72AC99CD21C}" type="pres">
      <dgm:prSet presAssocID="{1404E641-5B42-40D9-93C7-80AD5D35B093}" presName="spaceRect" presStyleCnt="0"/>
      <dgm:spPr/>
    </dgm:pt>
    <dgm:pt modelId="{A79952A4-1C4A-42FD-9BB5-15A22F3CD817}" type="pres">
      <dgm:prSet presAssocID="{1404E641-5B42-40D9-93C7-80AD5D35B093}" presName="parTx" presStyleLbl="revTx" presStyleIdx="1" presStyleCnt="3">
        <dgm:presLayoutVars>
          <dgm:chMax val="0"/>
          <dgm:chPref val="0"/>
        </dgm:presLayoutVars>
      </dgm:prSet>
      <dgm:spPr/>
    </dgm:pt>
    <dgm:pt modelId="{0E216157-3885-4D29-AB6B-CB4DC3FB792B}" type="pres">
      <dgm:prSet presAssocID="{F92A144B-3CCD-41BD-B1C6-10B8BEF83A13}" presName="sibTrans" presStyleCnt="0"/>
      <dgm:spPr/>
    </dgm:pt>
    <dgm:pt modelId="{E0C3D6FC-259E-47F0-AB1B-8F1D060FA6D3}" type="pres">
      <dgm:prSet presAssocID="{77145843-9CDD-4D67-B581-D102ADD84CF2}" presName="compNode" presStyleCnt="0"/>
      <dgm:spPr/>
    </dgm:pt>
    <dgm:pt modelId="{6FBD9C26-D8F7-4FE9-AE08-AB37E6D7F26F}" type="pres">
      <dgm:prSet presAssocID="{77145843-9CDD-4D67-B581-D102ADD84CF2}" presName="bgRect" presStyleLbl="bgShp" presStyleIdx="2" presStyleCnt="3"/>
      <dgm:spPr/>
    </dgm:pt>
    <dgm:pt modelId="{A69B080A-CB79-4041-9B56-0FA098C66A77}" type="pres">
      <dgm:prSet presAssocID="{77145843-9CDD-4D67-B581-D102ADD84C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19B51641-2F47-4A21-80D1-C38EC2AEA57D}" type="pres">
      <dgm:prSet presAssocID="{77145843-9CDD-4D67-B581-D102ADD84CF2}" presName="spaceRect" presStyleCnt="0"/>
      <dgm:spPr/>
    </dgm:pt>
    <dgm:pt modelId="{634F1DCC-8D72-46C1-A920-F4522F40C6EE}" type="pres">
      <dgm:prSet presAssocID="{77145843-9CDD-4D67-B581-D102ADD84CF2}" presName="parTx" presStyleLbl="revTx" presStyleIdx="2" presStyleCnt="3">
        <dgm:presLayoutVars>
          <dgm:chMax val="0"/>
          <dgm:chPref val="0"/>
        </dgm:presLayoutVars>
      </dgm:prSet>
      <dgm:spPr/>
    </dgm:pt>
  </dgm:ptLst>
  <dgm:cxnLst>
    <dgm:cxn modelId="{113DC428-55DF-4A7D-94D7-EA94080392E8}" type="presOf" srcId="{77145843-9CDD-4D67-B581-D102ADD84CF2}" destId="{634F1DCC-8D72-46C1-A920-F4522F40C6EE}" srcOrd="0" destOrd="0" presId="urn:microsoft.com/office/officeart/2018/2/layout/IconVerticalSolidList"/>
    <dgm:cxn modelId="{F8336B46-D252-4F8C-BBB3-E1F50D3EF815}" type="presOf" srcId="{1B8E7931-076C-4193-AC3E-70311FFEC4C0}" destId="{E38DC344-15A3-47B1-83BB-AEFAB98A28BB}" srcOrd="0" destOrd="0" presId="urn:microsoft.com/office/officeart/2018/2/layout/IconVerticalSolidList"/>
    <dgm:cxn modelId="{A965D546-C12C-447B-A755-7A2E1415E27E}" srcId="{42E58107-7528-4B4C-A13B-7CBA1CBE3FE7}" destId="{1B8E7931-076C-4193-AC3E-70311FFEC4C0}" srcOrd="0" destOrd="0" parTransId="{9B81B794-BE82-4B20-9AB0-578DBA256C24}" sibTransId="{993B4617-05E9-4D3D-92BC-05DE888B2B74}"/>
    <dgm:cxn modelId="{0182486A-B7EA-490F-885D-D6F4C65D6D2B}" srcId="{42E58107-7528-4B4C-A13B-7CBA1CBE3FE7}" destId="{77145843-9CDD-4D67-B581-D102ADD84CF2}" srcOrd="2" destOrd="0" parTransId="{4AC8E049-FA4E-4BE7-8D06-B1AA9583AF1F}" sibTransId="{4BB044DD-3E0E-4709-80D6-04A5B8260264}"/>
    <dgm:cxn modelId="{06A2C99E-4B05-4BE9-B7F4-A289B540C226}" type="presOf" srcId="{42E58107-7528-4B4C-A13B-7CBA1CBE3FE7}" destId="{81FB5B21-39C6-4450-9F02-4D1CA6357334}" srcOrd="0" destOrd="0" presId="urn:microsoft.com/office/officeart/2018/2/layout/IconVerticalSolidList"/>
    <dgm:cxn modelId="{114923B6-0AA3-4BC9-B588-363181395316}" srcId="{42E58107-7528-4B4C-A13B-7CBA1CBE3FE7}" destId="{1404E641-5B42-40D9-93C7-80AD5D35B093}" srcOrd="1" destOrd="0" parTransId="{D612DF19-5196-431E-BD10-2F2E04684AF3}" sibTransId="{F92A144B-3CCD-41BD-B1C6-10B8BEF83A13}"/>
    <dgm:cxn modelId="{EE916ED3-538F-47D6-93DA-7FAB5C00C2FA}" type="presOf" srcId="{1404E641-5B42-40D9-93C7-80AD5D35B093}" destId="{A79952A4-1C4A-42FD-9BB5-15A22F3CD817}" srcOrd="0" destOrd="0" presId="urn:microsoft.com/office/officeart/2018/2/layout/IconVerticalSolidList"/>
    <dgm:cxn modelId="{E885997D-66D2-4D3E-901B-2151E179F57F}" type="presParOf" srcId="{81FB5B21-39C6-4450-9F02-4D1CA6357334}" destId="{62CB8AD1-460E-42D1-9CA4-8B2B715FC487}" srcOrd="0" destOrd="0" presId="urn:microsoft.com/office/officeart/2018/2/layout/IconVerticalSolidList"/>
    <dgm:cxn modelId="{DC543B1D-A443-4486-B890-8FA112249036}" type="presParOf" srcId="{62CB8AD1-460E-42D1-9CA4-8B2B715FC487}" destId="{B6813948-32FD-4CF8-A27D-A56F947A3807}" srcOrd="0" destOrd="0" presId="urn:microsoft.com/office/officeart/2018/2/layout/IconVerticalSolidList"/>
    <dgm:cxn modelId="{EB24E278-D907-4065-8112-A039B3A26813}" type="presParOf" srcId="{62CB8AD1-460E-42D1-9CA4-8B2B715FC487}" destId="{A3A75B36-546F-4886-A32D-27698E501298}" srcOrd="1" destOrd="0" presId="urn:microsoft.com/office/officeart/2018/2/layout/IconVerticalSolidList"/>
    <dgm:cxn modelId="{9B76C138-0696-4348-AFFF-C997F8AC24B3}" type="presParOf" srcId="{62CB8AD1-460E-42D1-9CA4-8B2B715FC487}" destId="{F97DAF76-FAB5-4AF9-A8BF-A75AD49F3237}" srcOrd="2" destOrd="0" presId="urn:microsoft.com/office/officeart/2018/2/layout/IconVerticalSolidList"/>
    <dgm:cxn modelId="{087C6C85-8109-4759-B697-1F7F054D9608}" type="presParOf" srcId="{62CB8AD1-460E-42D1-9CA4-8B2B715FC487}" destId="{E38DC344-15A3-47B1-83BB-AEFAB98A28BB}" srcOrd="3" destOrd="0" presId="urn:microsoft.com/office/officeart/2018/2/layout/IconVerticalSolidList"/>
    <dgm:cxn modelId="{8AC6A256-5D25-45BD-93C9-743867B6268E}" type="presParOf" srcId="{81FB5B21-39C6-4450-9F02-4D1CA6357334}" destId="{56EEAA69-BAF9-4BA9-8F4F-529652916902}" srcOrd="1" destOrd="0" presId="urn:microsoft.com/office/officeart/2018/2/layout/IconVerticalSolidList"/>
    <dgm:cxn modelId="{DDE73131-01FE-4383-A4DD-DDADD916E582}" type="presParOf" srcId="{81FB5B21-39C6-4450-9F02-4D1CA6357334}" destId="{5E11CA41-5740-40E4-B6CF-CB170F8B863F}" srcOrd="2" destOrd="0" presId="urn:microsoft.com/office/officeart/2018/2/layout/IconVerticalSolidList"/>
    <dgm:cxn modelId="{A11F21F5-7E4F-494E-95E0-A1E837AC7E4C}" type="presParOf" srcId="{5E11CA41-5740-40E4-B6CF-CB170F8B863F}" destId="{2BCF1947-C5C6-4E41-ADE4-46EE563E163C}" srcOrd="0" destOrd="0" presId="urn:microsoft.com/office/officeart/2018/2/layout/IconVerticalSolidList"/>
    <dgm:cxn modelId="{59F4E2CD-4626-4942-8A50-61F9BC076607}" type="presParOf" srcId="{5E11CA41-5740-40E4-B6CF-CB170F8B863F}" destId="{F72CE9F5-C878-4B88-9082-86DDFB4F59DD}" srcOrd="1" destOrd="0" presId="urn:microsoft.com/office/officeart/2018/2/layout/IconVerticalSolidList"/>
    <dgm:cxn modelId="{E4592D9B-D9AC-4F07-B3E9-0F6AAB7B516D}" type="presParOf" srcId="{5E11CA41-5740-40E4-B6CF-CB170F8B863F}" destId="{47E9AD2F-EA5D-427B-B002-B72AC99CD21C}" srcOrd="2" destOrd="0" presId="urn:microsoft.com/office/officeart/2018/2/layout/IconVerticalSolidList"/>
    <dgm:cxn modelId="{42DCA437-7C9F-4A49-955A-43433870E484}" type="presParOf" srcId="{5E11CA41-5740-40E4-B6CF-CB170F8B863F}" destId="{A79952A4-1C4A-42FD-9BB5-15A22F3CD817}" srcOrd="3" destOrd="0" presId="urn:microsoft.com/office/officeart/2018/2/layout/IconVerticalSolidList"/>
    <dgm:cxn modelId="{D52364AA-A8EF-4444-B3A3-D70A12E1A008}" type="presParOf" srcId="{81FB5B21-39C6-4450-9F02-4D1CA6357334}" destId="{0E216157-3885-4D29-AB6B-CB4DC3FB792B}" srcOrd="3" destOrd="0" presId="urn:microsoft.com/office/officeart/2018/2/layout/IconVerticalSolidList"/>
    <dgm:cxn modelId="{640B8343-9B8C-40AE-870B-89405F5869FA}" type="presParOf" srcId="{81FB5B21-39C6-4450-9F02-4D1CA6357334}" destId="{E0C3D6FC-259E-47F0-AB1B-8F1D060FA6D3}" srcOrd="4" destOrd="0" presId="urn:microsoft.com/office/officeart/2018/2/layout/IconVerticalSolidList"/>
    <dgm:cxn modelId="{C069B21B-5438-48CA-9E7F-7B7C4A3D54AB}" type="presParOf" srcId="{E0C3D6FC-259E-47F0-AB1B-8F1D060FA6D3}" destId="{6FBD9C26-D8F7-4FE9-AE08-AB37E6D7F26F}" srcOrd="0" destOrd="0" presId="urn:microsoft.com/office/officeart/2018/2/layout/IconVerticalSolidList"/>
    <dgm:cxn modelId="{A04B3FB8-F137-4BF6-963A-91D075157B7C}" type="presParOf" srcId="{E0C3D6FC-259E-47F0-AB1B-8F1D060FA6D3}" destId="{A69B080A-CB79-4041-9B56-0FA098C66A77}" srcOrd="1" destOrd="0" presId="urn:microsoft.com/office/officeart/2018/2/layout/IconVerticalSolidList"/>
    <dgm:cxn modelId="{CC24915D-0BFA-4A3F-9B7D-4467CE204C2F}" type="presParOf" srcId="{E0C3D6FC-259E-47F0-AB1B-8F1D060FA6D3}" destId="{19B51641-2F47-4A21-80D1-C38EC2AEA57D}" srcOrd="2" destOrd="0" presId="urn:microsoft.com/office/officeart/2018/2/layout/IconVerticalSolidList"/>
    <dgm:cxn modelId="{C5FFD684-AE90-4900-9C3C-C6E5B4E9CBBE}" type="presParOf" srcId="{E0C3D6FC-259E-47F0-AB1B-8F1D060FA6D3}" destId="{634F1DCC-8D72-46C1-A920-F4522F40C6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B143DB-78E0-4BF2-AA25-5C64C1816AC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C7B461F-128E-46BC-8FD9-09EFBD836518}">
      <dgm:prSet/>
      <dgm:spPr/>
      <dgm:t>
        <a:bodyPr/>
        <a:lstStyle/>
        <a:p>
          <a:pPr>
            <a:lnSpc>
              <a:spcPct val="100000"/>
            </a:lnSpc>
          </a:pPr>
          <a:r>
            <a:rPr lang="en-US"/>
            <a:t>Event binding type is when information flows from the view to the component when an event is triggered.</a:t>
          </a:r>
        </a:p>
      </dgm:t>
    </dgm:pt>
    <dgm:pt modelId="{B948C95F-646F-41BD-8EA0-345FBD925F7F}" type="parTrans" cxnId="{4C5D555A-95C0-492D-B772-E368DDC71489}">
      <dgm:prSet/>
      <dgm:spPr/>
      <dgm:t>
        <a:bodyPr/>
        <a:lstStyle/>
        <a:p>
          <a:endParaRPr lang="en-US"/>
        </a:p>
      </dgm:t>
    </dgm:pt>
    <dgm:pt modelId="{F5C23328-BE5E-43EB-9A04-4BD3D896C90E}" type="sibTrans" cxnId="{4C5D555A-95C0-492D-B772-E368DDC71489}">
      <dgm:prSet/>
      <dgm:spPr/>
      <dgm:t>
        <a:bodyPr/>
        <a:lstStyle/>
        <a:p>
          <a:endParaRPr lang="en-US"/>
        </a:p>
      </dgm:t>
    </dgm:pt>
    <dgm:pt modelId="{26487553-7218-40AC-9301-25AF58021976}">
      <dgm:prSet/>
      <dgm:spPr/>
      <dgm:t>
        <a:bodyPr/>
        <a:lstStyle/>
        <a:p>
          <a:pPr>
            <a:lnSpc>
              <a:spcPct val="100000"/>
            </a:lnSpc>
          </a:pPr>
          <a:r>
            <a:rPr lang="en-US"/>
            <a:t>The event could be a mouse click or keypress. The view sends the data to update the component. </a:t>
          </a:r>
        </a:p>
      </dgm:t>
    </dgm:pt>
    <dgm:pt modelId="{FFB9C021-3284-4D6E-AF5D-42FC2D824393}" type="parTrans" cxnId="{458444D2-F1D4-49E7-96DB-0AC4038A2EE4}">
      <dgm:prSet/>
      <dgm:spPr/>
      <dgm:t>
        <a:bodyPr/>
        <a:lstStyle/>
        <a:p>
          <a:endParaRPr lang="en-US"/>
        </a:p>
      </dgm:t>
    </dgm:pt>
    <dgm:pt modelId="{F744DF77-3EFE-46F9-B4AD-81EDD56356F2}" type="sibTrans" cxnId="{458444D2-F1D4-49E7-96DB-0AC4038A2EE4}">
      <dgm:prSet/>
      <dgm:spPr/>
      <dgm:t>
        <a:bodyPr/>
        <a:lstStyle/>
        <a:p>
          <a:endParaRPr lang="en-US"/>
        </a:p>
      </dgm:t>
    </dgm:pt>
    <dgm:pt modelId="{2D08003F-D1A1-418B-9B91-A57B39CC8429}">
      <dgm:prSet/>
      <dgm:spPr/>
      <dgm:t>
        <a:bodyPr/>
        <a:lstStyle/>
        <a:p>
          <a:pPr>
            <a:lnSpc>
              <a:spcPct val="100000"/>
            </a:lnSpc>
          </a:pPr>
          <a:r>
            <a:rPr lang="en-US">
              <a:latin typeface="Arial"/>
            </a:rPr>
            <a:t>It</a:t>
          </a:r>
          <a:r>
            <a:rPr lang="en-US"/>
            <a:t> is the exact opposite of property binding, where the data goes from the component to the view.</a:t>
          </a:r>
        </a:p>
      </dgm:t>
    </dgm:pt>
    <dgm:pt modelId="{98F51F47-C7CE-476D-A1CF-D10412F41C9F}" type="parTrans" cxnId="{C23B2C26-A813-4DC3-AFE1-EEAB40644946}">
      <dgm:prSet/>
      <dgm:spPr/>
      <dgm:t>
        <a:bodyPr/>
        <a:lstStyle/>
        <a:p>
          <a:endParaRPr lang="en-US"/>
        </a:p>
      </dgm:t>
    </dgm:pt>
    <dgm:pt modelId="{B307FE4A-5186-48AC-B073-3D45A2F90858}" type="sibTrans" cxnId="{C23B2C26-A813-4DC3-AFE1-EEAB40644946}">
      <dgm:prSet/>
      <dgm:spPr/>
      <dgm:t>
        <a:bodyPr/>
        <a:lstStyle/>
        <a:p>
          <a:endParaRPr lang="en-US"/>
        </a:p>
      </dgm:t>
    </dgm:pt>
    <dgm:pt modelId="{1A2F457F-9D08-45A4-AA3A-F2D7AE5FBA3F}" type="pres">
      <dgm:prSet presAssocID="{59B143DB-78E0-4BF2-AA25-5C64C1816ACE}" presName="root" presStyleCnt="0">
        <dgm:presLayoutVars>
          <dgm:dir/>
          <dgm:resizeHandles val="exact"/>
        </dgm:presLayoutVars>
      </dgm:prSet>
      <dgm:spPr/>
    </dgm:pt>
    <dgm:pt modelId="{0FA9A3BA-9148-4142-91FF-F0A5AC98DAE6}" type="pres">
      <dgm:prSet presAssocID="{BC7B461F-128E-46BC-8FD9-09EFBD836518}" presName="compNode" presStyleCnt="0"/>
      <dgm:spPr/>
    </dgm:pt>
    <dgm:pt modelId="{177576CF-4A71-4DDB-868F-D7F1E848F173}" type="pres">
      <dgm:prSet presAssocID="{BC7B461F-128E-46BC-8FD9-09EFBD836518}" presName="bgRect" presStyleLbl="bgShp" presStyleIdx="0" presStyleCnt="3"/>
      <dgm:spPr/>
    </dgm:pt>
    <dgm:pt modelId="{9320FF6C-C9ED-46A8-922F-31D4DD9C1CC4}" type="pres">
      <dgm:prSet presAssocID="{BC7B461F-128E-46BC-8FD9-09EFBD8365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78F61D1B-91FA-4A5F-8D73-4398E03EFFA4}" type="pres">
      <dgm:prSet presAssocID="{BC7B461F-128E-46BC-8FD9-09EFBD836518}" presName="spaceRect" presStyleCnt="0"/>
      <dgm:spPr/>
    </dgm:pt>
    <dgm:pt modelId="{D415F5C3-522A-45FC-AE86-07DB5E19A205}" type="pres">
      <dgm:prSet presAssocID="{BC7B461F-128E-46BC-8FD9-09EFBD836518}" presName="parTx" presStyleLbl="revTx" presStyleIdx="0" presStyleCnt="3">
        <dgm:presLayoutVars>
          <dgm:chMax val="0"/>
          <dgm:chPref val="0"/>
        </dgm:presLayoutVars>
      </dgm:prSet>
      <dgm:spPr/>
    </dgm:pt>
    <dgm:pt modelId="{2C236835-2518-47B0-A10C-5C053E5D2B5A}" type="pres">
      <dgm:prSet presAssocID="{F5C23328-BE5E-43EB-9A04-4BD3D896C90E}" presName="sibTrans" presStyleCnt="0"/>
      <dgm:spPr/>
    </dgm:pt>
    <dgm:pt modelId="{F12E4B12-1C88-4525-9C5E-0CAF0B26FB11}" type="pres">
      <dgm:prSet presAssocID="{26487553-7218-40AC-9301-25AF58021976}" presName="compNode" presStyleCnt="0"/>
      <dgm:spPr/>
    </dgm:pt>
    <dgm:pt modelId="{968E87BC-2EAE-4DF7-9CC3-AF1A45193989}" type="pres">
      <dgm:prSet presAssocID="{26487553-7218-40AC-9301-25AF58021976}" presName="bgRect" presStyleLbl="bgShp" presStyleIdx="1" presStyleCnt="3"/>
      <dgm:spPr/>
    </dgm:pt>
    <dgm:pt modelId="{F6F26C92-AECE-4E0C-9D3F-C1A74EF3EFF4}" type="pres">
      <dgm:prSet presAssocID="{26487553-7218-40AC-9301-25AF580219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99112A2C-0608-4600-961A-FE311D42EF1B}" type="pres">
      <dgm:prSet presAssocID="{26487553-7218-40AC-9301-25AF58021976}" presName="spaceRect" presStyleCnt="0"/>
      <dgm:spPr/>
    </dgm:pt>
    <dgm:pt modelId="{C7E92726-93D0-43EF-B607-4B18A88544A4}" type="pres">
      <dgm:prSet presAssocID="{26487553-7218-40AC-9301-25AF58021976}" presName="parTx" presStyleLbl="revTx" presStyleIdx="1" presStyleCnt="3">
        <dgm:presLayoutVars>
          <dgm:chMax val="0"/>
          <dgm:chPref val="0"/>
        </dgm:presLayoutVars>
      </dgm:prSet>
      <dgm:spPr/>
    </dgm:pt>
    <dgm:pt modelId="{63A8357B-00EF-43C7-834B-686F666A49E3}" type="pres">
      <dgm:prSet presAssocID="{F744DF77-3EFE-46F9-B4AD-81EDD56356F2}" presName="sibTrans" presStyleCnt="0"/>
      <dgm:spPr/>
    </dgm:pt>
    <dgm:pt modelId="{70318C0C-ABEA-4F8A-962F-59A9942C9B78}" type="pres">
      <dgm:prSet presAssocID="{2D08003F-D1A1-418B-9B91-A57B39CC8429}" presName="compNode" presStyleCnt="0"/>
      <dgm:spPr/>
    </dgm:pt>
    <dgm:pt modelId="{3D380EA9-573E-4B94-94A9-D718B16C42CB}" type="pres">
      <dgm:prSet presAssocID="{2D08003F-D1A1-418B-9B91-A57B39CC8429}" presName="bgRect" presStyleLbl="bgShp" presStyleIdx="2" presStyleCnt="3"/>
      <dgm:spPr/>
    </dgm:pt>
    <dgm:pt modelId="{DA4C5A83-F073-42C6-8831-0E9DF54B5C07}" type="pres">
      <dgm:prSet presAssocID="{2D08003F-D1A1-418B-9B91-A57B39CC84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3C1B2E8-47E1-44B4-8DE3-FBFBECBF4BF7}" type="pres">
      <dgm:prSet presAssocID="{2D08003F-D1A1-418B-9B91-A57B39CC8429}" presName="spaceRect" presStyleCnt="0"/>
      <dgm:spPr/>
    </dgm:pt>
    <dgm:pt modelId="{33465049-6D78-401D-B4E6-71893E4D462C}" type="pres">
      <dgm:prSet presAssocID="{2D08003F-D1A1-418B-9B91-A57B39CC8429}" presName="parTx" presStyleLbl="revTx" presStyleIdx="2" presStyleCnt="3">
        <dgm:presLayoutVars>
          <dgm:chMax val="0"/>
          <dgm:chPref val="0"/>
        </dgm:presLayoutVars>
      </dgm:prSet>
      <dgm:spPr/>
    </dgm:pt>
  </dgm:ptLst>
  <dgm:cxnLst>
    <dgm:cxn modelId="{C23B2C26-A813-4DC3-AFE1-EEAB40644946}" srcId="{59B143DB-78E0-4BF2-AA25-5C64C1816ACE}" destId="{2D08003F-D1A1-418B-9B91-A57B39CC8429}" srcOrd="2" destOrd="0" parTransId="{98F51F47-C7CE-476D-A1CF-D10412F41C9F}" sibTransId="{B307FE4A-5186-48AC-B073-3D45A2F90858}"/>
    <dgm:cxn modelId="{D47A2635-2327-4696-8CB1-C589327C71E6}" type="presOf" srcId="{26487553-7218-40AC-9301-25AF58021976}" destId="{C7E92726-93D0-43EF-B607-4B18A88544A4}" srcOrd="0" destOrd="0" presId="urn:microsoft.com/office/officeart/2018/2/layout/IconVerticalSolidList"/>
    <dgm:cxn modelId="{53C4CB48-099B-411D-A003-72FCE27A97EB}" type="presOf" srcId="{59B143DB-78E0-4BF2-AA25-5C64C1816ACE}" destId="{1A2F457F-9D08-45A4-AA3A-F2D7AE5FBA3F}" srcOrd="0" destOrd="0" presId="urn:microsoft.com/office/officeart/2018/2/layout/IconVerticalSolidList"/>
    <dgm:cxn modelId="{390F4B54-F403-4541-B762-70D0206D55A5}" type="presOf" srcId="{2D08003F-D1A1-418B-9B91-A57B39CC8429}" destId="{33465049-6D78-401D-B4E6-71893E4D462C}" srcOrd="0" destOrd="0" presId="urn:microsoft.com/office/officeart/2018/2/layout/IconVerticalSolidList"/>
    <dgm:cxn modelId="{4C5D555A-95C0-492D-B772-E368DDC71489}" srcId="{59B143DB-78E0-4BF2-AA25-5C64C1816ACE}" destId="{BC7B461F-128E-46BC-8FD9-09EFBD836518}" srcOrd="0" destOrd="0" parTransId="{B948C95F-646F-41BD-8EA0-345FBD925F7F}" sibTransId="{F5C23328-BE5E-43EB-9A04-4BD3D896C90E}"/>
    <dgm:cxn modelId="{458444D2-F1D4-49E7-96DB-0AC4038A2EE4}" srcId="{59B143DB-78E0-4BF2-AA25-5C64C1816ACE}" destId="{26487553-7218-40AC-9301-25AF58021976}" srcOrd="1" destOrd="0" parTransId="{FFB9C021-3284-4D6E-AF5D-42FC2D824393}" sibTransId="{F744DF77-3EFE-46F9-B4AD-81EDD56356F2}"/>
    <dgm:cxn modelId="{FF56D9E1-4B4A-4D7B-8A37-08563CB31EB1}" type="presOf" srcId="{BC7B461F-128E-46BC-8FD9-09EFBD836518}" destId="{D415F5C3-522A-45FC-AE86-07DB5E19A205}" srcOrd="0" destOrd="0" presId="urn:microsoft.com/office/officeart/2018/2/layout/IconVerticalSolidList"/>
    <dgm:cxn modelId="{C0821DFB-286D-4EA9-B34F-BC6D79916A0A}" type="presParOf" srcId="{1A2F457F-9D08-45A4-AA3A-F2D7AE5FBA3F}" destId="{0FA9A3BA-9148-4142-91FF-F0A5AC98DAE6}" srcOrd="0" destOrd="0" presId="urn:microsoft.com/office/officeart/2018/2/layout/IconVerticalSolidList"/>
    <dgm:cxn modelId="{7951FB14-87C5-4D5E-AFD3-FEC038EAB752}" type="presParOf" srcId="{0FA9A3BA-9148-4142-91FF-F0A5AC98DAE6}" destId="{177576CF-4A71-4DDB-868F-D7F1E848F173}" srcOrd="0" destOrd="0" presId="urn:microsoft.com/office/officeart/2018/2/layout/IconVerticalSolidList"/>
    <dgm:cxn modelId="{6E97A991-B5E1-4F5B-964D-BFF66096A49E}" type="presParOf" srcId="{0FA9A3BA-9148-4142-91FF-F0A5AC98DAE6}" destId="{9320FF6C-C9ED-46A8-922F-31D4DD9C1CC4}" srcOrd="1" destOrd="0" presId="urn:microsoft.com/office/officeart/2018/2/layout/IconVerticalSolidList"/>
    <dgm:cxn modelId="{07A8A8DE-9013-4F09-9AC1-78D0F18DD1F9}" type="presParOf" srcId="{0FA9A3BA-9148-4142-91FF-F0A5AC98DAE6}" destId="{78F61D1B-91FA-4A5F-8D73-4398E03EFFA4}" srcOrd="2" destOrd="0" presId="urn:microsoft.com/office/officeart/2018/2/layout/IconVerticalSolidList"/>
    <dgm:cxn modelId="{772DB7FC-CA30-4483-9E49-72815859832A}" type="presParOf" srcId="{0FA9A3BA-9148-4142-91FF-F0A5AC98DAE6}" destId="{D415F5C3-522A-45FC-AE86-07DB5E19A205}" srcOrd="3" destOrd="0" presId="urn:microsoft.com/office/officeart/2018/2/layout/IconVerticalSolidList"/>
    <dgm:cxn modelId="{06B611C4-7EBE-4142-A71B-3E9F9F244D7A}" type="presParOf" srcId="{1A2F457F-9D08-45A4-AA3A-F2D7AE5FBA3F}" destId="{2C236835-2518-47B0-A10C-5C053E5D2B5A}" srcOrd="1" destOrd="0" presId="urn:microsoft.com/office/officeart/2018/2/layout/IconVerticalSolidList"/>
    <dgm:cxn modelId="{5D5F51E6-8447-48C5-8AB4-EAB3652863BA}" type="presParOf" srcId="{1A2F457F-9D08-45A4-AA3A-F2D7AE5FBA3F}" destId="{F12E4B12-1C88-4525-9C5E-0CAF0B26FB11}" srcOrd="2" destOrd="0" presId="urn:microsoft.com/office/officeart/2018/2/layout/IconVerticalSolidList"/>
    <dgm:cxn modelId="{FDCC4500-7A71-49C4-9D72-27E76F124B3A}" type="presParOf" srcId="{F12E4B12-1C88-4525-9C5E-0CAF0B26FB11}" destId="{968E87BC-2EAE-4DF7-9CC3-AF1A45193989}" srcOrd="0" destOrd="0" presId="urn:microsoft.com/office/officeart/2018/2/layout/IconVerticalSolidList"/>
    <dgm:cxn modelId="{3BDF51B7-414F-47F5-AF01-4494E1E03633}" type="presParOf" srcId="{F12E4B12-1C88-4525-9C5E-0CAF0B26FB11}" destId="{F6F26C92-AECE-4E0C-9D3F-C1A74EF3EFF4}" srcOrd="1" destOrd="0" presId="urn:microsoft.com/office/officeart/2018/2/layout/IconVerticalSolidList"/>
    <dgm:cxn modelId="{9F55E400-B3A9-410D-A9A6-22931FF22801}" type="presParOf" srcId="{F12E4B12-1C88-4525-9C5E-0CAF0B26FB11}" destId="{99112A2C-0608-4600-961A-FE311D42EF1B}" srcOrd="2" destOrd="0" presId="urn:microsoft.com/office/officeart/2018/2/layout/IconVerticalSolidList"/>
    <dgm:cxn modelId="{BB5BE3E5-929E-4626-99BF-3D3CF158BA0F}" type="presParOf" srcId="{F12E4B12-1C88-4525-9C5E-0CAF0B26FB11}" destId="{C7E92726-93D0-43EF-B607-4B18A88544A4}" srcOrd="3" destOrd="0" presId="urn:microsoft.com/office/officeart/2018/2/layout/IconVerticalSolidList"/>
    <dgm:cxn modelId="{8103D253-A74A-4163-B013-8F0BD0A9A4D0}" type="presParOf" srcId="{1A2F457F-9D08-45A4-AA3A-F2D7AE5FBA3F}" destId="{63A8357B-00EF-43C7-834B-686F666A49E3}" srcOrd="3" destOrd="0" presId="urn:microsoft.com/office/officeart/2018/2/layout/IconVerticalSolidList"/>
    <dgm:cxn modelId="{F0A12495-EFE2-47FB-AC58-CAB6F15B3E88}" type="presParOf" srcId="{1A2F457F-9D08-45A4-AA3A-F2D7AE5FBA3F}" destId="{70318C0C-ABEA-4F8A-962F-59A9942C9B78}" srcOrd="4" destOrd="0" presId="urn:microsoft.com/office/officeart/2018/2/layout/IconVerticalSolidList"/>
    <dgm:cxn modelId="{A94C1416-65AD-4F03-A121-302687232E24}" type="presParOf" srcId="{70318C0C-ABEA-4F8A-962F-59A9942C9B78}" destId="{3D380EA9-573E-4B94-94A9-D718B16C42CB}" srcOrd="0" destOrd="0" presId="urn:microsoft.com/office/officeart/2018/2/layout/IconVerticalSolidList"/>
    <dgm:cxn modelId="{3F7EE74B-8BD0-4BBC-928A-65E83BBB62FF}" type="presParOf" srcId="{70318C0C-ABEA-4F8A-962F-59A9942C9B78}" destId="{DA4C5A83-F073-42C6-8831-0E9DF54B5C07}" srcOrd="1" destOrd="0" presId="urn:microsoft.com/office/officeart/2018/2/layout/IconVerticalSolidList"/>
    <dgm:cxn modelId="{28D2853B-62E7-4567-838B-8A35A70AAFA3}" type="presParOf" srcId="{70318C0C-ABEA-4F8A-962F-59A9942C9B78}" destId="{33C1B2E8-47E1-44B4-8DE3-FBFBECBF4BF7}" srcOrd="2" destOrd="0" presId="urn:microsoft.com/office/officeart/2018/2/layout/IconVerticalSolidList"/>
    <dgm:cxn modelId="{9DA28DA8-C74F-410D-8F9D-D19B6E8DE7EB}" type="presParOf" srcId="{70318C0C-ABEA-4F8A-962F-59A9942C9B78}" destId="{33465049-6D78-401D-B4E6-71893E4D46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A037F2-5BE2-48DA-911B-443B51B465D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72239CE-CB7D-4775-965A-D03537E0025C}">
      <dgm:prSet/>
      <dgm:spPr/>
      <dgm:t>
        <a:bodyPr/>
        <a:lstStyle/>
        <a:p>
          <a:r>
            <a:rPr lang="en-US">
              <a:latin typeface="Arial"/>
            </a:rPr>
            <a:t>Two-way</a:t>
          </a:r>
          <a:r>
            <a:rPr lang="en-US"/>
            <a:t> binding is a mechanism where data flows from the component to the view and back.</a:t>
          </a:r>
        </a:p>
      </dgm:t>
    </dgm:pt>
    <dgm:pt modelId="{86A956A2-821D-4F45-9B51-33C602C43BB7}" type="parTrans" cxnId="{DFC87EC3-7EA3-41AF-8306-34813B53BC9B}">
      <dgm:prSet/>
      <dgm:spPr/>
      <dgm:t>
        <a:bodyPr/>
        <a:lstStyle/>
        <a:p>
          <a:endParaRPr lang="en-US"/>
        </a:p>
      </dgm:t>
    </dgm:pt>
    <dgm:pt modelId="{D677638B-2C0E-44FA-AF8A-F19EB8B09C26}" type="sibTrans" cxnId="{DFC87EC3-7EA3-41AF-8306-34813B53BC9B}">
      <dgm:prSet/>
      <dgm:spPr/>
      <dgm:t>
        <a:bodyPr/>
        <a:lstStyle/>
        <a:p>
          <a:endParaRPr lang="en-US"/>
        </a:p>
      </dgm:t>
    </dgm:pt>
    <dgm:pt modelId="{4A36E1DE-E014-4F21-9C96-4B4A13F2B9D7}">
      <dgm:prSet/>
      <dgm:spPr/>
      <dgm:t>
        <a:bodyPr/>
        <a:lstStyle/>
        <a:p>
          <a:r>
            <a:rPr lang="en-US"/>
            <a:t>This binding ensures that the component and view are always in sync. Any changes made on either end are immediately reflected on both.</a:t>
          </a:r>
        </a:p>
      </dgm:t>
    </dgm:pt>
    <dgm:pt modelId="{6774BA94-BCA7-4A3A-A64A-0B2EE591868F}" type="parTrans" cxnId="{E5EB288A-ABF3-408B-BAD0-92B886834596}">
      <dgm:prSet/>
      <dgm:spPr/>
      <dgm:t>
        <a:bodyPr/>
        <a:lstStyle/>
        <a:p>
          <a:endParaRPr lang="en-US"/>
        </a:p>
      </dgm:t>
    </dgm:pt>
    <dgm:pt modelId="{7055AD09-E01A-4EDA-A4E5-84FF471ACEF7}" type="sibTrans" cxnId="{E5EB288A-ABF3-408B-BAD0-92B886834596}">
      <dgm:prSet/>
      <dgm:spPr/>
      <dgm:t>
        <a:bodyPr/>
        <a:lstStyle/>
        <a:p>
          <a:endParaRPr lang="en-US"/>
        </a:p>
      </dgm:t>
    </dgm:pt>
    <dgm:pt modelId="{1CBA6DB1-D455-4B3C-9ACC-8F94B67F88E7}">
      <dgm:prSet/>
      <dgm:spPr/>
      <dgm:t>
        <a:bodyPr/>
        <a:lstStyle/>
        <a:p>
          <a:r>
            <a:rPr lang="en-US"/>
            <a:t>The general syntax to denote two-way data binding is a combination of Square brackets and parentheses "[()]". </a:t>
          </a:r>
        </a:p>
      </dgm:t>
    </dgm:pt>
    <dgm:pt modelId="{D78A0007-0105-46C2-8AD6-CC903BDCC20E}" type="parTrans" cxnId="{9817046A-A280-4BB0-A1A3-72D1CE18CCED}">
      <dgm:prSet/>
      <dgm:spPr/>
      <dgm:t>
        <a:bodyPr/>
        <a:lstStyle/>
        <a:p>
          <a:endParaRPr lang="en-US"/>
        </a:p>
      </dgm:t>
    </dgm:pt>
    <dgm:pt modelId="{41A3C886-0D1A-414F-98A6-C047EED096B3}" type="sibTrans" cxnId="{9817046A-A280-4BB0-A1A3-72D1CE18CCED}">
      <dgm:prSet/>
      <dgm:spPr/>
      <dgm:t>
        <a:bodyPr/>
        <a:lstStyle/>
        <a:p>
          <a:endParaRPr lang="en-US"/>
        </a:p>
      </dgm:t>
    </dgm:pt>
    <dgm:pt modelId="{D680E79F-27CD-4B90-BC70-2BA444294238}" type="pres">
      <dgm:prSet presAssocID="{8AA037F2-5BE2-48DA-911B-443B51B465DC}" presName="root" presStyleCnt="0">
        <dgm:presLayoutVars>
          <dgm:dir/>
          <dgm:resizeHandles val="exact"/>
        </dgm:presLayoutVars>
      </dgm:prSet>
      <dgm:spPr/>
    </dgm:pt>
    <dgm:pt modelId="{0CCFE4F1-FAAF-4A6F-9665-71AE7B92F173}" type="pres">
      <dgm:prSet presAssocID="{B72239CE-CB7D-4775-965A-D03537E0025C}" presName="compNode" presStyleCnt="0"/>
      <dgm:spPr/>
    </dgm:pt>
    <dgm:pt modelId="{A2990C19-EC8B-4734-B3B5-2DC5F0009D84}" type="pres">
      <dgm:prSet presAssocID="{B72239CE-CB7D-4775-965A-D03537E0025C}" presName="bgRect" presStyleLbl="bgShp" presStyleIdx="0" presStyleCnt="3"/>
      <dgm:spPr/>
    </dgm:pt>
    <dgm:pt modelId="{C040D0DB-7B7D-43A9-B05A-15D9E83D8020}" type="pres">
      <dgm:prSet presAssocID="{B72239CE-CB7D-4775-965A-D03537E002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B00EFBA-9904-4E6B-A5DF-0341F80B093B}" type="pres">
      <dgm:prSet presAssocID="{B72239CE-CB7D-4775-965A-D03537E0025C}" presName="spaceRect" presStyleCnt="0"/>
      <dgm:spPr/>
    </dgm:pt>
    <dgm:pt modelId="{9BB3382D-03DD-485A-82ED-3AB9B5744002}" type="pres">
      <dgm:prSet presAssocID="{B72239CE-CB7D-4775-965A-D03537E0025C}" presName="parTx" presStyleLbl="revTx" presStyleIdx="0" presStyleCnt="3">
        <dgm:presLayoutVars>
          <dgm:chMax val="0"/>
          <dgm:chPref val="0"/>
        </dgm:presLayoutVars>
      </dgm:prSet>
      <dgm:spPr/>
    </dgm:pt>
    <dgm:pt modelId="{5E518FEC-7D16-46DA-9669-A35DCF69628D}" type="pres">
      <dgm:prSet presAssocID="{D677638B-2C0E-44FA-AF8A-F19EB8B09C26}" presName="sibTrans" presStyleCnt="0"/>
      <dgm:spPr/>
    </dgm:pt>
    <dgm:pt modelId="{E877574D-1EAF-4974-83CE-FD891B09E052}" type="pres">
      <dgm:prSet presAssocID="{4A36E1DE-E014-4F21-9C96-4B4A13F2B9D7}" presName="compNode" presStyleCnt="0"/>
      <dgm:spPr/>
    </dgm:pt>
    <dgm:pt modelId="{A56A3752-3A3E-4AFE-949D-771E45C83723}" type="pres">
      <dgm:prSet presAssocID="{4A36E1DE-E014-4F21-9C96-4B4A13F2B9D7}" presName="bgRect" presStyleLbl="bgShp" presStyleIdx="1" presStyleCnt="3"/>
      <dgm:spPr/>
    </dgm:pt>
    <dgm:pt modelId="{669BBCBA-F0C0-4BAB-AC5F-7FD13C1CADD1}" type="pres">
      <dgm:prSet presAssocID="{4A36E1DE-E014-4F21-9C96-4B4A13F2B9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CA3EDE07-06E8-4A48-B1F4-4024438E7FE0}" type="pres">
      <dgm:prSet presAssocID="{4A36E1DE-E014-4F21-9C96-4B4A13F2B9D7}" presName="spaceRect" presStyleCnt="0"/>
      <dgm:spPr/>
    </dgm:pt>
    <dgm:pt modelId="{C759A45A-AC2F-44CD-8651-D83FAA8B6436}" type="pres">
      <dgm:prSet presAssocID="{4A36E1DE-E014-4F21-9C96-4B4A13F2B9D7}" presName="parTx" presStyleLbl="revTx" presStyleIdx="1" presStyleCnt="3">
        <dgm:presLayoutVars>
          <dgm:chMax val="0"/>
          <dgm:chPref val="0"/>
        </dgm:presLayoutVars>
      </dgm:prSet>
      <dgm:spPr/>
    </dgm:pt>
    <dgm:pt modelId="{988B15B7-E94F-49A2-A1BE-246FDDA9619D}" type="pres">
      <dgm:prSet presAssocID="{7055AD09-E01A-4EDA-A4E5-84FF471ACEF7}" presName="sibTrans" presStyleCnt="0"/>
      <dgm:spPr/>
    </dgm:pt>
    <dgm:pt modelId="{0F83C37A-80EF-4737-9115-660CE378F5A7}" type="pres">
      <dgm:prSet presAssocID="{1CBA6DB1-D455-4B3C-9ACC-8F94B67F88E7}" presName="compNode" presStyleCnt="0"/>
      <dgm:spPr/>
    </dgm:pt>
    <dgm:pt modelId="{DD675193-4A86-48A4-839C-826931C38B31}" type="pres">
      <dgm:prSet presAssocID="{1CBA6DB1-D455-4B3C-9ACC-8F94B67F88E7}" presName="bgRect" presStyleLbl="bgShp" presStyleIdx="2" presStyleCnt="3"/>
      <dgm:spPr/>
    </dgm:pt>
    <dgm:pt modelId="{4E6AE7E9-D878-422F-8611-267AF888CEA3}" type="pres">
      <dgm:prSet presAssocID="{1CBA6DB1-D455-4B3C-9ACC-8F94B67F88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d Quotation Mark"/>
        </a:ext>
      </dgm:extLst>
    </dgm:pt>
    <dgm:pt modelId="{2D2614EB-CD5F-400A-99AB-D74B61EC4070}" type="pres">
      <dgm:prSet presAssocID="{1CBA6DB1-D455-4B3C-9ACC-8F94B67F88E7}" presName="spaceRect" presStyleCnt="0"/>
      <dgm:spPr/>
    </dgm:pt>
    <dgm:pt modelId="{60A9414D-381D-42E0-B1B6-28D6115600FA}" type="pres">
      <dgm:prSet presAssocID="{1CBA6DB1-D455-4B3C-9ACC-8F94B67F88E7}" presName="parTx" presStyleLbl="revTx" presStyleIdx="2" presStyleCnt="3">
        <dgm:presLayoutVars>
          <dgm:chMax val="0"/>
          <dgm:chPref val="0"/>
        </dgm:presLayoutVars>
      </dgm:prSet>
      <dgm:spPr/>
    </dgm:pt>
  </dgm:ptLst>
  <dgm:cxnLst>
    <dgm:cxn modelId="{5C322917-82D2-46E5-A3EB-1D7C69641ADA}" type="presOf" srcId="{4A36E1DE-E014-4F21-9C96-4B4A13F2B9D7}" destId="{C759A45A-AC2F-44CD-8651-D83FAA8B6436}" srcOrd="0" destOrd="0" presId="urn:microsoft.com/office/officeart/2018/2/layout/IconVerticalSolidList"/>
    <dgm:cxn modelId="{7652EF1A-6980-48D5-B49A-995678D51F0F}" type="presOf" srcId="{1CBA6DB1-D455-4B3C-9ACC-8F94B67F88E7}" destId="{60A9414D-381D-42E0-B1B6-28D6115600FA}" srcOrd="0" destOrd="0" presId="urn:microsoft.com/office/officeart/2018/2/layout/IconVerticalSolidList"/>
    <dgm:cxn modelId="{3A1F6C1B-8942-47F9-95AC-DED75ED36863}" type="presOf" srcId="{8AA037F2-5BE2-48DA-911B-443B51B465DC}" destId="{D680E79F-27CD-4B90-BC70-2BA444294238}" srcOrd="0" destOrd="0" presId="urn:microsoft.com/office/officeart/2018/2/layout/IconVerticalSolidList"/>
    <dgm:cxn modelId="{9817046A-A280-4BB0-A1A3-72D1CE18CCED}" srcId="{8AA037F2-5BE2-48DA-911B-443B51B465DC}" destId="{1CBA6DB1-D455-4B3C-9ACC-8F94B67F88E7}" srcOrd="2" destOrd="0" parTransId="{D78A0007-0105-46C2-8AD6-CC903BDCC20E}" sibTransId="{41A3C886-0D1A-414F-98A6-C047EED096B3}"/>
    <dgm:cxn modelId="{E5EB288A-ABF3-408B-BAD0-92B886834596}" srcId="{8AA037F2-5BE2-48DA-911B-443B51B465DC}" destId="{4A36E1DE-E014-4F21-9C96-4B4A13F2B9D7}" srcOrd="1" destOrd="0" parTransId="{6774BA94-BCA7-4A3A-A64A-0B2EE591868F}" sibTransId="{7055AD09-E01A-4EDA-A4E5-84FF471ACEF7}"/>
    <dgm:cxn modelId="{5A2073B7-1A2F-4EC8-AC6D-C2419833A1BF}" type="presOf" srcId="{B72239CE-CB7D-4775-965A-D03537E0025C}" destId="{9BB3382D-03DD-485A-82ED-3AB9B5744002}" srcOrd="0" destOrd="0" presId="urn:microsoft.com/office/officeart/2018/2/layout/IconVerticalSolidList"/>
    <dgm:cxn modelId="{DFC87EC3-7EA3-41AF-8306-34813B53BC9B}" srcId="{8AA037F2-5BE2-48DA-911B-443B51B465DC}" destId="{B72239CE-CB7D-4775-965A-D03537E0025C}" srcOrd="0" destOrd="0" parTransId="{86A956A2-821D-4F45-9B51-33C602C43BB7}" sibTransId="{D677638B-2C0E-44FA-AF8A-F19EB8B09C26}"/>
    <dgm:cxn modelId="{9789A250-5653-4AC8-9BDF-0EA39DAE405D}" type="presParOf" srcId="{D680E79F-27CD-4B90-BC70-2BA444294238}" destId="{0CCFE4F1-FAAF-4A6F-9665-71AE7B92F173}" srcOrd="0" destOrd="0" presId="urn:microsoft.com/office/officeart/2018/2/layout/IconVerticalSolidList"/>
    <dgm:cxn modelId="{1F9E8B10-1EB8-4C89-B8E2-FF0D14772FC7}" type="presParOf" srcId="{0CCFE4F1-FAAF-4A6F-9665-71AE7B92F173}" destId="{A2990C19-EC8B-4734-B3B5-2DC5F0009D84}" srcOrd="0" destOrd="0" presId="urn:microsoft.com/office/officeart/2018/2/layout/IconVerticalSolidList"/>
    <dgm:cxn modelId="{233F4F3F-3A1A-4E9E-998E-C7C85825F34E}" type="presParOf" srcId="{0CCFE4F1-FAAF-4A6F-9665-71AE7B92F173}" destId="{C040D0DB-7B7D-43A9-B05A-15D9E83D8020}" srcOrd="1" destOrd="0" presId="urn:microsoft.com/office/officeart/2018/2/layout/IconVerticalSolidList"/>
    <dgm:cxn modelId="{2E138BED-76A2-4642-A23D-23B2302F8A30}" type="presParOf" srcId="{0CCFE4F1-FAAF-4A6F-9665-71AE7B92F173}" destId="{6B00EFBA-9904-4E6B-A5DF-0341F80B093B}" srcOrd="2" destOrd="0" presId="urn:microsoft.com/office/officeart/2018/2/layout/IconVerticalSolidList"/>
    <dgm:cxn modelId="{1D04DE74-5EB7-416B-ACC2-409D6D70DE1E}" type="presParOf" srcId="{0CCFE4F1-FAAF-4A6F-9665-71AE7B92F173}" destId="{9BB3382D-03DD-485A-82ED-3AB9B5744002}" srcOrd="3" destOrd="0" presId="urn:microsoft.com/office/officeart/2018/2/layout/IconVerticalSolidList"/>
    <dgm:cxn modelId="{CFA49895-128D-4BF7-9658-814DE44B09A2}" type="presParOf" srcId="{D680E79F-27CD-4B90-BC70-2BA444294238}" destId="{5E518FEC-7D16-46DA-9669-A35DCF69628D}" srcOrd="1" destOrd="0" presId="urn:microsoft.com/office/officeart/2018/2/layout/IconVerticalSolidList"/>
    <dgm:cxn modelId="{3D878502-7A45-454C-B7D3-1356DD81B3FB}" type="presParOf" srcId="{D680E79F-27CD-4B90-BC70-2BA444294238}" destId="{E877574D-1EAF-4974-83CE-FD891B09E052}" srcOrd="2" destOrd="0" presId="urn:microsoft.com/office/officeart/2018/2/layout/IconVerticalSolidList"/>
    <dgm:cxn modelId="{C7235524-476C-47B8-8413-DFB09898F78C}" type="presParOf" srcId="{E877574D-1EAF-4974-83CE-FD891B09E052}" destId="{A56A3752-3A3E-4AFE-949D-771E45C83723}" srcOrd="0" destOrd="0" presId="urn:microsoft.com/office/officeart/2018/2/layout/IconVerticalSolidList"/>
    <dgm:cxn modelId="{3BCFD0A2-A9A5-47CB-A317-806FA8A0FE23}" type="presParOf" srcId="{E877574D-1EAF-4974-83CE-FD891B09E052}" destId="{669BBCBA-F0C0-4BAB-AC5F-7FD13C1CADD1}" srcOrd="1" destOrd="0" presId="urn:microsoft.com/office/officeart/2018/2/layout/IconVerticalSolidList"/>
    <dgm:cxn modelId="{05AB5753-31E1-49B8-92D6-23187CEFC403}" type="presParOf" srcId="{E877574D-1EAF-4974-83CE-FD891B09E052}" destId="{CA3EDE07-06E8-4A48-B1F4-4024438E7FE0}" srcOrd="2" destOrd="0" presId="urn:microsoft.com/office/officeart/2018/2/layout/IconVerticalSolidList"/>
    <dgm:cxn modelId="{346405E3-BE17-4EEB-9DA5-678362BE6F8D}" type="presParOf" srcId="{E877574D-1EAF-4974-83CE-FD891B09E052}" destId="{C759A45A-AC2F-44CD-8651-D83FAA8B6436}" srcOrd="3" destOrd="0" presId="urn:microsoft.com/office/officeart/2018/2/layout/IconVerticalSolidList"/>
    <dgm:cxn modelId="{47107A3A-5712-49B1-A9EC-51EAA068E1FA}" type="presParOf" srcId="{D680E79F-27CD-4B90-BC70-2BA444294238}" destId="{988B15B7-E94F-49A2-A1BE-246FDDA9619D}" srcOrd="3" destOrd="0" presId="urn:microsoft.com/office/officeart/2018/2/layout/IconVerticalSolidList"/>
    <dgm:cxn modelId="{D9C1F629-B65F-4070-9554-D59B6C2806CA}" type="presParOf" srcId="{D680E79F-27CD-4B90-BC70-2BA444294238}" destId="{0F83C37A-80EF-4737-9115-660CE378F5A7}" srcOrd="4" destOrd="0" presId="urn:microsoft.com/office/officeart/2018/2/layout/IconVerticalSolidList"/>
    <dgm:cxn modelId="{B3F16024-4E6E-448A-81A9-7A98BC7C3DF2}" type="presParOf" srcId="{0F83C37A-80EF-4737-9115-660CE378F5A7}" destId="{DD675193-4A86-48A4-839C-826931C38B31}" srcOrd="0" destOrd="0" presId="urn:microsoft.com/office/officeart/2018/2/layout/IconVerticalSolidList"/>
    <dgm:cxn modelId="{DB1FEB97-1CBA-4F5E-9E3C-5BB3210B9A23}" type="presParOf" srcId="{0F83C37A-80EF-4737-9115-660CE378F5A7}" destId="{4E6AE7E9-D878-422F-8611-267AF888CEA3}" srcOrd="1" destOrd="0" presId="urn:microsoft.com/office/officeart/2018/2/layout/IconVerticalSolidList"/>
    <dgm:cxn modelId="{730346D0-0E25-49CB-BADB-9BCF39AC1E22}" type="presParOf" srcId="{0F83C37A-80EF-4737-9115-660CE378F5A7}" destId="{2D2614EB-CD5F-400A-99AB-D74B61EC4070}" srcOrd="2" destOrd="0" presId="urn:microsoft.com/office/officeart/2018/2/layout/IconVerticalSolidList"/>
    <dgm:cxn modelId="{B8F8DE25-3A26-4985-ACDC-C83B6BC128DD}" type="presParOf" srcId="{0F83C37A-80EF-4737-9115-660CE378F5A7}" destId="{60A9414D-381D-42E0-B1B6-28D6115600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34C3CC-F6E3-49E9-A9AF-EF0DAE572C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D67DBA0-F48F-455F-BC77-ABFE5EA9E55C}">
      <dgm:prSet/>
      <dgm:spPr/>
      <dgm:t>
        <a:bodyPr/>
        <a:lstStyle/>
        <a:p>
          <a:r>
            <a:rPr lang="en-US" b="1"/>
            <a:t>Structural Directives</a:t>
          </a:r>
          <a:endParaRPr lang="en-US"/>
        </a:p>
      </dgm:t>
    </dgm:pt>
    <dgm:pt modelId="{70EAD047-A51A-4E65-A8BD-24756FC86078}" type="parTrans" cxnId="{13AA6D57-6147-4543-A8BD-26B5CC0EA4A7}">
      <dgm:prSet/>
      <dgm:spPr/>
      <dgm:t>
        <a:bodyPr/>
        <a:lstStyle/>
        <a:p>
          <a:endParaRPr lang="en-US"/>
        </a:p>
      </dgm:t>
    </dgm:pt>
    <dgm:pt modelId="{9895A7DE-F197-4EEF-8E1F-2FF32EE09E98}" type="sibTrans" cxnId="{13AA6D57-6147-4543-A8BD-26B5CC0EA4A7}">
      <dgm:prSet/>
      <dgm:spPr/>
      <dgm:t>
        <a:bodyPr/>
        <a:lstStyle/>
        <a:p>
          <a:endParaRPr lang="en-US"/>
        </a:p>
      </dgm:t>
    </dgm:pt>
    <dgm:pt modelId="{53C4E5A1-30FA-4E9B-9257-45814DFAEB52}">
      <dgm:prSet/>
      <dgm:spPr/>
      <dgm:t>
        <a:bodyPr/>
        <a:lstStyle/>
        <a:p>
          <a:r>
            <a:rPr lang="en-US"/>
            <a:t>Structural directives modify the structure of the DOM by adding, removing, or replacing elements.</a:t>
          </a:r>
        </a:p>
      </dgm:t>
    </dgm:pt>
    <dgm:pt modelId="{AD7D0B6A-0F2B-4E4E-A8D3-C768D78ABBB5}" type="parTrans" cxnId="{29B9DB23-4069-4D13-B57B-37DCD8881353}">
      <dgm:prSet/>
      <dgm:spPr/>
      <dgm:t>
        <a:bodyPr/>
        <a:lstStyle/>
        <a:p>
          <a:endParaRPr lang="en-US"/>
        </a:p>
      </dgm:t>
    </dgm:pt>
    <dgm:pt modelId="{0975C442-4BC1-4724-BDE0-DC4C3F67BD69}" type="sibTrans" cxnId="{29B9DB23-4069-4D13-B57B-37DCD8881353}">
      <dgm:prSet/>
      <dgm:spPr/>
      <dgm:t>
        <a:bodyPr/>
        <a:lstStyle/>
        <a:p>
          <a:endParaRPr lang="en-US"/>
        </a:p>
      </dgm:t>
    </dgm:pt>
    <dgm:pt modelId="{01A42B7A-25EF-4B37-82C8-B9F30C964DF9}">
      <dgm:prSet/>
      <dgm:spPr/>
      <dgm:t>
        <a:bodyPr/>
        <a:lstStyle/>
        <a:p>
          <a:r>
            <a:rPr lang="en-US"/>
            <a:t>*ngIf:</a:t>
          </a:r>
        </a:p>
      </dgm:t>
    </dgm:pt>
    <dgm:pt modelId="{D2E55B74-E77C-49D3-8009-674D51183F23}" type="parTrans" cxnId="{050307F1-C142-4616-B736-90F9666EB372}">
      <dgm:prSet/>
      <dgm:spPr/>
      <dgm:t>
        <a:bodyPr/>
        <a:lstStyle/>
        <a:p>
          <a:endParaRPr lang="en-US"/>
        </a:p>
      </dgm:t>
    </dgm:pt>
    <dgm:pt modelId="{2CF4719D-9454-40F0-86B7-C48372FA6773}" type="sibTrans" cxnId="{050307F1-C142-4616-B736-90F9666EB372}">
      <dgm:prSet/>
      <dgm:spPr/>
      <dgm:t>
        <a:bodyPr/>
        <a:lstStyle/>
        <a:p>
          <a:endParaRPr lang="en-US"/>
        </a:p>
      </dgm:t>
    </dgm:pt>
    <dgm:pt modelId="{987EB577-DE87-437E-8892-4F8A3E81F195}">
      <dgm:prSet/>
      <dgm:spPr/>
      <dgm:t>
        <a:bodyPr/>
        <a:lstStyle/>
        <a:p>
          <a:r>
            <a:rPr lang="en-US"/>
            <a:t>The *ngIf directive conditionally adds or removes an element based on a specified expression.</a:t>
          </a:r>
        </a:p>
      </dgm:t>
    </dgm:pt>
    <dgm:pt modelId="{A49EDC3D-7DED-42C9-80DD-0BFA72A7DA41}" type="parTrans" cxnId="{948906B2-540F-43A9-BB25-5F944CC0EE64}">
      <dgm:prSet/>
      <dgm:spPr/>
      <dgm:t>
        <a:bodyPr/>
        <a:lstStyle/>
        <a:p>
          <a:endParaRPr lang="en-US"/>
        </a:p>
      </dgm:t>
    </dgm:pt>
    <dgm:pt modelId="{89927317-3161-484E-BDAC-D6ABB7BBB71E}" type="sibTrans" cxnId="{948906B2-540F-43A9-BB25-5F944CC0EE64}">
      <dgm:prSet/>
      <dgm:spPr/>
      <dgm:t>
        <a:bodyPr/>
        <a:lstStyle/>
        <a:p>
          <a:endParaRPr lang="en-US"/>
        </a:p>
      </dgm:t>
    </dgm:pt>
    <dgm:pt modelId="{F7378DEE-56B3-4E78-B5CF-3CE103A006A4}">
      <dgm:prSet/>
      <dgm:spPr/>
      <dgm:t>
        <a:bodyPr/>
        <a:lstStyle/>
        <a:p>
          <a:r>
            <a:rPr lang="en-US"/>
            <a:t>*ngFor:</a:t>
          </a:r>
        </a:p>
      </dgm:t>
    </dgm:pt>
    <dgm:pt modelId="{600CE2C4-D0E8-40E0-AF38-38EDB43CE186}" type="parTrans" cxnId="{1478DE52-F377-46D9-8D46-C14A386CCFC9}">
      <dgm:prSet/>
      <dgm:spPr/>
      <dgm:t>
        <a:bodyPr/>
        <a:lstStyle/>
        <a:p>
          <a:endParaRPr lang="en-US"/>
        </a:p>
      </dgm:t>
    </dgm:pt>
    <dgm:pt modelId="{D578E509-BFFA-4BF5-9942-C9CF86D8726C}" type="sibTrans" cxnId="{1478DE52-F377-46D9-8D46-C14A386CCFC9}">
      <dgm:prSet/>
      <dgm:spPr/>
      <dgm:t>
        <a:bodyPr/>
        <a:lstStyle/>
        <a:p>
          <a:endParaRPr lang="en-US"/>
        </a:p>
      </dgm:t>
    </dgm:pt>
    <dgm:pt modelId="{B32CA4D0-41D1-4E46-A7FF-1DA4D4FF4ECF}">
      <dgm:prSet/>
      <dgm:spPr/>
      <dgm:t>
        <a:bodyPr/>
        <a:lstStyle/>
        <a:p>
          <a:r>
            <a:rPr lang="en-US"/>
            <a:t>The *ngFor directive iterates over a collection and generates a set of elements for each item in the collection.</a:t>
          </a:r>
        </a:p>
      </dgm:t>
    </dgm:pt>
    <dgm:pt modelId="{483236E6-1AB8-46B0-B02B-61770CA04C0F}" type="parTrans" cxnId="{B8638229-E611-4B81-87EE-D000E6E4B2E2}">
      <dgm:prSet/>
      <dgm:spPr/>
      <dgm:t>
        <a:bodyPr/>
        <a:lstStyle/>
        <a:p>
          <a:endParaRPr lang="en-US"/>
        </a:p>
      </dgm:t>
    </dgm:pt>
    <dgm:pt modelId="{97F58ED6-5D4F-45A4-B862-A5398C296EC1}" type="sibTrans" cxnId="{B8638229-E611-4B81-87EE-D000E6E4B2E2}">
      <dgm:prSet/>
      <dgm:spPr/>
      <dgm:t>
        <a:bodyPr/>
        <a:lstStyle/>
        <a:p>
          <a:endParaRPr lang="en-US"/>
        </a:p>
      </dgm:t>
    </dgm:pt>
    <dgm:pt modelId="{A2741641-7E1F-4102-9833-58E532F69BD3}">
      <dgm:prSet/>
      <dgm:spPr/>
      <dgm:t>
        <a:bodyPr/>
        <a:lstStyle/>
        <a:p>
          <a:r>
            <a:rPr lang="en-US"/>
            <a:t>*ngSwitch:</a:t>
          </a:r>
        </a:p>
      </dgm:t>
    </dgm:pt>
    <dgm:pt modelId="{25C19681-3BEF-4661-8E0B-6EB2A989145A}" type="parTrans" cxnId="{6AA52C78-81AD-4AB2-A678-277E32115295}">
      <dgm:prSet/>
      <dgm:spPr/>
      <dgm:t>
        <a:bodyPr/>
        <a:lstStyle/>
        <a:p>
          <a:endParaRPr lang="en-US"/>
        </a:p>
      </dgm:t>
    </dgm:pt>
    <dgm:pt modelId="{FB060DF2-0E3B-4ADD-B0AE-022111D66961}" type="sibTrans" cxnId="{6AA52C78-81AD-4AB2-A678-277E32115295}">
      <dgm:prSet/>
      <dgm:spPr/>
      <dgm:t>
        <a:bodyPr/>
        <a:lstStyle/>
        <a:p>
          <a:endParaRPr lang="en-US"/>
        </a:p>
      </dgm:t>
    </dgm:pt>
    <dgm:pt modelId="{882740E8-97C3-4D5C-8EDC-54C4F934E00D}">
      <dgm:prSet/>
      <dgm:spPr/>
      <dgm:t>
        <a:bodyPr/>
        <a:lstStyle/>
        <a:p>
          <a:r>
            <a:rPr lang="en-US"/>
            <a:t>The *ngSwitch directive is used in conjunction with *ngSwitchCase and *ngSwitchDefault to conditionally display elements based on a specific value.</a:t>
          </a:r>
        </a:p>
      </dgm:t>
    </dgm:pt>
    <dgm:pt modelId="{83D33A4C-E48C-4209-A791-EB4C0D428DB6}" type="parTrans" cxnId="{78104B06-CD24-40C5-8279-1E3D67EEC42A}">
      <dgm:prSet/>
      <dgm:spPr/>
      <dgm:t>
        <a:bodyPr/>
        <a:lstStyle/>
        <a:p>
          <a:endParaRPr lang="en-US"/>
        </a:p>
      </dgm:t>
    </dgm:pt>
    <dgm:pt modelId="{0E2621BB-004C-490A-B2DC-D62332A3932B}" type="sibTrans" cxnId="{78104B06-CD24-40C5-8279-1E3D67EEC42A}">
      <dgm:prSet/>
      <dgm:spPr/>
      <dgm:t>
        <a:bodyPr/>
        <a:lstStyle/>
        <a:p>
          <a:endParaRPr lang="en-US"/>
        </a:p>
      </dgm:t>
    </dgm:pt>
    <dgm:pt modelId="{A38C053F-88FF-49FD-82FD-DAE1FAAAD33E}" type="pres">
      <dgm:prSet presAssocID="{DB34C3CC-F6E3-49E9-A9AF-EF0DAE572CC8}" presName="root" presStyleCnt="0">
        <dgm:presLayoutVars>
          <dgm:dir/>
          <dgm:resizeHandles val="exact"/>
        </dgm:presLayoutVars>
      </dgm:prSet>
      <dgm:spPr/>
    </dgm:pt>
    <dgm:pt modelId="{216A1656-E223-487C-8F2C-0FA1F6C92533}" type="pres">
      <dgm:prSet presAssocID="{1D67DBA0-F48F-455F-BC77-ABFE5EA9E55C}" presName="compNode" presStyleCnt="0"/>
      <dgm:spPr/>
    </dgm:pt>
    <dgm:pt modelId="{FCAB5CCF-9A62-4088-AE7C-9E9E4B99E91F}" type="pres">
      <dgm:prSet presAssocID="{1D67DBA0-F48F-455F-BC77-ABFE5EA9E55C}" presName="bgRect" presStyleLbl="bgShp" presStyleIdx="0" presStyleCnt="5"/>
      <dgm:spPr/>
    </dgm:pt>
    <dgm:pt modelId="{757D5A89-FB12-4878-9414-58B0C9E7527D}" type="pres">
      <dgm:prSet presAssocID="{1D67DBA0-F48F-455F-BC77-ABFE5EA9E5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F073334-F5DB-4BC1-A23E-E53DEA8FEA23}" type="pres">
      <dgm:prSet presAssocID="{1D67DBA0-F48F-455F-BC77-ABFE5EA9E55C}" presName="spaceRect" presStyleCnt="0"/>
      <dgm:spPr/>
    </dgm:pt>
    <dgm:pt modelId="{984BE4B1-F9CC-4B56-8423-572001B56807}" type="pres">
      <dgm:prSet presAssocID="{1D67DBA0-F48F-455F-BC77-ABFE5EA9E55C}" presName="parTx" presStyleLbl="revTx" presStyleIdx="0" presStyleCnt="8">
        <dgm:presLayoutVars>
          <dgm:chMax val="0"/>
          <dgm:chPref val="0"/>
        </dgm:presLayoutVars>
      </dgm:prSet>
      <dgm:spPr/>
    </dgm:pt>
    <dgm:pt modelId="{02D11F7D-FEEF-435A-9BD8-8FFDE3E6406F}" type="pres">
      <dgm:prSet presAssocID="{9895A7DE-F197-4EEF-8E1F-2FF32EE09E98}" presName="sibTrans" presStyleCnt="0"/>
      <dgm:spPr/>
    </dgm:pt>
    <dgm:pt modelId="{C27ABB53-B829-4B39-BB66-6CC71556B821}" type="pres">
      <dgm:prSet presAssocID="{53C4E5A1-30FA-4E9B-9257-45814DFAEB52}" presName="compNode" presStyleCnt="0"/>
      <dgm:spPr/>
    </dgm:pt>
    <dgm:pt modelId="{542FE541-69B5-4A4A-8037-2551AC79D301}" type="pres">
      <dgm:prSet presAssocID="{53C4E5A1-30FA-4E9B-9257-45814DFAEB52}" presName="bgRect" presStyleLbl="bgShp" presStyleIdx="1" presStyleCnt="5"/>
      <dgm:spPr/>
    </dgm:pt>
    <dgm:pt modelId="{E29FA592-7EFB-4F2B-843B-514F46FBFE05}" type="pres">
      <dgm:prSet presAssocID="{53C4E5A1-30FA-4E9B-9257-45814DFAEB5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DFEC5AC-CE30-4009-B2DB-EC8B48CEBC0C}" type="pres">
      <dgm:prSet presAssocID="{53C4E5A1-30FA-4E9B-9257-45814DFAEB52}" presName="spaceRect" presStyleCnt="0"/>
      <dgm:spPr/>
    </dgm:pt>
    <dgm:pt modelId="{1710D41E-E74A-482B-AF79-E28D189FD126}" type="pres">
      <dgm:prSet presAssocID="{53C4E5A1-30FA-4E9B-9257-45814DFAEB52}" presName="parTx" presStyleLbl="revTx" presStyleIdx="1" presStyleCnt="8">
        <dgm:presLayoutVars>
          <dgm:chMax val="0"/>
          <dgm:chPref val="0"/>
        </dgm:presLayoutVars>
      </dgm:prSet>
      <dgm:spPr/>
    </dgm:pt>
    <dgm:pt modelId="{A60BF90E-0140-41E4-8906-FA6FC8C6B3DF}" type="pres">
      <dgm:prSet presAssocID="{0975C442-4BC1-4724-BDE0-DC4C3F67BD69}" presName="sibTrans" presStyleCnt="0"/>
      <dgm:spPr/>
    </dgm:pt>
    <dgm:pt modelId="{7A68917A-8854-4739-BDEA-4F1B93F41F68}" type="pres">
      <dgm:prSet presAssocID="{01A42B7A-25EF-4B37-82C8-B9F30C964DF9}" presName="compNode" presStyleCnt="0"/>
      <dgm:spPr/>
    </dgm:pt>
    <dgm:pt modelId="{018801AA-9A69-4742-A234-D5ECE6CDB354}" type="pres">
      <dgm:prSet presAssocID="{01A42B7A-25EF-4B37-82C8-B9F30C964DF9}" presName="bgRect" presStyleLbl="bgShp" presStyleIdx="2" presStyleCnt="5"/>
      <dgm:spPr/>
    </dgm:pt>
    <dgm:pt modelId="{7110063E-D28A-411E-B464-314E4E794466}" type="pres">
      <dgm:prSet presAssocID="{01A42B7A-25EF-4B37-82C8-B9F30C964D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F99078DC-032A-4813-94D0-994FC68E5839}" type="pres">
      <dgm:prSet presAssocID="{01A42B7A-25EF-4B37-82C8-B9F30C964DF9}" presName="spaceRect" presStyleCnt="0"/>
      <dgm:spPr/>
    </dgm:pt>
    <dgm:pt modelId="{813746AA-20A8-4209-9399-03D48B2743C8}" type="pres">
      <dgm:prSet presAssocID="{01A42B7A-25EF-4B37-82C8-B9F30C964DF9}" presName="parTx" presStyleLbl="revTx" presStyleIdx="2" presStyleCnt="8">
        <dgm:presLayoutVars>
          <dgm:chMax val="0"/>
          <dgm:chPref val="0"/>
        </dgm:presLayoutVars>
      </dgm:prSet>
      <dgm:spPr/>
    </dgm:pt>
    <dgm:pt modelId="{AD06FB6B-CA64-4D15-9C9A-7619EE0F45A0}" type="pres">
      <dgm:prSet presAssocID="{01A42B7A-25EF-4B37-82C8-B9F30C964DF9}" presName="desTx" presStyleLbl="revTx" presStyleIdx="3" presStyleCnt="8">
        <dgm:presLayoutVars/>
      </dgm:prSet>
      <dgm:spPr/>
    </dgm:pt>
    <dgm:pt modelId="{97286E54-8EB1-493D-84FA-B9366BD1089D}" type="pres">
      <dgm:prSet presAssocID="{2CF4719D-9454-40F0-86B7-C48372FA6773}" presName="sibTrans" presStyleCnt="0"/>
      <dgm:spPr/>
    </dgm:pt>
    <dgm:pt modelId="{9393AC5A-5CB1-4444-931A-41FA74A13963}" type="pres">
      <dgm:prSet presAssocID="{F7378DEE-56B3-4E78-B5CF-3CE103A006A4}" presName="compNode" presStyleCnt="0"/>
      <dgm:spPr/>
    </dgm:pt>
    <dgm:pt modelId="{F7FD6C9E-ED6E-496E-9F1C-8E193BF2A7CA}" type="pres">
      <dgm:prSet presAssocID="{F7378DEE-56B3-4E78-B5CF-3CE103A006A4}" presName="bgRect" presStyleLbl="bgShp" presStyleIdx="3" presStyleCnt="5"/>
      <dgm:spPr/>
    </dgm:pt>
    <dgm:pt modelId="{78BA7FFF-A4FA-4D79-B4A5-71DBFA6E96DB}" type="pres">
      <dgm:prSet presAssocID="{F7378DEE-56B3-4E78-B5CF-3CE103A006A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ircle"/>
        </a:ext>
      </dgm:extLst>
    </dgm:pt>
    <dgm:pt modelId="{07E8C327-E4DA-49EA-98C3-13FFCC7ED585}" type="pres">
      <dgm:prSet presAssocID="{F7378DEE-56B3-4E78-B5CF-3CE103A006A4}" presName="spaceRect" presStyleCnt="0"/>
      <dgm:spPr/>
    </dgm:pt>
    <dgm:pt modelId="{9E94477B-23FF-4909-B496-BFAA99175B7C}" type="pres">
      <dgm:prSet presAssocID="{F7378DEE-56B3-4E78-B5CF-3CE103A006A4}" presName="parTx" presStyleLbl="revTx" presStyleIdx="4" presStyleCnt="8">
        <dgm:presLayoutVars>
          <dgm:chMax val="0"/>
          <dgm:chPref val="0"/>
        </dgm:presLayoutVars>
      </dgm:prSet>
      <dgm:spPr/>
    </dgm:pt>
    <dgm:pt modelId="{4496A7A6-1B3B-4C5C-B131-191E276C0316}" type="pres">
      <dgm:prSet presAssocID="{F7378DEE-56B3-4E78-B5CF-3CE103A006A4}" presName="desTx" presStyleLbl="revTx" presStyleIdx="5" presStyleCnt="8">
        <dgm:presLayoutVars/>
      </dgm:prSet>
      <dgm:spPr/>
    </dgm:pt>
    <dgm:pt modelId="{91E12CCC-3199-40EF-80D9-7CF6A5452A64}" type="pres">
      <dgm:prSet presAssocID="{D578E509-BFFA-4BF5-9942-C9CF86D8726C}" presName="sibTrans" presStyleCnt="0"/>
      <dgm:spPr/>
    </dgm:pt>
    <dgm:pt modelId="{A6DDA033-1F64-4476-9C2C-C4124D84A046}" type="pres">
      <dgm:prSet presAssocID="{A2741641-7E1F-4102-9833-58E532F69BD3}" presName="compNode" presStyleCnt="0"/>
      <dgm:spPr/>
    </dgm:pt>
    <dgm:pt modelId="{1D79C2D7-7C93-4BD1-9234-B191CEC72798}" type="pres">
      <dgm:prSet presAssocID="{A2741641-7E1F-4102-9833-58E532F69BD3}" presName="bgRect" presStyleLbl="bgShp" presStyleIdx="4" presStyleCnt="5"/>
      <dgm:spPr/>
    </dgm:pt>
    <dgm:pt modelId="{79BF74A7-94C5-403F-A626-FB3BB7697A7D}" type="pres">
      <dgm:prSet presAssocID="{A2741641-7E1F-4102-9833-58E532F69BD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rritant"/>
        </a:ext>
      </dgm:extLst>
    </dgm:pt>
    <dgm:pt modelId="{34376CF7-5CCC-4B75-8227-2B6C4F19E8A9}" type="pres">
      <dgm:prSet presAssocID="{A2741641-7E1F-4102-9833-58E532F69BD3}" presName="spaceRect" presStyleCnt="0"/>
      <dgm:spPr/>
    </dgm:pt>
    <dgm:pt modelId="{D5DF1111-215F-4E4A-B4AF-0E28188EB02A}" type="pres">
      <dgm:prSet presAssocID="{A2741641-7E1F-4102-9833-58E532F69BD3}" presName="parTx" presStyleLbl="revTx" presStyleIdx="6" presStyleCnt="8">
        <dgm:presLayoutVars>
          <dgm:chMax val="0"/>
          <dgm:chPref val="0"/>
        </dgm:presLayoutVars>
      </dgm:prSet>
      <dgm:spPr/>
    </dgm:pt>
    <dgm:pt modelId="{75F260AB-179E-4B55-9373-D634132715CC}" type="pres">
      <dgm:prSet presAssocID="{A2741641-7E1F-4102-9833-58E532F69BD3}" presName="desTx" presStyleLbl="revTx" presStyleIdx="7" presStyleCnt="8">
        <dgm:presLayoutVars/>
      </dgm:prSet>
      <dgm:spPr/>
    </dgm:pt>
  </dgm:ptLst>
  <dgm:cxnLst>
    <dgm:cxn modelId="{78104B06-CD24-40C5-8279-1E3D67EEC42A}" srcId="{A2741641-7E1F-4102-9833-58E532F69BD3}" destId="{882740E8-97C3-4D5C-8EDC-54C4F934E00D}" srcOrd="0" destOrd="0" parTransId="{83D33A4C-E48C-4209-A791-EB4C0D428DB6}" sibTransId="{0E2621BB-004C-490A-B2DC-D62332A3932B}"/>
    <dgm:cxn modelId="{29B9DB23-4069-4D13-B57B-37DCD8881353}" srcId="{DB34C3CC-F6E3-49E9-A9AF-EF0DAE572CC8}" destId="{53C4E5A1-30FA-4E9B-9257-45814DFAEB52}" srcOrd="1" destOrd="0" parTransId="{AD7D0B6A-0F2B-4E4E-A8D3-C768D78ABBB5}" sibTransId="{0975C442-4BC1-4724-BDE0-DC4C3F67BD69}"/>
    <dgm:cxn modelId="{6FAB1A29-6857-4E43-802A-376F3BBBDF05}" type="presOf" srcId="{B32CA4D0-41D1-4E46-A7FF-1DA4D4FF4ECF}" destId="{4496A7A6-1B3B-4C5C-B131-191E276C0316}" srcOrd="0" destOrd="0" presId="urn:microsoft.com/office/officeart/2018/2/layout/IconVerticalSolidList"/>
    <dgm:cxn modelId="{B8638229-E611-4B81-87EE-D000E6E4B2E2}" srcId="{F7378DEE-56B3-4E78-B5CF-3CE103A006A4}" destId="{B32CA4D0-41D1-4E46-A7FF-1DA4D4FF4ECF}" srcOrd="0" destOrd="0" parTransId="{483236E6-1AB8-46B0-B02B-61770CA04C0F}" sibTransId="{97F58ED6-5D4F-45A4-B862-A5398C296EC1}"/>
    <dgm:cxn modelId="{08259B3D-B775-45EF-9DAC-A08F555E5C70}" type="presOf" srcId="{F7378DEE-56B3-4E78-B5CF-3CE103A006A4}" destId="{9E94477B-23FF-4909-B496-BFAA99175B7C}" srcOrd="0" destOrd="0" presId="urn:microsoft.com/office/officeart/2018/2/layout/IconVerticalSolidList"/>
    <dgm:cxn modelId="{95B19A5D-7705-42D7-8B91-B5FE954F19AE}" type="presOf" srcId="{DB34C3CC-F6E3-49E9-A9AF-EF0DAE572CC8}" destId="{A38C053F-88FF-49FD-82FD-DAE1FAAAD33E}" srcOrd="0" destOrd="0" presId="urn:microsoft.com/office/officeart/2018/2/layout/IconVerticalSolidList"/>
    <dgm:cxn modelId="{1478DE52-F377-46D9-8D46-C14A386CCFC9}" srcId="{DB34C3CC-F6E3-49E9-A9AF-EF0DAE572CC8}" destId="{F7378DEE-56B3-4E78-B5CF-3CE103A006A4}" srcOrd="3" destOrd="0" parTransId="{600CE2C4-D0E8-40E0-AF38-38EDB43CE186}" sibTransId="{D578E509-BFFA-4BF5-9942-C9CF86D8726C}"/>
    <dgm:cxn modelId="{13AA6D57-6147-4543-A8BD-26B5CC0EA4A7}" srcId="{DB34C3CC-F6E3-49E9-A9AF-EF0DAE572CC8}" destId="{1D67DBA0-F48F-455F-BC77-ABFE5EA9E55C}" srcOrd="0" destOrd="0" parTransId="{70EAD047-A51A-4E65-A8BD-24756FC86078}" sibTransId="{9895A7DE-F197-4EEF-8E1F-2FF32EE09E98}"/>
    <dgm:cxn modelId="{6AA52C78-81AD-4AB2-A678-277E32115295}" srcId="{DB34C3CC-F6E3-49E9-A9AF-EF0DAE572CC8}" destId="{A2741641-7E1F-4102-9833-58E532F69BD3}" srcOrd="4" destOrd="0" parTransId="{25C19681-3BEF-4661-8E0B-6EB2A989145A}" sibTransId="{FB060DF2-0E3B-4ADD-B0AE-022111D66961}"/>
    <dgm:cxn modelId="{FD769C87-4CA5-4471-A382-223A6E05EE19}" type="presOf" srcId="{987EB577-DE87-437E-8892-4F8A3E81F195}" destId="{AD06FB6B-CA64-4D15-9C9A-7619EE0F45A0}" srcOrd="0" destOrd="0" presId="urn:microsoft.com/office/officeart/2018/2/layout/IconVerticalSolidList"/>
    <dgm:cxn modelId="{948906B2-540F-43A9-BB25-5F944CC0EE64}" srcId="{01A42B7A-25EF-4B37-82C8-B9F30C964DF9}" destId="{987EB577-DE87-437E-8892-4F8A3E81F195}" srcOrd="0" destOrd="0" parTransId="{A49EDC3D-7DED-42C9-80DD-0BFA72A7DA41}" sibTransId="{89927317-3161-484E-BDAC-D6ABB7BBB71E}"/>
    <dgm:cxn modelId="{C69187B8-86A8-4CFC-87BD-F2CEC45143F1}" type="presOf" srcId="{53C4E5A1-30FA-4E9B-9257-45814DFAEB52}" destId="{1710D41E-E74A-482B-AF79-E28D189FD126}" srcOrd="0" destOrd="0" presId="urn:microsoft.com/office/officeart/2018/2/layout/IconVerticalSolidList"/>
    <dgm:cxn modelId="{AEA875BA-806D-4A81-BC9F-C681AF7A1637}" type="presOf" srcId="{882740E8-97C3-4D5C-8EDC-54C4F934E00D}" destId="{75F260AB-179E-4B55-9373-D634132715CC}" srcOrd="0" destOrd="0" presId="urn:microsoft.com/office/officeart/2018/2/layout/IconVerticalSolidList"/>
    <dgm:cxn modelId="{A85FC2E0-29AA-4CE0-BE81-E49A439978F8}" type="presOf" srcId="{01A42B7A-25EF-4B37-82C8-B9F30C964DF9}" destId="{813746AA-20A8-4209-9399-03D48B2743C8}" srcOrd="0" destOrd="0" presId="urn:microsoft.com/office/officeart/2018/2/layout/IconVerticalSolidList"/>
    <dgm:cxn modelId="{219118EC-A054-4E2D-BEE1-EEBFD752DB7C}" type="presOf" srcId="{A2741641-7E1F-4102-9833-58E532F69BD3}" destId="{D5DF1111-215F-4E4A-B4AF-0E28188EB02A}" srcOrd="0" destOrd="0" presId="urn:microsoft.com/office/officeart/2018/2/layout/IconVerticalSolidList"/>
    <dgm:cxn modelId="{050307F1-C142-4616-B736-90F9666EB372}" srcId="{DB34C3CC-F6E3-49E9-A9AF-EF0DAE572CC8}" destId="{01A42B7A-25EF-4B37-82C8-B9F30C964DF9}" srcOrd="2" destOrd="0" parTransId="{D2E55B74-E77C-49D3-8009-674D51183F23}" sibTransId="{2CF4719D-9454-40F0-86B7-C48372FA6773}"/>
    <dgm:cxn modelId="{CBEBF7F8-4696-42AA-ACCD-5872A8E12520}" type="presOf" srcId="{1D67DBA0-F48F-455F-BC77-ABFE5EA9E55C}" destId="{984BE4B1-F9CC-4B56-8423-572001B56807}" srcOrd="0" destOrd="0" presId="urn:microsoft.com/office/officeart/2018/2/layout/IconVerticalSolidList"/>
    <dgm:cxn modelId="{6ABC1744-28F1-47D6-A0C3-27824086A41A}" type="presParOf" srcId="{A38C053F-88FF-49FD-82FD-DAE1FAAAD33E}" destId="{216A1656-E223-487C-8F2C-0FA1F6C92533}" srcOrd="0" destOrd="0" presId="urn:microsoft.com/office/officeart/2018/2/layout/IconVerticalSolidList"/>
    <dgm:cxn modelId="{944896DD-BB1B-4B0C-937D-E1D5FD643FB5}" type="presParOf" srcId="{216A1656-E223-487C-8F2C-0FA1F6C92533}" destId="{FCAB5CCF-9A62-4088-AE7C-9E9E4B99E91F}" srcOrd="0" destOrd="0" presId="urn:microsoft.com/office/officeart/2018/2/layout/IconVerticalSolidList"/>
    <dgm:cxn modelId="{BFE9D604-F058-4B81-9283-1674DA0A161A}" type="presParOf" srcId="{216A1656-E223-487C-8F2C-0FA1F6C92533}" destId="{757D5A89-FB12-4878-9414-58B0C9E7527D}" srcOrd="1" destOrd="0" presId="urn:microsoft.com/office/officeart/2018/2/layout/IconVerticalSolidList"/>
    <dgm:cxn modelId="{7C95799F-0DFE-4BB9-8B6F-353CE4C2F04F}" type="presParOf" srcId="{216A1656-E223-487C-8F2C-0FA1F6C92533}" destId="{0F073334-F5DB-4BC1-A23E-E53DEA8FEA23}" srcOrd="2" destOrd="0" presId="urn:microsoft.com/office/officeart/2018/2/layout/IconVerticalSolidList"/>
    <dgm:cxn modelId="{4E4CECD9-BF37-4E4B-8F32-9ED67ABA2FB4}" type="presParOf" srcId="{216A1656-E223-487C-8F2C-0FA1F6C92533}" destId="{984BE4B1-F9CC-4B56-8423-572001B56807}" srcOrd="3" destOrd="0" presId="urn:microsoft.com/office/officeart/2018/2/layout/IconVerticalSolidList"/>
    <dgm:cxn modelId="{6F17304B-1882-412D-847F-97C0A5396630}" type="presParOf" srcId="{A38C053F-88FF-49FD-82FD-DAE1FAAAD33E}" destId="{02D11F7D-FEEF-435A-9BD8-8FFDE3E6406F}" srcOrd="1" destOrd="0" presId="urn:microsoft.com/office/officeart/2018/2/layout/IconVerticalSolidList"/>
    <dgm:cxn modelId="{CE50BCBD-2AFE-427B-A874-0A980618F614}" type="presParOf" srcId="{A38C053F-88FF-49FD-82FD-DAE1FAAAD33E}" destId="{C27ABB53-B829-4B39-BB66-6CC71556B821}" srcOrd="2" destOrd="0" presId="urn:microsoft.com/office/officeart/2018/2/layout/IconVerticalSolidList"/>
    <dgm:cxn modelId="{CC1227C8-8540-40B9-A6FC-9379C5B7019E}" type="presParOf" srcId="{C27ABB53-B829-4B39-BB66-6CC71556B821}" destId="{542FE541-69B5-4A4A-8037-2551AC79D301}" srcOrd="0" destOrd="0" presId="urn:microsoft.com/office/officeart/2018/2/layout/IconVerticalSolidList"/>
    <dgm:cxn modelId="{B5342F27-37EA-45C2-8EDE-11CE3F281B75}" type="presParOf" srcId="{C27ABB53-B829-4B39-BB66-6CC71556B821}" destId="{E29FA592-7EFB-4F2B-843B-514F46FBFE05}" srcOrd="1" destOrd="0" presId="urn:microsoft.com/office/officeart/2018/2/layout/IconVerticalSolidList"/>
    <dgm:cxn modelId="{FBA4D980-E35A-4807-9D53-0836D7AE6076}" type="presParOf" srcId="{C27ABB53-B829-4B39-BB66-6CC71556B821}" destId="{ADFEC5AC-CE30-4009-B2DB-EC8B48CEBC0C}" srcOrd="2" destOrd="0" presId="urn:microsoft.com/office/officeart/2018/2/layout/IconVerticalSolidList"/>
    <dgm:cxn modelId="{EBF0E77C-9371-42BB-B23A-1F1D82CC1FFD}" type="presParOf" srcId="{C27ABB53-B829-4B39-BB66-6CC71556B821}" destId="{1710D41E-E74A-482B-AF79-E28D189FD126}" srcOrd="3" destOrd="0" presId="urn:microsoft.com/office/officeart/2018/2/layout/IconVerticalSolidList"/>
    <dgm:cxn modelId="{EE3DB7F4-DBD7-40C7-90E4-1990CCD3FC84}" type="presParOf" srcId="{A38C053F-88FF-49FD-82FD-DAE1FAAAD33E}" destId="{A60BF90E-0140-41E4-8906-FA6FC8C6B3DF}" srcOrd="3" destOrd="0" presId="urn:microsoft.com/office/officeart/2018/2/layout/IconVerticalSolidList"/>
    <dgm:cxn modelId="{768C875E-5137-413D-9677-C4C89CE35444}" type="presParOf" srcId="{A38C053F-88FF-49FD-82FD-DAE1FAAAD33E}" destId="{7A68917A-8854-4739-BDEA-4F1B93F41F68}" srcOrd="4" destOrd="0" presId="urn:microsoft.com/office/officeart/2018/2/layout/IconVerticalSolidList"/>
    <dgm:cxn modelId="{0F568EE4-0C89-4845-8E16-30F91E3BDA31}" type="presParOf" srcId="{7A68917A-8854-4739-BDEA-4F1B93F41F68}" destId="{018801AA-9A69-4742-A234-D5ECE6CDB354}" srcOrd="0" destOrd="0" presId="urn:microsoft.com/office/officeart/2018/2/layout/IconVerticalSolidList"/>
    <dgm:cxn modelId="{05CE119B-AD12-48D8-8994-1CADD2D58E19}" type="presParOf" srcId="{7A68917A-8854-4739-BDEA-4F1B93F41F68}" destId="{7110063E-D28A-411E-B464-314E4E794466}" srcOrd="1" destOrd="0" presId="urn:microsoft.com/office/officeart/2018/2/layout/IconVerticalSolidList"/>
    <dgm:cxn modelId="{FC1D81F5-05E0-4BD4-B83E-5E03EB2948E4}" type="presParOf" srcId="{7A68917A-8854-4739-BDEA-4F1B93F41F68}" destId="{F99078DC-032A-4813-94D0-994FC68E5839}" srcOrd="2" destOrd="0" presId="urn:microsoft.com/office/officeart/2018/2/layout/IconVerticalSolidList"/>
    <dgm:cxn modelId="{15A1B1E4-49A3-4A53-A465-34173D2C25D6}" type="presParOf" srcId="{7A68917A-8854-4739-BDEA-4F1B93F41F68}" destId="{813746AA-20A8-4209-9399-03D48B2743C8}" srcOrd="3" destOrd="0" presId="urn:microsoft.com/office/officeart/2018/2/layout/IconVerticalSolidList"/>
    <dgm:cxn modelId="{AB56E1B5-91DE-4105-9107-2CB2F3FA6E1C}" type="presParOf" srcId="{7A68917A-8854-4739-BDEA-4F1B93F41F68}" destId="{AD06FB6B-CA64-4D15-9C9A-7619EE0F45A0}" srcOrd="4" destOrd="0" presId="urn:microsoft.com/office/officeart/2018/2/layout/IconVerticalSolidList"/>
    <dgm:cxn modelId="{E93689FE-7F9E-4076-96A9-ECB4F2C9DC63}" type="presParOf" srcId="{A38C053F-88FF-49FD-82FD-DAE1FAAAD33E}" destId="{97286E54-8EB1-493D-84FA-B9366BD1089D}" srcOrd="5" destOrd="0" presId="urn:microsoft.com/office/officeart/2018/2/layout/IconVerticalSolidList"/>
    <dgm:cxn modelId="{ED1E5CA3-A1D3-43E4-AAC8-8C72C93B580E}" type="presParOf" srcId="{A38C053F-88FF-49FD-82FD-DAE1FAAAD33E}" destId="{9393AC5A-5CB1-4444-931A-41FA74A13963}" srcOrd="6" destOrd="0" presId="urn:microsoft.com/office/officeart/2018/2/layout/IconVerticalSolidList"/>
    <dgm:cxn modelId="{C31A03A7-9419-4E08-BA58-6226F2836C4A}" type="presParOf" srcId="{9393AC5A-5CB1-4444-931A-41FA74A13963}" destId="{F7FD6C9E-ED6E-496E-9F1C-8E193BF2A7CA}" srcOrd="0" destOrd="0" presId="urn:microsoft.com/office/officeart/2018/2/layout/IconVerticalSolidList"/>
    <dgm:cxn modelId="{09FC831A-2476-49DC-A65B-40BF39C19DF0}" type="presParOf" srcId="{9393AC5A-5CB1-4444-931A-41FA74A13963}" destId="{78BA7FFF-A4FA-4D79-B4A5-71DBFA6E96DB}" srcOrd="1" destOrd="0" presId="urn:microsoft.com/office/officeart/2018/2/layout/IconVerticalSolidList"/>
    <dgm:cxn modelId="{E56E3F54-3075-4FA5-8DB4-7CED5EA64A69}" type="presParOf" srcId="{9393AC5A-5CB1-4444-931A-41FA74A13963}" destId="{07E8C327-E4DA-49EA-98C3-13FFCC7ED585}" srcOrd="2" destOrd="0" presId="urn:microsoft.com/office/officeart/2018/2/layout/IconVerticalSolidList"/>
    <dgm:cxn modelId="{8FFBE580-18FA-40C1-8822-C9A1F7C7A052}" type="presParOf" srcId="{9393AC5A-5CB1-4444-931A-41FA74A13963}" destId="{9E94477B-23FF-4909-B496-BFAA99175B7C}" srcOrd="3" destOrd="0" presId="urn:microsoft.com/office/officeart/2018/2/layout/IconVerticalSolidList"/>
    <dgm:cxn modelId="{3607C0C3-1BC8-4F51-9543-4062A696ABAE}" type="presParOf" srcId="{9393AC5A-5CB1-4444-931A-41FA74A13963}" destId="{4496A7A6-1B3B-4C5C-B131-191E276C0316}" srcOrd="4" destOrd="0" presId="urn:microsoft.com/office/officeart/2018/2/layout/IconVerticalSolidList"/>
    <dgm:cxn modelId="{9DC4AE6E-9715-45F2-902A-93C78E4784EE}" type="presParOf" srcId="{A38C053F-88FF-49FD-82FD-DAE1FAAAD33E}" destId="{91E12CCC-3199-40EF-80D9-7CF6A5452A64}" srcOrd="7" destOrd="0" presId="urn:microsoft.com/office/officeart/2018/2/layout/IconVerticalSolidList"/>
    <dgm:cxn modelId="{9BCF197F-6E8C-4C89-8386-95AECD6BE441}" type="presParOf" srcId="{A38C053F-88FF-49FD-82FD-DAE1FAAAD33E}" destId="{A6DDA033-1F64-4476-9C2C-C4124D84A046}" srcOrd="8" destOrd="0" presId="urn:microsoft.com/office/officeart/2018/2/layout/IconVerticalSolidList"/>
    <dgm:cxn modelId="{881832AA-8F93-457C-9A95-7F8206C00AFE}" type="presParOf" srcId="{A6DDA033-1F64-4476-9C2C-C4124D84A046}" destId="{1D79C2D7-7C93-4BD1-9234-B191CEC72798}" srcOrd="0" destOrd="0" presId="urn:microsoft.com/office/officeart/2018/2/layout/IconVerticalSolidList"/>
    <dgm:cxn modelId="{B0C1941F-088B-43F5-B4B1-5325FC52FF37}" type="presParOf" srcId="{A6DDA033-1F64-4476-9C2C-C4124D84A046}" destId="{79BF74A7-94C5-403F-A626-FB3BB7697A7D}" srcOrd="1" destOrd="0" presId="urn:microsoft.com/office/officeart/2018/2/layout/IconVerticalSolidList"/>
    <dgm:cxn modelId="{8CD08F52-C10A-4620-8A2F-CE9A5A32BA66}" type="presParOf" srcId="{A6DDA033-1F64-4476-9C2C-C4124D84A046}" destId="{34376CF7-5CCC-4B75-8227-2B6C4F19E8A9}" srcOrd="2" destOrd="0" presId="urn:microsoft.com/office/officeart/2018/2/layout/IconVerticalSolidList"/>
    <dgm:cxn modelId="{FBB4EFFE-B407-4B31-90C2-7BE99F49965F}" type="presParOf" srcId="{A6DDA033-1F64-4476-9C2C-C4124D84A046}" destId="{D5DF1111-215F-4E4A-B4AF-0E28188EB02A}" srcOrd="3" destOrd="0" presId="urn:microsoft.com/office/officeart/2018/2/layout/IconVerticalSolidList"/>
    <dgm:cxn modelId="{6D82B195-03F1-4237-9491-2D718D77FF47}" type="presParOf" srcId="{A6DDA033-1F64-4476-9C2C-C4124D84A046}" destId="{75F260AB-179E-4B55-9373-D634132715C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C6CABC-2DC6-44D5-9B00-1E5894C5DBF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9C13A42-A19A-4CDC-BE04-335CE7991A94}">
      <dgm:prSet/>
      <dgm:spPr/>
      <dgm:t>
        <a:bodyPr/>
        <a:lstStyle/>
        <a:p>
          <a:r>
            <a:rPr lang="en-US" b="1"/>
            <a:t>Attribute Directives</a:t>
          </a:r>
          <a:endParaRPr lang="en-US"/>
        </a:p>
      </dgm:t>
    </dgm:pt>
    <dgm:pt modelId="{9EE9FBBA-5C46-49D1-B459-E673A965C691}" type="parTrans" cxnId="{94727B87-DCC1-4777-8A20-732AFEA5A3D3}">
      <dgm:prSet/>
      <dgm:spPr/>
      <dgm:t>
        <a:bodyPr/>
        <a:lstStyle/>
        <a:p>
          <a:endParaRPr lang="en-US"/>
        </a:p>
      </dgm:t>
    </dgm:pt>
    <dgm:pt modelId="{E28F7C08-14CF-4E3C-B9D0-8429FA3B1325}" type="sibTrans" cxnId="{94727B87-DCC1-4777-8A20-732AFEA5A3D3}">
      <dgm:prSet/>
      <dgm:spPr/>
      <dgm:t>
        <a:bodyPr/>
        <a:lstStyle/>
        <a:p>
          <a:endParaRPr lang="en-US"/>
        </a:p>
      </dgm:t>
    </dgm:pt>
    <dgm:pt modelId="{17D203AD-CC2C-4010-8A67-4AF8602EC3A7}">
      <dgm:prSet/>
      <dgm:spPr/>
      <dgm:t>
        <a:bodyPr/>
        <a:lstStyle/>
        <a:p>
          <a:r>
            <a:rPr lang="en-US"/>
            <a:t>Attribute directives modify the behavior or appearance of an element, component, or template.</a:t>
          </a:r>
        </a:p>
      </dgm:t>
    </dgm:pt>
    <dgm:pt modelId="{CF8D451D-6E9E-490A-B8C0-BB9BB38F9E6B}" type="parTrans" cxnId="{960DA23A-CEC6-48FF-B3AC-5E41D66A8674}">
      <dgm:prSet/>
      <dgm:spPr/>
      <dgm:t>
        <a:bodyPr/>
        <a:lstStyle/>
        <a:p>
          <a:endParaRPr lang="en-US"/>
        </a:p>
      </dgm:t>
    </dgm:pt>
    <dgm:pt modelId="{0653C312-B8AD-4DE5-A2D2-955B47F4E160}" type="sibTrans" cxnId="{960DA23A-CEC6-48FF-B3AC-5E41D66A8674}">
      <dgm:prSet/>
      <dgm:spPr/>
      <dgm:t>
        <a:bodyPr/>
        <a:lstStyle/>
        <a:p>
          <a:endParaRPr lang="en-US"/>
        </a:p>
      </dgm:t>
    </dgm:pt>
    <dgm:pt modelId="{2CBC4F90-288C-467B-B9D2-352AFAE8EE95}">
      <dgm:prSet/>
      <dgm:spPr/>
      <dgm:t>
        <a:bodyPr/>
        <a:lstStyle/>
        <a:p>
          <a:r>
            <a:rPr lang="en-US"/>
            <a:t>ngClass:</a:t>
          </a:r>
        </a:p>
      </dgm:t>
    </dgm:pt>
    <dgm:pt modelId="{A8747175-CB04-4EA7-A0F3-85DC13CBAF8A}" type="parTrans" cxnId="{0F02BF12-A489-4EA6-A9CC-74AD9BE53B8A}">
      <dgm:prSet/>
      <dgm:spPr/>
      <dgm:t>
        <a:bodyPr/>
        <a:lstStyle/>
        <a:p>
          <a:endParaRPr lang="en-US"/>
        </a:p>
      </dgm:t>
    </dgm:pt>
    <dgm:pt modelId="{F1629DBB-AC1F-4286-B074-6E6F08075020}" type="sibTrans" cxnId="{0F02BF12-A489-4EA6-A9CC-74AD9BE53B8A}">
      <dgm:prSet/>
      <dgm:spPr/>
      <dgm:t>
        <a:bodyPr/>
        <a:lstStyle/>
        <a:p>
          <a:endParaRPr lang="en-US"/>
        </a:p>
      </dgm:t>
    </dgm:pt>
    <dgm:pt modelId="{292C8B11-3806-4E91-A7FD-DFB30C8B83F6}">
      <dgm:prSet/>
      <dgm:spPr/>
      <dgm:t>
        <a:bodyPr/>
        <a:lstStyle/>
        <a:p>
          <a:r>
            <a:rPr lang="en-US"/>
            <a:t>The ngClass directive dynamically adds or removes CSS classes to an element based on certain conditions.</a:t>
          </a:r>
        </a:p>
      </dgm:t>
    </dgm:pt>
    <dgm:pt modelId="{0F2AA6BC-6960-4127-8E65-140BC1FBAD04}" type="parTrans" cxnId="{B5F5AEB1-C5DD-41E0-B19A-4263E9F4805D}">
      <dgm:prSet/>
      <dgm:spPr/>
      <dgm:t>
        <a:bodyPr/>
        <a:lstStyle/>
        <a:p>
          <a:endParaRPr lang="en-US"/>
        </a:p>
      </dgm:t>
    </dgm:pt>
    <dgm:pt modelId="{AC50FD61-0F10-48C4-B58B-99DA961515E8}" type="sibTrans" cxnId="{B5F5AEB1-C5DD-41E0-B19A-4263E9F4805D}">
      <dgm:prSet/>
      <dgm:spPr/>
      <dgm:t>
        <a:bodyPr/>
        <a:lstStyle/>
        <a:p>
          <a:endParaRPr lang="en-US"/>
        </a:p>
      </dgm:t>
    </dgm:pt>
    <dgm:pt modelId="{3524472F-E031-42A4-B912-7830FDB5760E}">
      <dgm:prSet/>
      <dgm:spPr/>
      <dgm:t>
        <a:bodyPr/>
        <a:lstStyle/>
        <a:p>
          <a:r>
            <a:rPr lang="en-US"/>
            <a:t>ngStyle:</a:t>
          </a:r>
        </a:p>
      </dgm:t>
    </dgm:pt>
    <dgm:pt modelId="{1CC4FCD7-7AC3-4888-97D4-2065B434FED0}" type="parTrans" cxnId="{318FF551-5527-4DCD-AE60-EF0413599206}">
      <dgm:prSet/>
      <dgm:spPr/>
      <dgm:t>
        <a:bodyPr/>
        <a:lstStyle/>
        <a:p>
          <a:endParaRPr lang="en-US"/>
        </a:p>
      </dgm:t>
    </dgm:pt>
    <dgm:pt modelId="{9AC89E2E-F741-42E6-ADBF-C43620CA78AA}" type="sibTrans" cxnId="{318FF551-5527-4DCD-AE60-EF0413599206}">
      <dgm:prSet/>
      <dgm:spPr/>
      <dgm:t>
        <a:bodyPr/>
        <a:lstStyle/>
        <a:p>
          <a:endParaRPr lang="en-US"/>
        </a:p>
      </dgm:t>
    </dgm:pt>
    <dgm:pt modelId="{653679EC-10C1-4163-BDE0-E0E1541F2E3E}">
      <dgm:prSet/>
      <dgm:spPr/>
      <dgm:t>
        <a:bodyPr/>
        <a:lstStyle/>
        <a:p>
          <a:r>
            <a:rPr lang="en-US"/>
            <a:t>The ngStyle directive dynamically sets inline styles for an element based on specified expressions.</a:t>
          </a:r>
        </a:p>
      </dgm:t>
    </dgm:pt>
    <dgm:pt modelId="{64FDE012-F90D-455D-A287-BC01D045DEFD}" type="parTrans" cxnId="{B6A630B5-4E6B-40F4-B690-E898CD7F20D3}">
      <dgm:prSet/>
      <dgm:spPr/>
      <dgm:t>
        <a:bodyPr/>
        <a:lstStyle/>
        <a:p>
          <a:endParaRPr lang="en-US"/>
        </a:p>
      </dgm:t>
    </dgm:pt>
    <dgm:pt modelId="{B3E5791C-5097-465E-92E1-B720541BE02C}" type="sibTrans" cxnId="{B6A630B5-4E6B-40F4-B690-E898CD7F20D3}">
      <dgm:prSet/>
      <dgm:spPr/>
      <dgm:t>
        <a:bodyPr/>
        <a:lstStyle/>
        <a:p>
          <a:endParaRPr lang="en-US"/>
        </a:p>
      </dgm:t>
    </dgm:pt>
    <dgm:pt modelId="{BCD39959-7104-4B1C-AE4E-4ADA5BB76428}">
      <dgm:prSet/>
      <dgm:spPr/>
      <dgm:t>
        <a:bodyPr/>
        <a:lstStyle/>
        <a:p>
          <a:r>
            <a:rPr lang="en-US"/>
            <a:t>ngModel:</a:t>
          </a:r>
        </a:p>
      </dgm:t>
    </dgm:pt>
    <dgm:pt modelId="{514589FD-9FF5-4205-913E-4BEB5EE1078F}" type="parTrans" cxnId="{9A479F2C-41C8-4466-9D09-1022BEFEF6AE}">
      <dgm:prSet/>
      <dgm:spPr/>
      <dgm:t>
        <a:bodyPr/>
        <a:lstStyle/>
        <a:p>
          <a:endParaRPr lang="en-US"/>
        </a:p>
      </dgm:t>
    </dgm:pt>
    <dgm:pt modelId="{4FDCCEF5-408D-4391-BE8B-5C694EBE2F80}" type="sibTrans" cxnId="{9A479F2C-41C8-4466-9D09-1022BEFEF6AE}">
      <dgm:prSet/>
      <dgm:spPr/>
      <dgm:t>
        <a:bodyPr/>
        <a:lstStyle/>
        <a:p>
          <a:endParaRPr lang="en-US"/>
        </a:p>
      </dgm:t>
    </dgm:pt>
    <dgm:pt modelId="{5382AA27-A273-4F72-9FC8-1D4E3F5F5740}">
      <dgm:prSet/>
      <dgm:spPr/>
      <dgm:t>
        <a:bodyPr/>
        <a:lstStyle/>
        <a:p>
          <a:r>
            <a:rPr lang="en-US"/>
            <a:t>The ngModel directive provides two-way data binding between an input element and a component's property.</a:t>
          </a:r>
        </a:p>
      </dgm:t>
    </dgm:pt>
    <dgm:pt modelId="{5F1116DD-0111-4C81-A9BD-012BA7FE55E3}" type="parTrans" cxnId="{6A4681A1-04A9-44A7-AAFC-D0BB5C819ADA}">
      <dgm:prSet/>
      <dgm:spPr/>
      <dgm:t>
        <a:bodyPr/>
        <a:lstStyle/>
        <a:p>
          <a:endParaRPr lang="en-US"/>
        </a:p>
      </dgm:t>
    </dgm:pt>
    <dgm:pt modelId="{72153D1F-67F6-4752-AB30-9A495A5E6502}" type="sibTrans" cxnId="{6A4681A1-04A9-44A7-AAFC-D0BB5C819ADA}">
      <dgm:prSet/>
      <dgm:spPr/>
      <dgm:t>
        <a:bodyPr/>
        <a:lstStyle/>
        <a:p>
          <a:endParaRPr lang="en-US"/>
        </a:p>
      </dgm:t>
    </dgm:pt>
    <dgm:pt modelId="{E2E3878A-8BC6-4641-8789-29CF57AC240B}" type="pres">
      <dgm:prSet presAssocID="{70C6CABC-2DC6-44D5-9B00-1E5894C5DBF0}" presName="root" presStyleCnt="0">
        <dgm:presLayoutVars>
          <dgm:dir/>
          <dgm:resizeHandles val="exact"/>
        </dgm:presLayoutVars>
      </dgm:prSet>
      <dgm:spPr/>
    </dgm:pt>
    <dgm:pt modelId="{991EEB1F-4D42-4507-9B2A-D76263A14D27}" type="pres">
      <dgm:prSet presAssocID="{A9C13A42-A19A-4CDC-BE04-335CE7991A94}" presName="compNode" presStyleCnt="0"/>
      <dgm:spPr/>
    </dgm:pt>
    <dgm:pt modelId="{CA9E94E8-C826-4DB6-86BF-D69FE1CD0668}" type="pres">
      <dgm:prSet presAssocID="{A9C13A42-A19A-4CDC-BE04-335CE7991A94}" presName="bgRect" presStyleLbl="bgShp" presStyleIdx="0" presStyleCnt="5"/>
      <dgm:spPr/>
    </dgm:pt>
    <dgm:pt modelId="{7D9BAF0B-5D43-47FB-A6BB-5D067B364C66}" type="pres">
      <dgm:prSet presAssocID="{A9C13A42-A19A-4CDC-BE04-335CE7991A9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2"/>
        </a:ext>
      </dgm:extLst>
    </dgm:pt>
    <dgm:pt modelId="{CE9864DA-FA88-440A-A745-32344F2D7C8F}" type="pres">
      <dgm:prSet presAssocID="{A9C13A42-A19A-4CDC-BE04-335CE7991A94}" presName="spaceRect" presStyleCnt="0"/>
      <dgm:spPr/>
    </dgm:pt>
    <dgm:pt modelId="{0A123616-3A40-4E55-908E-D374E48D6D59}" type="pres">
      <dgm:prSet presAssocID="{A9C13A42-A19A-4CDC-BE04-335CE7991A94}" presName="parTx" presStyleLbl="revTx" presStyleIdx="0" presStyleCnt="8">
        <dgm:presLayoutVars>
          <dgm:chMax val="0"/>
          <dgm:chPref val="0"/>
        </dgm:presLayoutVars>
      </dgm:prSet>
      <dgm:spPr/>
    </dgm:pt>
    <dgm:pt modelId="{969D03F3-324B-4AF0-8847-832EF09DD244}" type="pres">
      <dgm:prSet presAssocID="{E28F7C08-14CF-4E3C-B9D0-8429FA3B1325}" presName="sibTrans" presStyleCnt="0"/>
      <dgm:spPr/>
    </dgm:pt>
    <dgm:pt modelId="{848D4186-94AE-4E52-BECC-F42795BAA886}" type="pres">
      <dgm:prSet presAssocID="{17D203AD-CC2C-4010-8A67-4AF8602EC3A7}" presName="compNode" presStyleCnt="0"/>
      <dgm:spPr/>
    </dgm:pt>
    <dgm:pt modelId="{0A673025-DEE8-42B3-B7A0-7ABDD2020A6D}" type="pres">
      <dgm:prSet presAssocID="{17D203AD-CC2C-4010-8A67-4AF8602EC3A7}" presName="bgRect" presStyleLbl="bgShp" presStyleIdx="1" presStyleCnt="5"/>
      <dgm:spPr/>
    </dgm:pt>
    <dgm:pt modelId="{A396AB3E-D9E4-4201-83ED-87694CAE9CEF}" type="pres">
      <dgm:prSet presAssocID="{17D203AD-CC2C-4010-8A67-4AF8602EC3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33431EAF-B7B3-4B5F-9507-637315E22049}" type="pres">
      <dgm:prSet presAssocID="{17D203AD-CC2C-4010-8A67-4AF8602EC3A7}" presName="spaceRect" presStyleCnt="0"/>
      <dgm:spPr/>
    </dgm:pt>
    <dgm:pt modelId="{779E6DDD-36F0-446E-8FAA-B0E554C061F7}" type="pres">
      <dgm:prSet presAssocID="{17D203AD-CC2C-4010-8A67-4AF8602EC3A7}" presName="parTx" presStyleLbl="revTx" presStyleIdx="1" presStyleCnt="8">
        <dgm:presLayoutVars>
          <dgm:chMax val="0"/>
          <dgm:chPref val="0"/>
        </dgm:presLayoutVars>
      </dgm:prSet>
      <dgm:spPr/>
    </dgm:pt>
    <dgm:pt modelId="{15971568-63EE-4E35-BE80-63A588E9810C}" type="pres">
      <dgm:prSet presAssocID="{0653C312-B8AD-4DE5-A2D2-955B47F4E160}" presName="sibTrans" presStyleCnt="0"/>
      <dgm:spPr/>
    </dgm:pt>
    <dgm:pt modelId="{2056313F-8E3F-4BA2-8A42-180376D65B9B}" type="pres">
      <dgm:prSet presAssocID="{2CBC4F90-288C-467B-B9D2-352AFAE8EE95}" presName="compNode" presStyleCnt="0"/>
      <dgm:spPr/>
    </dgm:pt>
    <dgm:pt modelId="{E5789845-F40E-4575-AA8D-44782A60C17D}" type="pres">
      <dgm:prSet presAssocID="{2CBC4F90-288C-467B-B9D2-352AFAE8EE95}" presName="bgRect" presStyleLbl="bgShp" presStyleIdx="2" presStyleCnt="5"/>
      <dgm:spPr/>
    </dgm:pt>
    <dgm:pt modelId="{A000551B-09AF-41E6-820B-AC32D326A59D}" type="pres">
      <dgm:prSet presAssocID="{2CBC4F90-288C-467B-B9D2-352AFAE8EE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AE3D7D2-671D-43DD-A66B-82E649AD3162}" type="pres">
      <dgm:prSet presAssocID="{2CBC4F90-288C-467B-B9D2-352AFAE8EE95}" presName="spaceRect" presStyleCnt="0"/>
      <dgm:spPr/>
    </dgm:pt>
    <dgm:pt modelId="{E87B5FFB-97E6-4283-8D6B-555277A6CD19}" type="pres">
      <dgm:prSet presAssocID="{2CBC4F90-288C-467B-B9D2-352AFAE8EE95}" presName="parTx" presStyleLbl="revTx" presStyleIdx="2" presStyleCnt="8">
        <dgm:presLayoutVars>
          <dgm:chMax val="0"/>
          <dgm:chPref val="0"/>
        </dgm:presLayoutVars>
      </dgm:prSet>
      <dgm:spPr/>
    </dgm:pt>
    <dgm:pt modelId="{26C91E88-316F-422F-868A-B7D6FBE53ECB}" type="pres">
      <dgm:prSet presAssocID="{2CBC4F90-288C-467B-B9D2-352AFAE8EE95}" presName="desTx" presStyleLbl="revTx" presStyleIdx="3" presStyleCnt="8">
        <dgm:presLayoutVars/>
      </dgm:prSet>
      <dgm:spPr/>
    </dgm:pt>
    <dgm:pt modelId="{934B2C63-4CFE-4751-973A-3C68A928B480}" type="pres">
      <dgm:prSet presAssocID="{F1629DBB-AC1F-4286-B074-6E6F08075020}" presName="sibTrans" presStyleCnt="0"/>
      <dgm:spPr/>
    </dgm:pt>
    <dgm:pt modelId="{515B258E-C59A-4CAE-9951-CC30AF47071E}" type="pres">
      <dgm:prSet presAssocID="{3524472F-E031-42A4-B912-7830FDB5760E}" presName="compNode" presStyleCnt="0"/>
      <dgm:spPr/>
    </dgm:pt>
    <dgm:pt modelId="{666C3C94-E81A-44FB-9FA4-4B8807508B53}" type="pres">
      <dgm:prSet presAssocID="{3524472F-E031-42A4-B912-7830FDB5760E}" presName="bgRect" presStyleLbl="bgShp" presStyleIdx="3" presStyleCnt="5"/>
      <dgm:spPr/>
    </dgm:pt>
    <dgm:pt modelId="{197D95DB-F5CB-4011-A3BA-05A932A52C95}" type="pres">
      <dgm:prSet presAssocID="{3524472F-E031-42A4-B912-7830FDB5760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A30A154D-86E2-4D2D-AA2B-DDB1E5FD7378}" type="pres">
      <dgm:prSet presAssocID="{3524472F-E031-42A4-B912-7830FDB5760E}" presName="spaceRect" presStyleCnt="0"/>
      <dgm:spPr/>
    </dgm:pt>
    <dgm:pt modelId="{715FAC61-45E0-4737-B019-14B4459AA327}" type="pres">
      <dgm:prSet presAssocID="{3524472F-E031-42A4-B912-7830FDB5760E}" presName="parTx" presStyleLbl="revTx" presStyleIdx="4" presStyleCnt="8">
        <dgm:presLayoutVars>
          <dgm:chMax val="0"/>
          <dgm:chPref val="0"/>
        </dgm:presLayoutVars>
      </dgm:prSet>
      <dgm:spPr/>
    </dgm:pt>
    <dgm:pt modelId="{4759257D-431D-4391-9B4F-0BA539EC82E0}" type="pres">
      <dgm:prSet presAssocID="{3524472F-E031-42A4-B912-7830FDB5760E}" presName="desTx" presStyleLbl="revTx" presStyleIdx="5" presStyleCnt="8">
        <dgm:presLayoutVars/>
      </dgm:prSet>
      <dgm:spPr/>
    </dgm:pt>
    <dgm:pt modelId="{C97A7FCE-2274-4F52-AE68-EA38CE41E258}" type="pres">
      <dgm:prSet presAssocID="{9AC89E2E-F741-42E6-ADBF-C43620CA78AA}" presName="sibTrans" presStyleCnt="0"/>
      <dgm:spPr/>
    </dgm:pt>
    <dgm:pt modelId="{347F85FF-CC61-44F8-9C0F-D4722BF64EA2}" type="pres">
      <dgm:prSet presAssocID="{BCD39959-7104-4B1C-AE4E-4ADA5BB76428}" presName="compNode" presStyleCnt="0"/>
      <dgm:spPr/>
    </dgm:pt>
    <dgm:pt modelId="{B19868F7-BF89-4332-9E0F-E24500098537}" type="pres">
      <dgm:prSet presAssocID="{BCD39959-7104-4B1C-AE4E-4ADA5BB76428}" presName="bgRect" presStyleLbl="bgShp" presStyleIdx="4" presStyleCnt="5"/>
      <dgm:spPr/>
    </dgm:pt>
    <dgm:pt modelId="{2F90773C-9FE7-4B83-91A6-C3953139EE61}" type="pres">
      <dgm:prSet presAssocID="{BCD39959-7104-4B1C-AE4E-4ADA5BB7642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sion chart"/>
        </a:ext>
      </dgm:extLst>
    </dgm:pt>
    <dgm:pt modelId="{1E93656D-A194-4EFB-B96D-5B84B00E5588}" type="pres">
      <dgm:prSet presAssocID="{BCD39959-7104-4B1C-AE4E-4ADA5BB76428}" presName="spaceRect" presStyleCnt="0"/>
      <dgm:spPr/>
    </dgm:pt>
    <dgm:pt modelId="{03135C49-FBAF-4F1A-909D-473C3087BA74}" type="pres">
      <dgm:prSet presAssocID="{BCD39959-7104-4B1C-AE4E-4ADA5BB76428}" presName="parTx" presStyleLbl="revTx" presStyleIdx="6" presStyleCnt="8">
        <dgm:presLayoutVars>
          <dgm:chMax val="0"/>
          <dgm:chPref val="0"/>
        </dgm:presLayoutVars>
      </dgm:prSet>
      <dgm:spPr/>
    </dgm:pt>
    <dgm:pt modelId="{077A2AE7-5F40-44A4-86A5-B5819461E3D0}" type="pres">
      <dgm:prSet presAssocID="{BCD39959-7104-4B1C-AE4E-4ADA5BB76428}" presName="desTx" presStyleLbl="revTx" presStyleIdx="7" presStyleCnt="8">
        <dgm:presLayoutVars/>
      </dgm:prSet>
      <dgm:spPr/>
    </dgm:pt>
  </dgm:ptLst>
  <dgm:cxnLst>
    <dgm:cxn modelId="{4310F507-7BAD-4B27-855B-48719768DE2B}" type="presOf" srcId="{A9C13A42-A19A-4CDC-BE04-335CE7991A94}" destId="{0A123616-3A40-4E55-908E-D374E48D6D59}" srcOrd="0" destOrd="0" presId="urn:microsoft.com/office/officeart/2018/2/layout/IconVerticalSolidList"/>
    <dgm:cxn modelId="{0F02BF12-A489-4EA6-A9CC-74AD9BE53B8A}" srcId="{70C6CABC-2DC6-44D5-9B00-1E5894C5DBF0}" destId="{2CBC4F90-288C-467B-B9D2-352AFAE8EE95}" srcOrd="2" destOrd="0" parTransId="{A8747175-CB04-4EA7-A0F3-85DC13CBAF8A}" sibTransId="{F1629DBB-AC1F-4286-B074-6E6F08075020}"/>
    <dgm:cxn modelId="{C5696F1F-5948-4916-9884-90A5CB4601CB}" type="presOf" srcId="{653679EC-10C1-4163-BDE0-E0E1541F2E3E}" destId="{4759257D-431D-4391-9B4F-0BA539EC82E0}" srcOrd="0" destOrd="0" presId="urn:microsoft.com/office/officeart/2018/2/layout/IconVerticalSolidList"/>
    <dgm:cxn modelId="{9A479F2C-41C8-4466-9D09-1022BEFEF6AE}" srcId="{70C6CABC-2DC6-44D5-9B00-1E5894C5DBF0}" destId="{BCD39959-7104-4B1C-AE4E-4ADA5BB76428}" srcOrd="4" destOrd="0" parTransId="{514589FD-9FF5-4205-913E-4BEB5EE1078F}" sibTransId="{4FDCCEF5-408D-4391-BE8B-5C694EBE2F80}"/>
    <dgm:cxn modelId="{960DA23A-CEC6-48FF-B3AC-5E41D66A8674}" srcId="{70C6CABC-2DC6-44D5-9B00-1E5894C5DBF0}" destId="{17D203AD-CC2C-4010-8A67-4AF8602EC3A7}" srcOrd="1" destOrd="0" parTransId="{CF8D451D-6E9E-490A-B8C0-BB9BB38F9E6B}" sibTransId="{0653C312-B8AD-4DE5-A2D2-955B47F4E160}"/>
    <dgm:cxn modelId="{615ABE5B-91A0-4C9F-86EC-B9E70DB25EED}" type="presOf" srcId="{5382AA27-A273-4F72-9FC8-1D4E3F5F5740}" destId="{077A2AE7-5F40-44A4-86A5-B5819461E3D0}" srcOrd="0" destOrd="0" presId="urn:microsoft.com/office/officeart/2018/2/layout/IconVerticalSolidList"/>
    <dgm:cxn modelId="{CD82A246-13E5-4464-BC75-14A2BE253184}" type="presOf" srcId="{292C8B11-3806-4E91-A7FD-DFB30C8B83F6}" destId="{26C91E88-316F-422F-868A-B7D6FBE53ECB}" srcOrd="0" destOrd="0" presId="urn:microsoft.com/office/officeart/2018/2/layout/IconVerticalSolidList"/>
    <dgm:cxn modelId="{56DE4B51-80E1-4867-B4C9-D2AC629346C8}" type="presOf" srcId="{2CBC4F90-288C-467B-B9D2-352AFAE8EE95}" destId="{E87B5FFB-97E6-4283-8D6B-555277A6CD19}" srcOrd="0" destOrd="0" presId="urn:microsoft.com/office/officeart/2018/2/layout/IconVerticalSolidList"/>
    <dgm:cxn modelId="{318FF551-5527-4DCD-AE60-EF0413599206}" srcId="{70C6CABC-2DC6-44D5-9B00-1E5894C5DBF0}" destId="{3524472F-E031-42A4-B912-7830FDB5760E}" srcOrd="3" destOrd="0" parTransId="{1CC4FCD7-7AC3-4888-97D4-2065B434FED0}" sibTransId="{9AC89E2E-F741-42E6-ADBF-C43620CA78AA}"/>
    <dgm:cxn modelId="{94727B87-DCC1-4777-8A20-732AFEA5A3D3}" srcId="{70C6CABC-2DC6-44D5-9B00-1E5894C5DBF0}" destId="{A9C13A42-A19A-4CDC-BE04-335CE7991A94}" srcOrd="0" destOrd="0" parTransId="{9EE9FBBA-5C46-49D1-B459-E673A965C691}" sibTransId="{E28F7C08-14CF-4E3C-B9D0-8429FA3B1325}"/>
    <dgm:cxn modelId="{B43E3C90-098A-4325-A127-95BE14E27227}" type="presOf" srcId="{17D203AD-CC2C-4010-8A67-4AF8602EC3A7}" destId="{779E6DDD-36F0-446E-8FAA-B0E554C061F7}" srcOrd="0" destOrd="0" presId="urn:microsoft.com/office/officeart/2018/2/layout/IconVerticalSolidList"/>
    <dgm:cxn modelId="{C5DB6098-7D85-49E9-A708-50CBB5D67C57}" type="presOf" srcId="{BCD39959-7104-4B1C-AE4E-4ADA5BB76428}" destId="{03135C49-FBAF-4F1A-909D-473C3087BA74}" srcOrd="0" destOrd="0" presId="urn:microsoft.com/office/officeart/2018/2/layout/IconVerticalSolidList"/>
    <dgm:cxn modelId="{6A4681A1-04A9-44A7-AAFC-D0BB5C819ADA}" srcId="{BCD39959-7104-4B1C-AE4E-4ADA5BB76428}" destId="{5382AA27-A273-4F72-9FC8-1D4E3F5F5740}" srcOrd="0" destOrd="0" parTransId="{5F1116DD-0111-4C81-A9BD-012BA7FE55E3}" sibTransId="{72153D1F-67F6-4752-AB30-9A495A5E6502}"/>
    <dgm:cxn modelId="{4C64DDA1-E82D-40F6-BBCF-14C4047AE267}" type="presOf" srcId="{70C6CABC-2DC6-44D5-9B00-1E5894C5DBF0}" destId="{E2E3878A-8BC6-4641-8789-29CF57AC240B}" srcOrd="0" destOrd="0" presId="urn:microsoft.com/office/officeart/2018/2/layout/IconVerticalSolidList"/>
    <dgm:cxn modelId="{B5F5AEB1-C5DD-41E0-B19A-4263E9F4805D}" srcId="{2CBC4F90-288C-467B-B9D2-352AFAE8EE95}" destId="{292C8B11-3806-4E91-A7FD-DFB30C8B83F6}" srcOrd="0" destOrd="0" parTransId="{0F2AA6BC-6960-4127-8E65-140BC1FBAD04}" sibTransId="{AC50FD61-0F10-48C4-B58B-99DA961515E8}"/>
    <dgm:cxn modelId="{B6A630B5-4E6B-40F4-B690-E898CD7F20D3}" srcId="{3524472F-E031-42A4-B912-7830FDB5760E}" destId="{653679EC-10C1-4163-BDE0-E0E1541F2E3E}" srcOrd="0" destOrd="0" parTransId="{64FDE012-F90D-455D-A287-BC01D045DEFD}" sibTransId="{B3E5791C-5097-465E-92E1-B720541BE02C}"/>
    <dgm:cxn modelId="{D76AD2D8-FF09-46DA-877A-D32CE9EBABFA}" type="presOf" srcId="{3524472F-E031-42A4-B912-7830FDB5760E}" destId="{715FAC61-45E0-4737-B019-14B4459AA327}" srcOrd="0" destOrd="0" presId="urn:microsoft.com/office/officeart/2018/2/layout/IconVerticalSolidList"/>
    <dgm:cxn modelId="{B9D93C86-41AC-464D-B9C4-57BAD2B1585B}" type="presParOf" srcId="{E2E3878A-8BC6-4641-8789-29CF57AC240B}" destId="{991EEB1F-4D42-4507-9B2A-D76263A14D27}" srcOrd="0" destOrd="0" presId="urn:microsoft.com/office/officeart/2018/2/layout/IconVerticalSolidList"/>
    <dgm:cxn modelId="{B85FBE07-D64B-4966-92BB-DA946A2D1EEB}" type="presParOf" srcId="{991EEB1F-4D42-4507-9B2A-D76263A14D27}" destId="{CA9E94E8-C826-4DB6-86BF-D69FE1CD0668}" srcOrd="0" destOrd="0" presId="urn:microsoft.com/office/officeart/2018/2/layout/IconVerticalSolidList"/>
    <dgm:cxn modelId="{CF4D2E79-A367-401B-BECB-F13F8ECB15AF}" type="presParOf" srcId="{991EEB1F-4D42-4507-9B2A-D76263A14D27}" destId="{7D9BAF0B-5D43-47FB-A6BB-5D067B364C66}" srcOrd="1" destOrd="0" presId="urn:microsoft.com/office/officeart/2018/2/layout/IconVerticalSolidList"/>
    <dgm:cxn modelId="{8D5E6522-B274-482C-9B65-599BEF164856}" type="presParOf" srcId="{991EEB1F-4D42-4507-9B2A-D76263A14D27}" destId="{CE9864DA-FA88-440A-A745-32344F2D7C8F}" srcOrd="2" destOrd="0" presId="urn:microsoft.com/office/officeart/2018/2/layout/IconVerticalSolidList"/>
    <dgm:cxn modelId="{A5551FEE-3F51-4DCD-98F4-2BBBCE173297}" type="presParOf" srcId="{991EEB1F-4D42-4507-9B2A-D76263A14D27}" destId="{0A123616-3A40-4E55-908E-D374E48D6D59}" srcOrd="3" destOrd="0" presId="urn:microsoft.com/office/officeart/2018/2/layout/IconVerticalSolidList"/>
    <dgm:cxn modelId="{B529CD69-B1F1-4E09-894D-A0BA78D9357E}" type="presParOf" srcId="{E2E3878A-8BC6-4641-8789-29CF57AC240B}" destId="{969D03F3-324B-4AF0-8847-832EF09DD244}" srcOrd="1" destOrd="0" presId="urn:microsoft.com/office/officeart/2018/2/layout/IconVerticalSolidList"/>
    <dgm:cxn modelId="{BB55EF04-7184-4FC8-9A45-7413A9ECE2F2}" type="presParOf" srcId="{E2E3878A-8BC6-4641-8789-29CF57AC240B}" destId="{848D4186-94AE-4E52-BECC-F42795BAA886}" srcOrd="2" destOrd="0" presId="urn:microsoft.com/office/officeart/2018/2/layout/IconVerticalSolidList"/>
    <dgm:cxn modelId="{591F099B-2AC7-4A54-856A-3D8F612533EB}" type="presParOf" srcId="{848D4186-94AE-4E52-BECC-F42795BAA886}" destId="{0A673025-DEE8-42B3-B7A0-7ABDD2020A6D}" srcOrd="0" destOrd="0" presId="urn:microsoft.com/office/officeart/2018/2/layout/IconVerticalSolidList"/>
    <dgm:cxn modelId="{79CF0A73-0EA1-41CB-980B-A7DED972771D}" type="presParOf" srcId="{848D4186-94AE-4E52-BECC-F42795BAA886}" destId="{A396AB3E-D9E4-4201-83ED-87694CAE9CEF}" srcOrd="1" destOrd="0" presId="urn:microsoft.com/office/officeart/2018/2/layout/IconVerticalSolidList"/>
    <dgm:cxn modelId="{0194C4C2-F73C-409D-A632-DE10D255999B}" type="presParOf" srcId="{848D4186-94AE-4E52-BECC-F42795BAA886}" destId="{33431EAF-B7B3-4B5F-9507-637315E22049}" srcOrd="2" destOrd="0" presId="urn:microsoft.com/office/officeart/2018/2/layout/IconVerticalSolidList"/>
    <dgm:cxn modelId="{ED138C57-9E9F-4508-95AA-B4962D917051}" type="presParOf" srcId="{848D4186-94AE-4E52-BECC-F42795BAA886}" destId="{779E6DDD-36F0-446E-8FAA-B0E554C061F7}" srcOrd="3" destOrd="0" presId="urn:microsoft.com/office/officeart/2018/2/layout/IconVerticalSolidList"/>
    <dgm:cxn modelId="{32D00159-082E-48EF-986D-B315A7BB74C4}" type="presParOf" srcId="{E2E3878A-8BC6-4641-8789-29CF57AC240B}" destId="{15971568-63EE-4E35-BE80-63A588E9810C}" srcOrd="3" destOrd="0" presId="urn:microsoft.com/office/officeart/2018/2/layout/IconVerticalSolidList"/>
    <dgm:cxn modelId="{1DCEA438-239C-45AA-9166-7FEE655DB8EB}" type="presParOf" srcId="{E2E3878A-8BC6-4641-8789-29CF57AC240B}" destId="{2056313F-8E3F-4BA2-8A42-180376D65B9B}" srcOrd="4" destOrd="0" presId="urn:microsoft.com/office/officeart/2018/2/layout/IconVerticalSolidList"/>
    <dgm:cxn modelId="{5C520231-B546-4C64-91B8-462D2251E54E}" type="presParOf" srcId="{2056313F-8E3F-4BA2-8A42-180376D65B9B}" destId="{E5789845-F40E-4575-AA8D-44782A60C17D}" srcOrd="0" destOrd="0" presId="urn:microsoft.com/office/officeart/2018/2/layout/IconVerticalSolidList"/>
    <dgm:cxn modelId="{48214F58-4F8C-4C17-8DC7-9B5E2025D2B8}" type="presParOf" srcId="{2056313F-8E3F-4BA2-8A42-180376D65B9B}" destId="{A000551B-09AF-41E6-820B-AC32D326A59D}" srcOrd="1" destOrd="0" presId="urn:microsoft.com/office/officeart/2018/2/layout/IconVerticalSolidList"/>
    <dgm:cxn modelId="{48D6D9F6-99C8-4F52-B528-65E8B346905E}" type="presParOf" srcId="{2056313F-8E3F-4BA2-8A42-180376D65B9B}" destId="{DAE3D7D2-671D-43DD-A66B-82E649AD3162}" srcOrd="2" destOrd="0" presId="urn:microsoft.com/office/officeart/2018/2/layout/IconVerticalSolidList"/>
    <dgm:cxn modelId="{895C80B6-888F-458B-B2C1-0517192291B8}" type="presParOf" srcId="{2056313F-8E3F-4BA2-8A42-180376D65B9B}" destId="{E87B5FFB-97E6-4283-8D6B-555277A6CD19}" srcOrd="3" destOrd="0" presId="urn:microsoft.com/office/officeart/2018/2/layout/IconVerticalSolidList"/>
    <dgm:cxn modelId="{7709D617-F433-4DD4-AEAC-A5DFEDF39D3A}" type="presParOf" srcId="{2056313F-8E3F-4BA2-8A42-180376D65B9B}" destId="{26C91E88-316F-422F-868A-B7D6FBE53ECB}" srcOrd="4" destOrd="0" presId="urn:microsoft.com/office/officeart/2018/2/layout/IconVerticalSolidList"/>
    <dgm:cxn modelId="{B501FF60-B606-43D4-AFA7-7A5C024BC629}" type="presParOf" srcId="{E2E3878A-8BC6-4641-8789-29CF57AC240B}" destId="{934B2C63-4CFE-4751-973A-3C68A928B480}" srcOrd="5" destOrd="0" presId="urn:microsoft.com/office/officeart/2018/2/layout/IconVerticalSolidList"/>
    <dgm:cxn modelId="{38F616F1-9F1D-4474-9D81-26B5520D43F9}" type="presParOf" srcId="{E2E3878A-8BC6-4641-8789-29CF57AC240B}" destId="{515B258E-C59A-4CAE-9951-CC30AF47071E}" srcOrd="6" destOrd="0" presId="urn:microsoft.com/office/officeart/2018/2/layout/IconVerticalSolidList"/>
    <dgm:cxn modelId="{FA87EDBA-2F97-438C-93B8-3D550BF81FA0}" type="presParOf" srcId="{515B258E-C59A-4CAE-9951-CC30AF47071E}" destId="{666C3C94-E81A-44FB-9FA4-4B8807508B53}" srcOrd="0" destOrd="0" presId="urn:microsoft.com/office/officeart/2018/2/layout/IconVerticalSolidList"/>
    <dgm:cxn modelId="{A19BAF0D-1CFA-41BB-BDA8-FE11D40D4E08}" type="presParOf" srcId="{515B258E-C59A-4CAE-9951-CC30AF47071E}" destId="{197D95DB-F5CB-4011-A3BA-05A932A52C95}" srcOrd="1" destOrd="0" presId="urn:microsoft.com/office/officeart/2018/2/layout/IconVerticalSolidList"/>
    <dgm:cxn modelId="{2B9735E4-5599-4D03-A8DE-4B431738DC55}" type="presParOf" srcId="{515B258E-C59A-4CAE-9951-CC30AF47071E}" destId="{A30A154D-86E2-4D2D-AA2B-DDB1E5FD7378}" srcOrd="2" destOrd="0" presId="urn:microsoft.com/office/officeart/2018/2/layout/IconVerticalSolidList"/>
    <dgm:cxn modelId="{9759CDE9-8623-4194-AB9B-B340ED5BE36F}" type="presParOf" srcId="{515B258E-C59A-4CAE-9951-CC30AF47071E}" destId="{715FAC61-45E0-4737-B019-14B4459AA327}" srcOrd="3" destOrd="0" presId="urn:microsoft.com/office/officeart/2018/2/layout/IconVerticalSolidList"/>
    <dgm:cxn modelId="{E7A02811-119D-4958-8B1B-C6CE918AE5AA}" type="presParOf" srcId="{515B258E-C59A-4CAE-9951-CC30AF47071E}" destId="{4759257D-431D-4391-9B4F-0BA539EC82E0}" srcOrd="4" destOrd="0" presId="urn:microsoft.com/office/officeart/2018/2/layout/IconVerticalSolidList"/>
    <dgm:cxn modelId="{28FD4B3B-C097-40CE-AC16-BDEC29EBD7D2}" type="presParOf" srcId="{E2E3878A-8BC6-4641-8789-29CF57AC240B}" destId="{C97A7FCE-2274-4F52-AE68-EA38CE41E258}" srcOrd="7" destOrd="0" presId="urn:microsoft.com/office/officeart/2018/2/layout/IconVerticalSolidList"/>
    <dgm:cxn modelId="{9C8B763E-7708-411E-A0C8-C9A86D5FEF43}" type="presParOf" srcId="{E2E3878A-8BC6-4641-8789-29CF57AC240B}" destId="{347F85FF-CC61-44F8-9C0F-D4722BF64EA2}" srcOrd="8" destOrd="0" presId="urn:microsoft.com/office/officeart/2018/2/layout/IconVerticalSolidList"/>
    <dgm:cxn modelId="{B71DABB3-4B2E-46C2-9318-703E7E0EB2DC}" type="presParOf" srcId="{347F85FF-CC61-44F8-9C0F-D4722BF64EA2}" destId="{B19868F7-BF89-4332-9E0F-E24500098537}" srcOrd="0" destOrd="0" presId="urn:microsoft.com/office/officeart/2018/2/layout/IconVerticalSolidList"/>
    <dgm:cxn modelId="{2FD1D520-76D3-4EA9-87D2-E34CE3A9474E}" type="presParOf" srcId="{347F85FF-CC61-44F8-9C0F-D4722BF64EA2}" destId="{2F90773C-9FE7-4B83-91A6-C3953139EE61}" srcOrd="1" destOrd="0" presId="urn:microsoft.com/office/officeart/2018/2/layout/IconVerticalSolidList"/>
    <dgm:cxn modelId="{FB295809-FE67-4A84-B8E8-B4E99FAD0C39}" type="presParOf" srcId="{347F85FF-CC61-44F8-9C0F-D4722BF64EA2}" destId="{1E93656D-A194-4EFB-B96D-5B84B00E5588}" srcOrd="2" destOrd="0" presId="urn:microsoft.com/office/officeart/2018/2/layout/IconVerticalSolidList"/>
    <dgm:cxn modelId="{3E87C2E6-3B46-408A-8EC4-CCF2B1841992}" type="presParOf" srcId="{347F85FF-CC61-44F8-9C0F-D4722BF64EA2}" destId="{03135C49-FBAF-4F1A-909D-473C3087BA74}" srcOrd="3" destOrd="0" presId="urn:microsoft.com/office/officeart/2018/2/layout/IconVerticalSolidList"/>
    <dgm:cxn modelId="{5659BAEE-AD9C-487C-BBAE-9DCF71D0C087}" type="presParOf" srcId="{347F85FF-CC61-44F8-9C0F-D4722BF64EA2}" destId="{077A2AE7-5F40-44A4-86A5-B5819461E3D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3B2423-A9EB-48FF-BAA4-38D12C9B042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480A06E-8400-4ED7-8DC8-3D5C34BD1500}">
      <dgm:prSet/>
      <dgm:spPr/>
      <dgm:t>
        <a:bodyPr/>
        <a:lstStyle/>
        <a:p>
          <a:pPr>
            <a:lnSpc>
              <a:spcPct val="100000"/>
            </a:lnSpc>
          </a:pPr>
          <a:r>
            <a:rPr lang="en-US"/>
            <a:t>Angular services are objects that get instantiated just once during the lifetime of an application.</a:t>
          </a:r>
        </a:p>
      </dgm:t>
    </dgm:pt>
    <dgm:pt modelId="{FCDB7C5E-BD67-4F8E-83B6-0F5ED4C80B8C}" type="parTrans" cxnId="{42D5CA8F-7B0B-444A-8D8A-B6676D65D03B}">
      <dgm:prSet/>
      <dgm:spPr/>
      <dgm:t>
        <a:bodyPr/>
        <a:lstStyle/>
        <a:p>
          <a:endParaRPr lang="en-US"/>
        </a:p>
      </dgm:t>
    </dgm:pt>
    <dgm:pt modelId="{2AE1EFC0-8E80-42D0-AF38-D995BD638A37}" type="sibTrans" cxnId="{42D5CA8F-7B0B-444A-8D8A-B6676D65D03B}">
      <dgm:prSet/>
      <dgm:spPr/>
      <dgm:t>
        <a:bodyPr/>
        <a:lstStyle/>
        <a:p>
          <a:endParaRPr lang="en-US"/>
        </a:p>
      </dgm:t>
    </dgm:pt>
    <dgm:pt modelId="{ECAE6525-610A-4392-B76C-54A71D34E83A}">
      <dgm:prSet/>
      <dgm:spPr/>
      <dgm:t>
        <a:bodyPr/>
        <a:lstStyle/>
        <a:p>
          <a:pPr>
            <a:lnSpc>
              <a:spcPct val="100000"/>
            </a:lnSpc>
          </a:pPr>
          <a:r>
            <a:rPr lang="en-US"/>
            <a:t>They contain methods that maintain data throughout the life of an application, i.e., data is available all the time.</a:t>
          </a:r>
        </a:p>
      </dgm:t>
    </dgm:pt>
    <dgm:pt modelId="{C303FB1B-8B36-4B17-9327-046A3D1DC48E}" type="parTrans" cxnId="{67FD7EA1-1283-4C23-B0F2-DDC89B05F440}">
      <dgm:prSet/>
      <dgm:spPr/>
      <dgm:t>
        <a:bodyPr/>
        <a:lstStyle/>
        <a:p>
          <a:endParaRPr lang="en-US"/>
        </a:p>
      </dgm:t>
    </dgm:pt>
    <dgm:pt modelId="{C1F8DCF6-D205-4F0D-B57A-61701B4DA636}" type="sibTrans" cxnId="{67FD7EA1-1283-4C23-B0F2-DDC89B05F440}">
      <dgm:prSet/>
      <dgm:spPr/>
      <dgm:t>
        <a:bodyPr/>
        <a:lstStyle/>
        <a:p>
          <a:endParaRPr lang="en-US"/>
        </a:p>
      </dgm:t>
    </dgm:pt>
    <dgm:pt modelId="{E480B255-307C-4FC5-BF08-FD9FAC2A30F7}">
      <dgm:prSet/>
      <dgm:spPr/>
      <dgm:t>
        <a:bodyPr/>
        <a:lstStyle/>
        <a:p>
          <a:pPr>
            <a:lnSpc>
              <a:spcPct val="100000"/>
            </a:lnSpc>
          </a:pPr>
          <a:r>
            <a:rPr lang="en-US"/>
            <a:t>The main objective of a service is to organize and share business logic, models, or data and functions with different components of an Angular application. </a:t>
          </a:r>
        </a:p>
      </dgm:t>
    </dgm:pt>
    <dgm:pt modelId="{D06F291C-5558-4E26-9171-60C7291376FB}" type="parTrans" cxnId="{C24E6D45-ACD1-4536-9E94-F5CFFF96F00D}">
      <dgm:prSet/>
      <dgm:spPr/>
      <dgm:t>
        <a:bodyPr/>
        <a:lstStyle/>
        <a:p>
          <a:endParaRPr lang="en-US"/>
        </a:p>
      </dgm:t>
    </dgm:pt>
    <dgm:pt modelId="{3F701B81-EE54-43D7-AAD0-7C8655A82D8B}" type="sibTrans" cxnId="{C24E6D45-ACD1-4536-9E94-F5CFFF96F00D}">
      <dgm:prSet/>
      <dgm:spPr/>
      <dgm:t>
        <a:bodyPr/>
        <a:lstStyle/>
        <a:p>
          <a:endParaRPr lang="en-US"/>
        </a:p>
      </dgm:t>
    </dgm:pt>
    <dgm:pt modelId="{E853811F-CD20-43F1-A563-5307F35065C7}">
      <dgm:prSet/>
      <dgm:spPr/>
      <dgm:t>
        <a:bodyPr/>
        <a:lstStyle/>
        <a:p>
          <a:pPr>
            <a:lnSpc>
              <a:spcPct val="100000"/>
            </a:lnSpc>
          </a:pPr>
          <a:r>
            <a:rPr lang="en-US"/>
            <a:t>They are usually implemented through dependency injection. </a:t>
          </a:r>
        </a:p>
      </dgm:t>
    </dgm:pt>
    <dgm:pt modelId="{CFB7662F-9194-44C6-8EDA-C1B22BE0D964}" type="parTrans" cxnId="{71E7B73C-C955-4A85-BDEA-8AF2578A348F}">
      <dgm:prSet/>
      <dgm:spPr/>
      <dgm:t>
        <a:bodyPr/>
        <a:lstStyle/>
        <a:p>
          <a:endParaRPr lang="en-US"/>
        </a:p>
      </dgm:t>
    </dgm:pt>
    <dgm:pt modelId="{32963E8F-C619-4622-BBE1-C80FF34362BF}" type="sibTrans" cxnId="{71E7B73C-C955-4A85-BDEA-8AF2578A348F}">
      <dgm:prSet/>
      <dgm:spPr/>
      <dgm:t>
        <a:bodyPr/>
        <a:lstStyle/>
        <a:p>
          <a:endParaRPr lang="en-US"/>
        </a:p>
      </dgm:t>
    </dgm:pt>
    <dgm:pt modelId="{0148006A-C23B-4143-A050-DF39511C5118}" type="pres">
      <dgm:prSet presAssocID="{3B3B2423-A9EB-48FF-BAA4-38D12C9B0428}" presName="root" presStyleCnt="0">
        <dgm:presLayoutVars>
          <dgm:dir/>
          <dgm:resizeHandles val="exact"/>
        </dgm:presLayoutVars>
      </dgm:prSet>
      <dgm:spPr/>
    </dgm:pt>
    <dgm:pt modelId="{1A5F2307-5C4B-4213-A288-0E78DF4425DE}" type="pres">
      <dgm:prSet presAssocID="{3480A06E-8400-4ED7-8DC8-3D5C34BD1500}" presName="compNode" presStyleCnt="0"/>
      <dgm:spPr/>
    </dgm:pt>
    <dgm:pt modelId="{0A5E63C1-C55F-4DF8-A93A-CB0D915E003A}" type="pres">
      <dgm:prSet presAssocID="{3480A06E-8400-4ED7-8DC8-3D5C34BD1500}" presName="bgRect" presStyleLbl="bgShp" presStyleIdx="0" presStyleCnt="4"/>
      <dgm:spPr/>
    </dgm:pt>
    <dgm:pt modelId="{440A9401-1941-40F6-9160-FDE47F26EC0E}" type="pres">
      <dgm:prSet presAssocID="{3480A06E-8400-4ED7-8DC8-3D5C34BD15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46A9CB9C-268C-4575-BCF0-60477FC23E1E}" type="pres">
      <dgm:prSet presAssocID="{3480A06E-8400-4ED7-8DC8-3D5C34BD1500}" presName="spaceRect" presStyleCnt="0"/>
      <dgm:spPr/>
    </dgm:pt>
    <dgm:pt modelId="{FC9DCB29-F62E-405F-A5C0-2569B8434CC3}" type="pres">
      <dgm:prSet presAssocID="{3480A06E-8400-4ED7-8DC8-3D5C34BD1500}" presName="parTx" presStyleLbl="revTx" presStyleIdx="0" presStyleCnt="4">
        <dgm:presLayoutVars>
          <dgm:chMax val="0"/>
          <dgm:chPref val="0"/>
        </dgm:presLayoutVars>
      </dgm:prSet>
      <dgm:spPr/>
    </dgm:pt>
    <dgm:pt modelId="{62170FC3-3FE9-47A7-8D63-7CC90F9584F1}" type="pres">
      <dgm:prSet presAssocID="{2AE1EFC0-8E80-42D0-AF38-D995BD638A37}" presName="sibTrans" presStyleCnt="0"/>
      <dgm:spPr/>
    </dgm:pt>
    <dgm:pt modelId="{0399A97A-5654-4792-BA9C-12C7DBC45A66}" type="pres">
      <dgm:prSet presAssocID="{ECAE6525-610A-4392-B76C-54A71D34E83A}" presName="compNode" presStyleCnt="0"/>
      <dgm:spPr/>
    </dgm:pt>
    <dgm:pt modelId="{F925752B-DA14-4779-ACCA-5D0ABA6F31E8}" type="pres">
      <dgm:prSet presAssocID="{ECAE6525-610A-4392-B76C-54A71D34E83A}" presName="bgRect" presStyleLbl="bgShp" presStyleIdx="1" presStyleCnt="4"/>
      <dgm:spPr/>
    </dgm:pt>
    <dgm:pt modelId="{734B7F11-5F4F-4447-803E-6760DC9CAAB9}" type="pres">
      <dgm:prSet presAssocID="{ECAE6525-610A-4392-B76C-54A71D34E8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78CC412-5D93-48C3-BFF5-BDAAA400B16D}" type="pres">
      <dgm:prSet presAssocID="{ECAE6525-610A-4392-B76C-54A71D34E83A}" presName="spaceRect" presStyleCnt="0"/>
      <dgm:spPr/>
    </dgm:pt>
    <dgm:pt modelId="{349F8F2D-F185-4D62-974A-9D1846908086}" type="pres">
      <dgm:prSet presAssocID="{ECAE6525-610A-4392-B76C-54A71D34E83A}" presName="parTx" presStyleLbl="revTx" presStyleIdx="1" presStyleCnt="4">
        <dgm:presLayoutVars>
          <dgm:chMax val="0"/>
          <dgm:chPref val="0"/>
        </dgm:presLayoutVars>
      </dgm:prSet>
      <dgm:spPr/>
    </dgm:pt>
    <dgm:pt modelId="{B0E36F15-08CB-434E-9843-F442E4146970}" type="pres">
      <dgm:prSet presAssocID="{C1F8DCF6-D205-4F0D-B57A-61701B4DA636}" presName="sibTrans" presStyleCnt="0"/>
      <dgm:spPr/>
    </dgm:pt>
    <dgm:pt modelId="{C9DCFBF2-8FF6-4EC0-9D47-EBBA4DD05A28}" type="pres">
      <dgm:prSet presAssocID="{E480B255-307C-4FC5-BF08-FD9FAC2A30F7}" presName="compNode" presStyleCnt="0"/>
      <dgm:spPr/>
    </dgm:pt>
    <dgm:pt modelId="{C806770E-1B70-4A64-B704-9ED4BE0FA6AF}" type="pres">
      <dgm:prSet presAssocID="{E480B255-307C-4FC5-BF08-FD9FAC2A30F7}" presName="bgRect" presStyleLbl="bgShp" presStyleIdx="2" presStyleCnt="4"/>
      <dgm:spPr/>
    </dgm:pt>
    <dgm:pt modelId="{EB795C3F-A57B-4D9C-9BBC-B01E36615305}" type="pres">
      <dgm:prSet presAssocID="{E480B255-307C-4FC5-BF08-FD9FAC2A30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951393C-04BA-4FDE-A346-172C43949A5B}" type="pres">
      <dgm:prSet presAssocID="{E480B255-307C-4FC5-BF08-FD9FAC2A30F7}" presName="spaceRect" presStyleCnt="0"/>
      <dgm:spPr/>
    </dgm:pt>
    <dgm:pt modelId="{CB0EFD5D-AD8C-45A6-B055-2892A20E3253}" type="pres">
      <dgm:prSet presAssocID="{E480B255-307C-4FC5-BF08-FD9FAC2A30F7}" presName="parTx" presStyleLbl="revTx" presStyleIdx="2" presStyleCnt="4">
        <dgm:presLayoutVars>
          <dgm:chMax val="0"/>
          <dgm:chPref val="0"/>
        </dgm:presLayoutVars>
      </dgm:prSet>
      <dgm:spPr/>
    </dgm:pt>
    <dgm:pt modelId="{6659811E-302F-4D8D-960C-D87AF1CBAC9C}" type="pres">
      <dgm:prSet presAssocID="{3F701B81-EE54-43D7-AAD0-7C8655A82D8B}" presName="sibTrans" presStyleCnt="0"/>
      <dgm:spPr/>
    </dgm:pt>
    <dgm:pt modelId="{292994BB-0607-4B7F-BFD3-4866130DA21E}" type="pres">
      <dgm:prSet presAssocID="{E853811F-CD20-43F1-A563-5307F35065C7}" presName="compNode" presStyleCnt="0"/>
      <dgm:spPr/>
    </dgm:pt>
    <dgm:pt modelId="{2EC0643C-4335-4733-9C85-77EDC64A00F2}" type="pres">
      <dgm:prSet presAssocID="{E853811F-CD20-43F1-A563-5307F35065C7}" presName="bgRect" presStyleLbl="bgShp" presStyleIdx="3" presStyleCnt="4"/>
      <dgm:spPr/>
    </dgm:pt>
    <dgm:pt modelId="{34B3D3A8-290F-4CB9-BE39-A0FCD3C70893}" type="pres">
      <dgm:prSet presAssocID="{E853811F-CD20-43F1-A563-5307F35065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edle"/>
        </a:ext>
      </dgm:extLst>
    </dgm:pt>
    <dgm:pt modelId="{82A4E927-CB4C-4855-8259-024D42934605}" type="pres">
      <dgm:prSet presAssocID="{E853811F-CD20-43F1-A563-5307F35065C7}" presName="spaceRect" presStyleCnt="0"/>
      <dgm:spPr/>
    </dgm:pt>
    <dgm:pt modelId="{5792F15F-9626-4F58-963B-E7940DA34390}" type="pres">
      <dgm:prSet presAssocID="{E853811F-CD20-43F1-A563-5307F35065C7}" presName="parTx" presStyleLbl="revTx" presStyleIdx="3" presStyleCnt="4">
        <dgm:presLayoutVars>
          <dgm:chMax val="0"/>
          <dgm:chPref val="0"/>
        </dgm:presLayoutVars>
      </dgm:prSet>
      <dgm:spPr/>
    </dgm:pt>
  </dgm:ptLst>
  <dgm:cxnLst>
    <dgm:cxn modelId="{EC69111E-BCB0-4A8C-ADAA-066C7A8F4984}" type="presOf" srcId="{3B3B2423-A9EB-48FF-BAA4-38D12C9B0428}" destId="{0148006A-C23B-4143-A050-DF39511C5118}" srcOrd="0" destOrd="0" presId="urn:microsoft.com/office/officeart/2018/2/layout/IconVerticalSolidList"/>
    <dgm:cxn modelId="{71E7B73C-C955-4A85-BDEA-8AF2578A348F}" srcId="{3B3B2423-A9EB-48FF-BAA4-38D12C9B0428}" destId="{E853811F-CD20-43F1-A563-5307F35065C7}" srcOrd="3" destOrd="0" parTransId="{CFB7662F-9194-44C6-8EDA-C1B22BE0D964}" sibTransId="{32963E8F-C619-4622-BBE1-C80FF34362BF}"/>
    <dgm:cxn modelId="{C24E6D45-ACD1-4536-9E94-F5CFFF96F00D}" srcId="{3B3B2423-A9EB-48FF-BAA4-38D12C9B0428}" destId="{E480B255-307C-4FC5-BF08-FD9FAC2A30F7}" srcOrd="2" destOrd="0" parTransId="{D06F291C-5558-4E26-9171-60C7291376FB}" sibTransId="{3F701B81-EE54-43D7-AAD0-7C8655A82D8B}"/>
    <dgm:cxn modelId="{42D5CA8F-7B0B-444A-8D8A-B6676D65D03B}" srcId="{3B3B2423-A9EB-48FF-BAA4-38D12C9B0428}" destId="{3480A06E-8400-4ED7-8DC8-3D5C34BD1500}" srcOrd="0" destOrd="0" parTransId="{FCDB7C5E-BD67-4F8E-83B6-0F5ED4C80B8C}" sibTransId="{2AE1EFC0-8E80-42D0-AF38-D995BD638A37}"/>
    <dgm:cxn modelId="{67FD7EA1-1283-4C23-B0F2-DDC89B05F440}" srcId="{3B3B2423-A9EB-48FF-BAA4-38D12C9B0428}" destId="{ECAE6525-610A-4392-B76C-54A71D34E83A}" srcOrd="1" destOrd="0" parTransId="{C303FB1B-8B36-4B17-9327-046A3D1DC48E}" sibTransId="{C1F8DCF6-D205-4F0D-B57A-61701B4DA636}"/>
    <dgm:cxn modelId="{F71D99A2-80B3-4FD2-AF56-0155EFDB0854}" type="presOf" srcId="{E853811F-CD20-43F1-A563-5307F35065C7}" destId="{5792F15F-9626-4F58-963B-E7940DA34390}" srcOrd="0" destOrd="0" presId="urn:microsoft.com/office/officeart/2018/2/layout/IconVerticalSolidList"/>
    <dgm:cxn modelId="{482556ED-4DAB-44CA-A860-DAB98114A0F2}" type="presOf" srcId="{3480A06E-8400-4ED7-8DC8-3D5C34BD1500}" destId="{FC9DCB29-F62E-405F-A5C0-2569B8434CC3}" srcOrd="0" destOrd="0" presId="urn:microsoft.com/office/officeart/2018/2/layout/IconVerticalSolidList"/>
    <dgm:cxn modelId="{9B2CCAF8-771A-4368-84B2-90D96116BDDC}" type="presOf" srcId="{E480B255-307C-4FC5-BF08-FD9FAC2A30F7}" destId="{CB0EFD5D-AD8C-45A6-B055-2892A20E3253}" srcOrd="0" destOrd="0" presId="urn:microsoft.com/office/officeart/2018/2/layout/IconVerticalSolidList"/>
    <dgm:cxn modelId="{C372A5FE-1690-4165-B0CC-C177F3D7192A}" type="presOf" srcId="{ECAE6525-610A-4392-B76C-54A71D34E83A}" destId="{349F8F2D-F185-4D62-974A-9D1846908086}" srcOrd="0" destOrd="0" presId="urn:microsoft.com/office/officeart/2018/2/layout/IconVerticalSolidList"/>
    <dgm:cxn modelId="{626411E3-B143-4A69-927D-31D3949AAEF6}" type="presParOf" srcId="{0148006A-C23B-4143-A050-DF39511C5118}" destId="{1A5F2307-5C4B-4213-A288-0E78DF4425DE}" srcOrd="0" destOrd="0" presId="urn:microsoft.com/office/officeart/2018/2/layout/IconVerticalSolidList"/>
    <dgm:cxn modelId="{0746EF72-AE87-4CA9-87CE-2A890C7C14F3}" type="presParOf" srcId="{1A5F2307-5C4B-4213-A288-0E78DF4425DE}" destId="{0A5E63C1-C55F-4DF8-A93A-CB0D915E003A}" srcOrd="0" destOrd="0" presId="urn:microsoft.com/office/officeart/2018/2/layout/IconVerticalSolidList"/>
    <dgm:cxn modelId="{D8AED7E6-CE40-46E7-B723-2527D0FD13F2}" type="presParOf" srcId="{1A5F2307-5C4B-4213-A288-0E78DF4425DE}" destId="{440A9401-1941-40F6-9160-FDE47F26EC0E}" srcOrd="1" destOrd="0" presId="urn:microsoft.com/office/officeart/2018/2/layout/IconVerticalSolidList"/>
    <dgm:cxn modelId="{21D2E34E-BD51-4750-BE54-9F3F2DA2F517}" type="presParOf" srcId="{1A5F2307-5C4B-4213-A288-0E78DF4425DE}" destId="{46A9CB9C-268C-4575-BCF0-60477FC23E1E}" srcOrd="2" destOrd="0" presId="urn:microsoft.com/office/officeart/2018/2/layout/IconVerticalSolidList"/>
    <dgm:cxn modelId="{837C4F16-A425-4501-A1D3-30D2A70B801C}" type="presParOf" srcId="{1A5F2307-5C4B-4213-A288-0E78DF4425DE}" destId="{FC9DCB29-F62E-405F-A5C0-2569B8434CC3}" srcOrd="3" destOrd="0" presId="urn:microsoft.com/office/officeart/2018/2/layout/IconVerticalSolidList"/>
    <dgm:cxn modelId="{26604722-D483-488A-8C7B-DDD8057027E3}" type="presParOf" srcId="{0148006A-C23B-4143-A050-DF39511C5118}" destId="{62170FC3-3FE9-47A7-8D63-7CC90F9584F1}" srcOrd="1" destOrd="0" presId="urn:microsoft.com/office/officeart/2018/2/layout/IconVerticalSolidList"/>
    <dgm:cxn modelId="{D36086CB-212D-4391-A8FA-06D98081F1FA}" type="presParOf" srcId="{0148006A-C23B-4143-A050-DF39511C5118}" destId="{0399A97A-5654-4792-BA9C-12C7DBC45A66}" srcOrd="2" destOrd="0" presId="urn:microsoft.com/office/officeart/2018/2/layout/IconVerticalSolidList"/>
    <dgm:cxn modelId="{D3FE0B0E-9181-46AB-AF8A-F3D3A09F4683}" type="presParOf" srcId="{0399A97A-5654-4792-BA9C-12C7DBC45A66}" destId="{F925752B-DA14-4779-ACCA-5D0ABA6F31E8}" srcOrd="0" destOrd="0" presId="urn:microsoft.com/office/officeart/2018/2/layout/IconVerticalSolidList"/>
    <dgm:cxn modelId="{F3F7977B-E2AC-493C-AF7F-A716054FEEFB}" type="presParOf" srcId="{0399A97A-5654-4792-BA9C-12C7DBC45A66}" destId="{734B7F11-5F4F-4447-803E-6760DC9CAAB9}" srcOrd="1" destOrd="0" presId="urn:microsoft.com/office/officeart/2018/2/layout/IconVerticalSolidList"/>
    <dgm:cxn modelId="{CDD0A213-2060-4552-A56E-4CFBB48B7662}" type="presParOf" srcId="{0399A97A-5654-4792-BA9C-12C7DBC45A66}" destId="{878CC412-5D93-48C3-BFF5-BDAAA400B16D}" srcOrd="2" destOrd="0" presId="urn:microsoft.com/office/officeart/2018/2/layout/IconVerticalSolidList"/>
    <dgm:cxn modelId="{C792872A-D923-49CA-BEDF-479EE273D2DA}" type="presParOf" srcId="{0399A97A-5654-4792-BA9C-12C7DBC45A66}" destId="{349F8F2D-F185-4D62-974A-9D1846908086}" srcOrd="3" destOrd="0" presId="urn:microsoft.com/office/officeart/2018/2/layout/IconVerticalSolidList"/>
    <dgm:cxn modelId="{409A1D9D-B25B-43EE-9925-3577EEC9CAEE}" type="presParOf" srcId="{0148006A-C23B-4143-A050-DF39511C5118}" destId="{B0E36F15-08CB-434E-9843-F442E4146970}" srcOrd="3" destOrd="0" presId="urn:microsoft.com/office/officeart/2018/2/layout/IconVerticalSolidList"/>
    <dgm:cxn modelId="{CA5F3373-CE4C-4005-A5EA-67B5616623C5}" type="presParOf" srcId="{0148006A-C23B-4143-A050-DF39511C5118}" destId="{C9DCFBF2-8FF6-4EC0-9D47-EBBA4DD05A28}" srcOrd="4" destOrd="0" presId="urn:microsoft.com/office/officeart/2018/2/layout/IconVerticalSolidList"/>
    <dgm:cxn modelId="{B3F04D10-1DB9-4303-952E-26A6B2CDA49A}" type="presParOf" srcId="{C9DCFBF2-8FF6-4EC0-9D47-EBBA4DD05A28}" destId="{C806770E-1B70-4A64-B704-9ED4BE0FA6AF}" srcOrd="0" destOrd="0" presId="urn:microsoft.com/office/officeart/2018/2/layout/IconVerticalSolidList"/>
    <dgm:cxn modelId="{A95528A0-6165-43E0-8019-464F7C5DE713}" type="presParOf" srcId="{C9DCFBF2-8FF6-4EC0-9D47-EBBA4DD05A28}" destId="{EB795C3F-A57B-4D9C-9BBC-B01E36615305}" srcOrd="1" destOrd="0" presId="urn:microsoft.com/office/officeart/2018/2/layout/IconVerticalSolidList"/>
    <dgm:cxn modelId="{5B0C274E-C592-482F-A82C-5FF9A2AD64A9}" type="presParOf" srcId="{C9DCFBF2-8FF6-4EC0-9D47-EBBA4DD05A28}" destId="{9951393C-04BA-4FDE-A346-172C43949A5B}" srcOrd="2" destOrd="0" presId="urn:microsoft.com/office/officeart/2018/2/layout/IconVerticalSolidList"/>
    <dgm:cxn modelId="{57C228D7-6E71-4137-89F3-8D34FD4A7FD4}" type="presParOf" srcId="{C9DCFBF2-8FF6-4EC0-9D47-EBBA4DD05A28}" destId="{CB0EFD5D-AD8C-45A6-B055-2892A20E3253}" srcOrd="3" destOrd="0" presId="urn:microsoft.com/office/officeart/2018/2/layout/IconVerticalSolidList"/>
    <dgm:cxn modelId="{128ADA30-AF52-496B-9B80-75D081B6368B}" type="presParOf" srcId="{0148006A-C23B-4143-A050-DF39511C5118}" destId="{6659811E-302F-4D8D-960C-D87AF1CBAC9C}" srcOrd="5" destOrd="0" presId="urn:microsoft.com/office/officeart/2018/2/layout/IconVerticalSolidList"/>
    <dgm:cxn modelId="{6D361253-2C7A-4591-ACB6-435D435F1A62}" type="presParOf" srcId="{0148006A-C23B-4143-A050-DF39511C5118}" destId="{292994BB-0607-4B7F-BFD3-4866130DA21E}" srcOrd="6" destOrd="0" presId="urn:microsoft.com/office/officeart/2018/2/layout/IconVerticalSolidList"/>
    <dgm:cxn modelId="{27B6A353-B41F-4AFB-832D-A459FB7771FF}" type="presParOf" srcId="{292994BB-0607-4B7F-BFD3-4866130DA21E}" destId="{2EC0643C-4335-4733-9C85-77EDC64A00F2}" srcOrd="0" destOrd="0" presId="urn:microsoft.com/office/officeart/2018/2/layout/IconVerticalSolidList"/>
    <dgm:cxn modelId="{ADFD1632-D482-472A-B5A7-9753AFB0E9F2}" type="presParOf" srcId="{292994BB-0607-4B7F-BFD3-4866130DA21E}" destId="{34B3D3A8-290F-4CB9-BE39-A0FCD3C70893}" srcOrd="1" destOrd="0" presId="urn:microsoft.com/office/officeart/2018/2/layout/IconVerticalSolidList"/>
    <dgm:cxn modelId="{C8622083-ACD4-47C2-B318-01FB30FFB5A1}" type="presParOf" srcId="{292994BB-0607-4B7F-BFD3-4866130DA21E}" destId="{82A4E927-CB4C-4855-8259-024D42934605}" srcOrd="2" destOrd="0" presId="urn:microsoft.com/office/officeart/2018/2/layout/IconVerticalSolidList"/>
    <dgm:cxn modelId="{20B79D7B-749A-42C7-B9EE-2CF4CBCC65A8}" type="presParOf" srcId="{292994BB-0607-4B7F-BFD3-4866130DA21E}" destId="{5792F15F-9626-4F58-963B-E7940DA343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A66292-A546-4003-973C-503A3D1CA845}"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5D416C5D-4A91-4020-8FE0-B367030E2ED3}">
      <dgm:prSet/>
      <dgm:spPr/>
      <dgm:t>
        <a:bodyPr/>
        <a:lstStyle/>
        <a:p>
          <a:pPr>
            <a:lnSpc>
              <a:spcPct val="100000"/>
            </a:lnSpc>
          </a:pPr>
          <a:r>
            <a:rPr lang="en-US"/>
            <a:t>Services in Angular are simply typescript classes with the @injectible decorator. </a:t>
          </a:r>
        </a:p>
      </dgm:t>
    </dgm:pt>
    <dgm:pt modelId="{5E64A816-F80A-47EF-80B7-381503F0E03B}" type="parTrans" cxnId="{92CAEA89-3EDC-4AC3-9F79-24D0A35A3F90}">
      <dgm:prSet/>
      <dgm:spPr/>
      <dgm:t>
        <a:bodyPr/>
        <a:lstStyle/>
        <a:p>
          <a:endParaRPr lang="en-US"/>
        </a:p>
      </dgm:t>
    </dgm:pt>
    <dgm:pt modelId="{53E6FD0E-CCF1-4460-9468-FFB64A81FED4}" type="sibTrans" cxnId="{92CAEA89-3EDC-4AC3-9F79-24D0A35A3F90}">
      <dgm:prSet/>
      <dgm:spPr/>
      <dgm:t>
        <a:bodyPr/>
        <a:lstStyle/>
        <a:p>
          <a:pPr>
            <a:lnSpc>
              <a:spcPct val="100000"/>
            </a:lnSpc>
          </a:pPr>
          <a:endParaRPr lang="en-US"/>
        </a:p>
      </dgm:t>
    </dgm:pt>
    <dgm:pt modelId="{91A06FD9-235E-479C-BE63-1E2C54B41F3E}">
      <dgm:prSet/>
      <dgm:spPr/>
      <dgm:t>
        <a:bodyPr/>
        <a:lstStyle/>
        <a:p>
          <a:pPr>
            <a:lnSpc>
              <a:spcPct val="100000"/>
            </a:lnSpc>
          </a:pPr>
          <a:r>
            <a:rPr lang="en-US"/>
            <a:t>This decorator tells angular that the class is a service and can be injected into components that need that service. </a:t>
          </a:r>
        </a:p>
      </dgm:t>
    </dgm:pt>
    <dgm:pt modelId="{6994F9D7-ED35-413C-96C4-76D9A013FCB4}" type="parTrans" cxnId="{4AA531F1-209C-4E2D-B4FC-8ADFAA7EBB8B}">
      <dgm:prSet/>
      <dgm:spPr/>
      <dgm:t>
        <a:bodyPr/>
        <a:lstStyle/>
        <a:p>
          <a:endParaRPr lang="en-US"/>
        </a:p>
      </dgm:t>
    </dgm:pt>
    <dgm:pt modelId="{8ED40CEC-E7AC-425E-94A9-13731BD1EF27}" type="sibTrans" cxnId="{4AA531F1-209C-4E2D-B4FC-8ADFAA7EBB8B}">
      <dgm:prSet/>
      <dgm:spPr/>
      <dgm:t>
        <a:bodyPr/>
        <a:lstStyle/>
        <a:p>
          <a:pPr>
            <a:lnSpc>
              <a:spcPct val="100000"/>
            </a:lnSpc>
          </a:pPr>
          <a:endParaRPr lang="en-US"/>
        </a:p>
      </dgm:t>
    </dgm:pt>
    <dgm:pt modelId="{CFEC78F1-EE9F-4583-9923-671BFD225FE8}">
      <dgm:prSet/>
      <dgm:spPr/>
      <dgm:t>
        <a:bodyPr/>
        <a:lstStyle/>
        <a:p>
          <a:pPr>
            <a:lnSpc>
              <a:spcPct val="100000"/>
            </a:lnSpc>
          </a:pPr>
          <a:r>
            <a:rPr lang="en-US"/>
            <a:t>They can also inject other services as dependencies. </a:t>
          </a:r>
        </a:p>
      </dgm:t>
    </dgm:pt>
    <dgm:pt modelId="{8408DF44-1BFC-4583-B87A-1ECEE3ECD655}" type="parTrans" cxnId="{8BFD462D-7534-4709-B687-5FCC0B589611}">
      <dgm:prSet/>
      <dgm:spPr/>
      <dgm:t>
        <a:bodyPr/>
        <a:lstStyle/>
        <a:p>
          <a:endParaRPr lang="en-US"/>
        </a:p>
      </dgm:t>
    </dgm:pt>
    <dgm:pt modelId="{9AA5A041-2FF1-4DF4-855D-2244CBCC2382}" type="sibTrans" cxnId="{8BFD462D-7534-4709-B687-5FCC0B589611}">
      <dgm:prSet/>
      <dgm:spPr/>
      <dgm:t>
        <a:bodyPr/>
        <a:lstStyle/>
        <a:p>
          <a:pPr>
            <a:lnSpc>
              <a:spcPct val="100000"/>
            </a:lnSpc>
          </a:pPr>
          <a:endParaRPr lang="en-US"/>
        </a:p>
      </dgm:t>
    </dgm:pt>
    <dgm:pt modelId="{57CF3B7F-75AD-4026-82C2-D46265EF9B22}">
      <dgm:prSet/>
      <dgm:spPr/>
      <dgm:t>
        <a:bodyPr/>
        <a:lstStyle/>
        <a:p>
          <a:pPr>
            <a:lnSpc>
              <a:spcPct val="100000"/>
            </a:lnSpc>
          </a:pPr>
          <a:r>
            <a:rPr lang="en-US"/>
            <a:t>These services are used to hold business logic.</a:t>
          </a:r>
        </a:p>
      </dgm:t>
    </dgm:pt>
    <dgm:pt modelId="{0CEED285-5728-4677-BC97-E04EA99007FC}" type="parTrans" cxnId="{6AD99B19-ACA2-4BF4-8A5B-5A3D0F91B8A0}">
      <dgm:prSet/>
      <dgm:spPr/>
      <dgm:t>
        <a:bodyPr/>
        <a:lstStyle/>
        <a:p>
          <a:endParaRPr lang="en-US"/>
        </a:p>
      </dgm:t>
    </dgm:pt>
    <dgm:pt modelId="{C44426F5-F23A-4DD7-B61F-94DA2C910184}" type="sibTrans" cxnId="{6AD99B19-ACA2-4BF4-8A5B-5A3D0F91B8A0}">
      <dgm:prSet/>
      <dgm:spPr/>
      <dgm:t>
        <a:bodyPr/>
        <a:lstStyle/>
        <a:p>
          <a:endParaRPr lang="en-US"/>
        </a:p>
      </dgm:t>
    </dgm:pt>
    <dgm:pt modelId="{DED3DDCB-789B-4A29-A40D-48BFF6172DB8}" type="pres">
      <dgm:prSet presAssocID="{29A66292-A546-4003-973C-503A3D1CA845}" presName="root" presStyleCnt="0">
        <dgm:presLayoutVars>
          <dgm:dir/>
          <dgm:resizeHandles val="exact"/>
        </dgm:presLayoutVars>
      </dgm:prSet>
      <dgm:spPr/>
    </dgm:pt>
    <dgm:pt modelId="{D862E7BC-5198-4026-B0EE-9E923FE0EC9D}" type="pres">
      <dgm:prSet presAssocID="{29A66292-A546-4003-973C-503A3D1CA845}" presName="container" presStyleCnt="0">
        <dgm:presLayoutVars>
          <dgm:dir/>
          <dgm:resizeHandles val="exact"/>
        </dgm:presLayoutVars>
      </dgm:prSet>
      <dgm:spPr/>
    </dgm:pt>
    <dgm:pt modelId="{75FCA72C-B04C-4740-8BA9-2489061F930A}" type="pres">
      <dgm:prSet presAssocID="{5D416C5D-4A91-4020-8FE0-B367030E2ED3}" presName="compNode" presStyleCnt="0"/>
      <dgm:spPr/>
    </dgm:pt>
    <dgm:pt modelId="{F2A17549-F395-42B6-A469-6EDDE7DE42EE}" type="pres">
      <dgm:prSet presAssocID="{5D416C5D-4A91-4020-8FE0-B367030E2ED3}" presName="iconBgRect" presStyleLbl="bgShp" presStyleIdx="0" presStyleCnt="4"/>
      <dgm:spPr/>
    </dgm:pt>
    <dgm:pt modelId="{6A8773A4-FC5F-421A-8A27-4D725F7C31F7}" type="pres">
      <dgm:prSet presAssocID="{5D416C5D-4A91-4020-8FE0-B367030E2E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bow"/>
        </a:ext>
      </dgm:extLst>
    </dgm:pt>
    <dgm:pt modelId="{0701C877-407A-4348-B27B-FFCD63A6EFD0}" type="pres">
      <dgm:prSet presAssocID="{5D416C5D-4A91-4020-8FE0-B367030E2ED3}" presName="spaceRect" presStyleCnt="0"/>
      <dgm:spPr/>
    </dgm:pt>
    <dgm:pt modelId="{D97F4213-A56B-483B-9DBB-91F0C237FF50}" type="pres">
      <dgm:prSet presAssocID="{5D416C5D-4A91-4020-8FE0-B367030E2ED3}" presName="textRect" presStyleLbl="revTx" presStyleIdx="0" presStyleCnt="4">
        <dgm:presLayoutVars>
          <dgm:chMax val="1"/>
          <dgm:chPref val="1"/>
        </dgm:presLayoutVars>
      </dgm:prSet>
      <dgm:spPr/>
    </dgm:pt>
    <dgm:pt modelId="{D6195B98-E51F-4844-9B70-82AE0B53D685}" type="pres">
      <dgm:prSet presAssocID="{53E6FD0E-CCF1-4460-9468-FFB64A81FED4}" presName="sibTrans" presStyleLbl="sibTrans2D1" presStyleIdx="0" presStyleCnt="0"/>
      <dgm:spPr/>
    </dgm:pt>
    <dgm:pt modelId="{DCFF3D52-5819-4184-81D6-2EAB5FCD6132}" type="pres">
      <dgm:prSet presAssocID="{91A06FD9-235E-479C-BE63-1E2C54B41F3E}" presName="compNode" presStyleCnt="0"/>
      <dgm:spPr/>
    </dgm:pt>
    <dgm:pt modelId="{0C2F2778-A868-4B12-9835-A6DA72493DA8}" type="pres">
      <dgm:prSet presAssocID="{91A06FD9-235E-479C-BE63-1E2C54B41F3E}" presName="iconBgRect" presStyleLbl="bgShp" presStyleIdx="1" presStyleCnt="4"/>
      <dgm:spPr/>
    </dgm:pt>
    <dgm:pt modelId="{D519A987-B551-4B0B-9343-427DB6C85D06}" type="pres">
      <dgm:prSet presAssocID="{91A06FD9-235E-479C-BE63-1E2C54B41F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int"/>
        </a:ext>
      </dgm:extLst>
    </dgm:pt>
    <dgm:pt modelId="{A283BEFD-5DDE-4F9B-BD7F-B56511E8C06D}" type="pres">
      <dgm:prSet presAssocID="{91A06FD9-235E-479C-BE63-1E2C54B41F3E}" presName="spaceRect" presStyleCnt="0"/>
      <dgm:spPr/>
    </dgm:pt>
    <dgm:pt modelId="{48CF020D-1B33-4A58-B16C-5A527F1BED34}" type="pres">
      <dgm:prSet presAssocID="{91A06FD9-235E-479C-BE63-1E2C54B41F3E}" presName="textRect" presStyleLbl="revTx" presStyleIdx="1" presStyleCnt="4">
        <dgm:presLayoutVars>
          <dgm:chMax val="1"/>
          <dgm:chPref val="1"/>
        </dgm:presLayoutVars>
      </dgm:prSet>
      <dgm:spPr/>
    </dgm:pt>
    <dgm:pt modelId="{8E1D6811-AF5D-4E13-AA68-F1C3974B240C}" type="pres">
      <dgm:prSet presAssocID="{8ED40CEC-E7AC-425E-94A9-13731BD1EF27}" presName="sibTrans" presStyleLbl="sibTrans2D1" presStyleIdx="0" presStyleCnt="0"/>
      <dgm:spPr/>
    </dgm:pt>
    <dgm:pt modelId="{204A75AE-5A36-4699-8EF5-5649195BFFDE}" type="pres">
      <dgm:prSet presAssocID="{CFEC78F1-EE9F-4583-9923-671BFD225FE8}" presName="compNode" presStyleCnt="0"/>
      <dgm:spPr/>
    </dgm:pt>
    <dgm:pt modelId="{98435892-0A8E-40A5-A284-ADDA0D0F8C48}" type="pres">
      <dgm:prSet presAssocID="{CFEC78F1-EE9F-4583-9923-671BFD225FE8}" presName="iconBgRect" presStyleLbl="bgShp" presStyleIdx="2" presStyleCnt="4"/>
      <dgm:spPr/>
    </dgm:pt>
    <dgm:pt modelId="{C2F2BCD4-E060-4DAC-9898-CA97B22D221C}" type="pres">
      <dgm:prSet presAssocID="{CFEC78F1-EE9F-4583-9923-671BFD225F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dropper"/>
        </a:ext>
      </dgm:extLst>
    </dgm:pt>
    <dgm:pt modelId="{BF78393D-56BB-4E10-B218-85AD082763D4}" type="pres">
      <dgm:prSet presAssocID="{CFEC78F1-EE9F-4583-9923-671BFD225FE8}" presName="spaceRect" presStyleCnt="0"/>
      <dgm:spPr/>
    </dgm:pt>
    <dgm:pt modelId="{2AF6277B-E55A-4E76-B675-327A45C7429F}" type="pres">
      <dgm:prSet presAssocID="{CFEC78F1-EE9F-4583-9923-671BFD225FE8}" presName="textRect" presStyleLbl="revTx" presStyleIdx="2" presStyleCnt="4">
        <dgm:presLayoutVars>
          <dgm:chMax val="1"/>
          <dgm:chPref val="1"/>
        </dgm:presLayoutVars>
      </dgm:prSet>
      <dgm:spPr/>
    </dgm:pt>
    <dgm:pt modelId="{7BC88998-7F7B-4D09-8CC0-638AD17802C9}" type="pres">
      <dgm:prSet presAssocID="{9AA5A041-2FF1-4DF4-855D-2244CBCC2382}" presName="sibTrans" presStyleLbl="sibTrans2D1" presStyleIdx="0" presStyleCnt="0"/>
      <dgm:spPr/>
    </dgm:pt>
    <dgm:pt modelId="{83126022-E7B2-43A7-B37A-8A45903FF3FB}" type="pres">
      <dgm:prSet presAssocID="{57CF3B7F-75AD-4026-82C2-D46265EF9B22}" presName="compNode" presStyleCnt="0"/>
      <dgm:spPr/>
    </dgm:pt>
    <dgm:pt modelId="{6A8975CB-1950-4D9F-A549-A306FD82369B}" type="pres">
      <dgm:prSet presAssocID="{57CF3B7F-75AD-4026-82C2-D46265EF9B22}" presName="iconBgRect" presStyleLbl="bgShp" presStyleIdx="3" presStyleCnt="4"/>
      <dgm:spPr/>
    </dgm:pt>
    <dgm:pt modelId="{32B0F977-02C6-4AD1-BF6B-BEFE7381F6E9}" type="pres">
      <dgm:prSet presAssocID="{57CF3B7F-75AD-4026-82C2-D46265EF9B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50894CE5-FD72-472B-ABBD-E6FE45C9F0F1}" type="pres">
      <dgm:prSet presAssocID="{57CF3B7F-75AD-4026-82C2-D46265EF9B22}" presName="spaceRect" presStyleCnt="0"/>
      <dgm:spPr/>
    </dgm:pt>
    <dgm:pt modelId="{82DB5AF9-2452-4000-9CC2-29F7C530BD3B}" type="pres">
      <dgm:prSet presAssocID="{57CF3B7F-75AD-4026-82C2-D46265EF9B22}" presName="textRect" presStyleLbl="revTx" presStyleIdx="3" presStyleCnt="4">
        <dgm:presLayoutVars>
          <dgm:chMax val="1"/>
          <dgm:chPref val="1"/>
        </dgm:presLayoutVars>
      </dgm:prSet>
      <dgm:spPr/>
    </dgm:pt>
  </dgm:ptLst>
  <dgm:cxnLst>
    <dgm:cxn modelId="{6AD99B19-ACA2-4BF4-8A5B-5A3D0F91B8A0}" srcId="{29A66292-A546-4003-973C-503A3D1CA845}" destId="{57CF3B7F-75AD-4026-82C2-D46265EF9B22}" srcOrd="3" destOrd="0" parTransId="{0CEED285-5728-4677-BC97-E04EA99007FC}" sibTransId="{C44426F5-F23A-4DD7-B61F-94DA2C910184}"/>
    <dgm:cxn modelId="{8BFD462D-7534-4709-B687-5FCC0B589611}" srcId="{29A66292-A546-4003-973C-503A3D1CA845}" destId="{CFEC78F1-EE9F-4583-9923-671BFD225FE8}" srcOrd="2" destOrd="0" parTransId="{8408DF44-1BFC-4583-B87A-1ECEE3ECD655}" sibTransId="{9AA5A041-2FF1-4DF4-855D-2244CBCC2382}"/>
    <dgm:cxn modelId="{2EA9563C-BA39-40FA-A5CE-E9A0011CAFBF}" type="presOf" srcId="{8ED40CEC-E7AC-425E-94A9-13731BD1EF27}" destId="{8E1D6811-AF5D-4E13-AA68-F1C3974B240C}" srcOrd="0" destOrd="0" presId="urn:microsoft.com/office/officeart/2018/2/layout/IconCircleList"/>
    <dgm:cxn modelId="{95213F41-5687-4497-A24F-15A87828054F}" type="presOf" srcId="{CFEC78F1-EE9F-4583-9923-671BFD225FE8}" destId="{2AF6277B-E55A-4E76-B675-327A45C7429F}" srcOrd="0" destOrd="0" presId="urn:microsoft.com/office/officeart/2018/2/layout/IconCircleList"/>
    <dgm:cxn modelId="{54A66270-1A15-4A2C-B78D-F24C68335C92}" type="presOf" srcId="{53E6FD0E-CCF1-4460-9468-FFB64A81FED4}" destId="{D6195B98-E51F-4844-9B70-82AE0B53D685}" srcOrd="0" destOrd="0" presId="urn:microsoft.com/office/officeart/2018/2/layout/IconCircleList"/>
    <dgm:cxn modelId="{F524D970-9881-4987-9295-FDB94C85FB34}" type="presOf" srcId="{9AA5A041-2FF1-4DF4-855D-2244CBCC2382}" destId="{7BC88998-7F7B-4D09-8CC0-638AD17802C9}" srcOrd="0" destOrd="0" presId="urn:microsoft.com/office/officeart/2018/2/layout/IconCircleList"/>
    <dgm:cxn modelId="{92CAEA89-3EDC-4AC3-9F79-24D0A35A3F90}" srcId="{29A66292-A546-4003-973C-503A3D1CA845}" destId="{5D416C5D-4A91-4020-8FE0-B367030E2ED3}" srcOrd="0" destOrd="0" parTransId="{5E64A816-F80A-47EF-80B7-381503F0E03B}" sibTransId="{53E6FD0E-CCF1-4460-9468-FFB64A81FED4}"/>
    <dgm:cxn modelId="{7E45CAB2-B4E9-4946-8A61-D19494791C2E}" type="presOf" srcId="{57CF3B7F-75AD-4026-82C2-D46265EF9B22}" destId="{82DB5AF9-2452-4000-9CC2-29F7C530BD3B}" srcOrd="0" destOrd="0" presId="urn:microsoft.com/office/officeart/2018/2/layout/IconCircleList"/>
    <dgm:cxn modelId="{25AAC4C7-7D3F-4D21-912F-6F8A5119A780}" type="presOf" srcId="{91A06FD9-235E-479C-BE63-1E2C54B41F3E}" destId="{48CF020D-1B33-4A58-B16C-5A527F1BED34}" srcOrd="0" destOrd="0" presId="urn:microsoft.com/office/officeart/2018/2/layout/IconCircleList"/>
    <dgm:cxn modelId="{CFC6F2F0-CFD3-415A-B432-E21EB4DEB78C}" type="presOf" srcId="{29A66292-A546-4003-973C-503A3D1CA845}" destId="{DED3DDCB-789B-4A29-A40D-48BFF6172DB8}" srcOrd="0" destOrd="0" presId="urn:microsoft.com/office/officeart/2018/2/layout/IconCircleList"/>
    <dgm:cxn modelId="{4AA531F1-209C-4E2D-B4FC-8ADFAA7EBB8B}" srcId="{29A66292-A546-4003-973C-503A3D1CA845}" destId="{91A06FD9-235E-479C-BE63-1E2C54B41F3E}" srcOrd="1" destOrd="0" parTransId="{6994F9D7-ED35-413C-96C4-76D9A013FCB4}" sibTransId="{8ED40CEC-E7AC-425E-94A9-13731BD1EF27}"/>
    <dgm:cxn modelId="{EE1484F6-977C-43A4-A153-B0902ADA5477}" type="presOf" srcId="{5D416C5D-4A91-4020-8FE0-B367030E2ED3}" destId="{D97F4213-A56B-483B-9DBB-91F0C237FF50}" srcOrd="0" destOrd="0" presId="urn:microsoft.com/office/officeart/2018/2/layout/IconCircleList"/>
    <dgm:cxn modelId="{21B2D54A-4041-42FB-90D9-9D9AB7D868ED}" type="presParOf" srcId="{DED3DDCB-789B-4A29-A40D-48BFF6172DB8}" destId="{D862E7BC-5198-4026-B0EE-9E923FE0EC9D}" srcOrd="0" destOrd="0" presId="urn:microsoft.com/office/officeart/2018/2/layout/IconCircleList"/>
    <dgm:cxn modelId="{6B0074D6-D685-4B0F-B062-593A8502E961}" type="presParOf" srcId="{D862E7BC-5198-4026-B0EE-9E923FE0EC9D}" destId="{75FCA72C-B04C-4740-8BA9-2489061F930A}" srcOrd="0" destOrd="0" presId="urn:microsoft.com/office/officeart/2018/2/layout/IconCircleList"/>
    <dgm:cxn modelId="{D0678CB1-0A7C-4144-8640-5FC822A30453}" type="presParOf" srcId="{75FCA72C-B04C-4740-8BA9-2489061F930A}" destId="{F2A17549-F395-42B6-A469-6EDDE7DE42EE}" srcOrd="0" destOrd="0" presId="urn:microsoft.com/office/officeart/2018/2/layout/IconCircleList"/>
    <dgm:cxn modelId="{53D9560B-E8C9-4616-BBCF-81841445774D}" type="presParOf" srcId="{75FCA72C-B04C-4740-8BA9-2489061F930A}" destId="{6A8773A4-FC5F-421A-8A27-4D725F7C31F7}" srcOrd="1" destOrd="0" presId="urn:microsoft.com/office/officeart/2018/2/layout/IconCircleList"/>
    <dgm:cxn modelId="{319E0ECB-8C0A-4B2F-9553-2746A709A3C8}" type="presParOf" srcId="{75FCA72C-B04C-4740-8BA9-2489061F930A}" destId="{0701C877-407A-4348-B27B-FFCD63A6EFD0}" srcOrd="2" destOrd="0" presId="urn:microsoft.com/office/officeart/2018/2/layout/IconCircleList"/>
    <dgm:cxn modelId="{61B92E4A-AA55-47F2-ACBD-866923C41FB2}" type="presParOf" srcId="{75FCA72C-B04C-4740-8BA9-2489061F930A}" destId="{D97F4213-A56B-483B-9DBB-91F0C237FF50}" srcOrd="3" destOrd="0" presId="urn:microsoft.com/office/officeart/2018/2/layout/IconCircleList"/>
    <dgm:cxn modelId="{A7EC3FB6-6A2F-4C6B-A26D-8B6E14D43F1D}" type="presParOf" srcId="{D862E7BC-5198-4026-B0EE-9E923FE0EC9D}" destId="{D6195B98-E51F-4844-9B70-82AE0B53D685}" srcOrd="1" destOrd="0" presId="urn:microsoft.com/office/officeart/2018/2/layout/IconCircleList"/>
    <dgm:cxn modelId="{78824332-12FD-452B-B1D2-F725A1ED10B5}" type="presParOf" srcId="{D862E7BC-5198-4026-B0EE-9E923FE0EC9D}" destId="{DCFF3D52-5819-4184-81D6-2EAB5FCD6132}" srcOrd="2" destOrd="0" presId="urn:microsoft.com/office/officeart/2018/2/layout/IconCircleList"/>
    <dgm:cxn modelId="{DD7E95D9-19B6-46DF-83DA-2814FB95A7BE}" type="presParOf" srcId="{DCFF3D52-5819-4184-81D6-2EAB5FCD6132}" destId="{0C2F2778-A868-4B12-9835-A6DA72493DA8}" srcOrd="0" destOrd="0" presId="urn:microsoft.com/office/officeart/2018/2/layout/IconCircleList"/>
    <dgm:cxn modelId="{C362D4D9-3007-4C9F-B5EA-F1FD2C6C2F88}" type="presParOf" srcId="{DCFF3D52-5819-4184-81D6-2EAB5FCD6132}" destId="{D519A987-B551-4B0B-9343-427DB6C85D06}" srcOrd="1" destOrd="0" presId="urn:microsoft.com/office/officeart/2018/2/layout/IconCircleList"/>
    <dgm:cxn modelId="{3C860F76-3CCA-4590-B4D6-996217D95D19}" type="presParOf" srcId="{DCFF3D52-5819-4184-81D6-2EAB5FCD6132}" destId="{A283BEFD-5DDE-4F9B-BD7F-B56511E8C06D}" srcOrd="2" destOrd="0" presId="urn:microsoft.com/office/officeart/2018/2/layout/IconCircleList"/>
    <dgm:cxn modelId="{CEB0B0D5-67F9-4646-9550-8E025868919B}" type="presParOf" srcId="{DCFF3D52-5819-4184-81D6-2EAB5FCD6132}" destId="{48CF020D-1B33-4A58-B16C-5A527F1BED34}" srcOrd="3" destOrd="0" presId="urn:microsoft.com/office/officeart/2018/2/layout/IconCircleList"/>
    <dgm:cxn modelId="{20B7CA4C-DD12-42B2-B55B-DFA2373001D5}" type="presParOf" srcId="{D862E7BC-5198-4026-B0EE-9E923FE0EC9D}" destId="{8E1D6811-AF5D-4E13-AA68-F1C3974B240C}" srcOrd="3" destOrd="0" presId="urn:microsoft.com/office/officeart/2018/2/layout/IconCircleList"/>
    <dgm:cxn modelId="{63C1C85A-4363-46FE-A3AE-9657358DA047}" type="presParOf" srcId="{D862E7BC-5198-4026-B0EE-9E923FE0EC9D}" destId="{204A75AE-5A36-4699-8EF5-5649195BFFDE}" srcOrd="4" destOrd="0" presId="urn:microsoft.com/office/officeart/2018/2/layout/IconCircleList"/>
    <dgm:cxn modelId="{0706CE74-6C7F-445F-AF95-033C2A31A4AB}" type="presParOf" srcId="{204A75AE-5A36-4699-8EF5-5649195BFFDE}" destId="{98435892-0A8E-40A5-A284-ADDA0D0F8C48}" srcOrd="0" destOrd="0" presId="urn:microsoft.com/office/officeart/2018/2/layout/IconCircleList"/>
    <dgm:cxn modelId="{F031D906-10F0-45BE-9815-EE2A8CAB094E}" type="presParOf" srcId="{204A75AE-5A36-4699-8EF5-5649195BFFDE}" destId="{C2F2BCD4-E060-4DAC-9898-CA97B22D221C}" srcOrd="1" destOrd="0" presId="urn:microsoft.com/office/officeart/2018/2/layout/IconCircleList"/>
    <dgm:cxn modelId="{7B1C6DCF-9486-4305-8CD9-921B84918030}" type="presParOf" srcId="{204A75AE-5A36-4699-8EF5-5649195BFFDE}" destId="{BF78393D-56BB-4E10-B218-85AD082763D4}" srcOrd="2" destOrd="0" presId="urn:microsoft.com/office/officeart/2018/2/layout/IconCircleList"/>
    <dgm:cxn modelId="{5BDA8FEE-10B2-4B00-BA73-7380A0DE84F7}" type="presParOf" srcId="{204A75AE-5A36-4699-8EF5-5649195BFFDE}" destId="{2AF6277B-E55A-4E76-B675-327A45C7429F}" srcOrd="3" destOrd="0" presId="urn:microsoft.com/office/officeart/2018/2/layout/IconCircleList"/>
    <dgm:cxn modelId="{621F52F9-DB5E-4F9A-B15F-6244B823B43F}" type="presParOf" srcId="{D862E7BC-5198-4026-B0EE-9E923FE0EC9D}" destId="{7BC88998-7F7B-4D09-8CC0-638AD17802C9}" srcOrd="5" destOrd="0" presId="urn:microsoft.com/office/officeart/2018/2/layout/IconCircleList"/>
    <dgm:cxn modelId="{9CF9F7D5-FC65-450B-94FF-D5C7B64116B9}" type="presParOf" srcId="{D862E7BC-5198-4026-B0EE-9E923FE0EC9D}" destId="{83126022-E7B2-43A7-B37A-8A45903FF3FB}" srcOrd="6" destOrd="0" presId="urn:microsoft.com/office/officeart/2018/2/layout/IconCircleList"/>
    <dgm:cxn modelId="{07A9E737-056B-46F4-A2C5-EDBD2E2C1F27}" type="presParOf" srcId="{83126022-E7B2-43A7-B37A-8A45903FF3FB}" destId="{6A8975CB-1950-4D9F-A549-A306FD82369B}" srcOrd="0" destOrd="0" presId="urn:microsoft.com/office/officeart/2018/2/layout/IconCircleList"/>
    <dgm:cxn modelId="{3CB730E5-C050-4F7D-A853-BFCEE72CCFD0}" type="presParOf" srcId="{83126022-E7B2-43A7-B37A-8A45903FF3FB}" destId="{32B0F977-02C6-4AD1-BF6B-BEFE7381F6E9}" srcOrd="1" destOrd="0" presId="urn:microsoft.com/office/officeart/2018/2/layout/IconCircleList"/>
    <dgm:cxn modelId="{32580B4F-52B9-47DA-A6FC-B75179E07CE3}" type="presParOf" srcId="{83126022-E7B2-43A7-B37A-8A45903FF3FB}" destId="{50894CE5-FD72-472B-ABBD-E6FE45C9F0F1}" srcOrd="2" destOrd="0" presId="urn:microsoft.com/office/officeart/2018/2/layout/IconCircleList"/>
    <dgm:cxn modelId="{0CCCA8E8-FF87-4328-A0D9-2564B7E20A7B}" type="presParOf" srcId="{83126022-E7B2-43A7-B37A-8A45903FF3FB}" destId="{82DB5AF9-2452-4000-9CC2-29F7C530BD3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15EE6-166F-4C2D-A358-18D15EC60B67}">
      <dsp:nvSpPr>
        <dsp:cNvPr id="0" name=""/>
        <dsp:cNvSpPr/>
      </dsp:nvSpPr>
      <dsp:spPr>
        <a:xfrm>
          <a:off x="5593889" y="1541078"/>
          <a:ext cx="2966176" cy="705815"/>
        </a:xfrm>
        <a:custGeom>
          <a:avLst/>
          <a:gdLst/>
          <a:ahLst/>
          <a:cxnLst/>
          <a:rect l="0" t="0" r="0" b="0"/>
          <a:pathLst>
            <a:path>
              <a:moveTo>
                <a:pt x="0" y="0"/>
              </a:moveTo>
              <a:lnTo>
                <a:pt x="0" y="480992"/>
              </a:lnTo>
              <a:lnTo>
                <a:pt x="2966176" y="480992"/>
              </a:lnTo>
              <a:lnTo>
                <a:pt x="2966176" y="705815"/>
              </a:lnTo>
            </a:path>
          </a:pathLst>
        </a:custGeom>
        <a:noFill/>
        <a:ln w="1270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5E1468-2655-4B1F-A98C-35C43586A692}">
      <dsp:nvSpPr>
        <dsp:cNvPr id="0" name=""/>
        <dsp:cNvSpPr/>
      </dsp:nvSpPr>
      <dsp:spPr>
        <a:xfrm>
          <a:off x="5548169" y="1541078"/>
          <a:ext cx="91440" cy="705815"/>
        </a:xfrm>
        <a:custGeom>
          <a:avLst/>
          <a:gdLst/>
          <a:ahLst/>
          <a:cxnLst/>
          <a:rect l="0" t="0" r="0" b="0"/>
          <a:pathLst>
            <a:path>
              <a:moveTo>
                <a:pt x="45720" y="0"/>
              </a:moveTo>
              <a:lnTo>
                <a:pt x="45720" y="705815"/>
              </a:lnTo>
            </a:path>
          </a:pathLst>
        </a:custGeom>
        <a:noFill/>
        <a:ln w="1270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563C97-3A39-47CE-AAC1-A6DEFFD14E1D}">
      <dsp:nvSpPr>
        <dsp:cNvPr id="0" name=""/>
        <dsp:cNvSpPr/>
      </dsp:nvSpPr>
      <dsp:spPr>
        <a:xfrm>
          <a:off x="2627712" y="1541078"/>
          <a:ext cx="2966176" cy="705815"/>
        </a:xfrm>
        <a:custGeom>
          <a:avLst/>
          <a:gdLst/>
          <a:ahLst/>
          <a:cxnLst/>
          <a:rect l="0" t="0" r="0" b="0"/>
          <a:pathLst>
            <a:path>
              <a:moveTo>
                <a:pt x="2966176" y="0"/>
              </a:moveTo>
              <a:lnTo>
                <a:pt x="2966176" y="480992"/>
              </a:lnTo>
              <a:lnTo>
                <a:pt x="0" y="480992"/>
              </a:lnTo>
              <a:lnTo>
                <a:pt x="0" y="705815"/>
              </a:lnTo>
            </a:path>
          </a:pathLst>
        </a:custGeom>
        <a:noFill/>
        <a:ln w="1270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72B3AA-D073-4878-9090-9C4CE342AD18}">
      <dsp:nvSpPr>
        <dsp:cNvPr id="0" name=""/>
        <dsp:cNvSpPr/>
      </dsp:nvSpPr>
      <dsp:spPr>
        <a:xfrm>
          <a:off x="4380453" y="14"/>
          <a:ext cx="2426872" cy="1541063"/>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C721CE5-406C-4D89-BE1A-5E70898BE0FF}">
      <dsp:nvSpPr>
        <dsp:cNvPr id="0" name=""/>
        <dsp:cNvSpPr/>
      </dsp:nvSpPr>
      <dsp:spPr>
        <a:xfrm>
          <a:off x="4650106" y="256184"/>
          <a:ext cx="2426872" cy="1541063"/>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latin typeface="Arial"/>
            </a:rPr>
            <a:t> Data</a:t>
          </a:r>
          <a:r>
            <a:rPr lang="en-US" sz="3000" kern="1200"/>
            <a:t> binding</a:t>
          </a:r>
        </a:p>
      </dsp:txBody>
      <dsp:txXfrm>
        <a:off x="4695242" y="301320"/>
        <a:ext cx="2336600" cy="1450791"/>
      </dsp:txXfrm>
    </dsp:sp>
    <dsp:sp modelId="{49408CA3-A895-4D9E-BA38-0FC76DAEDA0F}">
      <dsp:nvSpPr>
        <dsp:cNvPr id="0" name=""/>
        <dsp:cNvSpPr/>
      </dsp:nvSpPr>
      <dsp:spPr>
        <a:xfrm>
          <a:off x="1414276" y="2246893"/>
          <a:ext cx="2426872" cy="1541063"/>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127FF79-A2D7-463F-A515-7CBF5DF5DEF8}">
      <dsp:nvSpPr>
        <dsp:cNvPr id="0" name=""/>
        <dsp:cNvSpPr/>
      </dsp:nvSpPr>
      <dsp:spPr>
        <a:xfrm>
          <a:off x="1683929" y="2503063"/>
          <a:ext cx="2426872" cy="1541063"/>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Interpolation</a:t>
          </a:r>
        </a:p>
      </dsp:txBody>
      <dsp:txXfrm>
        <a:off x="1729065" y="2548199"/>
        <a:ext cx="2336600" cy="1450791"/>
      </dsp:txXfrm>
    </dsp:sp>
    <dsp:sp modelId="{961B60BD-1B4A-45F6-B151-E557A4D5F752}">
      <dsp:nvSpPr>
        <dsp:cNvPr id="0" name=""/>
        <dsp:cNvSpPr/>
      </dsp:nvSpPr>
      <dsp:spPr>
        <a:xfrm>
          <a:off x="4380453" y="2246893"/>
          <a:ext cx="2426872" cy="1541063"/>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CFC8F59-8E6A-4652-B290-4742B017E642}">
      <dsp:nvSpPr>
        <dsp:cNvPr id="0" name=""/>
        <dsp:cNvSpPr/>
      </dsp:nvSpPr>
      <dsp:spPr>
        <a:xfrm>
          <a:off x="4650106" y="2503063"/>
          <a:ext cx="2426872" cy="1541063"/>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Property binding</a:t>
          </a:r>
        </a:p>
      </dsp:txBody>
      <dsp:txXfrm>
        <a:off x="4695242" y="2548199"/>
        <a:ext cx="2336600" cy="1450791"/>
      </dsp:txXfrm>
    </dsp:sp>
    <dsp:sp modelId="{E077A7FB-9B2B-4BB9-B2A4-79D33BAB8597}">
      <dsp:nvSpPr>
        <dsp:cNvPr id="0" name=""/>
        <dsp:cNvSpPr/>
      </dsp:nvSpPr>
      <dsp:spPr>
        <a:xfrm>
          <a:off x="7346630" y="2246893"/>
          <a:ext cx="2426872" cy="1541063"/>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C4E2083-5D8A-4688-BF5E-DB5876AE0935}">
      <dsp:nvSpPr>
        <dsp:cNvPr id="0" name=""/>
        <dsp:cNvSpPr/>
      </dsp:nvSpPr>
      <dsp:spPr>
        <a:xfrm>
          <a:off x="7616283" y="2503063"/>
          <a:ext cx="2426872" cy="1541063"/>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Event binding</a:t>
          </a:r>
        </a:p>
      </dsp:txBody>
      <dsp:txXfrm>
        <a:off x="7661419" y="2548199"/>
        <a:ext cx="2336600" cy="1450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13948-32FD-4CF8-A27D-A56F947A3807}">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75B36-546F-4886-A32D-27698E501298}">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38DC344-15A3-47B1-83BB-AEFAB98A28BB}">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Property binding is a one-way data binding mechanism that allows you to set the properties for HTML elements. </a:t>
          </a:r>
        </a:p>
      </dsp:txBody>
      <dsp:txXfrm>
        <a:off x="1402804" y="519"/>
        <a:ext cx="10054627" cy="1214549"/>
      </dsp:txXfrm>
    </dsp:sp>
    <dsp:sp modelId="{2BCF1947-C5C6-4E41-ADE4-46EE563E163C}">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CE9F5-C878-4B88-9082-86DDFB4F59DD}">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79952A4-1C4A-42FD-9BB5-15A22F3CD817}">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It involves updating a property value in the component and binding the value to an HTML element in the same view. </a:t>
          </a:r>
        </a:p>
      </dsp:txBody>
      <dsp:txXfrm>
        <a:off x="1402804" y="1518705"/>
        <a:ext cx="10054627" cy="1214549"/>
      </dsp:txXfrm>
    </dsp:sp>
    <dsp:sp modelId="{6FBD9C26-D8F7-4FE9-AE08-AB37E6D7F26F}">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B080A-CB79-4041-9B56-0FA098C66A77}">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34F1DCC-8D72-46C1-A920-F4522F40C6EE}">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latin typeface="Arial"/>
            </a:rPr>
            <a:t>Use</a:t>
          </a:r>
          <a:r>
            <a:rPr lang="en-US" sz="2500" kern="1200"/>
            <a:t> property binding for toggle functionality and sharing data between components. It uses the "[]" syntax for data binding. </a:t>
          </a:r>
        </a:p>
      </dsp:txBody>
      <dsp:txXfrm>
        <a:off x="1402804" y="3036891"/>
        <a:ext cx="10054627" cy="1214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576CF-4A71-4DDB-868F-D7F1E848F173}">
      <dsp:nvSpPr>
        <dsp:cNvPr id="0" name=""/>
        <dsp:cNvSpPr/>
      </dsp:nvSpPr>
      <dsp:spPr>
        <a:xfrm>
          <a:off x="0" y="519"/>
          <a:ext cx="6633557"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0FF6C-C9ED-46A8-922F-31D4DD9C1CC4}">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415F5C3-522A-45FC-AE86-07DB5E19A205}">
      <dsp:nvSpPr>
        <dsp:cNvPr id="0" name=""/>
        <dsp:cNvSpPr/>
      </dsp:nvSpPr>
      <dsp:spPr>
        <a:xfrm>
          <a:off x="1402804" y="519"/>
          <a:ext cx="5230752"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Event binding type is when information flows from the view to the component when an event is triggered.</a:t>
          </a:r>
        </a:p>
      </dsp:txBody>
      <dsp:txXfrm>
        <a:off x="1402804" y="519"/>
        <a:ext cx="5230752" cy="1214549"/>
      </dsp:txXfrm>
    </dsp:sp>
    <dsp:sp modelId="{968E87BC-2EAE-4DF7-9CC3-AF1A45193989}">
      <dsp:nvSpPr>
        <dsp:cNvPr id="0" name=""/>
        <dsp:cNvSpPr/>
      </dsp:nvSpPr>
      <dsp:spPr>
        <a:xfrm>
          <a:off x="0" y="1518705"/>
          <a:ext cx="6633557"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26C92-AECE-4E0C-9D3F-C1A74EF3EFF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7E92726-93D0-43EF-B607-4B18A88544A4}">
      <dsp:nvSpPr>
        <dsp:cNvPr id="0" name=""/>
        <dsp:cNvSpPr/>
      </dsp:nvSpPr>
      <dsp:spPr>
        <a:xfrm>
          <a:off x="1402804" y="1518705"/>
          <a:ext cx="5230752"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The event could be a mouse click or keypress. The view sends the data to update the component. </a:t>
          </a:r>
        </a:p>
      </dsp:txBody>
      <dsp:txXfrm>
        <a:off x="1402804" y="1518705"/>
        <a:ext cx="5230752" cy="1214549"/>
      </dsp:txXfrm>
    </dsp:sp>
    <dsp:sp modelId="{3D380EA9-573E-4B94-94A9-D718B16C42CB}">
      <dsp:nvSpPr>
        <dsp:cNvPr id="0" name=""/>
        <dsp:cNvSpPr/>
      </dsp:nvSpPr>
      <dsp:spPr>
        <a:xfrm>
          <a:off x="0" y="3036891"/>
          <a:ext cx="6633557"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4C5A83-F073-42C6-8831-0E9DF54B5C07}">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3465049-6D78-401D-B4E6-71893E4D462C}">
      <dsp:nvSpPr>
        <dsp:cNvPr id="0" name=""/>
        <dsp:cNvSpPr/>
      </dsp:nvSpPr>
      <dsp:spPr>
        <a:xfrm>
          <a:off x="1402804" y="3036891"/>
          <a:ext cx="5230752"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latin typeface="Arial"/>
            </a:rPr>
            <a:t>It</a:t>
          </a:r>
          <a:r>
            <a:rPr lang="en-US" sz="2100" kern="1200"/>
            <a:t> is the exact opposite of property binding, where the data goes from the component to the view.</a:t>
          </a:r>
        </a:p>
      </dsp:txBody>
      <dsp:txXfrm>
        <a:off x="1402804" y="3036891"/>
        <a:ext cx="5230752" cy="12145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90C19-EC8B-4734-B3B5-2DC5F0009D84}">
      <dsp:nvSpPr>
        <dsp:cNvPr id="0" name=""/>
        <dsp:cNvSpPr/>
      </dsp:nvSpPr>
      <dsp:spPr>
        <a:xfrm>
          <a:off x="0" y="519"/>
          <a:ext cx="6799811"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0D0DB-7B7D-43A9-B05A-15D9E83D8020}">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BB3382D-03DD-485A-82ED-3AB9B5744002}">
      <dsp:nvSpPr>
        <dsp:cNvPr id="0" name=""/>
        <dsp:cNvSpPr/>
      </dsp:nvSpPr>
      <dsp:spPr>
        <a:xfrm>
          <a:off x="1402804" y="519"/>
          <a:ext cx="5397006"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44550">
            <a:lnSpc>
              <a:spcPct val="90000"/>
            </a:lnSpc>
            <a:spcBef>
              <a:spcPct val="0"/>
            </a:spcBef>
            <a:spcAft>
              <a:spcPct val="35000"/>
            </a:spcAft>
            <a:buNone/>
          </a:pPr>
          <a:r>
            <a:rPr lang="en-US" sz="1900" kern="1200">
              <a:latin typeface="Arial"/>
            </a:rPr>
            <a:t>Two-way</a:t>
          </a:r>
          <a:r>
            <a:rPr lang="en-US" sz="1900" kern="1200"/>
            <a:t> binding is a mechanism where data flows from the component to the view and back.</a:t>
          </a:r>
        </a:p>
      </dsp:txBody>
      <dsp:txXfrm>
        <a:off x="1402804" y="519"/>
        <a:ext cx="5397006" cy="1214549"/>
      </dsp:txXfrm>
    </dsp:sp>
    <dsp:sp modelId="{A56A3752-3A3E-4AFE-949D-771E45C83723}">
      <dsp:nvSpPr>
        <dsp:cNvPr id="0" name=""/>
        <dsp:cNvSpPr/>
      </dsp:nvSpPr>
      <dsp:spPr>
        <a:xfrm>
          <a:off x="0" y="1518705"/>
          <a:ext cx="6799811"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9BBCBA-F0C0-4BAB-AC5F-7FD13C1CADD1}">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759A45A-AC2F-44CD-8651-D83FAA8B6436}">
      <dsp:nvSpPr>
        <dsp:cNvPr id="0" name=""/>
        <dsp:cNvSpPr/>
      </dsp:nvSpPr>
      <dsp:spPr>
        <a:xfrm>
          <a:off x="1402804" y="1518705"/>
          <a:ext cx="5397006"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44550">
            <a:lnSpc>
              <a:spcPct val="90000"/>
            </a:lnSpc>
            <a:spcBef>
              <a:spcPct val="0"/>
            </a:spcBef>
            <a:spcAft>
              <a:spcPct val="35000"/>
            </a:spcAft>
            <a:buNone/>
          </a:pPr>
          <a:r>
            <a:rPr lang="en-US" sz="1900" kern="1200"/>
            <a:t>This binding ensures that the component and view are always in sync. Any changes made on either end are immediately reflected on both.</a:t>
          </a:r>
        </a:p>
      </dsp:txBody>
      <dsp:txXfrm>
        <a:off x="1402804" y="1518705"/>
        <a:ext cx="5397006" cy="1214549"/>
      </dsp:txXfrm>
    </dsp:sp>
    <dsp:sp modelId="{DD675193-4A86-48A4-839C-826931C38B31}">
      <dsp:nvSpPr>
        <dsp:cNvPr id="0" name=""/>
        <dsp:cNvSpPr/>
      </dsp:nvSpPr>
      <dsp:spPr>
        <a:xfrm>
          <a:off x="0" y="3036891"/>
          <a:ext cx="6799811"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AE7E9-D878-422F-8611-267AF888CEA3}">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0A9414D-381D-42E0-B1B6-28D6115600FA}">
      <dsp:nvSpPr>
        <dsp:cNvPr id="0" name=""/>
        <dsp:cNvSpPr/>
      </dsp:nvSpPr>
      <dsp:spPr>
        <a:xfrm>
          <a:off x="1402804" y="3036891"/>
          <a:ext cx="5397006"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44550">
            <a:lnSpc>
              <a:spcPct val="90000"/>
            </a:lnSpc>
            <a:spcBef>
              <a:spcPct val="0"/>
            </a:spcBef>
            <a:spcAft>
              <a:spcPct val="35000"/>
            </a:spcAft>
            <a:buNone/>
          </a:pPr>
          <a:r>
            <a:rPr lang="en-US" sz="1900" kern="1200"/>
            <a:t>The general syntax to denote two-way data binding is a combination of Square brackets and parentheses "[()]". </a:t>
          </a:r>
        </a:p>
      </dsp:txBody>
      <dsp:txXfrm>
        <a:off x="1402804" y="3036891"/>
        <a:ext cx="5397006" cy="12145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B5CCF-9A62-4088-AE7C-9E9E4B99E91F}">
      <dsp:nvSpPr>
        <dsp:cNvPr id="0" name=""/>
        <dsp:cNvSpPr/>
      </dsp:nvSpPr>
      <dsp:spPr>
        <a:xfrm>
          <a:off x="0" y="3985"/>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D5A89-FB12-4878-9414-58B0C9E7527D}">
      <dsp:nvSpPr>
        <dsp:cNvPr id="0" name=""/>
        <dsp:cNvSpPr/>
      </dsp:nvSpPr>
      <dsp:spPr>
        <a:xfrm>
          <a:off x="256775" y="194975"/>
          <a:ext cx="466865" cy="466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84BE4B1-F9CC-4B56-8423-572001B56807}">
      <dsp:nvSpPr>
        <dsp:cNvPr id="0" name=""/>
        <dsp:cNvSpPr/>
      </dsp:nvSpPr>
      <dsp:spPr>
        <a:xfrm>
          <a:off x="980416" y="3985"/>
          <a:ext cx="10484416"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b="1" kern="1200"/>
            <a:t>Structural Directives</a:t>
          </a:r>
          <a:endParaRPr lang="en-US" sz="1900" kern="1200"/>
        </a:p>
      </dsp:txBody>
      <dsp:txXfrm>
        <a:off x="980416" y="3985"/>
        <a:ext cx="10484416" cy="848845"/>
      </dsp:txXfrm>
    </dsp:sp>
    <dsp:sp modelId="{542FE541-69B5-4A4A-8037-2551AC79D301}">
      <dsp:nvSpPr>
        <dsp:cNvPr id="0" name=""/>
        <dsp:cNvSpPr/>
      </dsp:nvSpPr>
      <dsp:spPr>
        <a:xfrm>
          <a:off x="0" y="1065042"/>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FA592-7EFB-4F2B-843B-514F46FBFE05}">
      <dsp:nvSpPr>
        <dsp:cNvPr id="0" name=""/>
        <dsp:cNvSpPr/>
      </dsp:nvSpPr>
      <dsp:spPr>
        <a:xfrm>
          <a:off x="256775" y="1256032"/>
          <a:ext cx="466865" cy="466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710D41E-E74A-482B-AF79-E28D189FD126}">
      <dsp:nvSpPr>
        <dsp:cNvPr id="0" name=""/>
        <dsp:cNvSpPr/>
      </dsp:nvSpPr>
      <dsp:spPr>
        <a:xfrm>
          <a:off x="980416" y="1065042"/>
          <a:ext cx="10484416"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kern="1200"/>
            <a:t>Structural directives modify the structure of the DOM by adding, removing, or replacing elements.</a:t>
          </a:r>
        </a:p>
      </dsp:txBody>
      <dsp:txXfrm>
        <a:off x="980416" y="1065042"/>
        <a:ext cx="10484416" cy="848845"/>
      </dsp:txXfrm>
    </dsp:sp>
    <dsp:sp modelId="{018801AA-9A69-4742-A234-D5ECE6CDB354}">
      <dsp:nvSpPr>
        <dsp:cNvPr id="0" name=""/>
        <dsp:cNvSpPr/>
      </dsp:nvSpPr>
      <dsp:spPr>
        <a:xfrm>
          <a:off x="0" y="2126099"/>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0063E-D28A-411E-B464-314E4E794466}">
      <dsp:nvSpPr>
        <dsp:cNvPr id="0" name=""/>
        <dsp:cNvSpPr/>
      </dsp:nvSpPr>
      <dsp:spPr>
        <a:xfrm>
          <a:off x="256775" y="2317089"/>
          <a:ext cx="466865" cy="466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13746AA-20A8-4209-9399-03D48B2743C8}">
      <dsp:nvSpPr>
        <dsp:cNvPr id="0" name=""/>
        <dsp:cNvSpPr/>
      </dsp:nvSpPr>
      <dsp:spPr>
        <a:xfrm>
          <a:off x="980416" y="2126099"/>
          <a:ext cx="5159174"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kern="1200"/>
            <a:t>*ngIf:</a:t>
          </a:r>
        </a:p>
      </dsp:txBody>
      <dsp:txXfrm>
        <a:off x="980416" y="2126099"/>
        <a:ext cx="5159174" cy="848845"/>
      </dsp:txXfrm>
    </dsp:sp>
    <dsp:sp modelId="{AD06FB6B-CA64-4D15-9C9A-7619EE0F45A0}">
      <dsp:nvSpPr>
        <dsp:cNvPr id="0" name=""/>
        <dsp:cNvSpPr/>
      </dsp:nvSpPr>
      <dsp:spPr>
        <a:xfrm>
          <a:off x="6139591" y="2126099"/>
          <a:ext cx="5325241"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711200">
            <a:lnSpc>
              <a:spcPct val="90000"/>
            </a:lnSpc>
            <a:spcBef>
              <a:spcPct val="0"/>
            </a:spcBef>
            <a:spcAft>
              <a:spcPct val="35000"/>
            </a:spcAft>
            <a:buNone/>
          </a:pPr>
          <a:r>
            <a:rPr lang="en-US" sz="1600" kern="1200"/>
            <a:t>The *ngIf directive conditionally adds or removes an element based on a specified expression.</a:t>
          </a:r>
        </a:p>
      </dsp:txBody>
      <dsp:txXfrm>
        <a:off x="6139591" y="2126099"/>
        <a:ext cx="5325241" cy="848845"/>
      </dsp:txXfrm>
    </dsp:sp>
    <dsp:sp modelId="{F7FD6C9E-ED6E-496E-9F1C-8E193BF2A7CA}">
      <dsp:nvSpPr>
        <dsp:cNvPr id="0" name=""/>
        <dsp:cNvSpPr/>
      </dsp:nvSpPr>
      <dsp:spPr>
        <a:xfrm>
          <a:off x="0" y="3187156"/>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A7FFF-A4FA-4D79-B4A5-71DBFA6E96DB}">
      <dsp:nvSpPr>
        <dsp:cNvPr id="0" name=""/>
        <dsp:cNvSpPr/>
      </dsp:nvSpPr>
      <dsp:spPr>
        <a:xfrm>
          <a:off x="256775" y="3378147"/>
          <a:ext cx="466865" cy="4668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E94477B-23FF-4909-B496-BFAA99175B7C}">
      <dsp:nvSpPr>
        <dsp:cNvPr id="0" name=""/>
        <dsp:cNvSpPr/>
      </dsp:nvSpPr>
      <dsp:spPr>
        <a:xfrm>
          <a:off x="980416" y="3187156"/>
          <a:ext cx="5159174"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kern="1200"/>
            <a:t>*ngFor:</a:t>
          </a:r>
        </a:p>
      </dsp:txBody>
      <dsp:txXfrm>
        <a:off x="980416" y="3187156"/>
        <a:ext cx="5159174" cy="848845"/>
      </dsp:txXfrm>
    </dsp:sp>
    <dsp:sp modelId="{4496A7A6-1B3B-4C5C-B131-191E276C0316}">
      <dsp:nvSpPr>
        <dsp:cNvPr id="0" name=""/>
        <dsp:cNvSpPr/>
      </dsp:nvSpPr>
      <dsp:spPr>
        <a:xfrm>
          <a:off x="6139591" y="3187156"/>
          <a:ext cx="5325241"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711200">
            <a:lnSpc>
              <a:spcPct val="90000"/>
            </a:lnSpc>
            <a:spcBef>
              <a:spcPct val="0"/>
            </a:spcBef>
            <a:spcAft>
              <a:spcPct val="35000"/>
            </a:spcAft>
            <a:buNone/>
          </a:pPr>
          <a:r>
            <a:rPr lang="en-US" sz="1600" kern="1200"/>
            <a:t>The *ngFor directive iterates over a collection and generates a set of elements for each item in the collection.</a:t>
          </a:r>
        </a:p>
      </dsp:txBody>
      <dsp:txXfrm>
        <a:off x="6139591" y="3187156"/>
        <a:ext cx="5325241" cy="848845"/>
      </dsp:txXfrm>
    </dsp:sp>
    <dsp:sp modelId="{1D79C2D7-7C93-4BD1-9234-B191CEC72798}">
      <dsp:nvSpPr>
        <dsp:cNvPr id="0" name=""/>
        <dsp:cNvSpPr/>
      </dsp:nvSpPr>
      <dsp:spPr>
        <a:xfrm>
          <a:off x="0" y="4248214"/>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F74A7-94C5-403F-A626-FB3BB7697A7D}">
      <dsp:nvSpPr>
        <dsp:cNvPr id="0" name=""/>
        <dsp:cNvSpPr/>
      </dsp:nvSpPr>
      <dsp:spPr>
        <a:xfrm>
          <a:off x="256775" y="4439204"/>
          <a:ext cx="466865" cy="4668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5DF1111-215F-4E4A-B4AF-0E28188EB02A}">
      <dsp:nvSpPr>
        <dsp:cNvPr id="0" name=""/>
        <dsp:cNvSpPr/>
      </dsp:nvSpPr>
      <dsp:spPr>
        <a:xfrm>
          <a:off x="980416" y="4248214"/>
          <a:ext cx="5159174"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kern="1200"/>
            <a:t>*ngSwitch:</a:t>
          </a:r>
        </a:p>
      </dsp:txBody>
      <dsp:txXfrm>
        <a:off x="980416" y="4248214"/>
        <a:ext cx="5159174" cy="848845"/>
      </dsp:txXfrm>
    </dsp:sp>
    <dsp:sp modelId="{75F260AB-179E-4B55-9373-D634132715CC}">
      <dsp:nvSpPr>
        <dsp:cNvPr id="0" name=""/>
        <dsp:cNvSpPr/>
      </dsp:nvSpPr>
      <dsp:spPr>
        <a:xfrm>
          <a:off x="6139591" y="4248214"/>
          <a:ext cx="5325241"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711200">
            <a:lnSpc>
              <a:spcPct val="90000"/>
            </a:lnSpc>
            <a:spcBef>
              <a:spcPct val="0"/>
            </a:spcBef>
            <a:spcAft>
              <a:spcPct val="35000"/>
            </a:spcAft>
            <a:buNone/>
          </a:pPr>
          <a:r>
            <a:rPr lang="en-US" sz="1600" kern="1200"/>
            <a:t>The *ngSwitch directive is used in conjunction with *ngSwitchCase and *ngSwitchDefault to conditionally display elements based on a specific value.</a:t>
          </a:r>
        </a:p>
      </dsp:txBody>
      <dsp:txXfrm>
        <a:off x="6139591" y="4248214"/>
        <a:ext cx="5325241" cy="8488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E94E8-C826-4DB6-86BF-D69FE1CD0668}">
      <dsp:nvSpPr>
        <dsp:cNvPr id="0" name=""/>
        <dsp:cNvSpPr/>
      </dsp:nvSpPr>
      <dsp:spPr>
        <a:xfrm>
          <a:off x="0" y="4206"/>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BAF0B-5D43-47FB-A6BB-5D067B364C66}">
      <dsp:nvSpPr>
        <dsp:cNvPr id="0" name=""/>
        <dsp:cNvSpPr/>
      </dsp:nvSpPr>
      <dsp:spPr>
        <a:xfrm>
          <a:off x="271022" y="205793"/>
          <a:ext cx="492768" cy="492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A123616-3A40-4E55-908E-D374E48D6D59}">
      <dsp:nvSpPr>
        <dsp:cNvPr id="0" name=""/>
        <dsp:cNvSpPr/>
      </dsp:nvSpPr>
      <dsp:spPr>
        <a:xfrm>
          <a:off x="1034814" y="4206"/>
          <a:ext cx="1058590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b="1" kern="1200"/>
            <a:t>Attribute Directives</a:t>
          </a:r>
          <a:endParaRPr lang="en-US" sz="1900" kern="1200"/>
        </a:p>
      </dsp:txBody>
      <dsp:txXfrm>
        <a:off x="1034814" y="4206"/>
        <a:ext cx="10585902" cy="895943"/>
      </dsp:txXfrm>
    </dsp:sp>
    <dsp:sp modelId="{0A673025-DEE8-42B3-B7A0-7ABDD2020A6D}">
      <dsp:nvSpPr>
        <dsp:cNvPr id="0" name=""/>
        <dsp:cNvSpPr/>
      </dsp:nvSpPr>
      <dsp:spPr>
        <a:xfrm>
          <a:off x="0" y="1124135"/>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96AB3E-D9E4-4201-83ED-87694CAE9CEF}">
      <dsp:nvSpPr>
        <dsp:cNvPr id="0" name=""/>
        <dsp:cNvSpPr/>
      </dsp:nvSpPr>
      <dsp:spPr>
        <a:xfrm>
          <a:off x="271022" y="1325722"/>
          <a:ext cx="492768" cy="492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79E6DDD-36F0-446E-8FAA-B0E554C061F7}">
      <dsp:nvSpPr>
        <dsp:cNvPr id="0" name=""/>
        <dsp:cNvSpPr/>
      </dsp:nvSpPr>
      <dsp:spPr>
        <a:xfrm>
          <a:off x="1034814" y="1124135"/>
          <a:ext cx="1058590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kern="1200"/>
            <a:t>Attribute directives modify the behavior or appearance of an element, component, or template.</a:t>
          </a:r>
        </a:p>
      </dsp:txBody>
      <dsp:txXfrm>
        <a:off x="1034814" y="1124135"/>
        <a:ext cx="10585902" cy="895943"/>
      </dsp:txXfrm>
    </dsp:sp>
    <dsp:sp modelId="{E5789845-F40E-4575-AA8D-44782A60C17D}">
      <dsp:nvSpPr>
        <dsp:cNvPr id="0" name=""/>
        <dsp:cNvSpPr/>
      </dsp:nvSpPr>
      <dsp:spPr>
        <a:xfrm>
          <a:off x="0" y="2244064"/>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551B-09AF-41E6-820B-AC32D326A59D}">
      <dsp:nvSpPr>
        <dsp:cNvPr id="0" name=""/>
        <dsp:cNvSpPr/>
      </dsp:nvSpPr>
      <dsp:spPr>
        <a:xfrm>
          <a:off x="271022" y="2445652"/>
          <a:ext cx="492768" cy="492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87B5FFB-97E6-4283-8D6B-555277A6CD19}">
      <dsp:nvSpPr>
        <dsp:cNvPr id="0" name=""/>
        <dsp:cNvSpPr/>
      </dsp:nvSpPr>
      <dsp:spPr>
        <a:xfrm>
          <a:off x="1034814" y="2244064"/>
          <a:ext cx="522932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kern="1200"/>
            <a:t>ngClass:</a:t>
          </a:r>
        </a:p>
      </dsp:txBody>
      <dsp:txXfrm>
        <a:off x="1034814" y="2244064"/>
        <a:ext cx="5229322" cy="895943"/>
      </dsp:txXfrm>
    </dsp:sp>
    <dsp:sp modelId="{26C91E88-316F-422F-868A-B7D6FBE53ECB}">
      <dsp:nvSpPr>
        <dsp:cNvPr id="0" name=""/>
        <dsp:cNvSpPr/>
      </dsp:nvSpPr>
      <dsp:spPr>
        <a:xfrm>
          <a:off x="6264137" y="2244064"/>
          <a:ext cx="5356579"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755650">
            <a:lnSpc>
              <a:spcPct val="90000"/>
            </a:lnSpc>
            <a:spcBef>
              <a:spcPct val="0"/>
            </a:spcBef>
            <a:spcAft>
              <a:spcPct val="35000"/>
            </a:spcAft>
            <a:buNone/>
          </a:pPr>
          <a:r>
            <a:rPr lang="en-US" sz="1700" kern="1200"/>
            <a:t>The ngClass directive dynamically adds or removes CSS classes to an element based on certain conditions.</a:t>
          </a:r>
        </a:p>
      </dsp:txBody>
      <dsp:txXfrm>
        <a:off x="6264137" y="2244064"/>
        <a:ext cx="5356579" cy="895943"/>
      </dsp:txXfrm>
    </dsp:sp>
    <dsp:sp modelId="{666C3C94-E81A-44FB-9FA4-4B8807508B53}">
      <dsp:nvSpPr>
        <dsp:cNvPr id="0" name=""/>
        <dsp:cNvSpPr/>
      </dsp:nvSpPr>
      <dsp:spPr>
        <a:xfrm>
          <a:off x="0" y="3363994"/>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D95DB-F5CB-4011-A3BA-05A932A52C95}">
      <dsp:nvSpPr>
        <dsp:cNvPr id="0" name=""/>
        <dsp:cNvSpPr/>
      </dsp:nvSpPr>
      <dsp:spPr>
        <a:xfrm>
          <a:off x="271022" y="3565581"/>
          <a:ext cx="492768" cy="492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15FAC61-45E0-4737-B019-14B4459AA327}">
      <dsp:nvSpPr>
        <dsp:cNvPr id="0" name=""/>
        <dsp:cNvSpPr/>
      </dsp:nvSpPr>
      <dsp:spPr>
        <a:xfrm>
          <a:off x="1034814" y="3363994"/>
          <a:ext cx="522932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kern="1200"/>
            <a:t>ngStyle:</a:t>
          </a:r>
        </a:p>
      </dsp:txBody>
      <dsp:txXfrm>
        <a:off x="1034814" y="3363994"/>
        <a:ext cx="5229322" cy="895943"/>
      </dsp:txXfrm>
    </dsp:sp>
    <dsp:sp modelId="{4759257D-431D-4391-9B4F-0BA539EC82E0}">
      <dsp:nvSpPr>
        <dsp:cNvPr id="0" name=""/>
        <dsp:cNvSpPr/>
      </dsp:nvSpPr>
      <dsp:spPr>
        <a:xfrm>
          <a:off x="6264137" y="3363994"/>
          <a:ext cx="5356579"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755650">
            <a:lnSpc>
              <a:spcPct val="90000"/>
            </a:lnSpc>
            <a:spcBef>
              <a:spcPct val="0"/>
            </a:spcBef>
            <a:spcAft>
              <a:spcPct val="35000"/>
            </a:spcAft>
            <a:buNone/>
          </a:pPr>
          <a:r>
            <a:rPr lang="en-US" sz="1700" kern="1200"/>
            <a:t>The ngStyle directive dynamically sets inline styles for an element based on specified expressions.</a:t>
          </a:r>
        </a:p>
      </dsp:txBody>
      <dsp:txXfrm>
        <a:off x="6264137" y="3363994"/>
        <a:ext cx="5356579" cy="895943"/>
      </dsp:txXfrm>
    </dsp:sp>
    <dsp:sp modelId="{B19868F7-BF89-4332-9E0F-E24500098537}">
      <dsp:nvSpPr>
        <dsp:cNvPr id="0" name=""/>
        <dsp:cNvSpPr/>
      </dsp:nvSpPr>
      <dsp:spPr>
        <a:xfrm>
          <a:off x="0" y="4483923"/>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0773C-9FE7-4B83-91A6-C3953139EE61}">
      <dsp:nvSpPr>
        <dsp:cNvPr id="0" name=""/>
        <dsp:cNvSpPr/>
      </dsp:nvSpPr>
      <dsp:spPr>
        <a:xfrm>
          <a:off x="271022" y="4685510"/>
          <a:ext cx="492768" cy="4927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3135C49-FBAF-4F1A-909D-473C3087BA74}">
      <dsp:nvSpPr>
        <dsp:cNvPr id="0" name=""/>
        <dsp:cNvSpPr/>
      </dsp:nvSpPr>
      <dsp:spPr>
        <a:xfrm>
          <a:off x="1034814" y="4483923"/>
          <a:ext cx="522932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kern="1200"/>
            <a:t>ngModel:</a:t>
          </a:r>
        </a:p>
      </dsp:txBody>
      <dsp:txXfrm>
        <a:off x="1034814" y="4483923"/>
        <a:ext cx="5229322" cy="895943"/>
      </dsp:txXfrm>
    </dsp:sp>
    <dsp:sp modelId="{077A2AE7-5F40-44A4-86A5-B5819461E3D0}">
      <dsp:nvSpPr>
        <dsp:cNvPr id="0" name=""/>
        <dsp:cNvSpPr/>
      </dsp:nvSpPr>
      <dsp:spPr>
        <a:xfrm>
          <a:off x="6264137" y="4483923"/>
          <a:ext cx="5356579"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755650">
            <a:lnSpc>
              <a:spcPct val="90000"/>
            </a:lnSpc>
            <a:spcBef>
              <a:spcPct val="0"/>
            </a:spcBef>
            <a:spcAft>
              <a:spcPct val="35000"/>
            </a:spcAft>
            <a:buNone/>
          </a:pPr>
          <a:r>
            <a:rPr lang="en-US" sz="1700" kern="1200"/>
            <a:t>The ngModel directive provides two-way data binding between an input element and a component's property.</a:t>
          </a:r>
        </a:p>
      </dsp:txBody>
      <dsp:txXfrm>
        <a:off x="6264137" y="4483923"/>
        <a:ext cx="5356579" cy="8959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E63C1-C55F-4DF8-A93A-CB0D915E003A}">
      <dsp:nvSpPr>
        <dsp:cNvPr id="0" name=""/>
        <dsp:cNvSpPr/>
      </dsp:nvSpPr>
      <dsp:spPr>
        <a:xfrm>
          <a:off x="0" y="1764"/>
          <a:ext cx="11457432" cy="8944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A9401-1941-40F6-9160-FDE47F26EC0E}">
      <dsp:nvSpPr>
        <dsp:cNvPr id="0" name=""/>
        <dsp:cNvSpPr/>
      </dsp:nvSpPr>
      <dsp:spPr>
        <a:xfrm>
          <a:off x="270557" y="203006"/>
          <a:ext cx="491923" cy="491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C9DCB29-F62E-405F-A5C0-2569B8434CC3}">
      <dsp:nvSpPr>
        <dsp:cNvPr id="0" name=""/>
        <dsp:cNvSpPr/>
      </dsp:nvSpPr>
      <dsp:spPr>
        <a:xfrm>
          <a:off x="1033039" y="1764"/>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100000"/>
            </a:lnSpc>
            <a:spcBef>
              <a:spcPct val="0"/>
            </a:spcBef>
            <a:spcAft>
              <a:spcPct val="35000"/>
            </a:spcAft>
            <a:buNone/>
          </a:pPr>
          <a:r>
            <a:rPr lang="en-US" sz="2200" kern="1200"/>
            <a:t>Angular services are objects that get instantiated just once during the lifetime of an application.</a:t>
          </a:r>
        </a:p>
      </dsp:txBody>
      <dsp:txXfrm>
        <a:off x="1033039" y="1764"/>
        <a:ext cx="10424392" cy="894406"/>
      </dsp:txXfrm>
    </dsp:sp>
    <dsp:sp modelId="{F925752B-DA14-4779-ACCA-5D0ABA6F31E8}">
      <dsp:nvSpPr>
        <dsp:cNvPr id="0" name=""/>
        <dsp:cNvSpPr/>
      </dsp:nvSpPr>
      <dsp:spPr>
        <a:xfrm>
          <a:off x="0" y="1119772"/>
          <a:ext cx="11457432" cy="8944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B7F11-5F4F-4447-803E-6760DC9CAAB9}">
      <dsp:nvSpPr>
        <dsp:cNvPr id="0" name=""/>
        <dsp:cNvSpPr/>
      </dsp:nvSpPr>
      <dsp:spPr>
        <a:xfrm>
          <a:off x="270557" y="1321014"/>
          <a:ext cx="491923" cy="491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49F8F2D-F185-4D62-974A-9D1846908086}">
      <dsp:nvSpPr>
        <dsp:cNvPr id="0" name=""/>
        <dsp:cNvSpPr/>
      </dsp:nvSpPr>
      <dsp:spPr>
        <a:xfrm>
          <a:off x="1033039" y="1119772"/>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100000"/>
            </a:lnSpc>
            <a:spcBef>
              <a:spcPct val="0"/>
            </a:spcBef>
            <a:spcAft>
              <a:spcPct val="35000"/>
            </a:spcAft>
            <a:buNone/>
          </a:pPr>
          <a:r>
            <a:rPr lang="en-US" sz="2200" kern="1200"/>
            <a:t>They contain methods that maintain data throughout the life of an application, i.e., data is available all the time.</a:t>
          </a:r>
        </a:p>
      </dsp:txBody>
      <dsp:txXfrm>
        <a:off x="1033039" y="1119772"/>
        <a:ext cx="10424392" cy="894406"/>
      </dsp:txXfrm>
    </dsp:sp>
    <dsp:sp modelId="{C806770E-1B70-4A64-B704-9ED4BE0FA6AF}">
      <dsp:nvSpPr>
        <dsp:cNvPr id="0" name=""/>
        <dsp:cNvSpPr/>
      </dsp:nvSpPr>
      <dsp:spPr>
        <a:xfrm>
          <a:off x="0" y="2237780"/>
          <a:ext cx="11457432" cy="8944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95C3F-A57B-4D9C-9BBC-B01E36615305}">
      <dsp:nvSpPr>
        <dsp:cNvPr id="0" name=""/>
        <dsp:cNvSpPr/>
      </dsp:nvSpPr>
      <dsp:spPr>
        <a:xfrm>
          <a:off x="270557" y="2439022"/>
          <a:ext cx="491923" cy="491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B0EFD5D-AD8C-45A6-B055-2892A20E3253}">
      <dsp:nvSpPr>
        <dsp:cNvPr id="0" name=""/>
        <dsp:cNvSpPr/>
      </dsp:nvSpPr>
      <dsp:spPr>
        <a:xfrm>
          <a:off x="1033039" y="2237780"/>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100000"/>
            </a:lnSpc>
            <a:spcBef>
              <a:spcPct val="0"/>
            </a:spcBef>
            <a:spcAft>
              <a:spcPct val="35000"/>
            </a:spcAft>
            <a:buNone/>
          </a:pPr>
          <a:r>
            <a:rPr lang="en-US" sz="2200" kern="1200"/>
            <a:t>The main objective of a service is to organize and share business logic, models, or data and functions with different components of an Angular application. </a:t>
          </a:r>
        </a:p>
      </dsp:txBody>
      <dsp:txXfrm>
        <a:off x="1033039" y="2237780"/>
        <a:ext cx="10424392" cy="894406"/>
      </dsp:txXfrm>
    </dsp:sp>
    <dsp:sp modelId="{2EC0643C-4335-4733-9C85-77EDC64A00F2}">
      <dsp:nvSpPr>
        <dsp:cNvPr id="0" name=""/>
        <dsp:cNvSpPr/>
      </dsp:nvSpPr>
      <dsp:spPr>
        <a:xfrm>
          <a:off x="0" y="3355788"/>
          <a:ext cx="11457432" cy="8944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3D3A8-290F-4CB9-BE39-A0FCD3C70893}">
      <dsp:nvSpPr>
        <dsp:cNvPr id="0" name=""/>
        <dsp:cNvSpPr/>
      </dsp:nvSpPr>
      <dsp:spPr>
        <a:xfrm>
          <a:off x="270557" y="3557030"/>
          <a:ext cx="491923" cy="4919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792F15F-9626-4F58-963B-E7940DA34390}">
      <dsp:nvSpPr>
        <dsp:cNvPr id="0" name=""/>
        <dsp:cNvSpPr/>
      </dsp:nvSpPr>
      <dsp:spPr>
        <a:xfrm>
          <a:off x="1033039" y="3355788"/>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100000"/>
            </a:lnSpc>
            <a:spcBef>
              <a:spcPct val="0"/>
            </a:spcBef>
            <a:spcAft>
              <a:spcPct val="35000"/>
            </a:spcAft>
            <a:buNone/>
          </a:pPr>
          <a:r>
            <a:rPr lang="en-US" sz="2200" kern="1200"/>
            <a:t>They are usually implemented through dependency injection. </a:t>
          </a:r>
        </a:p>
      </dsp:txBody>
      <dsp:txXfrm>
        <a:off x="1033039" y="3355788"/>
        <a:ext cx="10424392" cy="8944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17549-F395-42B6-A469-6EDDE7DE42EE}">
      <dsp:nvSpPr>
        <dsp:cNvPr id="0" name=""/>
        <dsp:cNvSpPr/>
      </dsp:nvSpPr>
      <dsp:spPr>
        <a:xfrm>
          <a:off x="64754"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773A4-FC5F-421A-8A27-4D725F7C31F7}">
      <dsp:nvSpPr>
        <dsp:cNvPr id="0" name=""/>
        <dsp:cNvSpPr/>
      </dsp:nvSpPr>
      <dsp:spPr>
        <a:xfrm>
          <a:off x="379686" y="579817"/>
          <a:ext cx="869813" cy="869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97F4213-A56B-483B-9DBB-91F0C237FF50}">
      <dsp:nvSpPr>
        <dsp:cNvPr id="0" name=""/>
        <dsp:cNvSpPr/>
      </dsp:nvSpPr>
      <dsp:spPr>
        <a:xfrm>
          <a:off x="1885791"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Services in Angular are simply typescript classes with the @injectible decorator. </a:t>
          </a:r>
        </a:p>
      </dsp:txBody>
      <dsp:txXfrm>
        <a:off x="1885791" y="264885"/>
        <a:ext cx="3534954" cy="1499677"/>
      </dsp:txXfrm>
    </dsp:sp>
    <dsp:sp modelId="{0C2F2778-A868-4B12-9835-A6DA72493DA8}">
      <dsp:nvSpPr>
        <dsp:cNvPr id="0" name=""/>
        <dsp:cNvSpPr/>
      </dsp:nvSpPr>
      <dsp:spPr>
        <a:xfrm>
          <a:off x="6036685"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9A987-B551-4B0B-9343-427DB6C85D06}">
      <dsp:nvSpPr>
        <dsp:cNvPr id="0" name=""/>
        <dsp:cNvSpPr/>
      </dsp:nvSpPr>
      <dsp:spPr>
        <a:xfrm>
          <a:off x="6351617" y="579817"/>
          <a:ext cx="869813" cy="869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8CF020D-1B33-4A58-B16C-5A527F1BED34}">
      <dsp:nvSpPr>
        <dsp:cNvPr id="0" name=""/>
        <dsp:cNvSpPr/>
      </dsp:nvSpPr>
      <dsp:spPr>
        <a:xfrm>
          <a:off x="7857722"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This decorator tells angular that the class is a service and can be injected into components that need that service. </a:t>
          </a:r>
        </a:p>
      </dsp:txBody>
      <dsp:txXfrm>
        <a:off x="7857722" y="264885"/>
        <a:ext cx="3534954" cy="1499677"/>
      </dsp:txXfrm>
    </dsp:sp>
    <dsp:sp modelId="{98435892-0A8E-40A5-A284-ADDA0D0F8C48}">
      <dsp:nvSpPr>
        <dsp:cNvPr id="0" name=""/>
        <dsp:cNvSpPr/>
      </dsp:nvSpPr>
      <dsp:spPr>
        <a:xfrm>
          <a:off x="64754"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2BCD4-E060-4DAC-9898-CA97B22D221C}">
      <dsp:nvSpPr>
        <dsp:cNvPr id="0" name=""/>
        <dsp:cNvSpPr/>
      </dsp:nvSpPr>
      <dsp:spPr>
        <a:xfrm>
          <a:off x="379686" y="2802328"/>
          <a:ext cx="869813" cy="869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AF6277B-E55A-4E76-B675-327A45C7429F}">
      <dsp:nvSpPr>
        <dsp:cNvPr id="0" name=""/>
        <dsp:cNvSpPr/>
      </dsp:nvSpPr>
      <dsp:spPr>
        <a:xfrm>
          <a:off x="1885791"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They can also inject other services as dependencies. </a:t>
          </a:r>
        </a:p>
      </dsp:txBody>
      <dsp:txXfrm>
        <a:off x="1885791" y="2487396"/>
        <a:ext cx="3534954" cy="1499677"/>
      </dsp:txXfrm>
    </dsp:sp>
    <dsp:sp modelId="{6A8975CB-1950-4D9F-A549-A306FD82369B}">
      <dsp:nvSpPr>
        <dsp:cNvPr id="0" name=""/>
        <dsp:cNvSpPr/>
      </dsp:nvSpPr>
      <dsp:spPr>
        <a:xfrm>
          <a:off x="6036685"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0F977-02C6-4AD1-BF6B-BEFE7381F6E9}">
      <dsp:nvSpPr>
        <dsp:cNvPr id="0" name=""/>
        <dsp:cNvSpPr/>
      </dsp:nvSpPr>
      <dsp:spPr>
        <a:xfrm>
          <a:off x="6351617" y="2802328"/>
          <a:ext cx="869813" cy="869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2DB5AF9-2452-4000-9CC2-29F7C530BD3B}">
      <dsp:nvSpPr>
        <dsp:cNvPr id="0" name=""/>
        <dsp:cNvSpPr/>
      </dsp:nvSpPr>
      <dsp:spPr>
        <a:xfrm>
          <a:off x="7857722"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These services are used to hold business logic.</a:t>
          </a:r>
        </a:p>
      </dsp:txBody>
      <dsp:txXfrm>
        <a:off x="7857722" y="2487396"/>
        <a:ext cx="3534954" cy="14996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6/5/2023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6.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65760"/>
            <a:ext cx="4527516" cy="914400"/>
          </a:xfrm>
        </p:spPr>
        <p:txBody>
          <a:bodyPr anchor="t">
            <a:normAutofit/>
          </a:bodyPr>
          <a:lstStyle/>
          <a:p>
            <a:r>
              <a:rPr lang="en-IN"/>
              <a:t>What is Angular ?</a:t>
            </a:r>
            <a:br>
              <a:rPr lang="en-IN"/>
            </a:br>
            <a:endParaRPr lang="en-US"/>
          </a:p>
        </p:txBody>
      </p:sp>
      <p:sp>
        <p:nvSpPr>
          <p:cNvPr id="7" name="Content Placeholder 2">
            <a:extLst>
              <a:ext uri="{FF2B5EF4-FFF2-40B4-BE49-F238E27FC236}">
                <a16:creationId xmlns:a16="http://schemas.microsoft.com/office/drawing/2014/main" id="{34AAF1F3-771B-C840-B912-DF6FFAE64F4F}"/>
              </a:ext>
            </a:extLst>
          </p:cNvPr>
          <p:cNvSpPr>
            <a:spLocks noGrp="1"/>
          </p:cNvSpPr>
          <p:nvPr>
            <p:ph sz="quarter" idx="14"/>
          </p:nvPr>
        </p:nvSpPr>
        <p:spPr>
          <a:xfrm>
            <a:off x="365759" y="1594012"/>
            <a:ext cx="4527516" cy="4151870"/>
          </a:xfrm>
        </p:spPr>
        <p:txBody>
          <a:bodyPr numCol="1">
            <a:normAutofit/>
          </a:bodyPr>
          <a:lstStyle/>
          <a:p>
            <a:pPr rtl="0">
              <a:lnSpc>
                <a:spcPct val="150000"/>
              </a:lnSpc>
              <a:buFont typeface="Arial" panose="020B0604020202020204" pitchFamily="34" charset="0"/>
              <a:buChar char="•"/>
            </a:pPr>
            <a:r>
              <a:rPr lang="en-US"/>
              <a:t>Angular is a platform that helps you create advanced web applications in HTML using Typescript (Dart or ES5).</a:t>
            </a:r>
          </a:p>
          <a:p>
            <a:pPr marL="0" indent="0" rtl="0">
              <a:buNone/>
            </a:pPr>
            <a:endParaRPr lang="en-US"/>
          </a:p>
          <a:p>
            <a:pPr rtl="0">
              <a:lnSpc>
                <a:spcPct val="150000"/>
              </a:lnSpc>
              <a:buFont typeface="Arial" panose="020B0604020202020204" pitchFamily="34" charset="0"/>
              <a:buChar char="•"/>
            </a:pPr>
            <a:r>
              <a:rPr lang="en-US"/>
              <a:t>It helps you to structure your code, separate your concerns and remove trivial code.</a:t>
            </a:r>
          </a:p>
          <a:p>
            <a:endParaRPr lang="en-US"/>
          </a:p>
        </p:txBody>
      </p:sp>
      <p:pic>
        <p:nvPicPr>
          <p:cNvPr id="1032" name="Picture 8" descr="Angular Logo PNG Transparent (1) – Brands Logos">
            <a:extLst>
              <a:ext uri="{FF2B5EF4-FFF2-40B4-BE49-F238E27FC236}">
                <a16:creationId xmlns:a16="http://schemas.microsoft.com/office/drawing/2014/main" id="{55162024-8297-4033-99BA-624804FB9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420" y="2352675"/>
            <a:ext cx="5608951" cy="157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278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857C-99E9-492D-A328-45A27275B8E5}"/>
              </a:ext>
            </a:extLst>
          </p:cNvPr>
          <p:cNvSpPr>
            <a:spLocks noGrp="1"/>
          </p:cNvSpPr>
          <p:nvPr>
            <p:ph type="title"/>
          </p:nvPr>
        </p:nvSpPr>
        <p:spPr>
          <a:xfrm>
            <a:off x="365760" y="365760"/>
            <a:ext cx="11457432" cy="914400"/>
          </a:xfrm>
        </p:spPr>
        <p:txBody>
          <a:bodyPr anchor="t">
            <a:normAutofit/>
          </a:bodyPr>
          <a:lstStyle/>
          <a:p>
            <a:r>
              <a:rPr lang="en-IN" i="0" err="1">
                <a:effectLst/>
              </a:rPr>
              <a:t>AppModule</a:t>
            </a:r>
            <a:r>
              <a:rPr lang="en-IN" i="0">
                <a:effectLst/>
              </a:rPr>
              <a:t> Decorator Configuration</a:t>
            </a:r>
            <a:endParaRPr lang="en-IN"/>
          </a:p>
        </p:txBody>
      </p:sp>
      <p:sp>
        <p:nvSpPr>
          <p:cNvPr id="5127" name="Content Placeholder 2">
            <a:extLst>
              <a:ext uri="{FF2B5EF4-FFF2-40B4-BE49-F238E27FC236}">
                <a16:creationId xmlns:a16="http://schemas.microsoft.com/office/drawing/2014/main" id="{1014F809-FEA9-94AF-D4FF-C7822882C090}"/>
              </a:ext>
            </a:extLst>
          </p:cNvPr>
          <p:cNvSpPr>
            <a:spLocks noGrp="1"/>
          </p:cNvSpPr>
          <p:nvPr>
            <p:ph sz="half" idx="1"/>
          </p:nvPr>
        </p:nvSpPr>
        <p:spPr>
          <a:xfrm>
            <a:off x="365760" y="1828800"/>
            <a:ext cx="5577840" cy="4251960"/>
          </a:xfrm>
        </p:spPr>
        <p:txBody>
          <a:bodyPr>
            <a:normAutofit/>
          </a:bodyPr>
          <a:lstStyle/>
          <a:p>
            <a:pPr>
              <a:buFont typeface="+mj-lt"/>
              <a:buAutoNum type="arabicPeriod"/>
            </a:pPr>
            <a:r>
              <a:rPr lang="en-US" b="0" i="0">
                <a:effectLst/>
              </a:rPr>
              <a:t>Imports:</a:t>
            </a:r>
          </a:p>
          <a:p>
            <a:pPr marL="742950" lvl="1" indent="-285750">
              <a:buFont typeface="+mj-lt"/>
              <a:buAutoNum type="arabicPeriod"/>
            </a:pPr>
            <a:r>
              <a:rPr lang="en-US" b="0" i="0">
                <a:effectLst/>
              </a:rPr>
              <a:t>Angular modules that need to be imported by the App Module, such as </a:t>
            </a:r>
            <a:r>
              <a:rPr lang="en-US" b="0" i="0" err="1">
                <a:effectLst/>
              </a:rPr>
              <a:t>FormsModule</a:t>
            </a:r>
            <a:r>
              <a:rPr lang="en-US" b="0" i="0">
                <a:effectLst/>
              </a:rPr>
              <a:t>, </a:t>
            </a:r>
            <a:r>
              <a:rPr lang="en-US" b="0" i="0" err="1">
                <a:effectLst/>
              </a:rPr>
              <a:t>ReactiveFormsModule</a:t>
            </a:r>
            <a:r>
              <a:rPr lang="en-US" b="0" i="0">
                <a:effectLst/>
              </a:rPr>
              <a:t>, </a:t>
            </a:r>
            <a:r>
              <a:rPr lang="en-US" b="0" i="0" err="1">
                <a:effectLst/>
              </a:rPr>
              <a:t>RouterModule</a:t>
            </a:r>
            <a:r>
              <a:rPr lang="en-US" b="0" i="0">
                <a:effectLst/>
              </a:rPr>
              <a:t>, etc.</a:t>
            </a:r>
          </a:p>
          <a:p>
            <a:pPr>
              <a:buFont typeface="+mj-lt"/>
              <a:buAutoNum type="arabicPeriod"/>
            </a:pPr>
            <a:r>
              <a:rPr lang="en-US" b="0" i="0">
                <a:effectLst/>
              </a:rPr>
              <a:t>Declarations:</a:t>
            </a:r>
          </a:p>
          <a:p>
            <a:pPr marL="742950" lvl="1" indent="-285750">
              <a:buFont typeface="+mj-lt"/>
              <a:buAutoNum type="arabicPeriod"/>
            </a:pPr>
            <a:r>
              <a:rPr lang="en-US" b="0" i="0">
                <a:effectLst/>
              </a:rPr>
              <a:t>Custom components, directives, and pipes declared within the App Module.</a:t>
            </a:r>
          </a:p>
          <a:p>
            <a:pPr>
              <a:buFont typeface="+mj-lt"/>
              <a:buAutoNum type="arabicPeriod"/>
            </a:pPr>
            <a:r>
              <a:rPr lang="en-US" b="0" i="0">
                <a:effectLst/>
              </a:rPr>
              <a:t>Providers:</a:t>
            </a:r>
          </a:p>
          <a:p>
            <a:pPr marL="742950" lvl="1" indent="-285750">
              <a:buFont typeface="+mj-lt"/>
              <a:buAutoNum type="arabicPeriod"/>
            </a:pPr>
            <a:r>
              <a:rPr lang="en-US" b="0" i="0">
                <a:effectLst/>
              </a:rPr>
              <a:t>Services or dependencies required by the App Module and its components.</a:t>
            </a:r>
          </a:p>
          <a:p>
            <a:pPr>
              <a:buFont typeface="+mj-lt"/>
              <a:buAutoNum type="arabicPeriod"/>
            </a:pPr>
            <a:r>
              <a:rPr lang="en-US" b="0" i="0">
                <a:effectLst/>
              </a:rPr>
              <a:t>Bootstrap:</a:t>
            </a:r>
          </a:p>
          <a:p>
            <a:pPr marL="742950" lvl="1" indent="-285750">
              <a:buFont typeface="+mj-lt"/>
              <a:buAutoNum type="arabicPeriod"/>
            </a:pPr>
            <a:r>
              <a:rPr lang="en-US" b="0" i="0">
                <a:effectLst/>
              </a:rPr>
              <a:t>The root component that will be bootstrapped when the application is launched.</a:t>
            </a:r>
          </a:p>
          <a:p>
            <a:endParaRPr lang="en-US"/>
          </a:p>
        </p:txBody>
      </p:sp>
      <p:pic>
        <p:nvPicPr>
          <p:cNvPr id="5122" name="Picture 2" descr="Introducing Angular Modules - Root Module">
            <a:extLst>
              <a:ext uri="{FF2B5EF4-FFF2-40B4-BE49-F238E27FC236}">
                <a16:creationId xmlns:a16="http://schemas.microsoft.com/office/drawing/2014/main" id="{5BECD5DC-5BB1-4778-8BE7-347C14779249}"/>
              </a:ext>
            </a:extLst>
          </p:cNvPr>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45352" y="2211705"/>
            <a:ext cx="557784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880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A44F-9F3F-377B-6204-EC2AE2C68921}"/>
              </a:ext>
            </a:extLst>
          </p:cNvPr>
          <p:cNvSpPr>
            <a:spLocks noGrp="1"/>
          </p:cNvSpPr>
          <p:nvPr>
            <p:ph type="title"/>
          </p:nvPr>
        </p:nvSpPr>
        <p:spPr/>
        <p:txBody>
          <a:bodyPr/>
          <a:lstStyle/>
          <a:p>
            <a:r>
              <a:rPr lang="en-US">
                <a:solidFill>
                  <a:srgbClr val="374151"/>
                </a:solidFill>
                <a:cs typeface="Arial"/>
              </a:rPr>
              <a:t>Angular Component Structure</a:t>
            </a:r>
            <a:endParaRPr lang="en-US"/>
          </a:p>
        </p:txBody>
      </p:sp>
      <p:sp>
        <p:nvSpPr>
          <p:cNvPr id="3" name="Content Placeholder 2">
            <a:extLst>
              <a:ext uri="{FF2B5EF4-FFF2-40B4-BE49-F238E27FC236}">
                <a16:creationId xmlns:a16="http://schemas.microsoft.com/office/drawing/2014/main" id="{F5166E85-B137-DF56-F8CF-BE3F4AE34E01}"/>
              </a:ext>
            </a:extLst>
          </p:cNvPr>
          <p:cNvSpPr>
            <a:spLocks noGrp="1"/>
          </p:cNvSpPr>
          <p:nvPr>
            <p:ph idx="1"/>
          </p:nvPr>
        </p:nvSpPr>
        <p:spPr>
          <a:xfrm>
            <a:off x="376646" y="1153885"/>
            <a:ext cx="8503920" cy="4251960"/>
          </a:xfrm>
        </p:spPr>
        <p:txBody>
          <a:bodyPr vert="horz" lIns="0" tIns="0" rIns="0" bIns="0" spcCol="301752" rtlCol="0" anchor="t">
            <a:normAutofit fontScale="85000" lnSpcReduction="10000"/>
          </a:bodyPr>
          <a:lstStyle/>
          <a:p>
            <a:pPr>
              <a:lnSpc>
                <a:spcPct val="150000"/>
              </a:lnSpc>
            </a:pPr>
            <a:r>
              <a:rPr lang="en-US">
                <a:solidFill>
                  <a:srgbClr val="374151"/>
                </a:solidFill>
                <a:ea typeface="+mn-lt"/>
                <a:cs typeface="+mn-lt"/>
              </a:rPr>
              <a:t>Template:</a:t>
            </a:r>
            <a:endParaRPr lang="en-US">
              <a:cs typeface="Arial"/>
            </a:endParaRPr>
          </a:p>
          <a:p>
            <a:pPr lvl="1">
              <a:lnSpc>
                <a:spcPct val="150000"/>
              </a:lnSpc>
            </a:pPr>
            <a:r>
              <a:rPr lang="en-US">
                <a:solidFill>
                  <a:srgbClr val="374151"/>
                </a:solidFill>
                <a:ea typeface="+mn-lt"/>
                <a:cs typeface="+mn-lt"/>
              </a:rPr>
              <a:t>The template defines the structure and layout of the component's view.</a:t>
            </a:r>
            <a:endParaRPr lang="en-US">
              <a:cs typeface="Arial"/>
            </a:endParaRPr>
          </a:p>
          <a:p>
            <a:pPr lvl="1">
              <a:lnSpc>
                <a:spcPct val="150000"/>
              </a:lnSpc>
            </a:pPr>
            <a:r>
              <a:rPr lang="en-US">
                <a:solidFill>
                  <a:srgbClr val="374151"/>
                </a:solidFill>
                <a:ea typeface="+mn-lt"/>
                <a:cs typeface="+mn-lt"/>
              </a:rPr>
              <a:t>It uses HTML combined with </a:t>
            </a:r>
            <a:r>
              <a:rPr lang="en-US" err="1">
                <a:solidFill>
                  <a:srgbClr val="374151"/>
                </a:solidFill>
                <a:ea typeface="+mn-lt"/>
                <a:cs typeface="+mn-lt"/>
              </a:rPr>
              <a:t>Angular's</a:t>
            </a:r>
            <a:r>
              <a:rPr lang="en-US">
                <a:solidFill>
                  <a:srgbClr val="374151"/>
                </a:solidFill>
                <a:ea typeface="+mn-lt"/>
                <a:cs typeface="+mn-lt"/>
              </a:rPr>
              <a:t> template syntax to display data and interact with the user.</a:t>
            </a:r>
            <a:endParaRPr lang="en-US">
              <a:cs typeface="Arial"/>
            </a:endParaRPr>
          </a:p>
          <a:p>
            <a:pPr>
              <a:lnSpc>
                <a:spcPct val="150000"/>
              </a:lnSpc>
            </a:pPr>
            <a:r>
              <a:rPr lang="en-US">
                <a:solidFill>
                  <a:srgbClr val="374151"/>
                </a:solidFill>
                <a:ea typeface="+mn-lt"/>
                <a:cs typeface="+mn-lt"/>
              </a:rPr>
              <a:t>Class:</a:t>
            </a:r>
            <a:endParaRPr lang="en-US">
              <a:cs typeface="Arial"/>
            </a:endParaRPr>
          </a:p>
          <a:p>
            <a:pPr lvl="1">
              <a:lnSpc>
                <a:spcPct val="150000"/>
              </a:lnSpc>
            </a:pPr>
            <a:r>
              <a:rPr lang="en-US">
                <a:solidFill>
                  <a:srgbClr val="374151"/>
                </a:solidFill>
                <a:ea typeface="+mn-lt"/>
                <a:cs typeface="+mn-lt"/>
              </a:rPr>
              <a:t>The class contains the component's logic and behavior.</a:t>
            </a:r>
            <a:endParaRPr lang="en-US">
              <a:cs typeface="Arial"/>
            </a:endParaRPr>
          </a:p>
          <a:p>
            <a:pPr lvl="1">
              <a:lnSpc>
                <a:spcPct val="150000"/>
              </a:lnSpc>
            </a:pPr>
            <a:r>
              <a:rPr lang="en-US">
                <a:solidFill>
                  <a:srgbClr val="374151"/>
                </a:solidFill>
                <a:ea typeface="+mn-lt"/>
                <a:cs typeface="+mn-lt"/>
              </a:rPr>
              <a:t>It handles data manipulation, event handling, and interactions with other components or services.</a:t>
            </a:r>
            <a:endParaRPr lang="en-US">
              <a:cs typeface="Arial"/>
            </a:endParaRPr>
          </a:p>
          <a:p>
            <a:pPr>
              <a:lnSpc>
                <a:spcPct val="150000"/>
              </a:lnSpc>
            </a:pPr>
            <a:r>
              <a:rPr lang="en-US">
                <a:solidFill>
                  <a:srgbClr val="374151"/>
                </a:solidFill>
                <a:ea typeface="+mn-lt"/>
                <a:cs typeface="+mn-lt"/>
              </a:rPr>
              <a:t>Metadata:</a:t>
            </a:r>
            <a:endParaRPr lang="en-US">
              <a:cs typeface="Arial"/>
            </a:endParaRPr>
          </a:p>
          <a:p>
            <a:pPr lvl="1">
              <a:lnSpc>
                <a:spcPct val="150000"/>
              </a:lnSpc>
            </a:pPr>
            <a:r>
              <a:rPr lang="en-US">
                <a:solidFill>
                  <a:srgbClr val="374151"/>
                </a:solidFill>
                <a:ea typeface="+mn-lt"/>
                <a:cs typeface="+mn-lt"/>
              </a:rPr>
              <a:t>The metadata for a component is defined using the @Component decorator.</a:t>
            </a:r>
            <a:endParaRPr lang="en-US">
              <a:cs typeface="Arial"/>
            </a:endParaRPr>
          </a:p>
          <a:p>
            <a:pPr lvl="1">
              <a:lnSpc>
                <a:spcPct val="150000"/>
              </a:lnSpc>
            </a:pPr>
            <a:r>
              <a:rPr lang="en-US">
                <a:solidFill>
                  <a:srgbClr val="374151"/>
                </a:solidFill>
                <a:ea typeface="+mn-lt"/>
                <a:cs typeface="+mn-lt"/>
              </a:rPr>
              <a:t>It provides information about the component, such as its selector, template, styles, and more.</a:t>
            </a:r>
            <a:endParaRPr lang="en-US">
              <a:cs typeface="Arial"/>
            </a:endParaRPr>
          </a:p>
          <a:p>
            <a:pPr>
              <a:lnSpc>
                <a:spcPct val="150000"/>
              </a:lnSpc>
            </a:pPr>
            <a:endParaRPr lang="en-US">
              <a:cs typeface="Arial"/>
            </a:endParaRPr>
          </a:p>
        </p:txBody>
      </p:sp>
    </p:spTree>
    <p:extLst>
      <p:ext uri="{BB962C8B-B14F-4D97-AF65-F5344CB8AC3E}">
        <p14:creationId xmlns:p14="http://schemas.microsoft.com/office/powerpoint/2010/main" val="1102222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A49F-0941-30C9-E19F-CB8B5B1ADB3E}"/>
              </a:ext>
            </a:extLst>
          </p:cNvPr>
          <p:cNvSpPr>
            <a:spLocks noGrp="1"/>
          </p:cNvSpPr>
          <p:nvPr>
            <p:ph type="title"/>
          </p:nvPr>
        </p:nvSpPr>
        <p:spPr>
          <a:xfrm>
            <a:off x="365759" y="365760"/>
            <a:ext cx="8202168" cy="914400"/>
          </a:xfrm>
        </p:spPr>
        <p:txBody>
          <a:bodyPr vert="horz" lIns="0" tIns="0" rIns="0" bIns="0" rtlCol="0" anchor="t" anchorCtr="0">
            <a:normAutofit/>
          </a:bodyPr>
          <a:lstStyle/>
          <a:p>
            <a:r>
              <a:rPr lang="en-US" b="1" kern="1200">
                <a:latin typeface="+mj-lt"/>
                <a:ea typeface="+mj-ea"/>
                <a:cs typeface="+mj-cs"/>
              </a:rPr>
              <a:t>Data Binding</a:t>
            </a:r>
          </a:p>
        </p:txBody>
      </p:sp>
      <p:sp>
        <p:nvSpPr>
          <p:cNvPr id="4" name="TextBox 3">
            <a:extLst>
              <a:ext uri="{FF2B5EF4-FFF2-40B4-BE49-F238E27FC236}">
                <a16:creationId xmlns:a16="http://schemas.microsoft.com/office/drawing/2014/main" id="{9DA52827-6698-BC4D-8955-6F79FFFE9559}"/>
              </a:ext>
            </a:extLst>
          </p:cNvPr>
          <p:cNvSpPr txBox="1"/>
          <p:nvPr/>
        </p:nvSpPr>
        <p:spPr>
          <a:xfrm>
            <a:off x="365760" y="1828800"/>
            <a:ext cx="8609444" cy="4251960"/>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marL="285750" indent="-182880">
              <a:lnSpc>
                <a:spcPct val="150000"/>
              </a:lnSpc>
              <a:spcBef>
                <a:spcPts val="1200"/>
              </a:spcBef>
              <a:buSzPct val="100000"/>
              <a:buFont typeface="Arial" panose="020B0604020202020204" pitchFamily="34" charset="0"/>
              <a:buChar char="•"/>
            </a:pPr>
            <a:r>
              <a:rPr lang="en-US"/>
              <a:t>Creating dynamic and interactive user interfaces</a:t>
            </a:r>
            <a:endParaRPr lang="en-US">
              <a:cs typeface="Arial"/>
            </a:endParaRPr>
          </a:p>
          <a:p>
            <a:pPr marL="285750" indent="-182880">
              <a:lnSpc>
                <a:spcPct val="150000"/>
              </a:lnSpc>
              <a:spcBef>
                <a:spcPts val="1200"/>
              </a:spcBef>
              <a:buSzPct val="100000"/>
              <a:buFont typeface="Arial" panose="020B0604020202020204" pitchFamily="34" charset="0"/>
              <a:buChar char="•"/>
            </a:pPr>
            <a:r>
              <a:rPr lang="en-US"/>
              <a:t>Data binding allows Internet users to manipulate web page elements.</a:t>
            </a:r>
            <a:endParaRPr lang="en-US">
              <a:cs typeface="Arial"/>
            </a:endParaRPr>
          </a:p>
          <a:p>
            <a:pPr marL="285750" indent="-182880">
              <a:lnSpc>
                <a:spcPct val="150000"/>
              </a:lnSpc>
              <a:spcBef>
                <a:spcPts val="1200"/>
              </a:spcBef>
              <a:buSzPct val="100000"/>
              <a:buFont typeface="Arial" panose="020B0604020202020204" pitchFamily="34" charset="0"/>
              <a:buChar char="•"/>
            </a:pPr>
            <a:r>
              <a:rPr lang="en-US"/>
              <a:t>The incremental display of a webpage makes data binding convenient.</a:t>
            </a:r>
            <a:endParaRPr lang="en-US">
              <a:cs typeface="Arial"/>
            </a:endParaRPr>
          </a:p>
          <a:p>
            <a:pPr marL="285750" indent="-182880">
              <a:lnSpc>
                <a:spcPct val="150000"/>
              </a:lnSpc>
              <a:spcBef>
                <a:spcPts val="1200"/>
              </a:spcBef>
              <a:buSzPct val="100000"/>
              <a:buFont typeface="Arial" panose="020B0604020202020204" pitchFamily="34" charset="0"/>
              <a:buChar char="•"/>
            </a:pPr>
            <a:r>
              <a:rPr lang="en-US"/>
              <a:t>Angular uses the concept of two-way binding.</a:t>
            </a:r>
            <a:endParaRPr lang="en-US">
              <a:cs typeface="Arial"/>
            </a:endParaRPr>
          </a:p>
          <a:p>
            <a:pPr marL="285750" indent="-182880">
              <a:lnSpc>
                <a:spcPct val="150000"/>
              </a:lnSpc>
              <a:spcBef>
                <a:spcPts val="1200"/>
              </a:spcBef>
              <a:buSzPct val="100000"/>
              <a:buFont typeface="Arial" panose="020B0604020202020204" pitchFamily="34" charset="0"/>
              <a:buChar char="•"/>
            </a:pPr>
            <a:r>
              <a:rPr lang="en-US"/>
              <a:t>UI element-related change is reflected in the corresponding and specific model state. Conversely, any model state changes reflect in the UI state.</a:t>
            </a:r>
            <a:endParaRPr lang="en-US">
              <a:cs typeface="Arial"/>
            </a:endParaRPr>
          </a:p>
          <a:p>
            <a:pPr marL="285750" indent="-182880">
              <a:spcBef>
                <a:spcPts val="1200"/>
              </a:spcBef>
              <a:buSzPct val="100000"/>
              <a:buFont typeface="Arial" panose="020B0604020202020204" pitchFamily="34" charset="0"/>
              <a:buChar char="•"/>
            </a:pPr>
            <a:endParaRPr lang="en-US"/>
          </a:p>
        </p:txBody>
      </p:sp>
    </p:spTree>
    <p:extLst>
      <p:ext uri="{BB962C8B-B14F-4D97-AF65-F5344CB8AC3E}">
        <p14:creationId xmlns:p14="http://schemas.microsoft.com/office/powerpoint/2010/main" val="857736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D1F30973-AC4C-5624-92D4-A18426C76284}"/>
              </a:ext>
            </a:extLst>
          </p:cNvPr>
          <p:cNvPicPr>
            <a:picLocks noChangeAspect="1"/>
          </p:cNvPicPr>
          <p:nvPr/>
        </p:nvPicPr>
        <p:blipFill>
          <a:blip r:embed="rId2"/>
          <a:stretch>
            <a:fillRect/>
          </a:stretch>
        </p:blipFill>
        <p:spPr>
          <a:xfrm>
            <a:off x="773572" y="1454727"/>
            <a:ext cx="5937305" cy="5288692"/>
          </a:xfrm>
          <a:prstGeom prst="rect">
            <a:avLst/>
          </a:prstGeom>
          <a:noFill/>
        </p:spPr>
      </p:pic>
      <p:sp>
        <p:nvSpPr>
          <p:cNvPr id="2" name="TextBox 1">
            <a:extLst>
              <a:ext uri="{FF2B5EF4-FFF2-40B4-BE49-F238E27FC236}">
                <a16:creationId xmlns:a16="http://schemas.microsoft.com/office/drawing/2014/main" id="{2A722CAD-F574-1C18-F8F2-B05E06C137E7}"/>
              </a:ext>
            </a:extLst>
          </p:cNvPr>
          <p:cNvSpPr txBox="1"/>
          <p:nvPr/>
        </p:nvSpPr>
        <p:spPr>
          <a:xfrm>
            <a:off x="6724996" y="2702385"/>
            <a:ext cx="4970861" cy="2780270"/>
          </a:xfrm>
          <a:prstGeom prst="rect">
            <a:avLst/>
          </a:prstGeom>
        </p:spPr>
        <p:txBody>
          <a:bodyPr rot="0" spcFirstLastPara="0" vertOverflow="overflow" horzOverflow="overflow" vert="horz" lIns="0" tIns="0" rIns="0" bIns="0" numCol="1" spcCol="301752" rtlCol="0" fromWordArt="0" anchorCtr="0" forceAA="0" compatLnSpc="1">
            <a:prstTxWarp prst="textNoShape">
              <a:avLst/>
            </a:prstTxWarp>
            <a:normAutofit/>
          </a:bodyPr>
          <a:lstStyle/>
          <a:p>
            <a:pPr>
              <a:lnSpc>
                <a:spcPct val="150000"/>
              </a:lnSpc>
              <a:spcBef>
                <a:spcPts val="1200"/>
              </a:spcBef>
              <a:buSzPct val="100000"/>
            </a:pPr>
            <a:endParaRPr lang="en-US">
              <a:cs typeface="Arial"/>
            </a:endParaRPr>
          </a:p>
          <a:p>
            <a:pPr>
              <a:lnSpc>
                <a:spcPct val="150000"/>
              </a:lnSpc>
              <a:spcBef>
                <a:spcPts val="1200"/>
              </a:spcBef>
              <a:buSzPct val="100000"/>
            </a:pPr>
            <a:r>
              <a:rPr lang="en-US">
                <a:cs typeface="Arial"/>
              </a:rPr>
              <a:t>Angular supports databinding, a mechanism for </a:t>
            </a:r>
          </a:p>
          <a:p>
            <a:pPr>
              <a:lnSpc>
                <a:spcPct val="150000"/>
              </a:lnSpc>
              <a:spcBef>
                <a:spcPts val="1200"/>
              </a:spcBef>
              <a:buSzPct val="100000"/>
            </a:pPr>
            <a:r>
              <a:rPr lang="en-US">
                <a:cs typeface="Arial"/>
              </a:rPr>
              <a:t>Coordinating parts of a template with parts of a </a:t>
            </a:r>
          </a:p>
          <a:p>
            <a:pPr>
              <a:lnSpc>
                <a:spcPct val="150000"/>
              </a:lnSpc>
              <a:spcBef>
                <a:spcPts val="1200"/>
              </a:spcBef>
              <a:buSzPct val="100000"/>
            </a:pPr>
            <a:r>
              <a:rPr lang="en-US">
                <a:cs typeface="Arial"/>
              </a:rPr>
              <a:t>component</a:t>
            </a:r>
          </a:p>
          <a:p>
            <a:pPr indent="-182880">
              <a:spcBef>
                <a:spcPts val="1200"/>
              </a:spcBef>
              <a:buSzPct val="100000"/>
            </a:pPr>
            <a:endParaRPr lang="en-US" sz="1600">
              <a:cs typeface="Arial"/>
            </a:endParaRPr>
          </a:p>
          <a:p>
            <a:pPr marL="182880" indent="-182880">
              <a:spcBef>
                <a:spcPts val="1200"/>
              </a:spcBef>
              <a:buSzPct val="100000"/>
              <a:buFont typeface="Arial" panose="020B0604020202020204" pitchFamily="34" charset="0"/>
              <a:buChar char="•"/>
            </a:pPr>
            <a:endParaRPr lang="en-US" sz="1600">
              <a:cs typeface="Arial"/>
            </a:endParaRPr>
          </a:p>
          <a:p>
            <a:pPr indent="-182880">
              <a:spcBef>
                <a:spcPts val="1200"/>
              </a:spcBef>
              <a:buSzPct val="100000"/>
              <a:buFont typeface="Arial" panose="020B0604020202020204" pitchFamily="34" charset="0"/>
            </a:pPr>
            <a:endParaRPr lang="en-US" sz="1600">
              <a:cs typeface="Arial"/>
            </a:endParaRPr>
          </a:p>
          <a:p>
            <a:pPr indent="-182880">
              <a:spcBef>
                <a:spcPts val="1200"/>
              </a:spcBef>
              <a:buFont typeface="Arial" panose="020B0604020202020204" pitchFamily="34" charset="0"/>
            </a:pPr>
            <a:endParaRPr lang="en-US" sz="1600"/>
          </a:p>
          <a:p>
            <a:pPr indent="-182880">
              <a:spcBef>
                <a:spcPts val="1200"/>
              </a:spcBef>
              <a:buFont typeface="Arial" panose="020B0604020202020204" pitchFamily="34" charset="0"/>
            </a:pPr>
            <a:endParaRPr lang="en-US" sz="1600"/>
          </a:p>
          <a:p>
            <a:pPr indent="-182880">
              <a:spcBef>
                <a:spcPts val="1200"/>
              </a:spcBef>
              <a:buFont typeface="Arial" panose="020B0604020202020204" pitchFamily="34" charset="0"/>
            </a:pPr>
            <a:endParaRPr lang="en-US" sz="1600"/>
          </a:p>
          <a:p>
            <a:pPr indent="-182880">
              <a:spcBef>
                <a:spcPts val="1200"/>
              </a:spcBef>
              <a:buFont typeface="Arial" panose="020B0604020202020204" pitchFamily="34" charset="0"/>
            </a:pPr>
            <a:endParaRPr lang="en-US" sz="1600"/>
          </a:p>
          <a:p>
            <a:pPr indent="-182880">
              <a:spcBef>
                <a:spcPts val="1200"/>
              </a:spcBef>
              <a:buFont typeface="Arial" panose="020B0604020202020204" pitchFamily="34" charset="0"/>
            </a:pPr>
            <a:endParaRPr lang="en-US" sz="1600">
              <a:cs typeface="Arial"/>
            </a:endParaRPr>
          </a:p>
          <a:p>
            <a:pPr indent="-182880">
              <a:spcBef>
                <a:spcPts val="1200"/>
              </a:spcBef>
              <a:buFont typeface="Arial" panose="020B0604020202020204" pitchFamily="34" charset="0"/>
            </a:pPr>
            <a:endParaRPr lang="en-US" sz="1600">
              <a:cs typeface="Arial"/>
            </a:endParaRPr>
          </a:p>
        </p:txBody>
      </p:sp>
      <p:sp>
        <p:nvSpPr>
          <p:cNvPr id="4" name="TextBox 3">
            <a:extLst>
              <a:ext uri="{FF2B5EF4-FFF2-40B4-BE49-F238E27FC236}">
                <a16:creationId xmlns:a16="http://schemas.microsoft.com/office/drawing/2014/main" id="{7E1D3CBF-DE37-856E-F48B-90377C0278B3}"/>
              </a:ext>
            </a:extLst>
          </p:cNvPr>
          <p:cNvSpPr txBox="1"/>
          <p:nvPr/>
        </p:nvSpPr>
        <p:spPr>
          <a:xfrm>
            <a:off x="561108" y="415636"/>
            <a:ext cx="83127" cy="20781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sp>
        <p:nvSpPr>
          <p:cNvPr id="5" name="TextBox 4">
            <a:extLst>
              <a:ext uri="{FF2B5EF4-FFF2-40B4-BE49-F238E27FC236}">
                <a16:creationId xmlns:a16="http://schemas.microsoft.com/office/drawing/2014/main" id="{4A363F18-3C4C-E337-CBC7-B7341319FDA5}"/>
              </a:ext>
            </a:extLst>
          </p:cNvPr>
          <p:cNvSpPr txBox="1"/>
          <p:nvPr/>
        </p:nvSpPr>
        <p:spPr>
          <a:xfrm>
            <a:off x="768927" y="623453"/>
            <a:ext cx="8977745" cy="77970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50000"/>
              </a:lnSpc>
              <a:spcBef>
                <a:spcPts val="1200"/>
              </a:spcBef>
              <a:buSzPct val="100000"/>
              <a:buFont typeface="Arial"/>
              <a:buChar char="•"/>
            </a:pPr>
            <a:r>
              <a:rPr lang="en-US">
                <a:solidFill>
                  <a:srgbClr val="231F20"/>
                </a:solidFill>
                <a:latin typeface="Arial"/>
              </a:rPr>
              <a:t>Without a framework it responsible for pushing data values into the HTML controls and turning user responses into actions and value updates</a:t>
            </a:r>
            <a:r>
              <a:rPr lang="en-US" sz="1600">
                <a:solidFill>
                  <a:srgbClr val="231F20"/>
                </a:solidFill>
                <a:latin typeface="Arial"/>
              </a:rPr>
              <a:t>.</a:t>
            </a:r>
            <a:endParaRPr lang="en-US">
              <a:cs typeface="Arial"/>
            </a:endParaRPr>
          </a:p>
        </p:txBody>
      </p:sp>
    </p:spTree>
    <p:extLst>
      <p:ext uri="{BB962C8B-B14F-4D97-AF65-F5344CB8AC3E}">
        <p14:creationId xmlns:p14="http://schemas.microsoft.com/office/powerpoint/2010/main" val="832130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CB206F1-A1DA-2390-C172-33EB9AE6901E}"/>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latin typeface="+mj-lt"/>
                <a:ea typeface="+mj-ea"/>
                <a:cs typeface="+mj-cs"/>
              </a:rPr>
              <a:t>Types of Data Binding</a:t>
            </a:r>
          </a:p>
        </p:txBody>
      </p:sp>
      <p:graphicFrame>
        <p:nvGraphicFramePr>
          <p:cNvPr id="22" name="TextBox 13">
            <a:extLst>
              <a:ext uri="{FF2B5EF4-FFF2-40B4-BE49-F238E27FC236}">
                <a16:creationId xmlns:a16="http://schemas.microsoft.com/office/drawing/2014/main" id="{237573B7-FF51-8600-56C9-734D5C59A9A0}"/>
              </a:ext>
            </a:extLst>
          </p:cNvPr>
          <p:cNvGraphicFramePr/>
          <p:nvPr>
            <p:extLst>
              <p:ext uri="{D42A27DB-BD31-4B8C-83A1-F6EECF244321}">
                <p14:modId xmlns:p14="http://schemas.microsoft.com/office/powerpoint/2010/main" val="1288465118"/>
              </p:ext>
            </p:extLst>
          </p:nvPr>
        </p:nvGraphicFramePr>
        <p:xfrm>
          <a:off x="365760" y="1537855"/>
          <a:ext cx="11457432" cy="4044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515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D445DB2-C341-7B7F-8181-838BCDA67870}"/>
              </a:ext>
            </a:extLst>
          </p:cNvPr>
          <p:cNvSpPr>
            <a:spLocks noGrp="1"/>
          </p:cNvSpPr>
          <p:nvPr>
            <p:ph type="title"/>
          </p:nvPr>
        </p:nvSpPr>
        <p:spPr>
          <a:xfrm>
            <a:off x="365760" y="365760"/>
            <a:ext cx="11457432" cy="914400"/>
          </a:xfrm>
        </p:spPr>
        <p:txBody>
          <a:bodyPr anchor="t">
            <a:normAutofit/>
          </a:bodyPr>
          <a:lstStyle/>
          <a:p>
            <a:pPr marL="342900" indent="-342900">
              <a:buAutoNum type="arabicPeriod"/>
            </a:pPr>
            <a:r>
              <a:rPr lang="en-US"/>
              <a:t>Interpolation Binding</a:t>
            </a:r>
          </a:p>
        </p:txBody>
      </p:sp>
      <p:sp>
        <p:nvSpPr>
          <p:cNvPr id="12" name="Content Placeholder 3">
            <a:extLst>
              <a:ext uri="{FF2B5EF4-FFF2-40B4-BE49-F238E27FC236}">
                <a16:creationId xmlns:a16="http://schemas.microsoft.com/office/drawing/2014/main" id="{6D5214C7-5E90-7F4A-6BD4-483D3E79F83C}"/>
              </a:ext>
            </a:extLst>
          </p:cNvPr>
          <p:cNvSpPr>
            <a:spLocks noGrp="1"/>
          </p:cNvSpPr>
          <p:nvPr>
            <p:ph sz="half" idx="1"/>
          </p:nvPr>
        </p:nvSpPr>
        <p:spPr>
          <a:xfrm>
            <a:off x="365760" y="1828800"/>
            <a:ext cx="5454532" cy="3988723"/>
          </a:xfrm>
        </p:spPr>
        <p:txBody>
          <a:bodyPr vert="horz" lIns="0" tIns="0" rIns="0" bIns="0" spcCol="301752" rtlCol="0" anchor="t">
            <a:normAutofit/>
          </a:bodyPr>
          <a:lstStyle/>
          <a:p>
            <a:pPr marL="285750" indent="-285750">
              <a:lnSpc>
                <a:spcPct val="150000"/>
              </a:lnSpc>
              <a:spcAft>
                <a:spcPts val="600"/>
              </a:spcAft>
              <a:buFont typeface="Arial"/>
              <a:buChar char="•"/>
            </a:pPr>
            <a:r>
              <a:rPr lang="en-US" b="0"/>
              <a:t>Interpolation is a procedure that allows the user to bind a value to the user interface element.</a:t>
            </a:r>
            <a:endParaRPr lang="en-US"/>
          </a:p>
          <a:p>
            <a:pPr marL="285750" indent="-285750">
              <a:lnSpc>
                <a:spcPct val="150000"/>
              </a:lnSpc>
              <a:spcAft>
                <a:spcPts val="600"/>
              </a:spcAft>
              <a:buFont typeface="Arial"/>
              <a:buChar char="•"/>
            </a:pPr>
            <a:r>
              <a:rPr lang="en-US" b="0"/>
              <a:t>Interpolation binds the data one-way, which means that data moves in one direction from the components to HTML elements. </a:t>
            </a:r>
            <a:endParaRPr lang="en-US" b="0">
              <a:cs typeface="Arial"/>
            </a:endParaRPr>
          </a:p>
        </p:txBody>
      </p:sp>
      <p:pic>
        <p:nvPicPr>
          <p:cNvPr id="23" name="Picture 23">
            <a:extLst>
              <a:ext uri="{FF2B5EF4-FFF2-40B4-BE49-F238E27FC236}">
                <a16:creationId xmlns:a16="http://schemas.microsoft.com/office/drawing/2014/main" id="{0D767FDF-E80B-43E2-037D-FCF9F4EF3394}"/>
              </a:ext>
            </a:extLst>
          </p:cNvPr>
          <p:cNvPicPr>
            <a:picLocks noChangeAspect="1"/>
          </p:cNvPicPr>
          <p:nvPr/>
        </p:nvPicPr>
        <p:blipFill>
          <a:blip r:embed="rId2"/>
          <a:stretch>
            <a:fillRect/>
          </a:stretch>
        </p:blipFill>
        <p:spPr>
          <a:xfrm>
            <a:off x="4995120" y="3887353"/>
            <a:ext cx="6758801" cy="1838963"/>
          </a:xfrm>
          <a:prstGeom prst="rect">
            <a:avLst/>
          </a:prstGeom>
          <a:noFill/>
        </p:spPr>
      </p:pic>
    </p:spTree>
    <p:extLst>
      <p:ext uri="{BB962C8B-B14F-4D97-AF65-F5344CB8AC3E}">
        <p14:creationId xmlns:p14="http://schemas.microsoft.com/office/powerpoint/2010/main" val="3735816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CAB5EC2-EDA7-AE96-BFCB-5F698CA50B29}"/>
              </a:ext>
            </a:extLst>
          </p:cNvPr>
          <p:cNvSpPr>
            <a:spLocks noGrp="1"/>
          </p:cNvSpPr>
          <p:nvPr>
            <p:ph type="title"/>
          </p:nvPr>
        </p:nvSpPr>
        <p:spPr>
          <a:xfrm>
            <a:off x="1124712" y="731520"/>
            <a:ext cx="9958647" cy="4971010"/>
          </a:xfrm>
        </p:spPr>
        <p:txBody>
          <a:bodyPr/>
          <a:lstStyle/>
          <a:p>
            <a:r>
              <a:rPr lang="en-US" sz="1800">
                <a:solidFill>
                  <a:srgbClr val="51565E"/>
                </a:solidFill>
                <a:ea typeface="+mj-lt"/>
                <a:cs typeface="+mj-lt"/>
              </a:rPr>
              <a:t>The code for the same below. </a:t>
            </a:r>
            <a:br>
              <a:rPr lang="en-US" sz="1800">
                <a:solidFill>
                  <a:srgbClr val="51565E"/>
                </a:solidFill>
                <a:ea typeface="+mj-lt"/>
                <a:cs typeface="+mj-lt"/>
              </a:rPr>
            </a:br>
            <a:endParaRPr lang="en-US" sz="1800">
              <a:cs typeface="Arial"/>
            </a:endParaRPr>
          </a:p>
          <a:p>
            <a:pPr>
              <a:lnSpc>
                <a:spcPct val="150000"/>
              </a:lnSpc>
            </a:pPr>
            <a:r>
              <a:rPr lang="en-US" sz="1800">
                <a:solidFill>
                  <a:srgbClr val="51565E"/>
                </a:solidFill>
                <a:ea typeface="+mj-lt"/>
                <a:cs typeface="+mj-lt"/>
              </a:rPr>
              <a:t>In the </a:t>
            </a:r>
            <a:r>
              <a:rPr lang="en-US" sz="1800" err="1">
                <a:solidFill>
                  <a:srgbClr val="51565E"/>
                </a:solidFill>
                <a:ea typeface="+mj-lt"/>
                <a:cs typeface="+mj-lt"/>
              </a:rPr>
              <a:t>app.component.ts</a:t>
            </a:r>
            <a:r>
              <a:rPr lang="en-US" sz="1800">
                <a:solidFill>
                  <a:srgbClr val="51565E"/>
                </a:solidFill>
                <a:ea typeface="+mj-lt"/>
                <a:cs typeface="+mj-lt"/>
              </a:rPr>
              <a:t> file, we’ve created two properties called name and topic. </a:t>
            </a:r>
            <a:br>
              <a:rPr lang="en-US" sz="1800">
                <a:solidFill>
                  <a:srgbClr val="51565E"/>
                </a:solidFill>
                <a:ea typeface="+mj-lt"/>
                <a:cs typeface="+mj-lt"/>
              </a:rPr>
            </a:br>
            <a:endParaRPr lang="en-US" sz="1800">
              <a:cs typeface="Arial"/>
            </a:endParaRPr>
          </a:p>
          <a:p>
            <a:pPr>
              <a:lnSpc>
                <a:spcPct val="150000"/>
              </a:lnSpc>
            </a:pPr>
            <a:r>
              <a:rPr lang="en-US" sz="1800">
                <a:solidFill>
                  <a:srgbClr val="51565E"/>
                </a:solidFill>
                <a:ea typeface="+mj-lt"/>
                <a:cs typeface="+mj-lt"/>
              </a:rPr>
              <a:t>export class </a:t>
            </a:r>
            <a:r>
              <a:rPr lang="en-US" sz="1800" err="1">
                <a:solidFill>
                  <a:srgbClr val="51565E"/>
                </a:solidFill>
                <a:ea typeface="+mj-lt"/>
                <a:cs typeface="+mj-lt"/>
              </a:rPr>
              <a:t>AppComponent</a:t>
            </a:r>
            <a:r>
              <a:rPr lang="en-US" sz="1800">
                <a:solidFill>
                  <a:srgbClr val="51565E"/>
                </a:solidFill>
                <a:ea typeface="+mj-lt"/>
                <a:cs typeface="+mj-lt"/>
              </a:rPr>
              <a:t> {</a:t>
            </a:r>
            <a:endParaRPr lang="en-US" sz="1800">
              <a:cs typeface="Arial"/>
            </a:endParaRPr>
          </a:p>
          <a:p>
            <a:pPr>
              <a:lnSpc>
                <a:spcPct val="150000"/>
              </a:lnSpc>
            </a:pPr>
            <a:r>
              <a:rPr lang="en-US" sz="1800">
                <a:solidFill>
                  <a:srgbClr val="51565E"/>
                </a:solidFill>
                <a:ea typeface="+mj-lt"/>
                <a:cs typeface="+mj-lt"/>
              </a:rPr>
              <a:t>  title = 'binding';</a:t>
            </a:r>
            <a:endParaRPr lang="en-US" sz="1800">
              <a:cs typeface="Arial"/>
            </a:endParaRPr>
          </a:p>
          <a:p>
            <a:pPr>
              <a:lnSpc>
                <a:spcPct val="150000"/>
              </a:lnSpc>
            </a:pPr>
            <a:r>
              <a:rPr lang="en-US" sz="1800">
                <a:solidFill>
                  <a:srgbClr val="51565E"/>
                </a:solidFill>
                <a:ea typeface="+mj-lt"/>
                <a:cs typeface="+mj-lt"/>
              </a:rPr>
              <a:t>  public name = "Sample"</a:t>
            </a:r>
            <a:endParaRPr lang="en-US" sz="1800">
              <a:cs typeface="Arial"/>
            </a:endParaRPr>
          </a:p>
          <a:p>
            <a:pPr>
              <a:lnSpc>
                <a:spcPct val="150000"/>
              </a:lnSpc>
            </a:pPr>
            <a:r>
              <a:rPr lang="en-US" sz="1800">
                <a:solidFill>
                  <a:srgbClr val="51565E"/>
                </a:solidFill>
                <a:ea typeface="+mj-lt"/>
                <a:cs typeface="+mj-lt"/>
              </a:rPr>
              <a:t>  public topic = "Data Binding"</a:t>
            </a:r>
            <a:endParaRPr lang="en-US" sz="1800">
              <a:cs typeface="Arial"/>
            </a:endParaRPr>
          </a:p>
          <a:p>
            <a:pPr>
              <a:lnSpc>
                <a:spcPct val="150000"/>
              </a:lnSpc>
            </a:pPr>
            <a:r>
              <a:rPr lang="en-US" sz="1800">
                <a:solidFill>
                  <a:srgbClr val="51565E"/>
                </a:solidFill>
                <a:ea typeface="+mj-lt"/>
                <a:cs typeface="+mj-lt"/>
              </a:rPr>
              <a:t>To interpolate and bind them in the HTML file, type the following code </a:t>
            </a:r>
            <a:endParaRPr lang="en-US" sz="1800">
              <a:cs typeface="Arial"/>
            </a:endParaRPr>
          </a:p>
          <a:p>
            <a:pPr>
              <a:lnSpc>
                <a:spcPct val="150000"/>
              </a:lnSpc>
            </a:pPr>
            <a:r>
              <a:rPr lang="en-US" sz="1800">
                <a:solidFill>
                  <a:srgbClr val="51565E"/>
                </a:solidFill>
                <a:ea typeface="+mj-lt"/>
                <a:cs typeface="+mj-lt"/>
              </a:rPr>
              <a:t>&lt;h1 style="text-align: center;"&gt;Welcome to {{name}}&lt;/h1&gt;</a:t>
            </a:r>
            <a:endParaRPr lang="en-US" sz="1800">
              <a:cs typeface="Arial"/>
            </a:endParaRPr>
          </a:p>
          <a:p>
            <a:pPr>
              <a:lnSpc>
                <a:spcPct val="150000"/>
              </a:lnSpc>
            </a:pPr>
            <a:r>
              <a:rPr lang="en-US" sz="1800">
                <a:solidFill>
                  <a:srgbClr val="51565E"/>
                </a:solidFill>
                <a:ea typeface="+mj-lt"/>
                <a:cs typeface="+mj-lt"/>
              </a:rPr>
              <a:t>&lt;h2 style="text-align: center;"&gt;Welcome to the {{topic}} tutorial&lt;/h2&gt;</a:t>
            </a:r>
            <a:endParaRPr lang="en-US" sz="1800">
              <a:cs typeface="Arial"/>
            </a:endParaRPr>
          </a:p>
          <a:p>
            <a:endParaRPr lang="en-US" sz="1800">
              <a:solidFill>
                <a:srgbClr val="51565E"/>
              </a:solidFill>
              <a:cs typeface="Arial"/>
            </a:endParaRPr>
          </a:p>
          <a:p>
            <a:endParaRPr lang="en-US">
              <a:cs typeface="Arial"/>
            </a:endParaRPr>
          </a:p>
        </p:txBody>
      </p:sp>
    </p:spTree>
    <p:extLst>
      <p:ext uri="{BB962C8B-B14F-4D97-AF65-F5344CB8AC3E}">
        <p14:creationId xmlns:p14="http://schemas.microsoft.com/office/powerpoint/2010/main" val="1611568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BA25DA-B917-0D8C-49A4-800F99735064}"/>
              </a:ext>
            </a:extLst>
          </p:cNvPr>
          <p:cNvSpPr>
            <a:spLocks noGrp="1"/>
          </p:cNvSpPr>
          <p:nvPr>
            <p:ph type="title"/>
          </p:nvPr>
        </p:nvSpPr>
        <p:spPr>
          <a:xfrm>
            <a:off x="365760" y="365760"/>
            <a:ext cx="11457432" cy="914400"/>
          </a:xfrm>
        </p:spPr>
        <p:txBody>
          <a:bodyPr anchor="t">
            <a:normAutofit/>
          </a:bodyPr>
          <a:lstStyle/>
          <a:p>
            <a:r>
              <a:rPr lang="en-US"/>
              <a:t>2.Property Binding</a:t>
            </a:r>
          </a:p>
          <a:p>
            <a:endParaRPr lang="en-US"/>
          </a:p>
        </p:txBody>
      </p:sp>
      <p:graphicFrame>
        <p:nvGraphicFramePr>
          <p:cNvPr id="9" name="Content Placeholder 6">
            <a:extLst>
              <a:ext uri="{FF2B5EF4-FFF2-40B4-BE49-F238E27FC236}">
                <a16:creationId xmlns:a16="http://schemas.microsoft.com/office/drawing/2014/main" id="{5B637FD1-5143-2246-4B52-AC96497FA0FC}"/>
              </a:ext>
            </a:extLst>
          </p:cNvPr>
          <p:cNvGraphicFramePr>
            <a:graphicFrameLocks noGrp="1"/>
          </p:cNvGraphicFramePr>
          <p:nvPr>
            <p:ph idx="1"/>
            <p:extLst>
              <p:ext uri="{D42A27DB-BD31-4B8C-83A1-F6EECF244321}">
                <p14:modId xmlns:p14="http://schemas.microsoft.com/office/powerpoint/2010/main" val="142888511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44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298AAAC8-EFE1-C134-32E2-DA562A0AFD24}"/>
              </a:ext>
            </a:extLst>
          </p:cNvPr>
          <p:cNvSpPr txBox="1"/>
          <p:nvPr/>
        </p:nvSpPr>
        <p:spPr>
          <a:xfrm>
            <a:off x="644236" y="1142999"/>
            <a:ext cx="9996054" cy="250837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buSzPct val="100000"/>
              <a:buFont typeface="Arial"/>
              <a:buChar char="•"/>
            </a:pPr>
            <a:r>
              <a:rPr lang="en-US">
                <a:solidFill>
                  <a:srgbClr val="51565E"/>
                </a:solidFill>
                <a:ea typeface="+mn-lt"/>
                <a:cs typeface="+mn-lt"/>
              </a:rPr>
              <a:t>In the </a:t>
            </a:r>
            <a:r>
              <a:rPr lang="en-US" err="1">
                <a:solidFill>
                  <a:srgbClr val="51565E"/>
                </a:solidFill>
                <a:ea typeface="+mn-lt"/>
                <a:cs typeface="+mn-lt"/>
              </a:rPr>
              <a:t>app.component.ts</a:t>
            </a:r>
            <a:r>
              <a:rPr lang="en-US">
                <a:solidFill>
                  <a:srgbClr val="51565E"/>
                </a:solidFill>
                <a:ea typeface="+mn-lt"/>
                <a:cs typeface="+mn-lt"/>
              </a:rPr>
              <a:t> file, create another property called image and provided the path to the Logo in the assets folder.</a:t>
            </a:r>
            <a:endParaRPr lang="en-US">
              <a:cs typeface="Arial"/>
            </a:endParaRPr>
          </a:p>
          <a:p>
            <a:pPr>
              <a:lnSpc>
                <a:spcPct val="150000"/>
              </a:lnSpc>
              <a:buSzPct val="100000"/>
            </a:pPr>
            <a:r>
              <a:rPr lang="en-US">
                <a:solidFill>
                  <a:srgbClr val="51565E"/>
                </a:solidFill>
                <a:ea typeface="+mn-lt"/>
                <a:cs typeface="+mn-lt"/>
              </a:rPr>
              <a:t>    public image = "/assets/Logo.png"</a:t>
            </a:r>
            <a:endParaRPr lang="en-US">
              <a:cs typeface="Arial"/>
            </a:endParaRPr>
          </a:p>
          <a:p>
            <a:pPr>
              <a:lnSpc>
                <a:spcPct val="150000"/>
              </a:lnSpc>
              <a:buSzPct val="100000"/>
            </a:pPr>
            <a:r>
              <a:rPr lang="en-US">
                <a:solidFill>
                  <a:srgbClr val="51565E"/>
                </a:solidFill>
                <a:ea typeface="+mn-lt"/>
                <a:cs typeface="+mn-lt"/>
              </a:rPr>
              <a:t>In the app.component.html file.</a:t>
            </a:r>
            <a:endParaRPr lang="en-US">
              <a:cs typeface="Arial"/>
            </a:endParaRPr>
          </a:p>
          <a:p>
            <a:pPr>
              <a:lnSpc>
                <a:spcPct val="150000"/>
              </a:lnSpc>
              <a:buSzPct val="100000"/>
            </a:pPr>
            <a:r>
              <a:rPr lang="en-US">
                <a:solidFill>
                  <a:srgbClr val="51565E"/>
                </a:solidFill>
                <a:ea typeface="+mn-lt"/>
                <a:cs typeface="+mn-lt"/>
              </a:rPr>
              <a:t>   &lt;</a:t>
            </a:r>
            <a:r>
              <a:rPr lang="en-US" err="1">
                <a:solidFill>
                  <a:srgbClr val="51565E"/>
                </a:solidFill>
                <a:ea typeface="+mn-lt"/>
                <a:cs typeface="+mn-lt"/>
              </a:rPr>
              <a:t>img</a:t>
            </a:r>
            <a:r>
              <a:rPr lang="en-US">
                <a:solidFill>
                  <a:srgbClr val="51565E"/>
                </a:solidFill>
                <a:ea typeface="+mn-lt"/>
                <a:cs typeface="+mn-lt"/>
              </a:rPr>
              <a:t> [</a:t>
            </a:r>
            <a:r>
              <a:rPr lang="en-US" err="1">
                <a:solidFill>
                  <a:srgbClr val="51565E"/>
                </a:solidFill>
                <a:ea typeface="+mn-lt"/>
                <a:cs typeface="+mn-lt"/>
              </a:rPr>
              <a:t>src</a:t>
            </a:r>
            <a:r>
              <a:rPr lang="en-US">
                <a:solidFill>
                  <a:srgbClr val="51565E"/>
                </a:solidFill>
                <a:ea typeface="+mn-lt"/>
                <a:cs typeface="+mn-lt"/>
              </a:rPr>
              <a:t>] = "image" alt="" style="height: 100px; width: 250px" class="center"&gt;</a:t>
            </a:r>
            <a:endParaRPr lang="en-US">
              <a:cs typeface="Arial"/>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2958108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8D73-7A45-2495-5F24-25518F3C33DB}"/>
              </a:ext>
            </a:extLst>
          </p:cNvPr>
          <p:cNvSpPr>
            <a:spLocks noGrp="1"/>
          </p:cNvSpPr>
          <p:nvPr>
            <p:ph type="title"/>
          </p:nvPr>
        </p:nvSpPr>
        <p:spPr>
          <a:xfrm>
            <a:off x="365760" y="365760"/>
            <a:ext cx="11457432" cy="914400"/>
          </a:xfrm>
        </p:spPr>
        <p:txBody>
          <a:bodyPr anchor="t">
            <a:normAutofit/>
          </a:bodyPr>
          <a:lstStyle/>
          <a:p>
            <a:r>
              <a:rPr lang="en-US"/>
              <a:t>3.Event Binding</a:t>
            </a:r>
          </a:p>
          <a:p>
            <a:endParaRPr lang="en-US"/>
          </a:p>
        </p:txBody>
      </p:sp>
      <p:graphicFrame>
        <p:nvGraphicFramePr>
          <p:cNvPr id="5" name="Content Placeholder 2">
            <a:extLst>
              <a:ext uri="{FF2B5EF4-FFF2-40B4-BE49-F238E27FC236}">
                <a16:creationId xmlns:a16="http://schemas.microsoft.com/office/drawing/2014/main" id="{C48713FA-261C-0A52-FE6C-3FC8B05FEE0C}"/>
              </a:ext>
            </a:extLst>
          </p:cNvPr>
          <p:cNvGraphicFramePr>
            <a:graphicFrameLocks noGrp="1"/>
          </p:cNvGraphicFramePr>
          <p:nvPr>
            <p:ph idx="1"/>
            <p:extLst>
              <p:ext uri="{D42A27DB-BD31-4B8C-83A1-F6EECF244321}">
                <p14:modId xmlns:p14="http://schemas.microsoft.com/office/powerpoint/2010/main" val="1269032345"/>
              </p:ext>
            </p:extLst>
          </p:nvPr>
        </p:nvGraphicFramePr>
        <p:xfrm>
          <a:off x="448887" y="1717964"/>
          <a:ext cx="6633557"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5" name="TextBox 124">
            <a:extLst>
              <a:ext uri="{FF2B5EF4-FFF2-40B4-BE49-F238E27FC236}">
                <a16:creationId xmlns:a16="http://schemas.microsoft.com/office/drawing/2014/main" id="{66D2BB16-4908-1AFD-B49F-AE121817C38B}"/>
              </a:ext>
            </a:extLst>
          </p:cNvPr>
          <p:cNvSpPr txBox="1"/>
          <p:nvPr/>
        </p:nvSpPr>
        <p:spPr>
          <a:xfrm>
            <a:off x="7668491" y="1787236"/>
            <a:ext cx="3823854" cy="374072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126" name="Picture 126" descr="Graphical user interface, text, application&#10;&#10;Description automatically generated">
            <a:extLst>
              <a:ext uri="{FF2B5EF4-FFF2-40B4-BE49-F238E27FC236}">
                <a16:creationId xmlns:a16="http://schemas.microsoft.com/office/drawing/2014/main" id="{5D2F8E65-D4B7-5F2A-B0E9-A9948544E774}"/>
              </a:ext>
            </a:extLst>
          </p:cNvPr>
          <p:cNvPicPr>
            <a:picLocks noChangeAspect="1"/>
          </p:cNvPicPr>
          <p:nvPr/>
        </p:nvPicPr>
        <p:blipFill>
          <a:blip r:embed="rId7"/>
          <a:stretch>
            <a:fillRect/>
          </a:stretch>
        </p:blipFill>
        <p:spPr>
          <a:xfrm>
            <a:off x="7079673" y="2790361"/>
            <a:ext cx="4959927" cy="1720624"/>
          </a:xfrm>
          <a:prstGeom prst="rect">
            <a:avLst/>
          </a:prstGeom>
        </p:spPr>
      </p:pic>
    </p:spTree>
    <p:extLst>
      <p:ext uri="{BB962C8B-B14F-4D97-AF65-F5344CB8AC3E}">
        <p14:creationId xmlns:p14="http://schemas.microsoft.com/office/powerpoint/2010/main" val="2477654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5BF4CF-3B71-48FF-9193-F39FDA6A17A8}"/>
              </a:ext>
            </a:extLst>
          </p:cNvPr>
          <p:cNvSpPr>
            <a:spLocks noGrp="1"/>
          </p:cNvSpPr>
          <p:nvPr>
            <p:ph type="title"/>
          </p:nvPr>
        </p:nvSpPr>
        <p:spPr/>
        <p:txBody>
          <a:bodyPr/>
          <a:lstStyle/>
          <a:p>
            <a:r>
              <a:rPr lang="en-IN" i="0">
                <a:solidFill>
                  <a:srgbClr val="374151"/>
                </a:solidFill>
                <a:effectLst/>
                <a:cs typeface="Times New Roman" panose="02020603050405020304" pitchFamily="18" charset="0"/>
              </a:rPr>
              <a:t>Key Features of Angular</a:t>
            </a:r>
            <a:br>
              <a:rPr lang="en-IN" b="0" i="0">
                <a:solidFill>
                  <a:srgbClr val="374151"/>
                </a:solidFill>
                <a:effectLst/>
              </a:rPr>
            </a:br>
            <a:endParaRPr lang="en-IN"/>
          </a:p>
        </p:txBody>
      </p:sp>
      <p:sp>
        <p:nvSpPr>
          <p:cNvPr id="6" name="Content Placeholder 5">
            <a:extLst>
              <a:ext uri="{FF2B5EF4-FFF2-40B4-BE49-F238E27FC236}">
                <a16:creationId xmlns:a16="http://schemas.microsoft.com/office/drawing/2014/main" id="{8F09384A-CC95-4B29-B7B2-8E926E0F1420}"/>
              </a:ext>
            </a:extLst>
          </p:cNvPr>
          <p:cNvSpPr>
            <a:spLocks noGrp="1"/>
          </p:cNvSpPr>
          <p:nvPr>
            <p:ph idx="1"/>
          </p:nvPr>
        </p:nvSpPr>
        <p:spPr/>
        <p:txBody>
          <a:bodyPr/>
          <a:lstStyle/>
          <a:p>
            <a:pPr algn="l">
              <a:buFont typeface="Arial" panose="020B0604020202020204" pitchFamily="34" charset="0"/>
              <a:buChar char="•"/>
            </a:pPr>
            <a:r>
              <a:rPr lang="en-US" b="0" i="0">
                <a:solidFill>
                  <a:srgbClr val="374151"/>
                </a:solidFill>
                <a:effectLst/>
                <a:latin typeface="Söhne"/>
              </a:rPr>
              <a:t>Two-way data binding: Provides automatic synchronization of data between the model and view.</a:t>
            </a:r>
          </a:p>
          <a:p>
            <a:pPr algn="l">
              <a:buFont typeface="Arial" panose="020B0604020202020204" pitchFamily="34" charset="0"/>
              <a:buChar char="•"/>
            </a:pPr>
            <a:r>
              <a:rPr lang="en-US" b="0" i="0">
                <a:solidFill>
                  <a:srgbClr val="374151"/>
                </a:solidFill>
                <a:effectLst/>
                <a:latin typeface="Söhne"/>
              </a:rPr>
              <a:t>Dependency Injection: Allows efficient management of application components and services.</a:t>
            </a:r>
          </a:p>
          <a:p>
            <a:pPr algn="l">
              <a:buFont typeface="Arial" panose="020B0604020202020204" pitchFamily="34" charset="0"/>
              <a:buChar char="•"/>
            </a:pPr>
            <a:r>
              <a:rPr lang="en-US" b="0" i="0">
                <a:solidFill>
                  <a:srgbClr val="374151"/>
                </a:solidFill>
                <a:effectLst/>
                <a:latin typeface="Söhne"/>
              </a:rPr>
              <a:t>Directives: Extends HTML with custom attributes and elements, enabling powerful declarative programming.</a:t>
            </a:r>
          </a:p>
          <a:p>
            <a:pPr algn="l">
              <a:buFont typeface="Arial" panose="020B0604020202020204" pitchFamily="34" charset="0"/>
              <a:buChar char="•"/>
            </a:pPr>
            <a:r>
              <a:rPr lang="en-US" b="0" i="0">
                <a:solidFill>
                  <a:srgbClr val="374151"/>
                </a:solidFill>
                <a:effectLst/>
                <a:latin typeface="Söhne"/>
              </a:rPr>
              <a:t>Templating: Supports a rich set of tools and syntax for creating dynamic views.</a:t>
            </a:r>
          </a:p>
          <a:p>
            <a:pPr algn="l">
              <a:buFont typeface="Arial" panose="020B0604020202020204" pitchFamily="34" charset="0"/>
              <a:buChar char="•"/>
            </a:pPr>
            <a:r>
              <a:rPr lang="en-US" b="0" i="0">
                <a:solidFill>
                  <a:srgbClr val="374151"/>
                </a:solidFill>
                <a:effectLst/>
                <a:latin typeface="Söhne"/>
              </a:rPr>
              <a:t>Routing: Enables navigation and management of application states.</a:t>
            </a:r>
          </a:p>
          <a:p>
            <a:pPr algn="l">
              <a:buFont typeface="Arial" panose="020B0604020202020204" pitchFamily="34" charset="0"/>
              <a:buChar char="•"/>
            </a:pPr>
            <a:r>
              <a:rPr lang="en-US" b="0" i="0">
                <a:solidFill>
                  <a:srgbClr val="374151"/>
                </a:solidFill>
                <a:effectLst/>
                <a:latin typeface="Söhne"/>
              </a:rPr>
              <a:t>Testing: Angular provides built-in testing utilities for easy unit testing and end-to-end testing.</a:t>
            </a:r>
          </a:p>
          <a:p>
            <a:endParaRPr lang="en-IN"/>
          </a:p>
        </p:txBody>
      </p:sp>
    </p:spTree>
    <p:extLst>
      <p:ext uri="{BB962C8B-B14F-4D97-AF65-F5344CB8AC3E}">
        <p14:creationId xmlns:p14="http://schemas.microsoft.com/office/powerpoint/2010/main" val="1600493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34753A-3BD5-1E6C-E003-4B71FCC0554C}"/>
              </a:ext>
            </a:extLst>
          </p:cNvPr>
          <p:cNvSpPr txBox="1"/>
          <p:nvPr/>
        </p:nvSpPr>
        <p:spPr>
          <a:xfrm>
            <a:off x="644236" y="997527"/>
            <a:ext cx="10245436" cy="327679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lnSpc>
                <a:spcPct val="150000"/>
              </a:lnSpc>
              <a:buFont typeface="Arial"/>
              <a:buChar char="•"/>
            </a:pPr>
            <a:r>
              <a:rPr lang="en-US">
                <a:solidFill>
                  <a:srgbClr val="51565E"/>
                </a:solidFill>
                <a:latin typeface="Roboto"/>
                <a:ea typeface="Roboto"/>
                <a:cs typeface="Roboto"/>
              </a:rPr>
              <a:t>created a Subscribe button that displays a “Thank you” message when clicked on. </a:t>
            </a:r>
            <a:endParaRPr lang="en-US">
              <a:cs typeface="Arial"/>
            </a:endParaRPr>
          </a:p>
          <a:p>
            <a:pPr>
              <a:lnSpc>
                <a:spcPct val="150000"/>
              </a:lnSpc>
            </a:pPr>
            <a:r>
              <a:rPr lang="en-US">
                <a:solidFill>
                  <a:srgbClr val="51565E"/>
                </a:solidFill>
                <a:latin typeface="Roboto"/>
                <a:ea typeface="Roboto"/>
                <a:cs typeface="Roboto"/>
              </a:rPr>
              <a:t>       &lt;</a:t>
            </a:r>
            <a:r>
              <a:rPr lang="en-US" err="1">
                <a:solidFill>
                  <a:srgbClr val="51565E"/>
                </a:solidFill>
                <a:latin typeface="Roboto"/>
                <a:ea typeface="Roboto"/>
                <a:cs typeface="Roboto"/>
              </a:rPr>
              <a:t>br</a:t>
            </a:r>
            <a:r>
              <a:rPr lang="en-US">
                <a:solidFill>
                  <a:srgbClr val="51565E"/>
                </a:solidFill>
                <a:latin typeface="Roboto"/>
                <a:ea typeface="Roboto"/>
                <a:cs typeface="Roboto"/>
              </a:rPr>
              <a:t>&gt;&lt;button (click)="</a:t>
            </a:r>
            <a:r>
              <a:rPr lang="en-US" err="1">
                <a:solidFill>
                  <a:srgbClr val="51565E"/>
                </a:solidFill>
                <a:latin typeface="Roboto"/>
                <a:ea typeface="Roboto"/>
                <a:cs typeface="Roboto"/>
              </a:rPr>
              <a:t>onClick</a:t>
            </a:r>
            <a:r>
              <a:rPr lang="en-US">
                <a:solidFill>
                  <a:srgbClr val="51565E"/>
                </a:solidFill>
                <a:latin typeface="Roboto"/>
                <a:ea typeface="Roboto"/>
                <a:cs typeface="Roboto"/>
              </a:rPr>
              <a:t>()"&gt;Subscribe to </a:t>
            </a:r>
            <a:r>
              <a:rPr lang="en-US" err="1">
                <a:solidFill>
                  <a:srgbClr val="51565E"/>
                </a:solidFill>
                <a:latin typeface="Roboto"/>
                <a:ea typeface="Roboto"/>
                <a:cs typeface="Roboto"/>
              </a:rPr>
              <a:t>Simplilearn</a:t>
            </a:r>
            <a:r>
              <a:rPr lang="en-US">
                <a:solidFill>
                  <a:srgbClr val="51565E"/>
                </a:solidFill>
                <a:latin typeface="Roboto"/>
                <a:ea typeface="Roboto"/>
                <a:cs typeface="Roboto"/>
              </a:rPr>
              <a:t>&lt;/button&gt;&lt;/div&gt;</a:t>
            </a:r>
          </a:p>
          <a:p>
            <a:pPr marL="285750" indent="-285750">
              <a:lnSpc>
                <a:spcPct val="150000"/>
              </a:lnSpc>
              <a:buFont typeface="Arial"/>
              <a:buChar char="•"/>
            </a:pPr>
            <a:r>
              <a:rPr lang="en-US">
                <a:solidFill>
                  <a:srgbClr val="51565E"/>
                </a:solidFill>
                <a:latin typeface="Roboto"/>
                <a:ea typeface="Roboto"/>
                <a:cs typeface="Roboto"/>
              </a:rPr>
              <a:t>To display the message on the console, we’ve created a function called </a:t>
            </a:r>
            <a:r>
              <a:rPr lang="en-US" err="1">
                <a:solidFill>
                  <a:srgbClr val="51565E"/>
                </a:solidFill>
                <a:latin typeface="Roboto"/>
                <a:ea typeface="Roboto"/>
                <a:cs typeface="Roboto"/>
              </a:rPr>
              <a:t>onClick</a:t>
            </a:r>
            <a:r>
              <a:rPr lang="en-US">
                <a:solidFill>
                  <a:srgbClr val="51565E"/>
                </a:solidFill>
                <a:latin typeface="Roboto"/>
                <a:ea typeface="Roboto"/>
                <a:cs typeface="Roboto"/>
              </a:rPr>
              <a:t>() in the </a:t>
            </a:r>
            <a:r>
              <a:rPr lang="en-US" err="1">
                <a:solidFill>
                  <a:srgbClr val="51565E"/>
                </a:solidFill>
                <a:latin typeface="Roboto"/>
                <a:ea typeface="Roboto"/>
                <a:cs typeface="Roboto"/>
              </a:rPr>
              <a:t>app.component.ts</a:t>
            </a:r>
            <a:r>
              <a:rPr lang="en-US">
                <a:solidFill>
                  <a:srgbClr val="51565E"/>
                </a:solidFill>
                <a:latin typeface="Roboto"/>
                <a:ea typeface="Roboto"/>
                <a:cs typeface="Roboto"/>
              </a:rPr>
              <a:t> file. </a:t>
            </a:r>
          </a:p>
          <a:p>
            <a:pPr>
              <a:lnSpc>
                <a:spcPct val="150000"/>
              </a:lnSpc>
            </a:pPr>
            <a:r>
              <a:rPr lang="en-US">
                <a:solidFill>
                  <a:srgbClr val="51565E"/>
                </a:solidFill>
                <a:latin typeface="Roboto"/>
                <a:ea typeface="Roboto"/>
                <a:cs typeface="Roboto"/>
              </a:rPr>
              <a:t>        </a:t>
            </a:r>
            <a:r>
              <a:rPr lang="en-US" err="1">
                <a:solidFill>
                  <a:srgbClr val="51565E"/>
                </a:solidFill>
                <a:latin typeface="Roboto"/>
                <a:ea typeface="Roboto"/>
                <a:cs typeface="Roboto"/>
              </a:rPr>
              <a:t>onClick</a:t>
            </a:r>
            <a:r>
              <a:rPr lang="en-US">
                <a:solidFill>
                  <a:srgbClr val="51565E"/>
                </a:solidFill>
                <a:latin typeface="Roboto"/>
                <a:ea typeface="Roboto"/>
                <a:cs typeface="Roboto"/>
              </a:rPr>
              <a:t>(){</a:t>
            </a:r>
          </a:p>
          <a:p>
            <a:pPr>
              <a:lnSpc>
                <a:spcPct val="150000"/>
              </a:lnSpc>
            </a:pPr>
            <a:r>
              <a:rPr lang="en-US">
                <a:solidFill>
                  <a:srgbClr val="51565E"/>
                </a:solidFill>
                <a:latin typeface="Roboto"/>
                <a:ea typeface="Roboto"/>
                <a:cs typeface="Roboto"/>
              </a:rPr>
              <a:t>           console.log("Thanks for subscribing")</a:t>
            </a:r>
          </a:p>
          <a:p>
            <a:pPr>
              <a:lnSpc>
                <a:spcPct val="150000"/>
              </a:lnSpc>
            </a:pPr>
            <a:r>
              <a:rPr lang="en-US">
                <a:solidFill>
                  <a:srgbClr val="51565E"/>
                </a:solidFill>
                <a:latin typeface="Roboto"/>
                <a:ea typeface="Roboto"/>
                <a:cs typeface="Roboto"/>
              </a:rPr>
              <a:t>        }</a:t>
            </a:r>
          </a:p>
          <a:p>
            <a:pPr marL="285750" indent="-285750">
              <a:lnSpc>
                <a:spcPct val="150000"/>
              </a:lnSpc>
              <a:buFont typeface="Arial"/>
              <a:buChar char="•"/>
            </a:pPr>
            <a:r>
              <a:rPr lang="en-US">
                <a:solidFill>
                  <a:srgbClr val="51565E"/>
                </a:solidFill>
                <a:latin typeface="Roboto"/>
                <a:ea typeface="Roboto"/>
                <a:cs typeface="Roboto"/>
              </a:rPr>
              <a:t>Every time the user clicks on the button, the message is displayed on the console. </a:t>
            </a:r>
            <a:endParaRPr lang="en-US" sz="1800">
              <a:cs typeface="Arial"/>
            </a:endParaRPr>
          </a:p>
        </p:txBody>
      </p:sp>
    </p:spTree>
    <p:extLst>
      <p:ext uri="{BB962C8B-B14F-4D97-AF65-F5344CB8AC3E}">
        <p14:creationId xmlns:p14="http://schemas.microsoft.com/office/powerpoint/2010/main" val="134616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46E449-194B-15DF-E0C2-B6BF43ECEF53}"/>
              </a:ext>
            </a:extLst>
          </p:cNvPr>
          <p:cNvSpPr>
            <a:spLocks noGrp="1"/>
          </p:cNvSpPr>
          <p:nvPr>
            <p:ph type="title"/>
          </p:nvPr>
        </p:nvSpPr>
        <p:spPr>
          <a:xfrm>
            <a:off x="365760" y="365760"/>
            <a:ext cx="11457432" cy="914400"/>
          </a:xfrm>
        </p:spPr>
        <p:txBody>
          <a:bodyPr anchor="t">
            <a:normAutofit/>
          </a:bodyPr>
          <a:lstStyle/>
          <a:p>
            <a:r>
              <a:rPr lang="en-US" b="1"/>
              <a:t>Two-way Data Binding</a:t>
            </a:r>
          </a:p>
          <a:p>
            <a:endParaRPr lang="en-US"/>
          </a:p>
        </p:txBody>
      </p:sp>
      <p:graphicFrame>
        <p:nvGraphicFramePr>
          <p:cNvPr id="10" name="Text Placeholder 2">
            <a:extLst>
              <a:ext uri="{FF2B5EF4-FFF2-40B4-BE49-F238E27FC236}">
                <a16:creationId xmlns:a16="http://schemas.microsoft.com/office/drawing/2014/main" id="{F229F437-D6F5-B998-828A-D21CA1936DC9}"/>
              </a:ext>
            </a:extLst>
          </p:cNvPr>
          <p:cNvGraphicFramePr/>
          <p:nvPr>
            <p:extLst>
              <p:ext uri="{D42A27DB-BD31-4B8C-83A1-F6EECF244321}">
                <p14:modId xmlns:p14="http://schemas.microsoft.com/office/powerpoint/2010/main" val="2904099557"/>
              </p:ext>
            </p:extLst>
          </p:nvPr>
        </p:nvGraphicFramePr>
        <p:xfrm>
          <a:off x="365760" y="1828800"/>
          <a:ext cx="6799811"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25" descr="A picture containing background pattern&#10;&#10;Description automatically generated">
            <a:extLst>
              <a:ext uri="{FF2B5EF4-FFF2-40B4-BE49-F238E27FC236}">
                <a16:creationId xmlns:a16="http://schemas.microsoft.com/office/drawing/2014/main" id="{FDBE54FD-FD29-D583-8FAD-4F4DE7C33527}"/>
              </a:ext>
            </a:extLst>
          </p:cNvPr>
          <p:cNvPicPr>
            <a:picLocks noChangeAspect="1"/>
          </p:cNvPicPr>
          <p:nvPr/>
        </p:nvPicPr>
        <p:blipFill>
          <a:blip r:embed="rId7"/>
          <a:stretch>
            <a:fillRect/>
          </a:stretch>
        </p:blipFill>
        <p:spPr>
          <a:xfrm>
            <a:off x="7342909" y="2910433"/>
            <a:ext cx="4405745" cy="1577461"/>
          </a:xfrm>
          <a:prstGeom prst="rect">
            <a:avLst/>
          </a:prstGeom>
        </p:spPr>
      </p:pic>
    </p:spTree>
    <p:extLst>
      <p:ext uri="{BB962C8B-B14F-4D97-AF65-F5344CB8AC3E}">
        <p14:creationId xmlns:p14="http://schemas.microsoft.com/office/powerpoint/2010/main" val="372816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5B0219-C337-8A6A-8D26-88CF829CA956}"/>
              </a:ext>
            </a:extLst>
          </p:cNvPr>
          <p:cNvSpPr txBox="1"/>
          <p:nvPr/>
        </p:nvSpPr>
        <p:spPr>
          <a:xfrm>
            <a:off x="561109" y="831273"/>
            <a:ext cx="10203872" cy="438581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nSpc>
                <a:spcPct val="150000"/>
              </a:lnSpc>
              <a:spcBef>
                <a:spcPts val="1200"/>
              </a:spcBef>
              <a:buSzPct val="100000"/>
              <a:buFont typeface="Arial"/>
              <a:buChar char="•"/>
            </a:pPr>
            <a:r>
              <a:rPr lang="en-US">
                <a:solidFill>
                  <a:srgbClr val="51565E"/>
                </a:solidFill>
                <a:ea typeface="+mn-lt"/>
                <a:cs typeface="+mn-lt"/>
              </a:rPr>
              <a:t>To illustrate two-way data binding, create a property with an empty string and an input box for the user to type. </a:t>
            </a:r>
            <a:endParaRPr lang="en-US"/>
          </a:p>
          <a:p>
            <a:pPr marL="182880" indent="-182880">
              <a:lnSpc>
                <a:spcPct val="150000"/>
              </a:lnSpc>
              <a:spcBef>
                <a:spcPts val="1200"/>
              </a:spcBef>
              <a:buSzPct val="100000"/>
              <a:buFont typeface="Arial"/>
              <a:buChar char="•"/>
            </a:pPr>
            <a:r>
              <a:rPr lang="en-US">
                <a:solidFill>
                  <a:srgbClr val="51565E"/>
                </a:solidFill>
                <a:ea typeface="+mn-lt"/>
                <a:cs typeface="+mn-lt"/>
              </a:rPr>
              <a:t>Whatever the user provides is displayed on the screen with the help of the property. </a:t>
            </a:r>
          </a:p>
          <a:p>
            <a:pPr marL="182880" indent="-182880">
              <a:lnSpc>
                <a:spcPct val="150000"/>
              </a:lnSpc>
              <a:spcBef>
                <a:spcPts val="1200"/>
              </a:spcBef>
              <a:buSzPct val="100000"/>
              <a:buFont typeface="Arial"/>
              <a:buChar char="•"/>
            </a:pPr>
            <a:endParaRPr lang="en-US">
              <a:solidFill>
                <a:srgbClr val="51565E"/>
              </a:solidFill>
              <a:ea typeface="+mn-lt"/>
              <a:cs typeface="+mn-lt"/>
            </a:endParaRPr>
          </a:p>
          <a:p>
            <a:pPr>
              <a:lnSpc>
                <a:spcPct val="150000"/>
              </a:lnSpc>
            </a:pPr>
            <a:r>
              <a:rPr lang="en-US">
                <a:solidFill>
                  <a:srgbClr val="51565E"/>
                </a:solidFill>
                <a:ea typeface="+mn-lt"/>
                <a:cs typeface="+mn-lt"/>
              </a:rPr>
              <a:t>In the .</a:t>
            </a:r>
            <a:r>
              <a:rPr lang="en-US" err="1">
                <a:solidFill>
                  <a:srgbClr val="51565E"/>
                </a:solidFill>
                <a:ea typeface="+mn-lt"/>
                <a:cs typeface="+mn-lt"/>
              </a:rPr>
              <a:t>ts</a:t>
            </a:r>
            <a:r>
              <a:rPr lang="en-US">
                <a:solidFill>
                  <a:srgbClr val="51565E"/>
                </a:solidFill>
                <a:ea typeface="+mn-lt"/>
                <a:cs typeface="+mn-lt"/>
              </a:rPr>
              <a:t> file, </a:t>
            </a:r>
            <a:endParaRPr lang="en-US">
              <a:cs typeface="Arial"/>
            </a:endParaRPr>
          </a:p>
          <a:p>
            <a:pPr>
              <a:lnSpc>
                <a:spcPct val="150000"/>
              </a:lnSpc>
            </a:pPr>
            <a:r>
              <a:rPr lang="en-US">
                <a:solidFill>
                  <a:srgbClr val="51565E"/>
                </a:solidFill>
                <a:ea typeface="+mn-lt"/>
                <a:cs typeface="+mn-lt"/>
              </a:rPr>
              <a:t>public random = ""</a:t>
            </a:r>
            <a:endParaRPr lang="en-US">
              <a:cs typeface="Arial"/>
            </a:endParaRPr>
          </a:p>
          <a:p>
            <a:pPr>
              <a:lnSpc>
                <a:spcPct val="150000"/>
              </a:lnSpc>
            </a:pPr>
            <a:r>
              <a:rPr lang="en-US">
                <a:solidFill>
                  <a:srgbClr val="51565E"/>
                </a:solidFill>
                <a:ea typeface="+mn-lt"/>
                <a:cs typeface="+mn-lt"/>
              </a:rPr>
              <a:t>In the .html file, we’ve created an input field</a:t>
            </a:r>
            <a:endParaRPr lang="en-US">
              <a:cs typeface="Arial"/>
            </a:endParaRPr>
          </a:p>
          <a:p>
            <a:pPr>
              <a:lnSpc>
                <a:spcPct val="150000"/>
              </a:lnSpc>
            </a:pPr>
            <a:r>
              <a:rPr lang="en-US">
                <a:solidFill>
                  <a:srgbClr val="51565E"/>
                </a:solidFill>
                <a:ea typeface="+mn-lt"/>
                <a:cs typeface="+mn-lt"/>
              </a:rPr>
              <a:t>&lt;input [(</a:t>
            </a:r>
            <a:r>
              <a:rPr lang="en-US" err="1">
                <a:solidFill>
                  <a:srgbClr val="51565E"/>
                </a:solidFill>
                <a:ea typeface="+mn-lt"/>
                <a:cs typeface="+mn-lt"/>
              </a:rPr>
              <a:t>ngModel</a:t>
            </a:r>
            <a:r>
              <a:rPr lang="en-US">
                <a:solidFill>
                  <a:srgbClr val="51565E"/>
                </a:solidFill>
                <a:ea typeface="+mn-lt"/>
                <a:cs typeface="+mn-lt"/>
              </a:rPr>
              <a:t>)]="random" type="text"&gt; &lt;</a:t>
            </a:r>
            <a:r>
              <a:rPr lang="en-US" err="1">
                <a:solidFill>
                  <a:srgbClr val="51565E"/>
                </a:solidFill>
                <a:ea typeface="+mn-lt"/>
                <a:cs typeface="+mn-lt"/>
              </a:rPr>
              <a:t>br</a:t>
            </a:r>
            <a:r>
              <a:rPr lang="en-US">
                <a:solidFill>
                  <a:srgbClr val="51565E"/>
                </a:solidFill>
                <a:ea typeface="+mn-lt"/>
                <a:cs typeface="+mn-lt"/>
              </a:rPr>
              <a:t>&gt;</a:t>
            </a:r>
            <a:endParaRPr lang="en-US">
              <a:cs typeface="Arial"/>
            </a:endParaRPr>
          </a:p>
          <a:p>
            <a:pPr>
              <a:lnSpc>
                <a:spcPct val="150000"/>
              </a:lnSpc>
            </a:pPr>
            <a:r>
              <a:rPr lang="en-US">
                <a:solidFill>
                  <a:srgbClr val="51565E"/>
                </a:solidFill>
                <a:ea typeface="+mn-lt"/>
                <a:cs typeface="+mn-lt"/>
              </a:rPr>
              <a:t>  {{random}}</a:t>
            </a:r>
            <a:endParaRPr lang="en-US">
              <a:cs typeface="Arial"/>
            </a:endParaRPr>
          </a:p>
          <a:p>
            <a:pPr>
              <a:spcBef>
                <a:spcPts val="1200"/>
              </a:spcBef>
            </a:pPr>
            <a:endParaRPr lang="en-US" sz="1200">
              <a:solidFill>
                <a:srgbClr val="51565E"/>
              </a:solidFill>
              <a:cs typeface="Arial"/>
            </a:endParaRPr>
          </a:p>
        </p:txBody>
      </p:sp>
    </p:spTree>
    <p:extLst>
      <p:ext uri="{BB962C8B-B14F-4D97-AF65-F5344CB8AC3E}">
        <p14:creationId xmlns:p14="http://schemas.microsoft.com/office/powerpoint/2010/main" val="2030912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1B23-C86C-A68F-F989-04B541BB0A60}"/>
              </a:ext>
            </a:extLst>
          </p:cNvPr>
          <p:cNvSpPr>
            <a:spLocks noGrp="1"/>
          </p:cNvSpPr>
          <p:nvPr>
            <p:ph type="title"/>
          </p:nvPr>
        </p:nvSpPr>
        <p:spPr>
          <a:xfrm>
            <a:off x="365760" y="365760"/>
            <a:ext cx="11457432" cy="914400"/>
          </a:xfrm>
        </p:spPr>
        <p:txBody>
          <a:bodyPr anchor="t">
            <a:normAutofit/>
          </a:bodyPr>
          <a:lstStyle/>
          <a:p>
            <a:r>
              <a:rPr lang="en-US"/>
              <a:t>Angular Directives</a:t>
            </a:r>
          </a:p>
        </p:txBody>
      </p:sp>
      <p:graphicFrame>
        <p:nvGraphicFramePr>
          <p:cNvPr id="5" name="Content Placeholder 2">
            <a:extLst>
              <a:ext uri="{FF2B5EF4-FFF2-40B4-BE49-F238E27FC236}">
                <a16:creationId xmlns:a16="http://schemas.microsoft.com/office/drawing/2014/main" id="{EA9ED6F3-41D6-62E2-C2DB-9E0667A401CF}"/>
              </a:ext>
            </a:extLst>
          </p:cNvPr>
          <p:cNvGraphicFramePr>
            <a:graphicFrameLocks noGrp="1"/>
          </p:cNvGraphicFramePr>
          <p:nvPr>
            <p:ph idx="1"/>
            <p:extLst>
              <p:ext uri="{D42A27DB-BD31-4B8C-83A1-F6EECF244321}">
                <p14:modId xmlns:p14="http://schemas.microsoft.com/office/powerpoint/2010/main" val="3684962414"/>
              </p:ext>
            </p:extLst>
          </p:nvPr>
        </p:nvGraphicFramePr>
        <p:xfrm>
          <a:off x="365761" y="1066801"/>
          <a:ext cx="11464833" cy="5101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383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D7E537A1-9D21-1B2F-A9D1-CEDF07A34040}"/>
              </a:ext>
            </a:extLst>
          </p:cNvPr>
          <p:cNvGraphicFramePr>
            <a:graphicFrameLocks noGrp="1"/>
          </p:cNvGraphicFramePr>
          <p:nvPr>
            <p:ph idx="1"/>
            <p:extLst>
              <p:ext uri="{D42A27DB-BD31-4B8C-83A1-F6EECF244321}">
                <p14:modId xmlns:p14="http://schemas.microsoft.com/office/powerpoint/2010/main" val="20871037"/>
              </p:ext>
            </p:extLst>
          </p:nvPr>
        </p:nvGraphicFramePr>
        <p:xfrm>
          <a:off x="300446" y="653143"/>
          <a:ext cx="11620717" cy="5384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3910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7EE1-CCE8-0507-ED22-53B59E7AC4B3}"/>
              </a:ext>
            </a:extLst>
          </p:cNvPr>
          <p:cNvSpPr>
            <a:spLocks noGrp="1"/>
          </p:cNvSpPr>
          <p:nvPr>
            <p:ph type="title"/>
          </p:nvPr>
        </p:nvSpPr>
        <p:spPr>
          <a:xfrm>
            <a:off x="365760" y="365760"/>
            <a:ext cx="11457432" cy="914400"/>
          </a:xfrm>
        </p:spPr>
        <p:txBody>
          <a:bodyPr anchor="t">
            <a:normAutofit/>
          </a:bodyPr>
          <a:lstStyle/>
          <a:p>
            <a:r>
              <a:rPr lang="en-US"/>
              <a:t>Services</a:t>
            </a:r>
          </a:p>
        </p:txBody>
      </p:sp>
      <p:graphicFrame>
        <p:nvGraphicFramePr>
          <p:cNvPr id="5" name="Content Placeholder 2">
            <a:extLst>
              <a:ext uri="{FF2B5EF4-FFF2-40B4-BE49-F238E27FC236}">
                <a16:creationId xmlns:a16="http://schemas.microsoft.com/office/drawing/2014/main" id="{6D3FD9AF-9752-7A31-3B8E-9FD0AE70304F}"/>
              </a:ext>
            </a:extLst>
          </p:cNvPr>
          <p:cNvGraphicFramePr>
            <a:graphicFrameLocks noGrp="1"/>
          </p:cNvGraphicFramePr>
          <p:nvPr>
            <p:ph idx="1"/>
            <p:extLst>
              <p:ext uri="{D42A27DB-BD31-4B8C-83A1-F6EECF244321}">
                <p14:modId xmlns:p14="http://schemas.microsoft.com/office/powerpoint/2010/main" val="89753443"/>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368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14F60011-040D-E20F-457C-5B89E6DBA6FD}"/>
              </a:ext>
            </a:extLst>
          </p:cNvPr>
          <p:cNvPicPr>
            <a:picLocks noGrp="1" noChangeAspect="1"/>
          </p:cNvPicPr>
          <p:nvPr>
            <p:ph type="pic" sz="quarter" idx="10"/>
          </p:nvPr>
        </p:nvPicPr>
        <p:blipFill>
          <a:blip r:embed="rId2"/>
          <a:stretch/>
        </p:blipFill>
        <p:spPr>
          <a:xfrm>
            <a:off x="1217613" y="1377032"/>
            <a:ext cx="10028237" cy="3845030"/>
          </a:xfrm>
          <a:noFill/>
        </p:spPr>
      </p:pic>
    </p:spTree>
    <p:extLst>
      <p:ext uri="{BB962C8B-B14F-4D97-AF65-F5344CB8AC3E}">
        <p14:creationId xmlns:p14="http://schemas.microsoft.com/office/powerpoint/2010/main" val="3329551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7EE1-CCE8-0507-ED22-53B59E7AC4B3}"/>
              </a:ext>
            </a:extLst>
          </p:cNvPr>
          <p:cNvSpPr>
            <a:spLocks noGrp="1"/>
          </p:cNvSpPr>
          <p:nvPr>
            <p:ph type="title"/>
          </p:nvPr>
        </p:nvSpPr>
        <p:spPr>
          <a:xfrm>
            <a:off x="365760" y="365760"/>
            <a:ext cx="11457432" cy="914400"/>
          </a:xfrm>
        </p:spPr>
        <p:txBody>
          <a:bodyPr anchor="t">
            <a:normAutofit/>
          </a:bodyPr>
          <a:lstStyle/>
          <a:p>
            <a:r>
              <a:rPr lang="en-US"/>
              <a:t>Features of Services</a:t>
            </a:r>
          </a:p>
        </p:txBody>
      </p:sp>
      <p:graphicFrame>
        <p:nvGraphicFramePr>
          <p:cNvPr id="5" name="Content Placeholder 2">
            <a:extLst>
              <a:ext uri="{FF2B5EF4-FFF2-40B4-BE49-F238E27FC236}">
                <a16:creationId xmlns:a16="http://schemas.microsoft.com/office/drawing/2014/main" id="{52AF5B41-10FD-11B6-040A-BCD039B638AF}"/>
              </a:ext>
            </a:extLst>
          </p:cNvPr>
          <p:cNvGraphicFramePr>
            <a:graphicFrameLocks noGrp="1"/>
          </p:cNvGraphicFramePr>
          <p:nvPr>
            <p:ph idx="1"/>
            <p:extLst>
              <p:ext uri="{D42A27DB-BD31-4B8C-83A1-F6EECF244321}">
                <p14:modId xmlns:p14="http://schemas.microsoft.com/office/powerpoint/2010/main" val="340731205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250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B2A3D77-04BF-8820-1D9B-6296B240DA56}"/>
              </a:ext>
            </a:extLst>
          </p:cNvPr>
          <p:cNvPicPr>
            <a:picLocks noGrp="1" noChangeAspect="1"/>
          </p:cNvPicPr>
          <p:nvPr>
            <p:ph type="pic" sz="quarter" idx="10"/>
          </p:nvPr>
        </p:nvPicPr>
        <p:blipFill>
          <a:blip r:embed="rId2"/>
          <a:stretch/>
        </p:blipFill>
        <p:spPr>
          <a:xfrm>
            <a:off x="1217613" y="900691"/>
            <a:ext cx="10028237" cy="4437493"/>
          </a:xfrm>
          <a:noFill/>
        </p:spPr>
      </p:pic>
    </p:spTree>
    <p:extLst>
      <p:ext uri="{BB962C8B-B14F-4D97-AF65-F5344CB8AC3E}">
        <p14:creationId xmlns:p14="http://schemas.microsoft.com/office/powerpoint/2010/main" val="776070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B4E9-F7BE-20E2-3493-3BE09FA49234}"/>
              </a:ext>
            </a:extLst>
          </p:cNvPr>
          <p:cNvSpPr>
            <a:spLocks noGrp="1"/>
          </p:cNvSpPr>
          <p:nvPr>
            <p:ph type="title"/>
          </p:nvPr>
        </p:nvSpPr>
        <p:spPr/>
        <p:txBody>
          <a:bodyPr/>
          <a:lstStyle/>
          <a:p>
            <a:r>
              <a:rPr lang="en-US">
                <a:cs typeface="Arial"/>
              </a:rPr>
              <a:t>Dependency Injection</a:t>
            </a:r>
            <a:endParaRPr lang="en-US"/>
          </a:p>
        </p:txBody>
      </p:sp>
      <p:sp>
        <p:nvSpPr>
          <p:cNvPr id="3" name="Content Placeholder 2">
            <a:extLst>
              <a:ext uri="{FF2B5EF4-FFF2-40B4-BE49-F238E27FC236}">
                <a16:creationId xmlns:a16="http://schemas.microsoft.com/office/drawing/2014/main" id="{983DF909-D14C-03F5-0EF4-53668A67DCA8}"/>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cs typeface="Arial"/>
              </a:rPr>
              <a:t>Dependency injection is a way to supply a new instance of a class with the dependencies it requires.</a:t>
            </a:r>
            <a:endParaRPr lang="en-US"/>
          </a:p>
          <a:p>
            <a:pPr marL="285750" indent="-285750">
              <a:buFont typeface="Arial"/>
              <a:buChar char="•"/>
            </a:pPr>
            <a:r>
              <a:rPr lang="en-US">
                <a:cs typeface="Arial"/>
              </a:rPr>
              <a:t>Most dependencies are services.</a:t>
            </a:r>
          </a:p>
          <a:p>
            <a:pPr marL="285750" indent="-285750">
              <a:buFont typeface="Arial"/>
              <a:buChar char="•"/>
            </a:pPr>
            <a:r>
              <a:rPr lang="en-US">
                <a:cs typeface="Arial"/>
              </a:rPr>
              <a:t>Angular uses dependency injection to provide a new component with the services they need</a:t>
            </a:r>
          </a:p>
          <a:p>
            <a:pPr marL="285750" indent="-285750">
              <a:buFont typeface="Arial"/>
              <a:buChar char="•"/>
            </a:pPr>
            <a:r>
              <a:rPr lang="en-US">
                <a:cs typeface="Arial"/>
              </a:rPr>
              <a:t>Angular can tell which services a component needs by looking at the types of its constructor parameters.</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DCE7E0AB-9CBD-526E-8D34-851DABAA9B4D}"/>
              </a:ext>
            </a:extLst>
          </p:cNvPr>
          <p:cNvPicPr>
            <a:picLocks noChangeAspect="1"/>
          </p:cNvPicPr>
          <p:nvPr/>
        </p:nvPicPr>
        <p:blipFill>
          <a:blip r:embed="rId2"/>
          <a:stretch>
            <a:fillRect/>
          </a:stretch>
        </p:blipFill>
        <p:spPr>
          <a:xfrm>
            <a:off x="6575026" y="1987958"/>
            <a:ext cx="5334000" cy="2390153"/>
          </a:xfrm>
          <a:prstGeom prst="rect">
            <a:avLst/>
          </a:prstGeom>
        </p:spPr>
      </p:pic>
    </p:spTree>
    <p:extLst>
      <p:ext uri="{BB962C8B-B14F-4D97-AF65-F5344CB8AC3E}">
        <p14:creationId xmlns:p14="http://schemas.microsoft.com/office/powerpoint/2010/main" val="3296000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100E-3A92-49CC-9B7F-CD248DFF8AAB}"/>
              </a:ext>
            </a:extLst>
          </p:cNvPr>
          <p:cNvSpPr>
            <a:spLocks noGrp="1"/>
          </p:cNvSpPr>
          <p:nvPr>
            <p:ph type="title"/>
          </p:nvPr>
        </p:nvSpPr>
        <p:spPr/>
        <p:txBody>
          <a:bodyPr/>
          <a:lstStyle/>
          <a:p>
            <a:r>
              <a:rPr lang="en-IN" i="0">
                <a:solidFill>
                  <a:srgbClr val="374151"/>
                </a:solidFill>
                <a:effectLst/>
              </a:rPr>
              <a:t>Architecture </a:t>
            </a:r>
            <a:endParaRPr lang="en-IN"/>
          </a:p>
        </p:txBody>
      </p:sp>
      <p:sp>
        <p:nvSpPr>
          <p:cNvPr id="9" name="AutoShape 12" descr="Angular Architecture">
            <a:extLst>
              <a:ext uri="{FF2B5EF4-FFF2-40B4-BE49-F238E27FC236}">
                <a16:creationId xmlns:a16="http://schemas.microsoft.com/office/drawing/2014/main" id="{2DB2B85F-48B9-4474-A92A-CE6D04B6FC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Angular Architecture">
            <a:extLst>
              <a:ext uri="{FF2B5EF4-FFF2-40B4-BE49-F238E27FC236}">
                <a16:creationId xmlns:a16="http://schemas.microsoft.com/office/drawing/2014/main" id="{25633434-136C-49B9-9394-1105412DB947}"/>
              </a:ext>
            </a:extLst>
          </p:cNvPr>
          <p:cNvSpPr>
            <a:spLocks noChangeAspect="1" noChangeArrowheads="1"/>
          </p:cNvSpPr>
          <p:nvPr/>
        </p:nvSpPr>
        <p:spPr bwMode="auto">
          <a:xfrm>
            <a:off x="6096000" y="167640"/>
            <a:ext cx="3566160" cy="356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TextBox 14">
            <a:extLst>
              <a:ext uri="{FF2B5EF4-FFF2-40B4-BE49-F238E27FC236}">
                <a16:creationId xmlns:a16="http://schemas.microsoft.com/office/drawing/2014/main" id="{17638AEF-2C7D-4096-ACF4-6815D1059669}"/>
              </a:ext>
            </a:extLst>
          </p:cNvPr>
          <p:cNvSpPr txBox="1"/>
          <p:nvPr/>
        </p:nvSpPr>
        <p:spPr>
          <a:xfrm>
            <a:off x="695325" y="1478280"/>
            <a:ext cx="8448675" cy="646331"/>
          </a:xfrm>
          <a:prstGeom prst="rect">
            <a:avLst/>
          </a:prstGeom>
          <a:noFill/>
        </p:spPr>
        <p:txBody>
          <a:bodyPr wrap="square">
            <a:spAutoFit/>
          </a:bodyPr>
          <a:lstStyle/>
          <a:p>
            <a:pPr marL="285750" indent="-285750" algn="just" fontAlgn="base">
              <a:buFont typeface="Arial" panose="020B0604020202020204" pitchFamily="34" charset="0"/>
              <a:buChar char="•"/>
            </a:pPr>
            <a:r>
              <a:rPr lang="en-US" b="0" i="0">
                <a:solidFill>
                  <a:srgbClr val="000000"/>
                </a:solidFill>
                <a:effectLst/>
              </a:rPr>
              <a:t>Angular Architecture is divided into different parts like Component, Template, Directive, Service, and Module.</a:t>
            </a:r>
          </a:p>
        </p:txBody>
      </p:sp>
      <p:pic>
        <p:nvPicPr>
          <p:cNvPr id="3" name="Picture 3" descr="Diagram&#10;&#10;Description automatically generated">
            <a:extLst>
              <a:ext uri="{FF2B5EF4-FFF2-40B4-BE49-F238E27FC236}">
                <a16:creationId xmlns:a16="http://schemas.microsoft.com/office/drawing/2014/main" id="{83DE66DC-DE13-ABC1-0425-2C8CC2D6B7E2}"/>
              </a:ext>
            </a:extLst>
          </p:cNvPr>
          <p:cNvPicPr>
            <a:picLocks noChangeAspect="1"/>
          </p:cNvPicPr>
          <p:nvPr/>
        </p:nvPicPr>
        <p:blipFill>
          <a:blip r:embed="rId2"/>
          <a:stretch>
            <a:fillRect/>
          </a:stretch>
        </p:blipFill>
        <p:spPr>
          <a:xfrm>
            <a:off x="2133600" y="2428217"/>
            <a:ext cx="6389914" cy="3884795"/>
          </a:xfrm>
          <a:prstGeom prst="rect">
            <a:avLst/>
          </a:prstGeom>
        </p:spPr>
      </p:pic>
    </p:spTree>
    <p:extLst>
      <p:ext uri="{BB962C8B-B14F-4D97-AF65-F5344CB8AC3E}">
        <p14:creationId xmlns:p14="http://schemas.microsoft.com/office/powerpoint/2010/main" val="3417787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5512-500C-C642-45D5-77F224C07804}"/>
              </a:ext>
            </a:extLst>
          </p:cNvPr>
          <p:cNvSpPr>
            <a:spLocks noGrp="1"/>
          </p:cNvSpPr>
          <p:nvPr>
            <p:ph type="title"/>
          </p:nvPr>
        </p:nvSpPr>
        <p:spPr/>
        <p:txBody>
          <a:bodyPr/>
          <a:lstStyle/>
          <a:p>
            <a:r>
              <a:rPr lang="en-US">
                <a:cs typeface="Arial"/>
              </a:rPr>
              <a:t>Dependency Injection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D3C63F89-5DB4-6305-2514-D18EA894B4D5}"/>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endParaRPr lang="en-US" sz="1200">
              <a:solidFill>
                <a:srgbClr val="374151"/>
              </a:solidFill>
              <a:cs typeface="Arial"/>
            </a:endParaRPr>
          </a:p>
          <a:p>
            <a:pPr marL="285750" indent="-285750">
              <a:buFont typeface="Arial"/>
              <a:buChar char="•"/>
            </a:pPr>
            <a:r>
              <a:rPr lang="en-US">
                <a:solidFill>
                  <a:srgbClr val="374151"/>
                </a:solidFill>
                <a:ea typeface="+mn-lt"/>
                <a:cs typeface="+mn-lt"/>
              </a:rPr>
              <a:t>DI in Angular is achieved through the use of decorators, such as </a:t>
            </a:r>
            <a:r>
              <a:rPr lang="en-US" b="1">
                <a:latin typeface="Consolas"/>
                <a:cs typeface="Arial"/>
              </a:rPr>
              <a:t>@Injectable()</a:t>
            </a:r>
            <a:r>
              <a:rPr lang="en-US">
                <a:solidFill>
                  <a:srgbClr val="374151"/>
                </a:solidFill>
                <a:ea typeface="+mn-lt"/>
                <a:cs typeface="+mn-lt"/>
              </a:rPr>
              <a:t> for services and </a:t>
            </a:r>
            <a:r>
              <a:rPr lang="en-US" b="1">
                <a:latin typeface="Consolas"/>
                <a:cs typeface="Arial"/>
              </a:rPr>
              <a:t>@Component()</a:t>
            </a:r>
            <a:r>
              <a:rPr lang="en-US">
                <a:solidFill>
                  <a:srgbClr val="374151"/>
                </a:solidFill>
                <a:ea typeface="+mn-lt"/>
                <a:cs typeface="+mn-lt"/>
              </a:rPr>
              <a:t> for components, which allow dependencies to be specified</a:t>
            </a:r>
            <a:r>
              <a:rPr lang="en-US" sz="1200">
                <a:solidFill>
                  <a:srgbClr val="374151"/>
                </a:solidFill>
                <a:ea typeface="+mn-lt"/>
                <a:cs typeface="+mn-lt"/>
              </a:rPr>
              <a:t>.</a:t>
            </a:r>
            <a:endParaRPr lang="en-US">
              <a:cs typeface="Arial"/>
            </a:endParaRPr>
          </a:p>
          <a:p>
            <a:pPr marL="285750" indent="-285750">
              <a:buFont typeface="Arial"/>
              <a:buChar char="•"/>
            </a:pPr>
            <a:r>
              <a:rPr lang="en-US">
                <a:solidFill>
                  <a:srgbClr val="374151"/>
                </a:solidFill>
                <a:ea typeface="+mn-lt"/>
                <a:cs typeface="+mn-lt"/>
              </a:rPr>
              <a:t>Angular's DI system uses a hierarchical injection system, where dependencies are resolved based on the structure of the application's component tree.</a:t>
            </a:r>
            <a:endParaRPr lang="en-US">
              <a:solidFill>
                <a:srgbClr val="374151"/>
              </a:solidFill>
              <a:cs typeface="Arial"/>
            </a:endParaRPr>
          </a:p>
          <a:p>
            <a:pPr marL="285750" indent="-285750">
              <a:buFont typeface="Arial"/>
              <a:buChar char="•"/>
            </a:pPr>
            <a:r>
              <a:rPr lang="en-US">
                <a:solidFill>
                  <a:srgbClr val="374151"/>
                </a:solidFill>
                <a:ea typeface="+mn-lt"/>
                <a:cs typeface="+mn-lt"/>
              </a:rPr>
              <a:t>DI in Angular is also useful for creating mock objects and facilitating unit testing by allowing the injection of test doubles or stubs</a:t>
            </a:r>
            <a:endParaRPr lang="en-US">
              <a:solidFill>
                <a:srgbClr val="374151"/>
              </a:solidFill>
              <a:cs typeface="Arial"/>
            </a:endParaRPr>
          </a:p>
        </p:txBody>
      </p:sp>
    </p:spTree>
    <p:extLst>
      <p:ext uri="{BB962C8B-B14F-4D97-AF65-F5344CB8AC3E}">
        <p14:creationId xmlns:p14="http://schemas.microsoft.com/office/powerpoint/2010/main" val="211325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C7E7-9FE8-DCCE-7AB4-B2BB3DA4A0EF}"/>
              </a:ext>
            </a:extLst>
          </p:cNvPr>
          <p:cNvSpPr>
            <a:spLocks noGrp="1"/>
          </p:cNvSpPr>
          <p:nvPr>
            <p:ph type="title"/>
          </p:nvPr>
        </p:nvSpPr>
        <p:spPr/>
        <p:txBody>
          <a:bodyPr/>
          <a:lstStyle/>
          <a:p>
            <a:r>
              <a:rPr lang="en-US">
                <a:cs typeface="Arial"/>
              </a:rPr>
              <a:t>Dependency Injection Cont...</a:t>
            </a:r>
            <a:endParaRPr lang="en-US" b="0">
              <a:cs typeface="Arial"/>
            </a:endParaRPr>
          </a:p>
          <a:p>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F664CDFC-759A-6266-C3A0-178F331C0698}"/>
              </a:ext>
            </a:extLst>
          </p:cNvPr>
          <p:cNvSpPr>
            <a:spLocks noGrp="1"/>
          </p:cNvSpPr>
          <p:nvPr>
            <p:ph idx="1"/>
          </p:nvPr>
        </p:nvSpPr>
        <p:spPr/>
        <p:txBody>
          <a:bodyPr vert="horz" lIns="0" tIns="0" rIns="0" bIns="0" numCol="2" spcCol="941832" rtlCol="0" anchor="t">
            <a:normAutofit/>
          </a:bodyPr>
          <a:lstStyle/>
          <a:p>
            <a:pPr>
              <a:buFont typeface="Arial"/>
              <a:buChar char="•"/>
            </a:pPr>
            <a:r>
              <a:rPr lang="en-US">
                <a:solidFill>
                  <a:srgbClr val="374151"/>
                </a:solidFill>
                <a:ea typeface="+mn-lt"/>
                <a:cs typeface="+mn-lt"/>
              </a:rPr>
              <a:t>The DI system in Angular supports both explicit and implicit dependency injection. Explicit DI allows you to specify the dependencies directly, while implicit DI relies on TypeScript's type inference capabilities.</a:t>
            </a:r>
            <a:endParaRPr lang="en-US">
              <a:ea typeface="+mn-lt"/>
              <a:cs typeface="+mn-lt"/>
            </a:endParaRPr>
          </a:p>
          <a:p>
            <a:pPr>
              <a:buFont typeface="Arial"/>
              <a:buChar char="•"/>
            </a:pPr>
            <a:r>
              <a:rPr lang="en-US">
                <a:solidFill>
                  <a:srgbClr val="374151"/>
                </a:solidFill>
                <a:ea typeface="+mn-lt"/>
                <a:cs typeface="+mn-lt"/>
              </a:rPr>
              <a:t>Angular's DI system can also manage the lifecycle of injected dependencies, ensuring that they are created and destroyed as needed.</a:t>
            </a:r>
            <a:endParaRPr lang="en-US">
              <a:ea typeface="+mn-lt"/>
              <a:cs typeface="+mn-lt"/>
            </a:endParaRPr>
          </a:p>
          <a:p>
            <a:pPr>
              <a:buFont typeface="Arial"/>
              <a:buChar char="•"/>
            </a:pPr>
            <a:r>
              <a:rPr lang="en-US">
                <a:solidFill>
                  <a:srgbClr val="374151"/>
                </a:solidFill>
                <a:ea typeface="+mn-lt"/>
                <a:cs typeface="+mn-lt"/>
              </a:rPr>
              <a:t>Angular provides a hierarchical injector tree that allows different levels of dependency scopes, such as application-wide singletons, module-level instances, or component-specific instances.</a:t>
            </a:r>
            <a:endParaRPr lang="en-US">
              <a:ea typeface="+mn-lt"/>
              <a:cs typeface="+mn-lt"/>
            </a:endParaRPr>
          </a:p>
          <a:p>
            <a:endParaRPr lang="en-US">
              <a:solidFill>
                <a:srgbClr val="374151"/>
              </a:solidFill>
              <a:ea typeface="+mn-lt"/>
              <a:cs typeface="+mn-lt"/>
            </a:endParaRPr>
          </a:p>
          <a:p>
            <a:endParaRPr lang="en-US">
              <a:cs typeface="Arial"/>
            </a:endParaRPr>
          </a:p>
        </p:txBody>
      </p:sp>
    </p:spTree>
    <p:extLst>
      <p:ext uri="{BB962C8B-B14F-4D97-AF65-F5344CB8AC3E}">
        <p14:creationId xmlns:p14="http://schemas.microsoft.com/office/powerpoint/2010/main" val="384822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A9F9-AA9A-3E67-DFA3-178116C55C32}"/>
              </a:ext>
            </a:extLst>
          </p:cNvPr>
          <p:cNvSpPr>
            <a:spLocks noGrp="1"/>
          </p:cNvSpPr>
          <p:nvPr>
            <p:ph type="title"/>
          </p:nvPr>
        </p:nvSpPr>
        <p:spPr/>
        <p:txBody>
          <a:bodyPr/>
          <a:lstStyle/>
          <a:p>
            <a:r>
              <a:rPr lang="en-US">
                <a:cs typeface="Arial"/>
              </a:rPr>
              <a:t>Dependency Injection Cont...</a:t>
            </a:r>
            <a:endParaRPr lang="en-US"/>
          </a:p>
        </p:txBody>
      </p:sp>
      <p:sp>
        <p:nvSpPr>
          <p:cNvPr id="3" name="Content Placeholder 2">
            <a:extLst>
              <a:ext uri="{FF2B5EF4-FFF2-40B4-BE49-F238E27FC236}">
                <a16:creationId xmlns:a16="http://schemas.microsoft.com/office/drawing/2014/main" id="{D7D95F97-1041-2666-A0C4-143EE691BE61}"/>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ea typeface="+mn-lt"/>
                <a:cs typeface="+mn-lt"/>
              </a:rPr>
              <a:t>When Angular creates a component, it first asks an injector for the services that the component requires.</a:t>
            </a:r>
          </a:p>
          <a:p>
            <a:pPr marL="285750" indent="-285750">
              <a:buFont typeface="Arial"/>
              <a:buChar char="•"/>
            </a:pPr>
            <a:r>
              <a:rPr lang="en-US">
                <a:ea typeface="+mn-lt"/>
                <a:cs typeface="+mn-lt"/>
              </a:rPr>
              <a:t>An injector maintains a container of service instances that it has previously created. </a:t>
            </a:r>
          </a:p>
          <a:p>
            <a:pPr marL="285750" indent="-285750">
              <a:buFont typeface="Arial"/>
              <a:buChar char="•"/>
            </a:pPr>
            <a:r>
              <a:rPr lang="en-US">
                <a:ea typeface="+mn-lt"/>
                <a:cs typeface="+mn-lt"/>
              </a:rPr>
              <a:t>If a requested service instance is not in the container, the injector makes one and adds it to the container before returning the service to Angular. </a:t>
            </a:r>
          </a:p>
          <a:p>
            <a:pPr marL="285750" indent="-285750">
              <a:buFont typeface="Arial"/>
              <a:buChar char="•"/>
            </a:pPr>
            <a:r>
              <a:rPr lang="en-US">
                <a:ea typeface="+mn-lt"/>
                <a:cs typeface="+mn-lt"/>
              </a:rPr>
              <a:t>When all requested services have been resolved and returned, Angular can call the component's constructor with those services as arguments. This is dependency injection.</a:t>
            </a:r>
            <a:endParaRPr lang="en-US">
              <a:cs typeface="Arial"/>
            </a:endParaRPr>
          </a:p>
        </p:txBody>
      </p:sp>
      <p:pic>
        <p:nvPicPr>
          <p:cNvPr id="4" name="Picture 4">
            <a:extLst>
              <a:ext uri="{FF2B5EF4-FFF2-40B4-BE49-F238E27FC236}">
                <a16:creationId xmlns:a16="http://schemas.microsoft.com/office/drawing/2014/main" id="{0DBFF771-31D2-746A-C374-37825D893388}"/>
              </a:ext>
            </a:extLst>
          </p:cNvPr>
          <p:cNvPicPr>
            <a:picLocks noChangeAspect="1"/>
          </p:cNvPicPr>
          <p:nvPr/>
        </p:nvPicPr>
        <p:blipFill>
          <a:blip r:embed="rId2"/>
          <a:stretch>
            <a:fillRect/>
          </a:stretch>
        </p:blipFill>
        <p:spPr>
          <a:xfrm>
            <a:off x="6248400" y="2667086"/>
            <a:ext cx="4622104" cy="2390214"/>
          </a:xfrm>
          <a:prstGeom prst="rect">
            <a:avLst/>
          </a:prstGeom>
        </p:spPr>
      </p:pic>
    </p:spTree>
    <p:extLst>
      <p:ext uri="{BB962C8B-B14F-4D97-AF65-F5344CB8AC3E}">
        <p14:creationId xmlns:p14="http://schemas.microsoft.com/office/powerpoint/2010/main" val="2329997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5D79-4853-F6EB-59A3-84DD2995D497}"/>
              </a:ext>
            </a:extLst>
          </p:cNvPr>
          <p:cNvSpPr>
            <a:spLocks noGrp="1"/>
          </p:cNvSpPr>
          <p:nvPr>
            <p:ph type="title"/>
          </p:nvPr>
        </p:nvSpPr>
        <p:spPr/>
        <p:txBody>
          <a:bodyPr/>
          <a:lstStyle/>
          <a:p>
            <a:r>
              <a:rPr lang="en-US">
                <a:cs typeface="Arial"/>
              </a:rPr>
              <a:t>Injectors and Providers</a:t>
            </a:r>
            <a:endParaRPr lang="en-US"/>
          </a:p>
        </p:txBody>
      </p:sp>
      <p:sp>
        <p:nvSpPr>
          <p:cNvPr id="3" name="Content Placeholder 2">
            <a:extLst>
              <a:ext uri="{FF2B5EF4-FFF2-40B4-BE49-F238E27FC236}">
                <a16:creationId xmlns:a16="http://schemas.microsoft.com/office/drawing/2014/main" id="{0DCE338F-496F-2716-B91E-D6462F1A9FEB}"/>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solidFill>
                  <a:srgbClr val="374151"/>
                </a:solidFill>
                <a:ea typeface="+mn-lt"/>
                <a:cs typeface="+mn-lt"/>
              </a:rPr>
              <a:t>In Angular, an injector is responsible for creating and managing the instances of dependencies that are required by components, services, and other objects within an application.</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The injector is part of Angular's dependency injection (DI) system and is responsible for resolving dependencies and injecting them into the appropriate objects.</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Angular uses a hierarchical injection system, where each component has its own injector that can access dependencies from its parent component's injector.</a:t>
            </a:r>
            <a:endParaRPr lang="en-US">
              <a:cs typeface="Arial"/>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741011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2790-D3B3-F03E-00A4-42A37F49BC65}"/>
              </a:ext>
            </a:extLst>
          </p:cNvPr>
          <p:cNvSpPr>
            <a:spLocks noGrp="1"/>
          </p:cNvSpPr>
          <p:nvPr>
            <p:ph type="title"/>
          </p:nvPr>
        </p:nvSpPr>
        <p:spPr/>
        <p:txBody>
          <a:bodyPr/>
          <a:lstStyle/>
          <a:p>
            <a:r>
              <a:rPr lang="en-US">
                <a:cs typeface="Arial"/>
              </a:rPr>
              <a:t>Injectors and Providers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7EC574C2-BB5A-43D7-054F-FAB953CFC4BF}"/>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solidFill>
                  <a:srgbClr val="374151"/>
                </a:solidFill>
                <a:ea typeface="+mn-lt"/>
                <a:cs typeface="+mn-lt"/>
              </a:rPr>
              <a:t>Providers in Angular are responsible for registering dependencies with the injector. They define how instances of dependencies are created and managed.</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Providers can be registered at different levels within an Angular application, such as at the module level or component level, using the </a:t>
            </a:r>
            <a:r>
              <a:rPr lang="en-US" b="1">
                <a:latin typeface="Arial"/>
                <a:cs typeface="Arial"/>
              </a:rPr>
              <a:t>providers</a:t>
            </a:r>
            <a:r>
              <a:rPr lang="en-US">
                <a:solidFill>
                  <a:srgbClr val="374151"/>
                </a:solidFill>
                <a:ea typeface="+mn-lt"/>
                <a:cs typeface="+mn-lt"/>
              </a:rPr>
              <a:t> property in the module or component metadata.</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Angular provides several types of providers, including value providers, class providers, factory providers, and existing providers, which allow for different ways of creating and managing dependencies.</a:t>
            </a:r>
            <a:endParaRPr lang="en-US">
              <a:cs typeface="Arial"/>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859017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5DA8-9A5F-69B8-F55A-FF9CFFA7A752}"/>
              </a:ext>
            </a:extLst>
          </p:cNvPr>
          <p:cNvSpPr>
            <a:spLocks noGrp="1"/>
          </p:cNvSpPr>
          <p:nvPr>
            <p:ph type="title"/>
          </p:nvPr>
        </p:nvSpPr>
        <p:spPr/>
        <p:txBody>
          <a:bodyPr/>
          <a:lstStyle/>
          <a:p>
            <a:r>
              <a:rPr lang="en-US">
                <a:cs typeface="Arial"/>
              </a:rPr>
              <a:t>Injectors and Providers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2FCBE90B-F704-53D3-5F27-C3DFC42A55A9}"/>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solidFill>
                  <a:srgbClr val="374151"/>
                </a:solidFill>
                <a:ea typeface="+mn-lt"/>
                <a:cs typeface="+mn-lt"/>
              </a:rPr>
              <a:t>Value providers allow you to directly provide a value or object instance as a dependency.</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Class providers allow you to specify a class that will be instantiated to provide the dependency. This class can have its own dependencies, which will be resolved by the injector.</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Factory providers allow you to define a factory function that will be called by the injector to create the dependency instance</a:t>
            </a:r>
            <a:r>
              <a:rPr lang="en-US" sz="1200">
                <a:solidFill>
                  <a:srgbClr val="374151"/>
                </a:solidFill>
                <a:ea typeface="+mn-lt"/>
                <a:cs typeface="+mn-lt"/>
              </a:rPr>
              <a:t>.</a:t>
            </a:r>
            <a:endParaRPr lang="en-US">
              <a:cs typeface="Arial"/>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1871103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5DA8-9A5F-69B8-F55A-FF9CFFA7A752}"/>
              </a:ext>
            </a:extLst>
          </p:cNvPr>
          <p:cNvSpPr>
            <a:spLocks noGrp="1"/>
          </p:cNvSpPr>
          <p:nvPr>
            <p:ph type="title"/>
          </p:nvPr>
        </p:nvSpPr>
        <p:spPr/>
        <p:txBody>
          <a:bodyPr/>
          <a:lstStyle/>
          <a:p>
            <a:r>
              <a:rPr lang="en-US">
                <a:cs typeface="Arial"/>
              </a:rPr>
              <a:t>Injectors and Providers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2FCBE90B-F704-53D3-5F27-C3DFC42A55A9}"/>
              </a:ext>
            </a:extLst>
          </p:cNvPr>
          <p:cNvSpPr>
            <a:spLocks noGrp="1"/>
          </p:cNvSpPr>
          <p:nvPr>
            <p:ph idx="1"/>
          </p:nvPr>
        </p:nvSpPr>
        <p:spPr/>
        <p:txBody>
          <a:bodyPr vert="horz" lIns="0" tIns="0" rIns="0" bIns="0" numCol="2" spcCol="941832" rtlCol="0" anchor="t">
            <a:normAutofit/>
          </a:bodyPr>
          <a:lstStyle/>
          <a:p>
            <a:pPr marL="285750" indent="-285750">
              <a:buFont typeface="Arial,Sans-Serif"/>
              <a:buChar char="•"/>
            </a:pPr>
            <a:r>
              <a:rPr lang="en-US">
                <a:solidFill>
                  <a:srgbClr val="374151"/>
                </a:solidFill>
                <a:ea typeface="+mn-lt"/>
                <a:cs typeface="+mn-lt"/>
              </a:rPr>
              <a:t>Existing providers allow you to provide an existing instance of a dependency, rather than creating a new instance.</a:t>
            </a:r>
          </a:p>
          <a:p>
            <a:pPr marL="285750" indent="-285750">
              <a:buFont typeface="Arial"/>
              <a:buChar char="•"/>
            </a:pPr>
            <a:r>
              <a:rPr lang="en-US">
                <a:solidFill>
                  <a:srgbClr val="374151"/>
                </a:solidFill>
                <a:ea typeface="+mn-lt"/>
                <a:cs typeface="+mn-lt"/>
              </a:rPr>
              <a:t>Providers can also be configured with additional metadata, such as specifying the scope of the dependency (singleton, module-level, or component-level) using the </a:t>
            </a:r>
            <a:r>
              <a:rPr lang="en-US">
                <a:solidFill>
                  <a:srgbClr val="374151"/>
                </a:solidFill>
                <a:latin typeface="Arial"/>
                <a:cs typeface="Arial"/>
              </a:rPr>
              <a:t>'</a:t>
            </a:r>
            <a:r>
              <a:rPr lang="en-US" b="1">
                <a:latin typeface="Arial"/>
                <a:cs typeface="Arial"/>
              </a:rPr>
              <a:t>providedIn</a:t>
            </a:r>
            <a:r>
              <a:rPr lang="en-US" b="1">
                <a:solidFill>
                  <a:srgbClr val="231F20"/>
                </a:solidFill>
                <a:ea typeface="+mn-lt"/>
                <a:cs typeface="+mn-lt"/>
              </a:rPr>
              <a:t>'</a:t>
            </a:r>
            <a:r>
              <a:rPr lang="en-US">
                <a:solidFill>
                  <a:srgbClr val="374151"/>
                </a:solidFill>
                <a:ea typeface="+mn-lt"/>
                <a:cs typeface="+mn-lt"/>
              </a:rPr>
              <a:t> property.</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Angular's DI system automatically resolves and provides the required dependencies based on the registered providers, allowing components and services to access their dependencies without explicitly creating or managing them.</a:t>
            </a:r>
            <a:endParaRPr lang="en-US">
              <a:cs typeface="Arial"/>
            </a:endParaRPr>
          </a:p>
          <a:p>
            <a:pPr marL="285750" indent="-285750">
              <a:buFont typeface="Arial"/>
              <a:buChar char="•"/>
            </a:pPr>
            <a:endParaRPr lang="en-US">
              <a:solidFill>
                <a:srgbClr val="374151"/>
              </a:solidFill>
              <a:cs typeface="Arial"/>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422326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91BF-C10F-0995-C3AE-EA2B35ED6181}"/>
              </a:ext>
            </a:extLst>
          </p:cNvPr>
          <p:cNvSpPr>
            <a:spLocks noGrp="1"/>
          </p:cNvSpPr>
          <p:nvPr>
            <p:ph type="title"/>
          </p:nvPr>
        </p:nvSpPr>
        <p:spPr/>
        <p:txBody>
          <a:bodyPr/>
          <a:lstStyle/>
          <a:p>
            <a:r>
              <a:rPr lang="en-US">
                <a:cs typeface="Arial"/>
              </a:rPr>
              <a:t>Injectors and Providers Cont...</a:t>
            </a:r>
            <a:endParaRPr lang="en-US"/>
          </a:p>
        </p:txBody>
      </p:sp>
      <p:sp>
        <p:nvSpPr>
          <p:cNvPr id="3" name="Content Placeholder 2">
            <a:extLst>
              <a:ext uri="{FF2B5EF4-FFF2-40B4-BE49-F238E27FC236}">
                <a16:creationId xmlns:a16="http://schemas.microsoft.com/office/drawing/2014/main" id="{AA835C78-8DEA-044B-DD58-1C5D1A55CC74}"/>
              </a:ext>
            </a:extLst>
          </p:cNvPr>
          <p:cNvSpPr>
            <a:spLocks noGrp="1"/>
          </p:cNvSpPr>
          <p:nvPr>
            <p:ph idx="1"/>
          </p:nvPr>
        </p:nvSpPr>
        <p:spPr/>
        <p:txBody>
          <a:bodyPr vert="horz" lIns="0" tIns="0" rIns="0" bIns="0" numCol="2" spcCol="941832" rtlCol="0" anchor="t">
            <a:normAutofit/>
          </a:bodyPr>
          <a:lstStyle/>
          <a:p>
            <a:pPr marL="285750" indent="-285750">
              <a:buFont typeface="Arial,Sans-Serif"/>
              <a:buChar char="•"/>
            </a:pPr>
            <a:r>
              <a:rPr lang="en-US">
                <a:cs typeface="Arial"/>
              </a:rPr>
              <a:t>We must register a service provider with the injector, otherwise it don't know how to create the service.</a:t>
            </a:r>
          </a:p>
          <a:p>
            <a:pPr marL="285750" indent="-285750">
              <a:buFont typeface="Arial,Sans-Serif"/>
              <a:buChar char="•"/>
            </a:pPr>
            <a:r>
              <a:rPr lang="en-US">
                <a:cs typeface="Arial"/>
              </a:rPr>
              <a:t>A provider is something that can create or return a service, typically the service class itself.</a:t>
            </a:r>
          </a:p>
          <a:p>
            <a:pPr marL="285750" indent="-285750">
              <a:buFont typeface="Arial,Sans-Serif"/>
              <a:buChar char="•"/>
            </a:pPr>
            <a:r>
              <a:rPr lang="en-US">
                <a:cs typeface="Arial"/>
              </a:rPr>
              <a:t>You can register providers in modules or in components.</a:t>
            </a:r>
          </a:p>
          <a:p>
            <a:pPr marL="285750" indent="-285750">
              <a:buFont typeface="Arial"/>
              <a:buChar char="•"/>
            </a:pPr>
            <a:endParaRPr lang="en-US">
              <a:cs typeface="Arial"/>
            </a:endParaRPr>
          </a:p>
        </p:txBody>
      </p:sp>
    </p:spTree>
    <p:extLst>
      <p:ext uri="{BB962C8B-B14F-4D97-AF65-F5344CB8AC3E}">
        <p14:creationId xmlns:p14="http://schemas.microsoft.com/office/powerpoint/2010/main" val="300578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891B-ADF3-B3C7-59CF-0AED213C4AE7}"/>
              </a:ext>
            </a:extLst>
          </p:cNvPr>
          <p:cNvSpPr>
            <a:spLocks noGrp="1"/>
          </p:cNvSpPr>
          <p:nvPr>
            <p:ph type="title"/>
          </p:nvPr>
        </p:nvSpPr>
        <p:spPr/>
        <p:txBody>
          <a:bodyPr/>
          <a:lstStyle/>
          <a:p>
            <a:r>
              <a:rPr lang="en-US">
                <a:cs typeface="Arial"/>
              </a:rPr>
              <a:t>Injectors and Providers Cont...</a:t>
            </a:r>
            <a:endParaRPr lang="en-US" b="0">
              <a:cs typeface="Arial"/>
            </a:endParaRPr>
          </a:p>
        </p:txBody>
      </p:sp>
      <p:sp>
        <p:nvSpPr>
          <p:cNvPr id="3" name="Content Placeholder 2">
            <a:extLst>
              <a:ext uri="{FF2B5EF4-FFF2-40B4-BE49-F238E27FC236}">
                <a16:creationId xmlns:a16="http://schemas.microsoft.com/office/drawing/2014/main" id="{F67C2E08-A3AA-1272-0735-428375BC179D}"/>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cs typeface="Arial"/>
              </a:rPr>
              <a:t>In general, add providers to the AppModule (root module) so that the same instance of a service is available everywhere.</a:t>
            </a:r>
          </a:p>
        </p:txBody>
      </p:sp>
      <p:pic>
        <p:nvPicPr>
          <p:cNvPr id="4" name="Picture 4" descr="Text&#10;&#10;Description automatically generated">
            <a:extLst>
              <a:ext uri="{FF2B5EF4-FFF2-40B4-BE49-F238E27FC236}">
                <a16:creationId xmlns:a16="http://schemas.microsoft.com/office/drawing/2014/main" id="{2B142C4D-45B2-9110-43AF-01D771007BB7}"/>
              </a:ext>
            </a:extLst>
          </p:cNvPr>
          <p:cNvPicPr>
            <a:picLocks noChangeAspect="1"/>
          </p:cNvPicPr>
          <p:nvPr/>
        </p:nvPicPr>
        <p:blipFill>
          <a:blip r:embed="rId2"/>
          <a:stretch>
            <a:fillRect/>
          </a:stretch>
        </p:blipFill>
        <p:spPr>
          <a:xfrm>
            <a:off x="5593820" y="2854274"/>
            <a:ext cx="5832763" cy="3318163"/>
          </a:xfrm>
          <a:prstGeom prst="rect">
            <a:avLst/>
          </a:prstGeom>
        </p:spPr>
      </p:pic>
    </p:spTree>
    <p:extLst>
      <p:ext uri="{BB962C8B-B14F-4D97-AF65-F5344CB8AC3E}">
        <p14:creationId xmlns:p14="http://schemas.microsoft.com/office/powerpoint/2010/main" val="2402393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3F1-36B6-4608-210A-8AE519438097}"/>
              </a:ext>
            </a:extLst>
          </p:cNvPr>
          <p:cNvSpPr>
            <a:spLocks noGrp="1"/>
          </p:cNvSpPr>
          <p:nvPr>
            <p:ph type="title"/>
          </p:nvPr>
        </p:nvSpPr>
        <p:spPr/>
        <p:txBody>
          <a:bodyPr/>
          <a:lstStyle/>
          <a:p>
            <a:r>
              <a:rPr lang="en-US">
                <a:cs typeface="Arial"/>
              </a:rPr>
              <a:t>Injectors and Providers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E47E9B67-53CD-CBA6-BE53-4C3A5F9DB2D5}"/>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ea typeface="+mn-lt"/>
                <a:cs typeface="+mn-lt"/>
              </a:rPr>
              <a:t>Alternatively, register at a component level in the providers property of the @Component metadata:</a:t>
            </a:r>
          </a:p>
          <a:p>
            <a:pPr marL="285750" indent="-285750">
              <a:buFont typeface="Arial"/>
              <a:buChar char="•"/>
            </a:pPr>
            <a:r>
              <a:rPr lang="en-US">
                <a:ea typeface="+mn-lt"/>
                <a:cs typeface="+mn-lt"/>
              </a:rPr>
              <a:t>Registering at a component level means you get a new instance of the service with each new instance of that component, and you hides the provider from other components and modules</a:t>
            </a:r>
          </a:p>
        </p:txBody>
      </p:sp>
      <p:pic>
        <p:nvPicPr>
          <p:cNvPr id="4" name="Picture 4" descr="Graphical user interface, text, application&#10;&#10;Description automatically generated">
            <a:extLst>
              <a:ext uri="{FF2B5EF4-FFF2-40B4-BE49-F238E27FC236}">
                <a16:creationId xmlns:a16="http://schemas.microsoft.com/office/drawing/2014/main" id="{19F39EEC-10A1-B9DD-A406-BD6D714081D2}"/>
              </a:ext>
            </a:extLst>
          </p:cNvPr>
          <p:cNvPicPr>
            <a:picLocks noChangeAspect="1"/>
          </p:cNvPicPr>
          <p:nvPr/>
        </p:nvPicPr>
        <p:blipFill>
          <a:blip r:embed="rId2"/>
          <a:stretch>
            <a:fillRect/>
          </a:stretch>
        </p:blipFill>
        <p:spPr>
          <a:xfrm>
            <a:off x="6403268" y="3429342"/>
            <a:ext cx="5363227" cy="2888843"/>
          </a:xfrm>
          <a:prstGeom prst="rect">
            <a:avLst/>
          </a:prstGeom>
        </p:spPr>
      </p:pic>
    </p:spTree>
    <p:extLst>
      <p:ext uri="{BB962C8B-B14F-4D97-AF65-F5344CB8AC3E}">
        <p14:creationId xmlns:p14="http://schemas.microsoft.com/office/powerpoint/2010/main" val="118876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8E45-CDB6-41BE-9194-0434E59D2DFA}"/>
              </a:ext>
            </a:extLst>
          </p:cNvPr>
          <p:cNvSpPr>
            <a:spLocks noGrp="1"/>
          </p:cNvSpPr>
          <p:nvPr>
            <p:ph type="title"/>
          </p:nvPr>
        </p:nvSpPr>
        <p:spPr>
          <a:xfrm>
            <a:off x="365760" y="365760"/>
            <a:ext cx="11457432" cy="914400"/>
          </a:xfrm>
        </p:spPr>
        <p:txBody>
          <a:bodyPr anchor="t">
            <a:normAutofit/>
          </a:bodyPr>
          <a:lstStyle/>
          <a:p>
            <a:r>
              <a:rPr lang="en-US"/>
              <a:t>Architecture</a:t>
            </a:r>
            <a:endParaRPr lang="en-IN"/>
          </a:p>
        </p:txBody>
      </p:sp>
      <p:pic>
        <p:nvPicPr>
          <p:cNvPr id="5" name="Picture 5" descr="Diagram&#10;&#10;Description automatically generated">
            <a:extLst>
              <a:ext uri="{FF2B5EF4-FFF2-40B4-BE49-F238E27FC236}">
                <a16:creationId xmlns:a16="http://schemas.microsoft.com/office/drawing/2014/main" id="{406853DB-AC47-6247-96E9-B98A73445E4E}"/>
              </a:ext>
            </a:extLst>
          </p:cNvPr>
          <p:cNvPicPr>
            <a:picLocks noChangeAspect="1"/>
          </p:cNvPicPr>
          <p:nvPr/>
        </p:nvPicPr>
        <p:blipFill>
          <a:blip r:embed="rId2"/>
          <a:stretch>
            <a:fillRect/>
          </a:stretch>
        </p:blipFill>
        <p:spPr>
          <a:xfrm>
            <a:off x="600950" y="1828800"/>
            <a:ext cx="5107459" cy="4251960"/>
          </a:xfrm>
          <a:prstGeom prst="rect">
            <a:avLst/>
          </a:prstGeom>
          <a:noFill/>
        </p:spPr>
      </p:pic>
      <p:sp>
        <p:nvSpPr>
          <p:cNvPr id="3" name="Content Placeholder 2">
            <a:extLst>
              <a:ext uri="{FF2B5EF4-FFF2-40B4-BE49-F238E27FC236}">
                <a16:creationId xmlns:a16="http://schemas.microsoft.com/office/drawing/2014/main" id="{6FD886D9-B0E5-4203-BCE1-6C8E8797287C}"/>
              </a:ext>
            </a:extLst>
          </p:cNvPr>
          <p:cNvSpPr>
            <a:spLocks noGrp="1"/>
          </p:cNvSpPr>
          <p:nvPr>
            <p:ph sz="half" idx="2"/>
          </p:nvPr>
        </p:nvSpPr>
        <p:spPr>
          <a:xfrm>
            <a:off x="6245352" y="1828800"/>
            <a:ext cx="5577840" cy="4251960"/>
          </a:xfrm>
        </p:spPr>
        <p:txBody>
          <a:bodyPr vert="horz" lIns="0" tIns="0" rIns="0" bIns="0" spcCol="301752" rtlCol="0">
            <a:normAutofit/>
          </a:bodyPr>
          <a:lstStyle/>
          <a:p>
            <a:pPr>
              <a:buFont typeface="Arial,Sans-Serif" panose="020B0604020202020204" pitchFamily="34" charset="0"/>
            </a:pPr>
            <a:r>
              <a:rPr lang="en-US"/>
              <a:t>Modules: Containers for related components, services, and other Angular artifacts.</a:t>
            </a:r>
          </a:p>
          <a:p>
            <a:pPr>
              <a:buFont typeface="Arial" panose="020B0604020202020204" pitchFamily="34" charset="0"/>
              <a:buChar char="•"/>
            </a:pPr>
            <a:r>
              <a:rPr lang="en-US" b="0" i="0">
                <a:effectLst/>
              </a:rPr>
              <a:t>Components: Building blocks of Angular applications that encapsulate templates, logic, and styling.</a:t>
            </a:r>
            <a:endParaRPr lang="en-US"/>
          </a:p>
          <a:p>
            <a:pPr>
              <a:buFont typeface="Arial,Sans-Serif" panose="020B0604020202020204" pitchFamily="34" charset="0"/>
            </a:pPr>
            <a:r>
              <a:rPr lang="en-US"/>
              <a:t>Templates: HTML-based files that define the structure and appearance of the user interface.</a:t>
            </a:r>
          </a:p>
          <a:p>
            <a:r>
              <a:rPr lang="en-US"/>
              <a:t>Metadata in Angular provides additional information about classes, components, and other Angular </a:t>
            </a:r>
            <a:r>
              <a:rPr lang="en-US" err="1"/>
              <a:t>artifacts.It</a:t>
            </a:r>
            <a:r>
              <a:rPr lang="en-US"/>
              <a:t> is used to configure and customize the behavior of these </a:t>
            </a:r>
            <a:r>
              <a:rPr lang="en-US" err="1"/>
              <a:t>artifacts.Metadata</a:t>
            </a:r>
            <a:r>
              <a:rPr lang="en-US"/>
              <a:t> is defined using decorators, such as @Component, @Directive, or @NgModule.</a:t>
            </a:r>
          </a:p>
          <a:p>
            <a:endParaRPr lang="en-US" b="0" i="0">
              <a:effectLst/>
            </a:endParaRPr>
          </a:p>
          <a:p>
            <a:endParaRPr lang="en-IN"/>
          </a:p>
        </p:txBody>
      </p:sp>
    </p:spTree>
    <p:extLst>
      <p:ext uri="{BB962C8B-B14F-4D97-AF65-F5344CB8AC3E}">
        <p14:creationId xmlns:p14="http://schemas.microsoft.com/office/powerpoint/2010/main" val="2563563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D58D-E33B-D052-03E1-8FDC5DB4D107}"/>
              </a:ext>
            </a:extLst>
          </p:cNvPr>
          <p:cNvSpPr>
            <a:spLocks noGrp="1"/>
          </p:cNvSpPr>
          <p:nvPr>
            <p:ph type="title"/>
          </p:nvPr>
        </p:nvSpPr>
        <p:spPr/>
        <p:txBody>
          <a:bodyPr/>
          <a:lstStyle/>
          <a:p>
            <a:r>
              <a:rPr lang="en-US">
                <a:cs typeface="Arial"/>
              </a:rPr>
              <a:t>Conclusion</a:t>
            </a:r>
            <a:endParaRPr lang="en-US"/>
          </a:p>
        </p:txBody>
      </p:sp>
      <p:sp>
        <p:nvSpPr>
          <p:cNvPr id="3" name="Content Placeholder 2">
            <a:extLst>
              <a:ext uri="{FF2B5EF4-FFF2-40B4-BE49-F238E27FC236}">
                <a16:creationId xmlns:a16="http://schemas.microsoft.com/office/drawing/2014/main" id="{8B3F143A-882A-73BB-88A7-CB9F506200AB}"/>
              </a:ext>
            </a:extLst>
          </p:cNvPr>
          <p:cNvSpPr>
            <a:spLocks noGrp="1"/>
          </p:cNvSpPr>
          <p:nvPr>
            <p:ph idx="1"/>
          </p:nvPr>
        </p:nvSpPr>
        <p:spPr/>
        <p:txBody>
          <a:bodyPr vert="horz" lIns="0" tIns="0" rIns="0" bIns="0" numCol="2" spcCol="941832" rtlCol="0" anchor="t">
            <a:normAutofit/>
          </a:bodyPr>
          <a:lstStyle/>
          <a:p>
            <a:pPr marL="285750" indent="-285750">
              <a:lnSpc>
                <a:spcPct val="150000"/>
              </a:lnSpc>
              <a:buFont typeface="Arial"/>
              <a:buChar char="•"/>
            </a:pPr>
            <a:r>
              <a:rPr lang="en-US" sz="1200">
                <a:solidFill>
                  <a:srgbClr val="374151"/>
                </a:solidFill>
                <a:ea typeface="+mn-lt"/>
                <a:cs typeface="+mn-lt"/>
              </a:rPr>
              <a:t>Angular offers a robust and comprehensive framework for building modern web applications.</a:t>
            </a:r>
            <a:endParaRPr lang="en-US">
              <a:cs typeface="Arial"/>
            </a:endParaRPr>
          </a:p>
          <a:p>
            <a:pPr marL="285750" indent="-285750">
              <a:lnSpc>
                <a:spcPct val="150000"/>
              </a:lnSpc>
              <a:buFont typeface="Arial"/>
              <a:buChar char="•"/>
            </a:pPr>
            <a:r>
              <a:rPr lang="en-US" sz="1200">
                <a:solidFill>
                  <a:srgbClr val="374151"/>
                </a:solidFill>
                <a:ea typeface="+mn-lt"/>
                <a:cs typeface="+mn-lt"/>
              </a:rPr>
              <a:t>Its features, architecture, and rich ecosystem make it a popular choice among developers.</a:t>
            </a:r>
            <a:endParaRPr lang="en-US">
              <a:cs typeface="Arial"/>
            </a:endParaRPr>
          </a:p>
          <a:p>
            <a:pPr marL="285750" indent="-285750">
              <a:lnSpc>
                <a:spcPct val="150000"/>
              </a:lnSpc>
              <a:buFont typeface="Arial"/>
              <a:buChar char="•"/>
            </a:pPr>
            <a:r>
              <a:rPr lang="en-US" sz="1200">
                <a:solidFill>
                  <a:srgbClr val="374151"/>
                </a:solidFill>
                <a:ea typeface="+mn-lt"/>
                <a:cs typeface="+mn-lt"/>
              </a:rPr>
              <a:t>With Angular, you can create scalable and maintainable applications that provide a seamless user experience.</a:t>
            </a:r>
            <a:endParaRPr lang="en-US">
              <a:cs typeface="Arial"/>
            </a:endParaRPr>
          </a:p>
          <a:p>
            <a:pPr marL="285750" indent="-285750">
              <a:buFont typeface="Arial"/>
              <a:buChar char="•"/>
            </a:pPr>
            <a:r>
              <a:rPr lang="en-US" sz="1200">
                <a:solidFill>
                  <a:srgbClr val="374151"/>
                </a:solidFill>
                <a:ea typeface="+mn-lt"/>
                <a:cs typeface="+mn-lt"/>
              </a:rPr>
              <a:t>The powerful MVC architecture promotes modularity, reusability, and separation of concerns in application development.</a:t>
            </a:r>
            <a:endParaRPr lang="en-US"/>
          </a:p>
          <a:p>
            <a:pPr marL="285750" indent="-285750">
              <a:buFont typeface="Arial"/>
              <a:buChar char="•"/>
            </a:pPr>
            <a:r>
              <a:rPr lang="en-US" sz="1200">
                <a:solidFill>
                  <a:srgbClr val="374151"/>
                </a:solidFill>
                <a:ea typeface="+mn-lt"/>
                <a:cs typeface="+mn-lt"/>
              </a:rPr>
              <a:t>Two-way data binding simplifies data synchronization and reduces boilerplate code.</a:t>
            </a:r>
            <a:endParaRPr lang="en-US"/>
          </a:p>
          <a:p>
            <a:pPr marL="285750" indent="-285750">
              <a:buFont typeface="Arial"/>
              <a:buChar char="•"/>
            </a:pPr>
            <a:r>
              <a:rPr lang="en-US" sz="1200">
                <a:solidFill>
                  <a:srgbClr val="374151"/>
                </a:solidFill>
                <a:ea typeface="+mn-lt"/>
                <a:cs typeface="+mn-lt"/>
              </a:rPr>
              <a:t>Dependency injection facilitates component communication, code reusability, and unit testing.</a:t>
            </a:r>
            <a:endParaRPr lang="en-US"/>
          </a:p>
          <a:p>
            <a:pPr marL="285750" indent="-285750">
              <a:buFont typeface="Arial"/>
              <a:buChar char="•"/>
            </a:pPr>
            <a:r>
              <a:rPr lang="en-US" sz="1200">
                <a:solidFill>
                  <a:srgbClr val="374151"/>
                </a:solidFill>
                <a:ea typeface="+mn-lt"/>
                <a:cs typeface="+mn-lt"/>
              </a:rPr>
              <a:t>Reactive programming with </a:t>
            </a:r>
            <a:r>
              <a:rPr lang="en-US" sz="1200" err="1">
                <a:solidFill>
                  <a:srgbClr val="374151"/>
                </a:solidFill>
                <a:ea typeface="+mn-lt"/>
                <a:cs typeface="+mn-lt"/>
              </a:rPr>
              <a:t>RxJS</a:t>
            </a:r>
            <a:r>
              <a:rPr lang="en-US" sz="1200">
                <a:solidFill>
                  <a:srgbClr val="374151"/>
                </a:solidFill>
                <a:ea typeface="+mn-lt"/>
                <a:cs typeface="+mn-lt"/>
              </a:rPr>
              <a:t> allows for efficient handling of asynchronous operations and event-based programming.</a:t>
            </a:r>
            <a:endParaRPr lang="en-US"/>
          </a:p>
          <a:p>
            <a:pPr marL="285750" indent="-285750">
              <a:buFont typeface="Arial"/>
              <a:buChar char="•"/>
            </a:pPr>
            <a:r>
              <a:rPr lang="en-US" sz="1200">
                <a:solidFill>
                  <a:srgbClr val="374151"/>
                </a:solidFill>
                <a:ea typeface="+mn-lt"/>
                <a:cs typeface="+mn-lt"/>
              </a:rPr>
              <a:t>Angular CLI provides a comprehensive set of tools for project scaffolding, building, testing, and deployment.</a:t>
            </a:r>
            <a:endParaRPr lang="en-US"/>
          </a:p>
          <a:p>
            <a:pPr marL="285750" indent="-285750">
              <a:buFont typeface="Arial"/>
              <a:buChar char="•"/>
            </a:pPr>
            <a:r>
              <a:rPr lang="en-US" sz="1200" err="1">
                <a:solidFill>
                  <a:srgbClr val="374151"/>
                </a:solidFill>
                <a:ea typeface="+mn-lt"/>
                <a:cs typeface="+mn-lt"/>
              </a:rPr>
              <a:t>Angular's</a:t>
            </a:r>
            <a:r>
              <a:rPr lang="en-US" sz="1200">
                <a:solidFill>
                  <a:srgbClr val="374151"/>
                </a:solidFill>
                <a:ea typeface="+mn-lt"/>
                <a:cs typeface="+mn-lt"/>
              </a:rPr>
              <a:t> cross-platform capabilities enable the development of web, mobile, and desktop applications from a single codebase.</a:t>
            </a:r>
            <a:endParaRPr lang="en-US"/>
          </a:p>
          <a:p>
            <a:pPr>
              <a:lnSpc>
                <a:spcPct val="150000"/>
              </a:lnSpc>
            </a:pPr>
            <a:endParaRPr lang="en-US">
              <a:cs typeface="Arial"/>
            </a:endParaRPr>
          </a:p>
        </p:txBody>
      </p:sp>
    </p:spTree>
    <p:extLst>
      <p:ext uri="{BB962C8B-B14F-4D97-AF65-F5344CB8AC3E}">
        <p14:creationId xmlns:p14="http://schemas.microsoft.com/office/powerpoint/2010/main" val="1878779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471BE5D-A402-4AB0-AD60-8B7CB2F36E2F}"/>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324189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E74639-78D8-4CC6-21E5-2E5D80D52018}"/>
              </a:ext>
            </a:extLst>
          </p:cNvPr>
          <p:cNvSpPr>
            <a:spLocks noGrp="1"/>
          </p:cNvSpPr>
          <p:nvPr>
            <p:ph type="title"/>
          </p:nvPr>
        </p:nvSpPr>
        <p:spPr>
          <a:xfrm>
            <a:off x="365760" y="365760"/>
            <a:ext cx="11457432" cy="914400"/>
          </a:xfrm>
        </p:spPr>
        <p:txBody>
          <a:bodyPr/>
          <a:lstStyle/>
          <a:p>
            <a:endParaRPr lang="en-US"/>
          </a:p>
        </p:txBody>
      </p:sp>
      <p:sp>
        <p:nvSpPr>
          <p:cNvPr id="3" name="Content Placeholder 2">
            <a:extLst>
              <a:ext uri="{FF2B5EF4-FFF2-40B4-BE49-F238E27FC236}">
                <a16:creationId xmlns:a16="http://schemas.microsoft.com/office/drawing/2014/main" id="{83CEB171-8224-8EFE-F7D3-89FB715D5838}"/>
              </a:ext>
            </a:extLst>
          </p:cNvPr>
          <p:cNvSpPr>
            <a:spLocks noGrp="1"/>
          </p:cNvSpPr>
          <p:nvPr>
            <p:ph sz="half" idx="1"/>
          </p:nvPr>
        </p:nvSpPr>
        <p:spPr>
          <a:xfrm>
            <a:off x="365760" y="1828800"/>
            <a:ext cx="10367554" cy="4469674"/>
          </a:xfrm>
        </p:spPr>
        <p:txBody>
          <a:bodyPr vert="horz" lIns="0" tIns="0" rIns="0" bIns="0" spcCol="301752" rtlCol="0" anchor="t">
            <a:normAutofit/>
          </a:bodyPr>
          <a:lstStyle/>
          <a:p>
            <a:r>
              <a:rPr lang="en-US"/>
              <a:t>Data Binding: Establishes a connection between the UI and the application's data model.</a:t>
            </a:r>
          </a:p>
          <a:p>
            <a:r>
              <a:rPr lang="en-US"/>
              <a:t>Directives: Directives are a powerful feature in Angular that allow you to extend HTML and create reusable </a:t>
            </a:r>
            <a:r>
              <a:rPr lang="en-US" err="1"/>
              <a:t>components.</a:t>
            </a:r>
            <a:r>
              <a:rPr lang="en-US" err="1">
                <a:solidFill>
                  <a:srgbClr val="374151"/>
                </a:solidFill>
                <a:ea typeface="+mn-lt"/>
                <a:cs typeface="+mn-lt"/>
              </a:rPr>
              <a:t>They</a:t>
            </a:r>
            <a:r>
              <a:rPr lang="en-US">
                <a:solidFill>
                  <a:srgbClr val="374151"/>
                </a:solidFill>
                <a:ea typeface="+mn-lt"/>
                <a:cs typeface="+mn-lt"/>
              </a:rPr>
              <a:t> are markers on DOM elements that instruct Angular to attach specific behavior or modify the appearance of those elements.</a:t>
            </a:r>
          </a:p>
          <a:p>
            <a:r>
              <a:rPr lang="en-US"/>
              <a:t>Services: Reusable and shareable code to handle business logic, data fetching, and other application-wide tasks.</a:t>
            </a:r>
            <a:endParaRPr lang="en-US">
              <a:cs typeface="Arial"/>
            </a:endParaRPr>
          </a:p>
          <a:p>
            <a:pPr>
              <a:buFont typeface="Arial,Sans-Serif" panose="020B0604020202020204" pitchFamily="34" charset="0"/>
            </a:pPr>
            <a:r>
              <a:rPr lang="en-US"/>
              <a:t>Dependency Injection: A design pattern that promotes loose coupling and modular development.</a:t>
            </a:r>
            <a:endParaRPr lang="en-US">
              <a:cs typeface="Arial"/>
            </a:endParaRPr>
          </a:p>
        </p:txBody>
      </p:sp>
    </p:spTree>
    <p:extLst>
      <p:ext uri="{BB962C8B-B14F-4D97-AF65-F5344CB8AC3E}">
        <p14:creationId xmlns:p14="http://schemas.microsoft.com/office/powerpoint/2010/main" val="1848989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B4DEFD-E1B3-4BE0-ACBC-E87B17FD0D66}"/>
              </a:ext>
            </a:extLst>
          </p:cNvPr>
          <p:cNvSpPr>
            <a:spLocks noGrp="1"/>
          </p:cNvSpPr>
          <p:nvPr>
            <p:ph type="title"/>
          </p:nvPr>
        </p:nvSpPr>
        <p:spPr>
          <a:xfrm>
            <a:off x="365760" y="365760"/>
            <a:ext cx="11457432" cy="914400"/>
          </a:xfrm>
        </p:spPr>
        <p:txBody>
          <a:bodyPr anchor="t">
            <a:normAutofit/>
          </a:bodyPr>
          <a:lstStyle/>
          <a:p>
            <a:r>
              <a:rPr lang="en-US"/>
              <a:t>Angular Modularity</a:t>
            </a:r>
            <a:endParaRPr lang="en-IN"/>
          </a:p>
        </p:txBody>
      </p:sp>
      <p:sp>
        <p:nvSpPr>
          <p:cNvPr id="6" name="Content Placeholder 5">
            <a:extLst>
              <a:ext uri="{FF2B5EF4-FFF2-40B4-BE49-F238E27FC236}">
                <a16:creationId xmlns:a16="http://schemas.microsoft.com/office/drawing/2014/main" id="{E6BE2AF1-130D-46D3-A47A-6A79C916C2BA}"/>
              </a:ext>
            </a:extLst>
          </p:cNvPr>
          <p:cNvSpPr>
            <a:spLocks noGrp="1"/>
          </p:cNvSpPr>
          <p:nvPr>
            <p:ph sz="half" idx="1"/>
          </p:nvPr>
        </p:nvSpPr>
        <p:spPr>
          <a:xfrm>
            <a:off x="365760" y="1828800"/>
            <a:ext cx="5577840" cy="4251960"/>
          </a:xfrm>
        </p:spPr>
        <p:txBody>
          <a:bodyPr>
            <a:normAutofit/>
          </a:bodyPr>
          <a:lstStyle/>
          <a:p>
            <a:r>
              <a:rPr lang="en-US"/>
              <a:t>Angular applications are based on Modules.</a:t>
            </a:r>
          </a:p>
          <a:p>
            <a:r>
              <a:rPr lang="en-US"/>
              <a:t>Angular Modules helps organizing the application into cohesive blocks of functionality.</a:t>
            </a:r>
          </a:p>
          <a:p>
            <a:r>
              <a:rPr lang="en-US"/>
              <a:t>A module is implemented as a class.</a:t>
            </a:r>
          </a:p>
          <a:p>
            <a:r>
              <a:rPr lang="en-US"/>
              <a:t>Declares which components, services </a:t>
            </a:r>
            <a:r>
              <a:rPr lang="en-US" err="1"/>
              <a:t>etc</a:t>
            </a:r>
            <a:r>
              <a:rPr lang="en-US"/>
              <a:t> that belongs together.</a:t>
            </a:r>
            <a:endParaRPr lang="en-IN"/>
          </a:p>
        </p:txBody>
      </p:sp>
    </p:spTree>
    <p:extLst>
      <p:ext uri="{BB962C8B-B14F-4D97-AF65-F5344CB8AC3E}">
        <p14:creationId xmlns:p14="http://schemas.microsoft.com/office/powerpoint/2010/main" val="2436116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8625-BE42-4FE9-8527-D7060AD2A8F5}"/>
              </a:ext>
            </a:extLst>
          </p:cNvPr>
          <p:cNvSpPr>
            <a:spLocks noGrp="1"/>
          </p:cNvSpPr>
          <p:nvPr>
            <p:ph type="title"/>
          </p:nvPr>
        </p:nvSpPr>
        <p:spPr>
          <a:xfrm>
            <a:off x="365760" y="365760"/>
            <a:ext cx="11457432" cy="914400"/>
          </a:xfrm>
        </p:spPr>
        <p:txBody>
          <a:bodyPr anchor="t">
            <a:normAutofit/>
          </a:bodyPr>
          <a:lstStyle/>
          <a:p>
            <a:r>
              <a:rPr lang="en-US"/>
              <a:t>Angular App Module</a:t>
            </a:r>
            <a:endParaRPr lang="en-IN"/>
          </a:p>
        </p:txBody>
      </p:sp>
      <p:sp>
        <p:nvSpPr>
          <p:cNvPr id="7" name="Content Placeholder 6">
            <a:extLst>
              <a:ext uri="{FF2B5EF4-FFF2-40B4-BE49-F238E27FC236}">
                <a16:creationId xmlns:a16="http://schemas.microsoft.com/office/drawing/2014/main" id="{8B127557-538B-45CE-AA4E-E060B225630B}"/>
              </a:ext>
            </a:extLst>
          </p:cNvPr>
          <p:cNvSpPr>
            <a:spLocks noGrp="1"/>
          </p:cNvSpPr>
          <p:nvPr>
            <p:ph sz="half" idx="1"/>
          </p:nvPr>
        </p:nvSpPr>
        <p:spPr>
          <a:xfrm>
            <a:off x="365759" y="1828800"/>
            <a:ext cx="11207115" cy="4251960"/>
          </a:xfrm>
        </p:spPr>
        <p:txBody>
          <a:bodyPr/>
          <a:lstStyle/>
          <a:p>
            <a:pPr algn="l">
              <a:lnSpc>
                <a:spcPct val="150000"/>
              </a:lnSpc>
              <a:buFont typeface="Arial" panose="020B0604020202020204" pitchFamily="34" charset="0"/>
              <a:buChar char="•"/>
            </a:pPr>
            <a:r>
              <a:rPr lang="en-US" b="0" i="0">
                <a:solidFill>
                  <a:srgbClr val="374151"/>
                </a:solidFill>
                <a:effectLst/>
              </a:rPr>
              <a:t>The App Module is a core module in Angular that acts as the root module of an Angular application.</a:t>
            </a:r>
          </a:p>
          <a:p>
            <a:pPr algn="l">
              <a:lnSpc>
                <a:spcPct val="150000"/>
              </a:lnSpc>
              <a:buFont typeface="Arial" panose="020B0604020202020204" pitchFamily="34" charset="0"/>
              <a:buChar char="•"/>
            </a:pPr>
            <a:r>
              <a:rPr lang="en-US" b="0" i="0">
                <a:solidFill>
                  <a:srgbClr val="374151"/>
                </a:solidFill>
                <a:effectLst/>
              </a:rPr>
              <a:t>It provides a container for organizing and bootstrapping the components, services, and other Angular artifacts.</a:t>
            </a:r>
          </a:p>
          <a:p>
            <a:pPr algn="l">
              <a:lnSpc>
                <a:spcPct val="150000"/>
              </a:lnSpc>
              <a:buFont typeface="Arial" panose="020B0604020202020204" pitchFamily="34" charset="0"/>
              <a:buChar char="•"/>
            </a:pPr>
            <a:r>
              <a:rPr lang="en-US" b="0" i="0">
                <a:solidFill>
                  <a:srgbClr val="374151"/>
                </a:solidFill>
                <a:effectLst/>
              </a:rPr>
              <a:t>The App Module is responsible for defining the application's main components and configuring various aspects of the application.</a:t>
            </a:r>
          </a:p>
          <a:p>
            <a:pPr>
              <a:lnSpc>
                <a:spcPct val="150000"/>
              </a:lnSpc>
            </a:pPr>
            <a:endParaRPr lang="en-IN"/>
          </a:p>
        </p:txBody>
      </p:sp>
    </p:spTree>
    <p:extLst>
      <p:ext uri="{BB962C8B-B14F-4D97-AF65-F5344CB8AC3E}">
        <p14:creationId xmlns:p14="http://schemas.microsoft.com/office/powerpoint/2010/main" val="662694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6F8D-BF02-44B5-B0C0-F48AFB61F420}"/>
              </a:ext>
            </a:extLst>
          </p:cNvPr>
          <p:cNvSpPr>
            <a:spLocks noGrp="1"/>
          </p:cNvSpPr>
          <p:nvPr>
            <p:ph type="title"/>
          </p:nvPr>
        </p:nvSpPr>
        <p:spPr/>
        <p:txBody>
          <a:bodyPr/>
          <a:lstStyle/>
          <a:p>
            <a:r>
              <a:rPr lang="en-IN" i="0">
                <a:solidFill>
                  <a:srgbClr val="374151"/>
                </a:solidFill>
                <a:effectLst/>
              </a:rPr>
              <a:t>App Module Structure</a:t>
            </a:r>
            <a:endParaRPr lang="en-IN"/>
          </a:p>
        </p:txBody>
      </p:sp>
      <p:sp>
        <p:nvSpPr>
          <p:cNvPr id="3" name="Content Placeholder 2">
            <a:extLst>
              <a:ext uri="{FF2B5EF4-FFF2-40B4-BE49-F238E27FC236}">
                <a16:creationId xmlns:a16="http://schemas.microsoft.com/office/drawing/2014/main" id="{0E6ECC2C-9100-4EF4-9892-F5C17B431412}"/>
              </a:ext>
            </a:extLst>
          </p:cNvPr>
          <p:cNvSpPr>
            <a:spLocks noGrp="1"/>
          </p:cNvSpPr>
          <p:nvPr>
            <p:ph idx="1"/>
          </p:nvPr>
        </p:nvSpPr>
        <p:spPr>
          <a:xfrm>
            <a:off x="365760" y="1303020"/>
            <a:ext cx="8503920" cy="4251960"/>
          </a:xfrm>
        </p:spPr>
        <p:txBody>
          <a:bodyPr>
            <a:noAutofit/>
          </a:bodyPr>
          <a:lstStyle/>
          <a:p>
            <a:pPr algn="l">
              <a:lnSpc>
                <a:spcPct val="160000"/>
              </a:lnSpc>
              <a:buFont typeface="Arial" panose="020B0604020202020204" pitchFamily="34" charset="0"/>
              <a:buChar char="•"/>
            </a:pPr>
            <a:r>
              <a:rPr lang="en-US" b="0" i="0">
                <a:solidFill>
                  <a:srgbClr val="374151"/>
                </a:solidFill>
                <a:effectLst/>
              </a:rPr>
              <a:t>The App Module typically consists of the following components:</a:t>
            </a:r>
          </a:p>
          <a:p>
            <a:pPr algn="l">
              <a:lnSpc>
                <a:spcPct val="160000"/>
              </a:lnSpc>
              <a:buFont typeface="+mj-lt"/>
              <a:buAutoNum type="arabicPeriod"/>
            </a:pPr>
            <a:r>
              <a:rPr lang="en-US" b="0" i="0" err="1">
                <a:solidFill>
                  <a:srgbClr val="374151"/>
                </a:solidFill>
                <a:effectLst/>
              </a:rPr>
              <a:t>NgModule</a:t>
            </a:r>
            <a:r>
              <a:rPr lang="en-US" b="0" i="0">
                <a:solidFill>
                  <a:srgbClr val="374151"/>
                </a:solidFill>
                <a:effectLst/>
              </a:rPr>
              <a:t> Decorator: A TypeScript decorator used to define the metadata for the module.</a:t>
            </a:r>
          </a:p>
          <a:p>
            <a:pPr marL="742950" lvl="1" indent="-285750" algn="l">
              <a:lnSpc>
                <a:spcPct val="160000"/>
              </a:lnSpc>
              <a:buFont typeface="+mj-lt"/>
              <a:buAutoNum type="arabicPeriod"/>
            </a:pPr>
            <a:r>
              <a:rPr lang="en-US" b="0" i="0">
                <a:solidFill>
                  <a:srgbClr val="374151"/>
                </a:solidFill>
                <a:effectLst/>
              </a:rPr>
              <a:t>It specifies the module's imports, exports, providers, and bootstrap components.</a:t>
            </a:r>
          </a:p>
          <a:p>
            <a:pPr algn="l">
              <a:lnSpc>
                <a:spcPct val="160000"/>
              </a:lnSpc>
              <a:buFont typeface="+mj-lt"/>
              <a:buAutoNum type="arabicPeriod"/>
            </a:pPr>
            <a:r>
              <a:rPr lang="en-US" b="0" i="0">
                <a:solidFill>
                  <a:srgbClr val="374151"/>
                </a:solidFill>
                <a:effectLst/>
              </a:rPr>
              <a:t>Imports:</a:t>
            </a:r>
          </a:p>
          <a:p>
            <a:pPr marL="742950" lvl="1" indent="-285750" algn="l">
              <a:lnSpc>
                <a:spcPct val="160000"/>
              </a:lnSpc>
              <a:buFont typeface="+mj-lt"/>
              <a:buAutoNum type="arabicPeriod"/>
            </a:pPr>
            <a:r>
              <a:rPr lang="en-US" b="0" i="0">
                <a:solidFill>
                  <a:srgbClr val="374151"/>
                </a:solidFill>
                <a:effectLst/>
              </a:rPr>
              <a:t>The "imports" property lists other modules that the App Module depends on.</a:t>
            </a:r>
          </a:p>
          <a:p>
            <a:pPr marL="742950" lvl="1" indent="-285750" algn="l">
              <a:lnSpc>
                <a:spcPct val="160000"/>
              </a:lnSpc>
              <a:buFont typeface="+mj-lt"/>
              <a:buAutoNum type="arabicPeriod"/>
            </a:pPr>
            <a:r>
              <a:rPr lang="en-US" b="0" i="0">
                <a:solidFill>
                  <a:srgbClr val="374151"/>
                </a:solidFill>
                <a:effectLst/>
              </a:rPr>
              <a:t>These can include built-in Angular modules, third-party modules, and custom modules.</a:t>
            </a:r>
          </a:p>
          <a:p>
            <a:pPr>
              <a:lnSpc>
                <a:spcPct val="160000"/>
              </a:lnSpc>
            </a:pPr>
            <a:endParaRPr lang="en-IN"/>
          </a:p>
        </p:txBody>
      </p:sp>
    </p:spTree>
    <p:extLst>
      <p:ext uri="{BB962C8B-B14F-4D97-AF65-F5344CB8AC3E}">
        <p14:creationId xmlns:p14="http://schemas.microsoft.com/office/powerpoint/2010/main" val="1936437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F0CC2-FAA9-48E1-99BF-7408985CCD60}"/>
              </a:ext>
            </a:extLst>
          </p:cNvPr>
          <p:cNvSpPr>
            <a:spLocks noGrp="1"/>
          </p:cNvSpPr>
          <p:nvPr>
            <p:ph idx="1"/>
          </p:nvPr>
        </p:nvSpPr>
        <p:spPr>
          <a:xfrm>
            <a:off x="441960" y="257175"/>
            <a:ext cx="8503920" cy="4251960"/>
          </a:xfrm>
        </p:spPr>
        <p:txBody>
          <a:bodyPr>
            <a:noAutofit/>
          </a:bodyPr>
          <a:lstStyle/>
          <a:p>
            <a:pPr marL="342900" indent="-342900" algn="l">
              <a:lnSpc>
                <a:spcPct val="160000"/>
              </a:lnSpc>
              <a:buFont typeface="+mj-lt"/>
              <a:buAutoNum type="arabicPeriod" startAt="3"/>
            </a:pPr>
            <a:r>
              <a:rPr lang="en-US" b="0" i="0">
                <a:solidFill>
                  <a:srgbClr val="374151"/>
                </a:solidFill>
                <a:effectLst/>
              </a:rPr>
              <a:t>Declarations:</a:t>
            </a:r>
          </a:p>
          <a:p>
            <a:pPr marL="742950" lvl="1" indent="-285750" algn="l">
              <a:lnSpc>
                <a:spcPct val="160000"/>
              </a:lnSpc>
              <a:buFont typeface="+mj-lt"/>
              <a:buAutoNum type="arabicPeriod"/>
            </a:pPr>
            <a:r>
              <a:rPr lang="en-US" b="0" i="0">
                <a:solidFill>
                  <a:srgbClr val="374151"/>
                </a:solidFill>
                <a:effectLst/>
              </a:rPr>
              <a:t>The "declarations" property contains the components, directives, and pipes used within the App Module.</a:t>
            </a:r>
          </a:p>
          <a:p>
            <a:pPr marL="742950" lvl="1" indent="-285750" algn="l">
              <a:lnSpc>
                <a:spcPct val="160000"/>
              </a:lnSpc>
              <a:buFont typeface="+mj-lt"/>
              <a:buAutoNum type="arabicPeriod"/>
            </a:pPr>
            <a:r>
              <a:rPr lang="en-US" b="0" i="0">
                <a:solidFill>
                  <a:srgbClr val="374151"/>
                </a:solidFill>
                <a:effectLst/>
              </a:rPr>
              <a:t>These declarations make the components and other artifacts available for use within the module.</a:t>
            </a:r>
          </a:p>
          <a:p>
            <a:pPr marL="342900" indent="-342900" algn="l">
              <a:lnSpc>
                <a:spcPct val="150000"/>
              </a:lnSpc>
              <a:buFont typeface="+mj-lt"/>
              <a:buAutoNum type="arabicPeriod" startAt="4"/>
            </a:pPr>
            <a:r>
              <a:rPr lang="en-US" b="0" i="0">
                <a:solidFill>
                  <a:srgbClr val="374151"/>
                </a:solidFill>
                <a:effectLst/>
              </a:rPr>
              <a:t>Providers:</a:t>
            </a:r>
          </a:p>
          <a:p>
            <a:pPr marL="742950" lvl="1" indent="-285750" algn="l">
              <a:lnSpc>
                <a:spcPct val="150000"/>
              </a:lnSpc>
              <a:buFont typeface="+mj-lt"/>
              <a:buAutoNum type="arabicPeriod"/>
            </a:pPr>
            <a:r>
              <a:rPr lang="en-US" b="0" i="0">
                <a:solidFill>
                  <a:srgbClr val="374151"/>
                </a:solidFill>
                <a:effectLst/>
              </a:rPr>
              <a:t>The "providers" property defines the services or dependencies required by the module and its components.</a:t>
            </a:r>
          </a:p>
          <a:p>
            <a:pPr marL="742950" lvl="1" indent="-285750" algn="l">
              <a:lnSpc>
                <a:spcPct val="150000"/>
              </a:lnSpc>
              <a:buFont typeface="+mj-lt"/>
              <a:buAutoNum type="arabicPeriod"/>
            </a:pPr>
            <a:r>
              <a:rPr lang="en-US" b="0" i="0">
                <a:solidFill>
                  <a:srgbClr val="374151"/>
                </a:solidFill>
                <a:effectLst/>
              </a:rPr>
              <a:t>Services registered here can be shared across the entire application.</a:t>
            </a:r>
          </a:p>
          <a:p>
            <a:pPr algn="l">
              <a:lnSpc>
                <a:spcPct val="150000"/>
              </a:lnSpc>
              <a:buFont typeface="+mj-lt"/>
              <a:buAutoNum type="arabicPeriod" startAt="4"/>
            </a:pPr>
            <a:r>
              <a:rPr lang="en-US" b="0" i="0">
                <a:solidFill>
                  <a:srgbClr val="374151"/>
                </a:solidFill>
                <a:effectLst/>
              </a:rPr>
              <a:t> Bootstrap Component:</a:t>
            </a:r>
          </a:p>
          <a:p>
            <a:pPr marL="742950" lvl="1" indent="-285750" algn="l">
              <a:lnSpc>
                <a:spcPct val="150000"/>
              </a:lnSpc>
              <a:buFont typeface="+mj-lt"/>
              <a:buAutoNum type="arabicPeriod"/>
            </a:pPr>
            <a:r>
              <a:rPr lang="en-US" b="0" i="0">
                <a:solidFill>
                  <a:srgbClr val="374151"/>
                </a:solidFill>
                <a:effectLst/>
              </a:rPr>
              <a:t>The "bootstrap" property specifies the root component of the application.</a:t>
            </a:r>
          </a:p>
          <a:p>
            <a:pPr marL="742950" lvl="1" indent="-285750" algn="l">
              <a:lnSpc>
                <a:spcPct val="150000"/>
              </a:lnSpc>
              <a:buFont typeface="+mj-lt"/>
              <a:buAutoNum type="arabicPeriod"/>
            </a:pPr>
            <a:r>
              <a:rPr lang="en-US" b="0" i="0">
                <a:solidFill>
                  <a:srgbClr val="374151"/>
                </a:solidFill>
                <a:effectLst/>
              </a:rPr>
              <a:t>This component is responsible for initializing and rendering the application's initial view.</a:t>
            </a:r>
          </a:p>
          <a:p>
            <a:br>
              <a:rPr lang="en-US"/>
            </a:br>
            <a:endParaRPr lang="en-IN"/>
          </a:p>
        </p:txBody>
      </p:sp>
    </p:spTree>
    <p:extLst>
      <p:ext uri="{BB962C8B-B14F-4D97-AF65-F5344CB8AC3E}">
        <p14:creationId xmlns:p14="http://schemas.microsoft.com/office/powerpoint/2010/main" val="2752041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224883110EDA4F91B54B8A1FA1A38E" ma:contentTypeVersion="3" ma:contentTypeDescription="Create a new document." ma:contentTypeScope="" ma:versionID="e19994c0e37ae3debe3c5cadd9931b15">
  <xsd:schema xmlns:xsd="http://www.w3.org/2001/XMLSchema" xmlns:xs="http://www.w3.org/2001/XMLSchema" xmlns:p="http://schemas.microsoft.com/office/2006/metadata/properties" xmlns:ns2="fce1b3d5-a970-4315-a98a-cf499e3a525f" targetNamespace="http://schemas.microsoft.com/office/2006/metadata/properties" ma:root="true" ma:fieldsID="83f9f15c44676c486b8c9efe38c8fa2e" ns2:_="">
    <xsd:import namespace="fce1b3d5-a970-4315-a98a-cf499e3a525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e1b3d5-a970-4315-a98a-cf499e3a52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64D7BD-52FA-4B7E-90BD-1DBC24B26EBC}">
  <ds:schemaRefs>
    <ds:schemaRef ds:uri="fce1b3d5-a970-4315-a98a-cf499e3a52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41</Slides>
  <Notes>0</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UST</vt:lpstr>
      <vt:lpstr>What is Angular ? </vt:lpstr>
      <vt:lpstr>Key Features of Angular </vt:lpstr>
      <vt:lpstr>Architecture </vt:lpstr>
      <vt:lpstr>Architecture</vt:lpstr>
      <vt:lpstr>PowerPoint Presentation</vt:lpstr>
      <vt:lpstr>Angular Modularity</vt:lpstr>
      <vt:lpstr>Angular App Module</vt:lpstr>
      <vt:lpstr>App Module Structure</vt:lpstr>
      <vt:lpstr>PowerPoint Presentation</vt:lpstr>
      <vt:lpstr>AppModule Decorator Configuration</vt:lpstr>
      <vt:lpstr>Angular Component Structure</vt:lpstr>
      <vt:lpstr>Data Binding</vt:lpstr>
      <vt:lpstr>PowerPoint Presentation</vt:lpstr>
      <vt:lpstr>Types of Data Binding</vt:lpstr>
      <vt:lpstr>Interpolation Binding</vt:lpstr>
      <vt:lpstr>The code for the same below.   In the app.component.ts file, we’ve created two properties called name and topic.   export class AppComponent {   title = 'binding';   public name = "Sample"   public topic = "Data Binding" To interpolate and bind them in the HTML file, type the following code  &lt;h1 style="text-align: center;"&gt;Welcome to {{name}}&lt;/h1&gt; &lt;h2 style="text-align: center;"&gt;Welcome to the {{topic}} tutorial&lt;/h2&gt;  </vt:lpstr>
      <vt:lpstr>2.Property Binding </vt:lpstr>
      <vt:lpstr>PowerPoint Presentation</vt:lpstr>
      <vt:lpstr>3.Event Binding </vt:lpstr>
      <vt:lpstr>PowerPoint Presentation</vt:lpstr>
      <vt:lpstr>Two-way Data Binding </vt:lpstr>
      <vt:lpstr>PowerPoint Presentation</vt:lpstr>
      <vt:lpstr>Angular Directives</vt:lpstr>
      <vt:lpstr>PowerPoint Presentation</vt:lpstr>
      <vt:lpstr>Services</vt:lpstr>
      <vt:lpstr>PowerPoint Presentation</vt:lpstr>
      <vt:lpstr>Features of Services</vt:lpstr>
      <vt:lpstr>PowerPoint Presentation</vt:lpstr>
      <vt:lpstr>Dependency Injection</vt:lpstr>
      <vt:lpstr>Dependency Injection Cont... </vt:lpstr>
      <vt:lpstr>Dependency Injection Cont...  </vt:lpstr>
      <vt:lpstr>Dependency Injection Cont...</vt:lpstr>
      <vt:lpstr>Injectors and Providers</vt:lpstr>
      <vt:lpstr>Injectors and Providers Cont... </vt:lpstr>
      <vt:lpstr>Injectors and Providers Cont... </vt:lpstr>
      <vt:lpstr>Injectors and Providers Cont... </vt:lpstr>
      <vt:lpstr>Injectors and Providers Cont...</vt:lpstr>
      <vt:lpstr>Injectors and Providers Cont...</vt:lpstr>
      <vt:lpstr>Injectors and Providers Cont... </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2023-06-05T10:02:05Z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0x010100AF224883110EDA4F91B54B8A1FA1A38E</vt:lpwstr>
  </property>
</Properties>
</file>