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3" r:id="rId15"/>
    <p:sldId id="1294" r:id="rId16"/>
    <p:sldId id="1295" r:id="rId17"/>
    <p:sldId id="1296" r:id="rId18"/>
    <p:sldId id="1308" r:id="rId19"/>
    <p:sldId id="1306" r:id="rId20"/>
    <p:sldId id="1307" r:id="rId21"/>
    <p:sldId id="1297" r:id="rId22"/>
    <p:sldId id="1288" r:id="rId23"/>
    <p:sldId id="1249" r:id="rId24"/>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306"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4" y="3956068"/>
            <a:ext cx="229617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:BLESSY.G</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 </a:t>
            </a:r>
            <a:r>
              <a:rPr lang="en-US" sz="1100" b="0" i="0" u="none" strike="noStrike" cap="none" dirty="0" smtClean="0">
                <a:solidFill>
                  <a:schemeClr val="tx1"/>
                </a:solidFill>
                <a:latin typeface="Arial" panose="020B0604020202020204"/>
                <a:ea typeface="Arial" panose="020B0604020202020204"/>
                <a:cs typeface="Arial" panose="020B0604020202020204"/>
                <a:sym typeface="Arial" panose="020B0604020202020204"/>
              </a:rPr>
              <a:t>au960221104045</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a:t>
            </a:r>
            <a:r>
              <a:rPr lang="en-IN" sz="1600" b="1" dirty="0" smtClean="0">
                <a:solidFill>
                  <a:srgbClr val="213163"/>
                </a:solidFill>
              </a:rPr>
              <a:t>Results:</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2"/>
          <p:cNvSpPr/>
          <p:nvPr/>
        </p:nvSpPr>
        <p:spPr>
          <a:xfrm>
            <a:off x="699135" y="1233805"/>
            <a:ext cx="8258175" cy="2731135"/>
          </a:xfrm>
          <a:prstGeom prst="rect">
            <a:avLst/>
          </a:prstGeom>
        </p:spPr>
        <p:txBody>
          <a:bodyPr wrap="square">
            <a:noAutofit/>
          </a:bodyPr>
          <a:lstStyle/>
          <a:p>
            <a:r>
              <a:rPr lang="en-US" sz="1800" dirty="0"/>
              <a:t> </a:t>
            </a:r>
            <a:r>
              <a:rPr lang="en-US" dirty="0"/>
              <a:t>We model and solve the car logistics problem on the basis of a rolling planning horizon of oneweek. Resulting plans are re-optimized each night on the basis of new data, assuming that allcheck-outs and check-ins are generally keyed into the information system not later than by theend of the day. The assumption of time periods of half days results in partitioning a week into14 periods. (Diﬀerent planning horizons or deﬁnitions of time buckets are of course possible.)We aim at a robust car logistics plan, which provides the stations in each period with enough carsof the diﬀerent car groups, without fully automating the detailed decisions in the stations duringthe course of the day. The station staﬀ should be enabled to handle customer requests by ﬂexiblydeploying locally available cars. That is, we do not propose an automatic assignment of speciﬁccars to customers by the decision support system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5" name="Picture 4" descr="Screenshot (1)"/>
          <p:cNvPicPr>
            <a:picLocks noChangeAspect="1"/>
          </p:cNvPicPr>
          <p:nvPr/>
        </p:nvPicPr>
        <p:blipFill>
          <a:blip r:embed="rId1"/>
          <a:stretch>
            <a:fillRect/>
          </a:stretch>
        </p:blipFill>
        <p:spPr>
          <a:xfrm>
            <a:off x="387985" y="1065530"/>
            <a:ext cx="8255635" cy="37953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pic>
        <p:nvPicPr>
          <p:cNvPr id="4" name="Picture 3" descr="Capture"/>
          <p:cNvPicPr>
            <a:picLocks noChangeAspect="1"/>
          </p:cNvPicPr>
          <p:nvPr/>
        </p:nvPicPr>
        <p:blipFill>
          <a:blip r:embed="rId1"/>
          <a:stretch>
            <a:fillRect/>
          </a:stretch>
        </p:blipFill>
        <p:spPr>
          <a:xfrm>
            <a:off x="0" y="1267460"/>
            <a:ext cx="9144000" cy="36182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4" name="Picture 3" descr="Capture lo"/>
          <p:cNvPicPr>
            <a:picLocks noChangeAspect="1"/>
          </p:cNvPicPr>
          <p:nvPr/>
        </p:nvPicPr>
        <p:blipFill>
          <a:blip r:embed="rId1"/>
          <a:stretch>
            <a:fillRect/>
          </a:stretch>
        </p:blipFill>
        <p:spPr>
          <a:xfrm>
            <a:off x="0" y="1072515"/>
            <a:ext cx="9144000" cy="40709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dirty="0" smtClean="0"/>
              <a:t>Login Page</a:t>
            </a:r>
            <a:endParaRPr lang="en-US" b="1" dirty="0"/>
          </a:p>
        </p:txBody>
      </p:sp>
      <p:pic>
        <p:nvPicPr>
          <p:cNvPr id="4" name="Picture 3" descr="Capture login"/>
          <p:cNvPicPr>
            <a:picLocks noChangeAspect="1"/>
          </p:cNvPicPr>
          <p:nvPr/>
        </p:nvPicPr>
        <p:blipFill>
          <a:blip r:embed="rId1"/>
          <a:stretch>
            <a:fillRect/>
          </a:stretch>
        </p:blipFill>
        <p:spPr>
          <a:xfrm>
            <a:off x="0" y="1266825"/>
            <a:ext cx="9144000" cy="3973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smtClean="0"/>
              <a:t>Register Page</a:t>
            </a:r>
            <a:endParaRPr lang="en-US" b="1"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71852"/>
            <a:ext cx="9144000" cy="3906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6264" y="273780"/>
            <a:ext cx="5558726" cy="993870"/>
          </a:xfrm>
        </p:spPr>
        <p:txBody>
          <a:bodyPr/>
          <a:lstStyle/>
          <a:p>
            <a:r>
              <a:rPr lang="en-US" dirty="0" smtClean="0"/>
              <a:t>Our Car Inventory</a:t>
            </a:r>
            <a:endParaRPr lang="en-US" dirty="0"/>
          </a:p>
        </p:txBody>
      </p:sp>
      <p:sp>
        <p:nvSpPr>
          <p:cNvPr id="3" name="Subtitle 2"/>
          <p:cNvSpPr>
            <a:spLocks noGrp="1"/>
          </p:cNvSpPr>
          <p:nvPr>
            <p:ph type="subTitle"/>
          </p:nvPr>
        </p:nvSpPr>
        <p:spPr/>
        <p:txBody>
          <a:bodyPr/>
          <a:lstStyle/>
          <a:p>
            <a:endParaRPr lang="en-US" dirty="0"/>
          </a:p>
        </p:txBody>
      </p:sp>
      <p:pic>
        <p:nvPicPr>
          <p:cNvPr id="5" name="Picture 4" descr="Capture car"/>
          <p:cNvPicPr>
            <a:picLocks noChangeAspect="1"/>
          </p:cNvPicPr>
          <p:nvPr/>
        </p:nvPicPr>
        <p:blipFill>
          <a:blip r:embed="rId1"/>
          <a:stretch>
            <a:fillRect/>
          </a:stretch>
        </p:blipFill>
        <p:spPr>
          <a:xfrm>
            <a:off x="0" y="881380"/>
            <a:ext cx="9144000" cy="4262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148" y="273780"/>
            <a:ext cx="5114842" cy="993870"/>
          </a:xfrm>
        </p:spPr>
        <p:txBody>
          <a:bodyPr/>
          <a:lstStyle/>
          <a:p>
            <a:r>
              <a:rPr lang="en-US" dirty="0" smtClean="0"/>
              <a:t>Search Page</a:t>
            </a:r>
            <a:endParaRPr lang="en-US" dirty="0"/>
          </a:p>
        </p:txBody>
      </p:sp>
      <p:pic>
        <p:nvPicPr>
          <p:cNvPr id="3" name="Picture 2" descr="nw"/>
          <p:cNvPicPr>
            <a:picLocks noChangeAspect="1"/>
          </p:cNvPicPr>
          <p:nvPr/>
        </p:nvPicPr>
        <p:blipFill>
          <a:blip r:embed="rId1"/>
          <a:stretch>
            <a:fillRect/>
          </a:stretch>
        </p:blipFill>
        <p:spPr>
          <a:xfrm>
            <a:off x="0" y="868680"/>
            <a:ext cx="9144000" cy="4274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520" y="273780"/>
            <a:ext cx="4706470" cy="993870"/>
          </a:xfrm>
        </p:spPr>
        <p:txBody>
          <a:bodyPr/>
          <a:lstStyle/>
          <a:p>
            <a:r>
              <a:rPr lang="en-US" dirty="0" smtClean="0"/>
              <a:t>Contact Page</a:t>
            </a:r>
            <a:endParaRPr lang="en-US" dirty="0"/>
          </a:p>
        </p:txBody>
      </p:sp>
      <p:pic>
        <p:nvPicPr>
          <p:cNvPr id="3" name="Picture 2" descr="Capture us"/>
          <p:cNvPicPr>
            <a:picLocks noChangeAspect="1"/>
          </p:cNvPicPr>
          <p:nvPr/>
        </p:nvPicPr>
        <p:blipFill>
          <a:blip r:embed="rId1"/>
          <a:stretch>
            <a:fillRect/>
          </a:stretch>
        </p:blipFill>
        <p:spPr>
          <a:xfrm>
            <a:off x="0" y="889000"/>
            <a:ext cx="9144000" cy="4168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1424865" y="1192103"/>
            <a:ext cx="7479437" cy="2584450"/>
          </a:xfrm>
          <a:prstGeom prst="rect">
            <a:avLst/>
          </a:prstGeom>
        </p:spPr>
        <p:txBody>
          <a:bodyPr wrap="square">
            <a:spAutoFit/>
          </a:bodyPr>
          <a:lstStyle/>
          <a:p>
            <a:r>
              <a:rPr lang="en-US" sz="1800" dirty="0"/>
              <a:t>After careful analysis of these software solutions, it becomes evident that robust car rental management software should encompass a comprehensive array of features. These features include facilitating seamless online reservations, streamlining fleet management processes, offering flexible package options, ensuring secure payment gateways, providing extensive reporting capabilities, enabling efficient invoicing functionalities, managing client accounts effectively, delivering timely notifications, supporting digital signature capabilities, integrating promo codes, and more.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Conclusion: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Rectangle 2"/>
          <p:cNvSpPr/>
          <p:nvPr/>
        </p:nvSpPr>
        <p:spPr>
          <a:xfrm>
            <a:off x="963227" y="1219925"/>
            <a:ext cx="7878932" cy="1476375"/>
          </a:xfrm>
          <a:prstGeom prst="rect">
            <a:avLst/>
          </a:prstGeom>
        </p:spPr>
        <p:txBody>
          <a:bodyPr wrap="square">
            <a:spAutoFit/>
          </a:bodyPr>
          <a:lstStyle/>
          <a:p>
            <a:r>
              <a:rPr lang="en-US" sz="1800" dirty="0"/>
              <a:t>we presented a novel quantitative decision model to eﬃcientlysolve short-term car rental logistics problems by means of network ﬂow optimization. Our deci-sion model includes essential practical aspects such as multi-period planning, a country-widenetwork, speciﬁc transportation relations, ﬂeeting and deﬂeeting, and diﬀerent car groups</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smtClean="0">
                <a:solidFill>
                  <a:srgbClr val="213163"/>
                </a:solidFill>
              </a:rPr>
              <a:t>Abstract:</a:t>
            </a: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endParaRPr lang="en-IN" sz="1000" dirty="0">
              <a:solidFill>
                <a:schemeClr val="tx1"/>
              </a:solidFill>
            </a:endParaRPr>
          </a:p>
        </p:txBody>
      </p:sp>
      <p:sp>
        <p:nvSpPr>
          <p:cNvPr id="2" name="Rectangle 1"/>
          <p:cNvSpPr/>
          <p:nvPr/>
        </p:nvSpPr>
        <p:spPr>
          <a:xfrm>
            <a:off x="506730" y="1090930"/>
            <a:ext cx="7913370" cy="5490845"/>
          </a:xfrm>
          <a:prstGeom prst="rect">
            <a:avLst/>
          </a:prstGeom>
        </p:spPr>
        <p:txBody>
          <a:bodyPr wrap="square">
            <a:noAutofit/>
          </a:bodyPr>
          <a:lstStyle/>
          <a:p>
            <a:r>
              <a:rPr lang="en-US" sz="1800" dirty="0" smtClean="0"/>
              <a:t>Our Aim is to design and create a data management System for a car rental company.This enables admin can rent a vehicle that can be used by a customer This system increasescustomer retention and simplify vehicle and staff Management in an efficient way.This software car Rental System has a very user friendly interface. Thus the users willfeel very easy to work on it. By using this system admin can manage customer confirm andcancel booking request, customer Testimonials, customer issues. The car information can beadded to the system. Or existed car information can be edited or deleted too by Administrator.There is no delay in the availability of any car information, whenever needed, car informationcan be Captured very quickly and easilOur Aim is to design and create a data management System for a car rental company. This </a:t>
            </a:r>
            <a:r>
              <a:rPr lang="en-US" sz="1800" dirty="0"/>
              <a:t>abstract provides a high-level overview of the car rental application built with </a:t>
            </a:r>
            <a:r>
              <a:rPr lang="en-US" sz="1800" dirty="0" err="1"/>
              <a:t>Django</a:t>
            </a:r>
            <a:r>
              <a:rPr lang="en-US" sz="1800" dirty="0"/>
              <a: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a:t>
            </a:r>
            <a:r>
              <a:rPr lang="en-IN" sz="1600" b="1" dirty="0" smtClean="0">
                <a:solidFill>
                  <a:srgbClr val="213163"/>
                </a:solidFill>
              </a:rPr>
              <a:t>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336550" y="1143000"/>
            <a:ext cx="8023860" cy="1977390"/>
          </a:xfrm>
          <a:prstGeom prst="rect">
            <a:avLst/>
          </a:prstGeom>
          <a:noFill/>
        </p:spPr>
        <p:txBody>
          <a:bodyPr wrap="square" rtlCol="0">
            <a:noAutofit/>
          </a:bodyPr>
          <a:p>
            <a:r>
              <a:rPr lang="en-US" sz="1800" dirty="0"/>
              <a:t>The Manual car rental system provides services only during office hours. So customers have limited time to make any transactions or reservations of the cars. The existence of the online car rental systems nowadays has overcome the limitation of the business operation hour. Most of the systems offered reservation service for tourists or travelers. Besides that, there are some customers who faced a problem in choosing car to be rented which suitable with some of the important requirements,1. To rent a car a prospective renter must first go to the nearest office to register as a client.2. Cars that provide difficulties to rent out are normally advertised in local or national newspaper.It involves a lot of paperwork and consumes time.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a:t>
            </a:r>
            <a:r>
              <a:rPr lang="en-IN" sz="1600" b="1" dirty="0" smtClean="0">
                <a:solidFill>
                  <a:srgbClr val="213163"/>
                </a:solidFill>
              </a:rPr>
              <a:t>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3"/>
          <p:cNvSpPr/>
          <p:nvPr/>
        </p:nvSpPr>
        <p:spPr>
          <a:xfrm>
            <a:off x="1167130" y="1236345"/>
            <a:ext cx="7190740" cy="1885950"/>
          </a:xfrm>
          <a:prstGeom prst="rect">
            <a:avLst/>
          </a:prstGeom>
        </p:spPr>
        <p:txBody>
          <a:bodyPr wrap="square">
            <a:noAutofit/>
          </a:bodyPr>
          <a:lstStyle/>
          <a:p>
            <a:r>
              <a:rPr lang="en-US" sz="1800" dirty="0"/>
              <a:t>  Online Car Rental System, the users will able for searching and reserving their favorite cars easily through the Internet and it can be accessed anytime. Hence, the company is able to improve their customer satisfaction level, increasing efficiency by provides better services to their customer</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a:t>
            </a:r>
            <a:r>
              <a:rPr lang="en-IN" sz="1600" b="1" dirty="0" smtClean="0">
                <a:solidFill>
                  <a:srgbClr val="213163"/>
                </a:solidFill>
              </a:rPr>
              <a:t>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Rectangle 3"/>
          <p:cNvSpPr/>
          <p:nvPr/>
        </p:nvSpPr>
        <p:spPr>
          <a:xfrm>
            <a:off x="1176290" y="1216356"/>
            <a:ext cx="7639235" cy="3415030"/>
          </a:xfrm>
          <a:prstGeom prst="rect">
            <a:avLst/>
          </a:prstGeom>
        </p:spPr>
        <p:txBody>
          <a:bodyPr wrap="square">
            <a:spAutoFit/>
          </a:bodyPr>
          <a:lstStyle/>
          <a:p>
            <a:r>
              <a:rPr lang="en-US" sz="1800" dirty="0"/>
              <a:t>In this car rental system we are going to introduce online booking of car rent will beavailable. So the Burdon of the customer will be reduced. Our Aim is to design and create a datamanagement System for a car rental company. This enables admin can rent a car that can be used by a customer. This system increases customer retention and simplify car and staff Managementin an efficient way</a:t>
            </a:r>
            <a:endParaRPr lang="en-US" sz="1800" dirty="0"/>
          </a:p>
          <a:p>
            <a:endParaRPr lang="en-US" sz="1800" dirty="0"/>
          </a:p>
          <a:p>
            <a:r>
              <a:rPr lang="en-US" sz="1800" dirty="0"/>
              <a:t>This software car Rental System has a very user friendly interface. Thus the users willfeel very easy to work on it. By using this system admin can manage customer confirmand cancel booking request, customer Testimonials, customer issues. The car informationcan be added to the system by admin</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457200" y="749300"/>
            <a:ext cx="7844790" cy="3309620"/>
          </a:xfrm>
          <a:prstGeom prst="rect">
            <a:avLst/>
          </a:prstGeom>
        </p:spPr>
        <p:txBody>
          <a:bodyPr wrap="square">
            <a:noAutofit/>
          </a:bodyPr>
          <a:lstStyle/>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User Registration:  Allow users to register an account with their personal information, contact details, and payment method</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Vehicle Availability: Provide a mechanism for users to search and check the availability of vehicles based on location, date, and time</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Vehicle Booking: Allow users to select a vehicle, specify the rental period, and make a reservation.</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Reservation Management: Enable users to view, modify, and cancel their reservations.</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Online Payment: Integrate a secure payment gateway to facilitate online payment for vehicle rentals</a:t>
            </a:r>
            <a:endParaRPr lang="en-US"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Rectangle 4"/>
          <p:cNvSpPr/>
          <p:nvPr/>
        </p:nvSpPr>
        <p:spPr>
          <a:xfrm>
            <a:off x="-222250" y="516255"/>
            <a:ext cx="9037320" cy="2907030"/>
          </a:xfrm>
          <a:prstGeom prst="rect">
            <a:avLst/>
          </a:prstGeom>
        </p:spPr>
        <p:txBody>
          <a:bodyPr wrap="square">
            <a:noAutofit/>
          </a:bodyPr>
          <a:lstStyle/>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Vehicle Pick-up and Return: Provide a process for users to pick up the reserved vehicle at the designated location and return it at the end of the rental period.</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Vehicle Inspection: Include a vehicle inspection process to assess and record the condition of the vehicle before and after the rental</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Customer Feedback: Allow users to provide feedback and ratings for the rentedvehicles and overall experience</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Performance: Response times for user actions such as searching, booking, and payment should be within an acceptable range.</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Security: Implement strong security measures to protect user information and payment transactions.</a:t>
            </a:r>
            <a:endParaRPr lang="en-US"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b="1" dirty="0">
                <a:solidFill>
                  <a:srgbClr val="002060"/>
                </a:solidFill>
                <a:latin typeface="Times New Roman" panose="02020603050405020304" pitchFamily="18" charset="0"/>
                <a:cs typeface="Times New Roman" panose="02020603050405020304" pitchFamily="18" charset="0"/>
              </a:rPr>
              <a:t>● Usability:  Provide clear instructions and guidance throughout the rental process</a:t>
            </a:r>
            <a:endParaRPr lang="en-US"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6435</Words>
  <Application>WPS Presentation</Application>
  <PresentationFormat>On-screen Show (16:9)</PresentationFormat>
  <Paragraphs>115</Paragraphs>
  <Slides>21</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21</vt:i4>
      </vt:variant>
      <vt:variant>
        <vt:lpstr>自定义放映</vt:lpstr>
      </vt:variant>
      <vt:variant>
        <vt:i4>1</vt:i4>
      </vt:variant>
    </vt:vector>
  </HeadingPairs>
  <TitlesOfParts>
    <vt:vector size="36" baseType="lpstr">
      <vt:lpstr>Arial</vt:lpstr>
      <vt:lpstr>SimSun</vt:lpstr>
      <vt:lpstr>Wingdings</vt:lpstr>
      <vt:lpstr>Arial</vt:lpstr>
      <vt:lpstr>Calibri</vt:lpstr>
      <vt:lpstr>Arial MT</vt:lpstr>
      <vt:lpstr>Times New Roman</vt:lpstr>
      <vt:lpstr>Poppins</vt:lpstr>
      <vt:lpstr>Segoe Print</vt:lpstr>
      <vt:lpstr>Times New Roman</vt:lpstr>
      <vt:lpstr>Microsoft YaHei</vt:lpstr>
      <vt:lpstr>Arial Unicode MS</vt:lpstr>
      <vt:lpstr>Söhne</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About-Us-Page</vt:lpstr>
      <vt:lpstr>Service-Page</vt:lpstr>
      <vt:lpstr>Login Page</vt:lpstr>
      <vt:lpstr>Register Page</vt:lpstr>
      <vt:lpstr>Our Car Inventory</vt:lpstr>
      <vt:lpstr>Search Page</vt:lpstr>
      <vt:lpstr>Contact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GBG</cp:lastModifiedBy>
  <cp:revision>13</cp:revision>
  <dcterms:created xsi:type="dcterms:W3CDTF">2024-04-11T08:13:00Z</dcterms:created>
  <dcterms:modified xsi:type="dcterms:W3CDTF">2024-04-11T10:12:08Z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DC448BD1B92240E4BB1B00D6AAC45F6C_13</vt:lpwstr>
  </property>
  <property fmtid="{D5CDD505-2E9C-101B-9397-08002B2CF9AE}" pid="4" name="KSOProductBuildVer">
    <vt:lpwstr>1033-12.2.0.16731</vt:lpwstr>
  </property>
</Properties>
</file>