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5F62A-5702-423B-AC5D-AE0A2A96BC0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3632-6E22-4407-8C91-FF9A0B08F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03632-6E22-4407-8C91-FF9A0B08FD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8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FF14-4CEF-4F46-A552-4369D622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E959B-FFF2-4717-AA41-70C067B81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5F4F3-7C88-4E43-B941-941508EA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F561-5657-4995-9AA8-825BCF64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EAFDE-60C5-421B-9F9B-23418F2C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C2D6-7AF3-4502-AF9D-92DFA2C5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54DA3-56D1-4FE7-9BDB-4C4036E5D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C388-91B0-41B9-9596-9AC2A20E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47208-1D73-4C09-9A7F-C9BCED4B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9788-77E3-47EA-80C6-3565554F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2236-E343-4F59-94FC-44091F637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A9A26-1D0F-449F-9070-BB2B7A14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5F0D-A645-4DD1-9D4F-97307ED9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F5D0-33A4-436E-A92A-8ED1504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18B6-F631-4242-899B-49027D15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9D8E-4969-49DC-A6E2-081A30ED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65DC-397F-4E84-8F66-89141E9B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116A-C212-410F-9E8D-BC7C2137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54DE-CBF9-498B-94BF-B7708EBC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06533-B2AF-4B31-933F-1D4EE315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EC03-F2B0-4988-A4F2-FEC03B79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7A649-F11A-460B-87E9-C9347027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7CC4-47CA-4DB9-BFE0-DD2106CD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B787-0C7C-4F0A-A79C-53C432F3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A287-59F7-4548-93CA-3DF84BAB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7C5C-4058-4B39-9BF4-60C8E0C6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EBDB-57F6-4976-B566-8F8158D50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2EFD2-B01E-4695-9E9C-DCA6E6139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62AD-F05A-4C48-9C5E-F2617C3B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30985-F86F-4106-9DCB-BC4DCC0A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DAF1B-B1B7-4893-BFEE-05F8F3D5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7D10-E355-4782-929A-2AB0366B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AB30-F3F3-4A98-83F2-C2B4365C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38D4C-5147-4434-8513-423D32C70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A1310-850F-425E-99E5-9B555DCB5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E0604-48EF-4FE7-AA83-2A98D3BF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500F4-9D63-4C8A-95D2-99653D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1CB54-438F-4CB7-A0F3-487B49E4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8C4F3-63D6-473B-BE0A-B8EDDDDE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D1FA-0119-41D1-8D40-C261AA97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B03B9-C9B8-4D38-8035-58D9AA15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2FF51-15BB-443B-A2E5-C44D2712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B7A6B-D2E7-4590-B934-8FE64332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8491D-FCE4-48F3-B328-68E2E058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9F7AB-ECE6-4362-98B2-3578001F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C8AF1-9C92-4EC9-B2C4-3056DC68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E1B3-2F84-4008-A19F-A0FE27A4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1C57-0333-4AD5-B64D-9EADA478B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373E2-A489-4584-A29B-AA4C1960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F258-B1A3-40F4-801B-1ADDDB29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322DE-82C9-47F4-8BA7-C77369A2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32429-DEAE-4AE5-A57B-33935D12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6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2A33-506D-49F1-A1E9-3558F3A6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F6607-F00F-49FF-8717-EBA9059D2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43584-DB90-4B1D-AF8B-9B2A90ADB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242BA-3CB1-4999-9C3E-120A6475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C31AB-C7E7-47DD-AFFF-4067CB92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C72F0-AAC0-4388-A65E-5914C292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1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32A5B-C98F-4463-8A02-6C6FBD31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1024-78CB-4EE4-921A-56ABB93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722E-D76D-4EFC-A6AE-1FAC5BBE1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0922-F9AF-417A-81BA-7ECEA972176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BB214-CC47-4A76-9E07-93935078D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431D-1EA6-4E2C-AE69-A8B87B995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B208F-BD28-4530-B883-3465F157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www.flickr.com/photos/elpadawan/8479303067" TargetMode="External"/><Relationship Id="rId18" Type="http://schemas.openxmlformats.org/officeDocument/2006/relationships/hyperlink" Target="https://chrisdevoss.wordpress.com/2012/11/16/the-finals-of-the-world-championship-uno-competition/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://www.applethoughts.com/news/show/91704/uno-for-the-iphone-ipod-touch.html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jpg"/><Relationship Id="rId1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en.wikipedia.org/wiki/Uno_(video_game)" TargetMode="External"/><Relationship Id="rId20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creativecommons.org/licenses/by-nd/3.0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9.jpg"/><Relationship Id="rId10" Type="http://schemas.openxmlformats.org/officeDocument/2006/relationships/hyperlink" Target="http://www.jeffsharon.net/nfl-playoff-expansion-14-teams-good-idea/" TargetMode="External"/><Relationship Id="rId19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70D7-0B4C-444A-AE24-6C9F1796E6E8}"/>
              </a:ext>
            </a:extLst>
          </p:cNvPr>
          <p:cNvSpPr/>
          <p:nvPr/>
        </p:nvSpPr>
        <p:spPr>
          <a:xfrm>
            <a:off x="532660" y="435005"/>
            <a:ext cx="3222594" cy="1748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23AEA-F4D0-4489-ACD0-138CCF2F41CB}"/>
              </a:ext>
            </a:extLst>
          </p:cNvPr>
          <p:cNvSpPr/>
          <p:nvPr/>
        </p:nvSpPr>
        <p:spPr>
          <a:xfrm>
            <a:off x="8550676" y="443882"/>
            <a:ext cx="3222594" cy="1748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CDDE4-B87A-48C8-A47E-9F5B0FFA24AC}"/>
              </a:ext>
            </a:extLst>
          </p:cNvPr>
          <p:cNvSpPr/>
          <p:nvPr/>
        </p:nvSpPr>
        <p:spPr>
          <a:xfrm>
            <a:off x="4484703" y="3734538"/>
            <a:ext cx="3222594" cy="1748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CECE6-D652-428A-BD8D-C1C6B72AF512}"/>
              </a:ext>
            </a:extLst>
          </p:cNvPr>
          <p:cNvSpPr/>
          <p:nvPr/>
        </p:nvSpPr>
        <p:spPr>
          <a:xfrm>
            <a:off x="4484703" y="443883"/>
            <a:ext cx="3222594" cy="1748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16496-EA6F-476B-871B-68D3FBBEC2AE}"/>
              </a:ext>
            </a:extLst>
          </p:cNvPr>
          <p:cNvSpPr/>
          <p:nvPr/>
        </p:nvSpPr>
        <p:spPr>
          <a:xfrm>
            <a:off x="532660" y="3743418"/>
            <a:ext cx="3222594" cy="1748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AD690-25BC-4FC6-A0BB-C21BBF7479AC}"/>
              </a:ext>
            </a:extLst>
          </p:cNvPr>
          <p:cNvSpPr/>
          <p:nvPr/>
        </p:nvSpPr>
        <p:spPr>
          <a:xfrm>
            <a:off x="8550676" y="3734539"/>
            <a:ext cx="3222594" cy="1748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F4BFB-C686-4EF8-88F5-E1867728121A}"/>
              </a:ext>
            </a:extLst>
          </p:cNvPr>
          <p:cNvSpPr txBox="1"/>
          <p:nvPr/>
        </p:nvSpPr>
        <p:spPr>
          <a:xfrm>
            <a:off x="526344" y="2423604"/>
            <a:ext cx="3071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Starts up the Automated Uno Game.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the four computer players that will play the game.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Graphic 15" descr="Game controller">
            <a:extLst>
              <a:ext uri="{FF2B5EF4-FFF2-40B4-BE49-F238E27FC236}">
                <a16:creationId xmlns:a16="http://schemas.microsoft.com/office/drawing/2014/main" id="{C0388D41-1BA7-4DF8-A0A6-664048DB0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6924" y="451281"/>
            <a:ext cx="914400" cy="9144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D9F53F8B-A956-4914-8C27-8CFAF3AF2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0835" y="94865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1098FB-C7DF-48E5-96E4-99C23F0037E3}"/>
              </a:ext>
            </a:extLst>
          </p:cNvPr>
          <p:cNvSpPr txBox="1"/>
          <p:nvPr/>
        </p:nvSpPr>
        <p:spPr>
          <a:xfrm>
            <a:off x="4484703" y="2423604"/>
            <a:ext cx="329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draw piles and discard piles are created. The first player then makes the first move of the game.</a:t>
            </a:r>
          </a:p>
        </p:txBody>
      </p:sp>
      <p:pic>
        <p:nvPicPr>
          <p:cNvPr id="21" name="Graphic 20" descr="Dice">
            <a:extLst>
              <a:ext uri="{FF2B5EF4-FFF2-40B4-BE49-F238E27FC236}">
                <a16:creationId xmlns:a16="http://schemas.microsoft.com/office/drawing/2014/main" id="{8FDE3894-8CD6-4184-B349-677E55C01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7108" y="645613"/>
            <a:ext cx="1167353" cy="1167353"/>
          </a:xfrm>
          <a:prstGeom prst="rect">
            <a:avLst/>
          </a:prstGeom>
        </p:spPr>
      </p:pic>
      <p:pic>
        <p:nvPicPr>
          <p:cNvPr id="22" name="Graphic 21" descr="Game controller">
            <a:extLst>
              <a:ext uri="{FF2B5EF4-FFF2-40B4-BE49-F238E27FC236}">
                <a16:creationId xmlns:a16="http://schemas.microsoft.com/office/drawing/2014/main" id="{B7C82C65-C046-4C2F-A22E-F2B7AC244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15741">
            <a:off x="4926619" y="861132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38E2A1-64A3-46B8-9CB3-46584FC54577}"/>
              </a:ext>
            </a:extLst>
          </p:cNvPr>
          <p:cNvSpPr txBox="1"/>
          <p:nvPr/>
        </p:nvSpPr>
        <p:spPr>
          <a:xfrm>
            <a:off x="8663798" y="2362048"/>
            <a:ext cx="329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player either draws a card from the draw pile or they play an action card thus ending their turn.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0BA274-5D4E-43F3-9E1C-6D93C00735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663799" y="564233"/>
            <a:ext cx="1100148" cy="14543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35AAB7-4323-41FA-BFE9-D5C02CB9A67B}"/>
              </a:ext>
            </a:extLst>
          </p:cNvPr>
          <p:cNvSpPr txBox="1"/>
          <p:nvPr/>
        </p:nvSpPr>
        <p:spPr>
          <a:xfrm>
            <a:off x="9697082" y="621022"/>
            <a:ext cx="9297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0" tooltip="http://www.jeffsharon.net/nfl-playoff-expansion-14-teams-good-idea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1" tooltip="https://creativecommons.org/licenses/by-nd/3.0/"/>
              </a:rPr>
              <a:t>CC BY-ND</a:t>
            </a:r>
            <a:endParaRPr lang="en-US" sz="900" dirty="0"/>
          </a:p>
        </p:txBody>
      </p:sp>
      <p:pic>
        <p:nvPicPr>
          <p:cNvPr id="28" name="Picture 27" descr="A picture containing indoor, person, table&#10;&#10;Description automatically generated">
            <a:extLst>
              <a:ext uri="{FF2B5EF4-FFF2-40B4-BE49-F238E27FC236}">
                <a16:creationId xmlns:a16="http://schemas.microsoft.com/office/drawing/2014/main" id="{2C01E2AC-6A77-4B67-A5B9-4FEA55C987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477432" y="948652"/>
            <a:ext cx="1295838" cy="8643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AB911C0-DEA5-4597-B566-8E78A65E60F4}"/>
              </a:ext>
            </a:extLst>
          </p:cNvPr>
          <p:cNvSpPr txBox="1"/>
          <p:nvPr/>
        </p:nvSpPr>
        <p:spPr>
          <a:xfrm flipH="1">
            <a:off x="9632445" y="1823451"/>
            <a:ext cx="24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3" tooltip="https://www.flickr.com/photos/elpadawan/8479303067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C960C1-6AFD-4D6E-854D-407955089FE8}"/>
              </a:ext>
            </a:extLst>
          </p:cNvPr>
          <p:cNvSpPr txBox="1"/>
          <p:nvPr/>
        </p:nvSpPr>
        <p:spPr>
          <a:xfrm>
            <a:off x="532660" y="5768340"/>
            <a:ext cx="322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player up goes ahead with their turn. As with the first player if they draw or play an action card their turn is ended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2B26738-8620-4346-8A99-5E8E940A3D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05180" y="3840363"/>
            <a:ext cx="2089384" cy="117765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E70F838-C8B4-4881-9B6E-B3A962C3D0A5}"/>
              </a:ext>
            </a:extLst>
          </p:cNvPr>
          <p:cNvSpPr txBox="1"/>
          <p:nvPr/>
        </p:nvSpPr>
        <p:spPr>
          <a:xfrm>
            <a:off x="805180" y="5122987"/>
            <a:ext cx="20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s://en.wikipedia.org/wiki/Uno_(video_game)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3DE79D-32FC-4FE5-B8B3-158D5EABD35E}"/>
              </a:ext>
            </a:extLst>
          </p:cNvPr>
          <p:cNvSpPr txBox="1"/>
          <p:nvPr/>
        </p:nvSpPr>
        <p:spPr>
          <a:xfrm>
            <a:off x="4554518" y="5851267"/>
            <a:ext cx="322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players go in turn refreshing the discard pile should the draw pile become low.</a:t>
            </a:r>
          </a:p>
        </p:txBody>
      </p:sp>
      <p:pic>
        <p:nvPicPr>
          <p:cNvPr id="36" name="Picture 35" descr="A picture containing queen, text&#10;&#10;Description automatically generated">
            <a:extLst>
              <a:ext uri="{FF2B5EF4-FFF2-40B4-BE49-F238E27FC236}">
                <a16:creationId xmlns:a16="http://schemas.microsoft.com/office/drawing/2014/main" id="{11DEC34F-E11B-434F-A019-26FD570301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667250" y="3790188"/>
            <a:ext cx="1085850" cy="11437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EC57812-8525-41F4-BAD1-FF3278185896}"/>
              </a:ext>
            </a:extLst>
          </p:cNvPr>
          <p:cNvSpPr txBox="1"/>
          <p:nvPr/>
        </p:nvSpPr>
        <p:spPr>
          <a:xfrm>
            <a:off x="5976339" y="4476656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8" tooltip="https://chrisdevoss.wordpress.com/2012/11/16/the-finals-of-the-world-championship-uno-competition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9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A8A31E-FD52-409D-A6AB-921A3CFA1398}"/>
              </a:ext>
            </a:extLst>
          </p:cNvPr>
          <p:cNvSpPr txBox="1"/>
          <p:nvPr/>
        </p:nvSpPr>
        <p:spPr>
          <a:xfrm>
            <a:off x="8550676" y="5851267"/>
            <a:ext cx="329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will go until one player has played all of their cards while saying or producing an UNO on screen for the computerized players. </a:t>
            </a:r>
          </a:p>
        </p:txBody>
      </p:sp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A157ED7B-4515-49BE-A20E-1DB0DF7741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592891" y="3790188"/>
            <a:ext cx="2265609" cy="151040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EA2C56A-81FF-4AF9-8C72-2BFB5B1C189E}"/>
              </a:ext>
            </a:extLst>
          </p:cNvPr>
          <p:cNvSpPr txBox="1"/>
          <p:nvPr/>
        </p:nvSpPr>
        <p:spPr>
          <a:xfrm>
            <a:off x="10840522" y="4263439"/>
            <a:ext cx="947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21" tooltip="http://www.applethoughts.com/news/show/91704/uno-for-the-iphone-ipod-touch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9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0687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184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Garcia</dc:creator>
  <cp:lastModifiedBy>Lee Garcia</cp:lastModifiedBy>
  <cp:revision>8</cp:revision>
  <dcterms:created xsi:type="dcterms:W3CDTF">2019-11-23T05:36:45Z</dcterms:created>
  <dcterms:modified xsi:type="dcterms:W3CDTF">2019-11-23T07:21:28Z</dcterms:modified>
</cp:coreProperties>
</file>