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4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Customer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723"/>
    <p:restoredTop sz="88861"/>
  </p:normalViewPr>
  <p:slideViewPr>
    <p:cSldViewPr snapToObjects="1">
      <p:cViewPr varScale="1">
        <p:scale>
          <a:sx n="100" d="100"/>
          <a:sy n="100" d="100"/>
        </p:scale>
        <p:origin x="1560" y="414"/>
      </p:cViewPr>
      <p:guideLst>
        <p:guide orient="horz" pos="2158"/>
        <p:guide pos="2878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 슬라이드" preserve="1" userDrawn="1">
  <p:cSld name="목차 슬라이드">
    <p:bg>
      <p:bgPr shadeToTitle="0">
        <a:solidFill>
          <a:srgbClr val="a3d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  <a:endParaRPr lang="ko-KR" altLang="en-US" sz="44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2" name="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4" name="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5" name="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5" name="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8" name="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9" name="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  <a:endParaRPr lang="ko-KR" altLang="en-US" sz="440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/>
              <a:t>Challenges Motivating Deep Learning</a:t>
            </a:r>
            <a:endParaRPr lang="en-US" altLang="ko-KR" sz="3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36621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Libraries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numpy</a:t>
            </a:r>
            <a:endParaRPr lang="en-US" altLang="ko-KR"/>
          </a:p>
          <a:p>
            <a:pPr>
              <a:defRPr/>
            </a:pPr>
            <a:r>
              <a:rPr lang="en-US" altLang="ko-KR"/>
              <a:t>- matplotlib</a:t>
            </a:r>
            <a:endParaRPr lang="en-US" altLang="ko-KR"/>
          </a:p>
          <a:p>
            <a:pPr>
              <a:defRPr/>
            </a:pPr>
            <a:r>
              <a:rPr lang="en-US" altLang="ko-KR"/>
              <a:t>- pandas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간단한 미분 계산</a:t>
            </a:r>
            <a:endParaRPr lang="ko-KR" altLang="en-US"/>
          </a:p>
          <a:p>
            <a:pPr>
              <a:defRPr/>
            </a:pPr>
            <a:r>
              <a:rPr lang="ko-KR" altLang="en-US"/>
              <a:t>막대 그래프</a:t>
            </a:r>
            <a:r>
              <a:rPr lang="en-US" altLang="ko-KR"/>
              <a:t>,</a:t>
            </a:r>
            <a:r>
              <a:rPr lang="ko-KR" altLang="en-US"/>
              <a:t> 히스토그램</a:t>
            </a:r>
            <a:r>
              <a:rPr lang="en-US" altLang="ko-KR"/>
              <a:t>,</a:t>
            </a:r>
            <a:r>
              <a:rPr lang="ko-KR" altLang="en-US"/>
              <a:t> 선 그래프</a:t>
            </a:r>
            <a:r>
              <a:rPr lang="en-US" altLang="ko-KR"/>
              <a:t>,</a:t>
            </a:r>
            <a:r>
              <a:rPr lang="ko-KR" altLang="en-US"/>
              <a:t> 산점도</a:t>
            </a:r>
            <a:endParaRPr lang="ko-KR" altLang="en-US"/>
          </a:p>
          <a:p>
            <a:pPr>
              <a:defRPr/>
            </a:pPr>
            <a:r>
              <a:rPr lang="en-US" altLang="ko-KR"/>
              <a:t>scikit-learn </a:t>
            </a:r>
            <a:r>
              <a:rPr lang="ko-KR" altLang="en-US"/>
              <a:t>라이브러리에서 </a:t>
            </a:r>
            <a:r>
              <a:rPr lang="en-US" altLang="ko-KR"/>
              <a:t>Iris dataset </a:t>
            </a:r>
            <a:r>
              <a:rPr lang="ko-KR" altLang="en-US"/>
              <a:t>호출</a:t>
            </a:r>
            <a:r>
              <a:rPr lang="en-US" altLang="ko-KR"/>
              <a:t>.</a:t>
            </a:r>
            <a:r>
              <a:rPr lang="ko-KR" altLang="en-US"/>
              <a:t> 가시화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torch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Curse of Dimensionlity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Curse of Dimensionlity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Curse of Dimensionlity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334" y="1664804"/>
            <a:ext cx="4251329" cy="56499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1170" y="3188000"/>
            <a:ext cx="5661660" cy="15011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92552" y="5036020"/>
            <a:ext cx="3358895" cy="112928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54580" y="5949280"/>
            <a:ext cx="4434839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14618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장점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SGD</a:t>
            </a:r>
            <a:r>
              <a:rPr lang="ko-KR" altLang="en-US"/>
              <a:t>의 </a:t>
            </a:r>
            <a:r>
              <a:rPr lang="en-US" altLang="ko-KR"/>
              <a:t>cost</a:t>
            </a:r>
            <a:r>
              <a:rPr lang="ko-KR" altLang="en-US"/>
              <a:t>는 </a:t>
            </a:r>
            <a:r>
              <a:rPr lang="en-US" altLang="ko-KR"/>
              <a:t>training data size m</a:t>
            </a:r>
            <a:r>
              <a:rPr lang="ko-KR" altLang="en-US"/>
              <a:t>에 상관 없이 </a:t>
            </a:r>
            <a:r>
              <a:rPr lang="en-US" altLang="ko-KR"/>
              <a:t>m’</a:t>
            </a:r>
            <a:r>
              <a:rPr lang="ko-KR" altLang="en-US"/>
              <a:t>에 의존적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모든 데이터를 학습하기 전에 </a:t>
            </a:r>
            <a:r>
              <a:rPr lang="en-US" altLang="ko-KR"/>
              <a:t>test </a:t>
            </a:r>
            <a:r>
              <a:rPr lang="ko-KR" altLang="en-US"/>
              <a:t>오류를 최적화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2590" y="3450900"/>
            <a:ext cx="5798820" cy="5181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2220" y="4178600"/>
            <a:ext cx="4099559" cy="5105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3370" y="5373216"/>
            <a:ext cx="937259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16428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단점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lang="en-US" altLang="ko-KR" sz="2200"/>
              <a:t>Anisotropy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 local minima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6427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단점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t="15670" b="2060"/>
          <a:stretch>
            <a:fillRect/>
          </a:stretch>
        </p:blipFill>
        <p:spPr>
          <a:xfrm>
            <a:off x="2555776" y="1052736"/>
            <a:ext cx="4707794" cy="421246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193" y="4301833"/>
            <a:ext cx="8089614" cy="2511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6427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단점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8508" y="2528900"/>
            <a:ext cx="5046984" cy="3214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</ep:Words>
  <ep:PresentationFormat>화면 슬라이드 쇼(4:3)</ep:PresentationFormat>
  <ep:Paragraphs>27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Challenges Motivating Deep Learning</vt:lpstr>
      <vt:lpstr>Curse of Dimensionlity</vt:lpstr>
      <vt:lpstr>Curse of Dimensionlity</vt:lpstr>
      <vt:lpstr>Curse of Dimensionlity</vt:lpstr>
      <vt:lpstr>SGD</vt:lpstr>
      <vt:lpstr>SGD</vt:lpstr>
      <vt:lpstr>SGD</vt:lpstr>
      <vt:lpstr>SGD</vt:lpstr>
      <vt:lpstr>SGD</vt:lpstr>
      <vt:lpstr>Python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2017-05-17T08:35:45.000</dcterms:created>
  <dc:creator>(주)한글과컴퓨터</dc:creator>
  <cp:lastModifiedBy>pc</cp:lastModifiedBy>
  <dcterms:modified xsi:type="dcterms:W3CDTF">2021-03-17T23:57:21.287</dcterms:modified>
  <cp:revision>1080</cp:revision>
  <dc:title>지지의 아이디어</dc:title>
  <cp:version>1000.0000.01</cp:version>
</cp:coreProperties>
</file>