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5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Customer" initials="C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723"/>
    <p:restoredTop sz="88861"/>
  </p:normalViewPr>
  <p:slideViewPr>
    <p:cSldViewPr snapToObjects="1">
      <p:cViewPr varScale="1">
        <p:scale>
          <a:sx n="100" d="100"/>
          <a:sy n="100" d="100"/>
        </p:scale>
        <p:origin x="1560" y="414"/>
      </p:cViewPr>
      <p:guideLst>
        <p:guide orient="horz" pos="2157"/>
        <p:guide pos="2877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commentAuthors" Target="commentAuthors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 슬라이드" preserve="1" userDrawn="1">
  <p:cSld name="목차 슬라이드">
    <p:bg>
      <p:bgPr shadeToTitle="0">
        <a:solidFill>
          <a:srgbClr val="a3d4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  <a:endParaRPr lang="ko-KR" altLang="en-US" sz="44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2" name="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4" name="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5" name="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4" name="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5" name="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8" name="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9" name="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  <a:endParaRPr lang="ko-KR" altLang="en-US" sz="4400">
              <a:solidFill>
                <a:schemeClr val="bg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/>
              <a:t>Challenges Motivating Deep Learning</a:t>
            </a:r>
            <a:endParaRPr lang="en-US" altLang="ko-KR" sz="39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Curse of Dimensionlity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1220" y="1844824"/>
            <a:ext cx="4861560" cy="179070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3540" y="3880068"/>
            <a:ext cx="5836920" cy="2141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Curse of Dimensionlity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1259632" y="2298541"/>
            <a:ext cx="6876764" cy="31106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차원을 줄이는 알고리즘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 PCA(Principal Component Analysis)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LAD(Linear Discriminant Analysis)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LLE(Locally Linear Embedding)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MDS(Multidimensional Scaling)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629562" y="1232756"/>
            <a:ext cx="3942438" cy="4131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100"/>
              <a:t>차원의 저주 피하기</a:t>
            </a:r>
            <a:endParaRPr lang="ko-KR" altLang="en-US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Local Constancy, Smoothness Regularization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1115616" y="1628800"/>
            <a:ext cx="7308812" cy="902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 order to generalize well, machine learning algorithms need to be guided by prior beliefs about what kind of function they should learn.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1115616" y="3130528"/>
            <a:ext cx="7308812" cy="11823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학습하는 함수들의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prior belief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에 의해 특성이 달라진다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smoothness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- local constancy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Local Constancy, Smoothness Regularization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1115616" y="4078952"/>
            <a:ext cx="7308812" cy="6435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- k-NN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- Decision Tree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3650" y="2240868"/>
            <a:ext cx="4076700" cy="89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Manifold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9779" y="2091690"/>
            <a:ext cx="5044440" cy="2674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Manifold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7764" y="1268760"/>
            <a:ext cx="4351743" cy="5418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</ep:Words>
  <ep:PresentationFormat>화면 슬라이드 쇼(4:3)</ep:PresentationFormat>
  <ep:Paragraphs>20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Challenges Motivating Deep Learning</vt:lpstr>
      <vt:lpstr>Curse of Dimensionlity</vt:lpstr>
      <vt:lpstr>Curse of Dimensionlity</vt:lpstr>
      <vt:lpstr>Local Constancy, Smoothness Regularization</vt:lpstr>
      <vt:lpstr>Local Constancy, Smoothness Regularization</vt:lpstr>
      <vt:lpstr>Manifold</vt:lpstr>
      <vt:lpstr>Manifold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2017-05-17T08:35:45.000</dcterms:created>
  <dc:creator>(주)한글과컴퓨터</dc:creator>
  <cp:lastModifiedBy>pc</cp:lastModifiedBy>
  <dcterms:modified xsi:type="dcterms:W3CDTF">2021-03-18T00:46:17.675</dcterms:modified>
  <cp:revision>1089</cp:revision>
  <dc:title>지지의 아이디어</dc:title>
  <cp:version>1000.0000.01</cp:version>
</cp:coreProperties>
</file>