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260" r:id="rId4"/>
    <p:sldId id="271" r:id="rId5"/>
    <p:sldId id="272" r:id="rId6"/>
    <p:sldId id="276" r:id="rId7"/>
    <p:sldId id="261" r:id="rId8"/>
    <p:sldId id="274" r:id="rId9"/>
    <p:sldId id="275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7" autoAdjust="0"/>
    <p:restoredTop sz="89911" autoAdjust="0"/>
  </p:normalViewPr>
  <p:slideViewPr>
    <p:cSldViewPr snapToGrid="0">
      <p:cViewPr varScale="1">
        <p:scale>
          <a:sx n="86" d="100"/>
          <a:sy n="86" d="100"/>
        </p:scale>
        <p:origin x="91" y="46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2021년 1월 26일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08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75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05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59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880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004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72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161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81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40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8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03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88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79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2021년 1월 26일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Regularization, </a:t>
            </a:r>
            <a:r>
              <a:rPr lang="en-US" altLang="ko-KR" dirty="0" err="1" smtClean="0"/>
              <a:t>Hyperparameters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Validation Sets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노윤지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김문기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가중치 감쇠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텍스트를 추가합니다</a:t>
            </a:r>
            <a:r>
              <a:rPr lang="en-US" altLang="ko-KR" dirty="0"/>
              <a:t>. </a:t>
            </a:r>
          </a:p>
          <a:p>
            <a:pPr rtl="0"/>
            <a:r>
              <a:rPr lang="ko-KR" altLang="en-US" dirty="0"/>
              <a:t>오른쪽 열에 그림</a:t>
            </a:r>
            <a:r>
              <a:rPr lang="en-US" altLang="ko-KR" dirty="0"/>
              <a:t>, </a:t>
            </a:r>
            <a:r>
              <a:rPr lang="ko-KR" altLang="en-US" dirty="0"/>
              <a:t>차트 또는 기타 콘텐츠를 추가하려면 해당 아이콘을 클릭합니다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슬라이드를 추가하려면 삽입 메뉴의 새 슬라이드를 클릭하거나 </a:t>
            </a:r>
            <a:r>
              <a:rPr lang="en-US" altLang="ko-KR" dirty="0"/>
              <a:t>CTRL+M</a:t>
            </a:r>
            <a:r>
              <a:rPr lang="ko-KR" altLang="en-US" dirty="0"/>
              <a:t>을 누릅니다</a:t>
            </a:r>
            <a:r>
              <a:rPr lang="en-US" altLang="ko-KR" dirty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4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단원</a:t>
            </a:r>
            <a:r>
              <a:rPr lang="en-US" altLang="ko-KR" dirty="0"/>
              <a:t>: </a:t>
            </a:r>
            <a:r>
              <a:rPr lang="ko-KR" altLang="en-US" dirty="0"/>
              <a:t>마무리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요점을 요약합니다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질문 시간을 제공합니다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</a:t>
            </a:r>
            <a:r>
              <a:rPr lang="ko-KR" altLang="en-US" dirty="0"/>
              <a:t>단원</a:t>
            </a:r>
            <a:r>
              <a:rPr lang="en-US" altLang="ko-KR" dirty="0"/>
              <a:t>: </a:t>
            </a:r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이 교육 세션에서 의도하는 결과를 나열합니다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각 목표는 간결해야 하며</a:t>
            </a:r>
            <a:r>
              <a:rPr lang="en-US" altLang="ko-KR" dirty="0"/>
              <a:t>, </a:t>
            </a:r>
            <a:r>
              <a:rPr lang="ko-KR" altLang="en-US" dirty="0"/>
              <a:t>동사를 포함해야 하고</a:t>
            </a:r>
            <a:r>
              <a:rPr lang="en-US" altLang="ko-KR" dirty="0"/>
              <a:t>, </a:t>
            </a:r>
            <a:r>
              <a:rPr lang="ko-KR" altLang="en-US" dirty="0"/>
              <a:t>측정할 수 있는 결과가 있어야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</a:t>
            </a:r>
            <a:r>
              <a:rPr lang="ko-KR" altLang="en-US" dirty="0"/>
              <a:t>단원</a:t>
            </a:r>
            <a:r>
              <a:rPr lang="en-US" altLang="ko-KR" dirty="0"/>
              <a:t>: </a:t>
            </a:r>
            <a:r>
              <a:rPr lang="ko-KR" altLang="en-US" dirty="0"/>
              <a:t>콘텐츠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텍스트를 추가합니다</a:t>
            </a:r>
            <a:r>
              <a:rPr lang="en-US" altLang="ko-KR" dirty="0"/>
              <a:t>. </a:t>
            </a:r>
          </a:p>
          <a:p>
            <a:pPr rtl="0"/>
            <a:r>
              <a:rPr lang="ko-KR" altLang="en-US" dirty="0"/>
              <a:t>오른쪽 열에 그림</a:t>
            </a:r>
            <a:r>
              <a:rPr lang="en-US" altLang="ko-KR" dirty="0"/>
              <a:t>, </a:t>
            </a:r>
            <a:r>
              <a:rPr lang="ko-KR" altLang="en-US" dirty="0"/>
              <a:t>차트 또는 기타 콘텐츠를 추가하려면 해당 아이콘을 클릭합니다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슬라이드를 추가하려면 삽입 메뉴의 새 슬라이드를 클릭하거나 </a:t>
            </a:r>
            <a:r>
              <a:rPr lang="en-US" altLang="ko-KR" dirty="0"/>
              <a:t>CTRL+M</a:t>
            </a:r>
            <a:r>
              <a:rPr lang="ko-KR" altLang="en-US" dirty="0"/>
              <a:t>을 누릅니다</a:t>
            </a:r>
            <a:r>
              <a:rPr lang="en-US" altLang="ko-KR" dirty="0"/>
              <a:t>.</a:t>
            </a:r>
          </a:p>
          <a:p>
            <a:pPr rtl="0"/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</a:t>
            </a:r>
            <a:r>
              <a:rPr lang="ko-KR" altLang="en-US" dirty="0"/>
              <a:t>단원</a:t>
            </a:r>
            <a:r>
              <a:rPr lang="en-US" altLang="ko-KR" dirty="0"/>
              <a:t>: </a:t>
            </a:r>
            <a:r>
              <a:rPr lang="ko-KR" altLang="en-US" dirty="0"/>
              <a:t>마무리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요점을 요약합니다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질문 시간을 제공합니다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ko-KR" altLang="en-US" dirty="0"/>
              <a:t>단원</a:t>
            </a:r>
            <a:r>
              <a:rPr lang="en-US" altLang="ko-KR" dirty="0"/>
              <a:t>: </a:t>
            </a:r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이 교육 세션에서 의도하는 결과를 나열합니다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각 목표는 간결해야 하며</a:t>
            </a:r>
            <a:r>
              <a:rPr lang="en-US" altLang="ko-KR" dirty="0"/>
              <a:t>, </a:t>
            </a:r>
            <a:r>
              <a:rPr lang="ko-KR" altLang="en-US" dirty="0"/>
              <a:t>동사를 포함해야 하고</a:t>
            </a:r>
            <a:r>
              <a:rPr lang="en-US" altLang="ko-KR" dirty="0"/>
              <a:t>, </a:t>
            </a:r>
            <a:r>
              <a:rPr lang="ko-KR" altLang="en-US" dirty="0"/>
              <a:t>측정할 수 있는 결과가 있어야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ko-KR" altLang="en-US" dirty="0"/>
              <a:t>단원</a:t>
            </a:r>
            <a:r>
              <a:rPr lang="en-US" altLang="ko-KR" dirty="0"/>
              <a:t>: </a:t>
            </a:r>
            <a:r>
              <a:rPr lang="ko-KR" altLang="en-US" dirty="0"/>
              <a:t>콘텐츠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여기에 텍스트를 추가합니다</a:t>
            </a:r>
            <a:r>
              <a:rPr lang="en-US" altLang="ko-KR" dirty="0"/>
              <a:t>. </a:t>
            </a:r>
          </a:p>
          <a:p>
            <a:pPr rtl="0"/>
            <a:r>
              <a:rPr lang="ko-KR" altLang="en-US" dirty="0"/>
              <a:t>오른쪽 열에 그림</a:t>
            </a:r>
            <a:r>
              <a:rPr lang="en-US" altLang="ko-KR" dirty="0"/>
              <a:t>, </a:t>
            </a:r>
            <a:r>
              <a:rPr lang="ko-KR" altLang="en-US" dirty="0"/>
              <a:t>차트 또는 기타 콘텐츠를 추가하려면 해당 아이콘을 클릭합니다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슬라이드를 추가하려면 삽입 메뉴의 새 슬라이드를 클릭하거나 </a:t>
            </a:r>
            <a:r>
              <a:rPr lang="en-US" altLang="ko-KR" dirty="0"/>
              <a:t>CTRL+M</a:t>
            </a:r>
            <a:r>
              <a:rPr lang="ko-KR" altLang="en-US" dirty="0"/>
              <a:t>을 누릅니다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ko-KR" altLang="en-US" dirty="0"/>
              <a:t>단원</a:t>
            </a:r>
            <a:r>
              <a:rPr lang="en-US" altLang="ko-KR" dirty="0"/>
              <a:t>: </a:t>
            </a:r>
            <a:r>
              <a:rPr lang="ko-KR" altLang="en-US" dirty="0"/>
              <a:t>마무리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요점을 요약합니다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질문 시간을 제공합니다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교육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각 단원의 요점을 나열합니다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주제에 대한 추가 정보 리소스를 제공합니다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이 슬라이드에 리소스를 나열합니다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추가 리소스 자료와 함께 유인물을 제공합니다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퀴즈나 과제를 준비하여 참가자가 얼마나 많은 정보를 학습했는지 평가합니다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참가자에게 설문 조사를 실시하여 교육이 유용했는지 알아봅니다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Regularization</a:t>
            </a:r>
          </a:p>
          <a:p>
            <a:pPr rtl="0"/>
            <a:endParaRPr lang="ko-KR" altLang="en-US" dirty="0"/>
          </a:p>
          <a:p>
            <a:pPr rtl="0"/>
            <a:r>
              <a:rPr lang="en-US" altLang="ko-KR" dirty="0" err="1" smtClean="0"/>
              <a:t>Hyperparameters</a:t>
            </a:r>
            <a:endParaRPr lang="en-US" altLang="ko-KR" dirty="0" smtClean="0"/>
          </a:p>
          <a:p>
            <a:pPr rtl="0"/>
            <a:endParaRPr lang="ko-KR" altLang="en-US" dirty="0"/>
          </a:p>
          <a:p>
            <a:pPr rtl="0"/>
            <a:r>
              <a:rPr lang="en-US" altLang="ko-KR" dirty="0" smtClean="0"/>
              <a:t>Validation Sets</a:t>
            </a:r>
            <a:endParaRPr lang="ko-KR" altLang="en-US" dirty="0" smtClean="0"/>
          </a:p>
          <a:p>
            <a:pPr marL="109728" indent="0" rt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단원</a:t>
            </a:r>
            <a:r>
              <a:rPr lang="en-US" altLang="ko-KR" dirty="0"/>
              <a:t>: </a:t>
            </a:r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이 교육 세션에서 의도하는 결과를 나열합니다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각 목표는 간결해야 하며</a:t>
            </a:r>
            <a:r>
              <a:rPr lang="en-US" altLang="ko-KR" dirty="0"/>
              <a:t>, </a:t>
            </a:r>
            <a:r>
              <a:rPr lang="ko-KR" altLang="en-US" dirty="0"/>
              <a:t>동사를 포함해야 하고</a:t>
            </a:r>
            <a:r>
              <a:rPr lang="en-US" altLang="ko-KR" dirty="0"/>
              <a:t>, </a:t>
            </a:r>
            <a:r>
              <a:rPr lang="ko-KR" altLang="en-US" dirty="0"/>
              <a:t>측정할 수 있는 결과가 있어야 합니다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팁</a:t>
            </a:r>
            <a:r>
              <a:rPr lang="en-US" altLang="ko-KR" dirty="0"/>
              <a:t>: </a:t>
            </a:r>
            <a:r>
              <a:rPr lang="ko-KR" altLang="en-US" dirty="0"/>
              <a:t>아래 창의 메모를 클릭하고 스크롤하여 예를 보거나</a:t>
            </a:r>
            <a:r>
              <a:rPr lang="en-US" altLang="ko-KR" dirty="0"/>
              <a:t>, </a:t>
            </a:r>
            <a:r>
              <a:rPr lang="ko-KR" altLang="en-US" dirty="0"/>
              <a:t>발표자만의 메모를 추가합니다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Regularization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ko-KR" altLang="en-US" sz="3200" dirty="0" smtClean="0"/>
              <a:t>현대 기계 학습이 높은 일반화 능력을 확보하는 </a:t>
            </a:r>
            <a:endParaRPr lang="en-US" altLang="ko-KR" sz="3200" dirty="0" smtClean="0"/>
          </a:p>
          <a:p>
            <a:pPr marL="109728" indent="0" rtl="0">
              <a:buNone/>
            </a:pPr>
            <a:r>
              <a:rPr lang="ko-KR" altLang="en-US" sz="3200" dirty="0" smtClean="0"/>
              <a:t>기본적인 접근방법은 용량이 충분히 큰 모델에 </a:t>
            </a:r>
            <a:endParaRPr lang="en-US" altLang="ko-KR" sz="3200" dirty="0" smtClean="0"/>
          </a:p>
          <a:p>
            <a:pPr marL="109728" indent="0" rtl="0">
              <a:buNone/>
            </a:pPr>
            <a:r>
              <a:rPr lang="ko-KR" altLang="en-US" sz="3200" dirty="0" smtClean="0"/>
              <a:t>여러 가지 규제 </a:t>
            </a:r>
            <a:r>
              <a:rPr lang="en-US" altLang="ko-KR" sz="3200" dirty="0" smtClean="0"/>
              <a:t>(Regularization) </a:t>
            </a:r>
            <a:r>
              <a:rPr lang="ko-KR" altLang="en-US" sz="3200" dirty="0" smtClean="0"/>
              <a:t>기법을 적용하는 것이다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636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3200" dirty="0" smtClean="0"/>
              <a:t>데이터 확대</a:t>
            </a:r>
            <a:r>
              <a:rPr lang="en-US" altLang="ko-KR" sz="3200" dirty="0" smtClean="0"/>
              <a:t>(data augmentation)</a:t>
            </a:r>
          </a:p>
          <a:p>
            <a:pPr rtl="0"/>
            <a:r>
              <a:rPr lang="ko-KR" altLang="en-US" sz="3200" dirty="0" smtClean="0"/>
              <a:t>가중치 감쇠</a:t>
            </a:r>
            <a:r>
              <a:rPr lang="en-US" altLang="ko-KR" sz="3200" dirty="0" smtClean="0"/>
              <a:t>(weight decay)</a:t>
            </a:r>
          </a:p>
          <a:p>
            <a:pPr rtl="0"/>
            <a:r>
              <a:rPr lang="ko-KR" altLang="en-US" sz="3200" dirty="0" smtClean="0"/>
              <a:t>조기 멈춤</a:t>
            </a:r>
            <a:r>
              <a:rPr lang="en-US" altLang="ko-KR" sz="3200" dirty="0" smtClean="0"/>
              <a:t>(early stopping)</a:t>
            </a:r>
          </a:p>
          <a:p>
            <a:pPr rtl="0"/>
            <a:r>
              <a:rPr lang="ko-KR" altLang="en-US" sz="3200" dirty="0" smtClean="0"/>
              <a:t>드롭 아웃</a:t>
            </a:r>
            <a:r>
              <a:rPr lang="en-US" altLang="ko-KR" sz="3200" dirty="0" smtClean="0"/>
              <a:t>(dropping out)</a:t>
            </a:r>
          </a:p>
          <a:p>
            <a:pPr rtl="0"/>
            <a:r>
              <a:rPr lang="ko-KR" altLang="en-US" sz="3200" dirty="0" smtClean="0"/>
              <a:t>앙상블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654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smtClean="0"/>
              <a:t>일반화 능력을 향상하는 </a:t>
            </a:r>
            <a:endParaRPr lang="en-US" altLang="ko-KR" sz="2800" dirty="0" smtClean="0"/>
          </a:p>
          <a:p>
            <a:pPr marL="109728" indent="0" rtl="0">
              <a:buNone/>
            </a:pPr>
            <a:r>
              <a:rPr lang="ko-KR" altLang="en-US" sz="2800" dirty="0" smtClean="0"/>
              <a:t>가장 확실한 방법이다</a:t>
            </a:r>
            <a:endParaRPr lang="en-US" altLang="ko-KR" sz="2800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회전</a:t>
            </a:r>
            <a:r>
              <a:rPr lang="en-US" altLang="ko-KR" dirty="0" smtClean="0"/>
              <a:t>(rotate)</a:t>
            </a:r>
          </a:p>
          <a:p>
            <a:pPr rtl="0"/>
            <a:r>
              <a:rPr lang="ko-KR" altLang="en-US" dirty="0" smtClean="0"/>
              <a:t>크기 조절</a:t>
            </a:r>
            <a:r>
              <a:rPr lang="en-US" altLang="ko-KR" dirty="0" smtClean="0"/>
              <a:t>(resize)</a:t>
            </a:r>
          </a:p>
          <a:p>
            <a:pPr rtl="0"/>
            <a:r>
              <a:rPr lang="ko-KR" altLang="en-US" dirty="0" err="1" smtClean="0"/>
              <a:t>와핑</a:t>
            </a:r>
            <a:r>
              <a:rPr lang="en-US" altLang="ko-KR" dirty="0" smtClean="0"/>
              <a:t>(Warping)</a:t>
            </a:r>
          </a:p>
          <a:p>
            <a:pPr rtl="0"/>
            <a:r>
              <a:rPr lang="ko-KR" altLang="en-US" dirty="0" smtClean="0"/>
              <a:t>잡음 추가</a:t>
            </a:r>
            <a:r>
              <a:rPr lang="en-US" altLang="ko-KR" dirty="0" smtClean="0"/>
              <a:t>(add noise)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9250" y="1972463"/>
            <a:ext cx="6681926" cy="42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smtClean="0"/>
              <a:t>일반화 능력을 향상하는 </a:t>
            </a:r>
            <a:endParaRPr lang="en-US" altLang="ko-KR" sz="2800" dirty="0" smtClean="0"/>
          </a:p>
          <a:p>
            <a:pPr marL="109728" indent="0" rtl="0">
              <a:buNone/>
            </a:pPr>
            <a:r>
              <a:rPr lang="ko-KR" altLang="en-US" sz="2800" dirty="0" smtClean="0"/>
              <a:t>가장 확실한 방법이다</a:t>
            </a:r>
            <a:endParaRPr lang="en-US" altLang="ko-KR" sz="2800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회전</a:t>
            </a:r>
            <a:r>
              <a:rPr lang="en-US" altLang="ko-KR" dirty="0" smtClean="0"/>
              <a:t>(rotate)</a:t>
            </a:r>
          </a:p>
          <a:p>
            <a:pPr rtl="0"/>
            <a:r>
              <a:rPr lang="ko-KR" altLang="en-US" dirty="0" smtClean="0"/>
              <a:t>크기 조절</a:t>
            </a:r>
            <a:r>
              <a:rPr lang="en-US" altLang="ko-KR" dirty="0" smtClean="0"/>
              <a:t>(resize)</a:t>
            </a:r>
          </a:p>
          <a:p>
            <a:pPr rtl="0"/>
            <a:r>
              <a:rPr lang="ko-KR" altLang="en-US" dirty="0" err="1" smtClean="0"/>
              <a:t>와핑</a:t>
            </a:r>
            <a:r>
              <a:rPr lang="en-US" altLang="ko-KR" dirty="0" smtClean="0"/>
              <a:t>(Warping)</a:t>
            </a:r>
          </a:p>
          <a:p>
            <a:pPr rtl="0"/>
            <a:r>
              <a:rPr lang="ko-KR" altLang="en-US" dirty="0" smtClean="0"/>
              <a:t>잡음 추가</a:t>
            </a:r>
            <a:r>
              <a:rPr lang="en-US" altLang="ko-KR" dirty="0" smtClean="0"/>
              <a:t>(add noise)</a:t>
            </a:r>
            <a:endParaRPr lang="en-US" altLang="ko-KR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5217" y="2121606"/>
            <a:ext cx="7130306" cy="34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60439" y="700252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5604388" y="877529"/>
            <a:ext cx="4109884" cy="4289026"/>
          </a:xfrm>
        </p:spPr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err="1" smtClean="0"/>
              <a:t>와핑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(Warping)</a:t>
            </a:r>
          </a:p>
          <a:p>
            <a:pPr rtl="0"/>
            <a:r>
              <a:rPr lang="ko-KR" altLang="en-US" dirty="0" smtClean="0"/>
              <a:t>영상을 찌그러뜨리는 기술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영상을 찌그러뜨려 최종적으로 다른 부류가 되는 기술인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몰핑</a:t>
            </a:r>
            <a:r>
              <a:rPr lang="en-US" altLang="ko-KR" dirty="0" smtClean="0"/>
              <a:t>(Morphing)</a:t>
            </a:r>
            <a:r>
              <a:rPr lang="ko-KR" altLang="en-US" dirty="0" smtClean="0"/>
              <a:t>과는 다름</a:t>
            </a:r>
            <a:endParaRPr lang="en-US" altLang="ko-KR" dirty="0" smtClean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95794" y="2826098"/>
            <a:ext cx="8459275" cy="35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smtClean="0"/>
              <a:t>일반화 능력을 향상하는 </a:t>
            </a:r>
            <a:endParaRPr lang="en-US" altLang="ko-KR" sz="2800" dirty="0" smtClean="0"/>
          </a:p>
          <a:p>
            <a:pPr marL="109728" indent="0" rtl="0">
              <a:buNone/>
            </a:pPr>
            <a:r>
              <a:rPr lang="ko-KR" altLang="en-US" sz="2800" dirty="0" smtClean="0"/>
              <a:t>가장 확실한 방법이다</a:t>
            </a:r>
            <a:endParaRPr lang="en-US" altLang="ko-KR" sz="2800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회전</a:t>
            </a:r>
            <a:r>
              <a:rPr lang="en-US" altLang="ko-KR" dirty="0" smtClean="0"/>
              <a:t>(rotate)</a:t>
            </a:r>
          </a:p>
          <a:p>
            <a:pPr rtl="0"/>
            <a:r>
              <a:rPr lang="ko-KR" altLang="en-US" dirty="0" smtClean="0"/>
              <a:t>크기 조절</a:t>
            </a:r>
            <a:r>
              <a:rPr lang="en-US" altLang="ko-KR" dirty="0" smtClean="0"/>
              <a:t>(resize)</a:t>
            </a:r>
          </a:p>
          <a:p>
            <a:pPr rtl="0"/>
            <a:r>
              <a:rPr lang="ko-KR" altLang="en-US" dirty="0" err="1" smtClean="0"/>
              <a:t>와핑</a:t>
            </a:r>
            <a:r>
              <a:rPr lang="en-US" altLang="ko-KR" dirty="0" smtClean="0"/>
              <a:t>(Warping)</a:t>
            </a:r>
          </a:p>
          <a:p>
            <a:pPr rtl="0"/>
            <a:r>
              <a:rPr lang="ko-KR" altLang="en-US" dirty="0" smtClean="0"/>
              <a:t>잡음 추가</a:t>
            </a:r>
            <a:r>
              <a:rPr lang="en-US" altLang="ko-KR" dirty="0" smtClean="0"/>
              <a:t>(add noise)</a:t>
            </a:r>
            <a:endParaRPr lang="en-US" altLang="ko-KR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5217" y="2121606"/>
            <a:ext cx="7130306" cy="34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88</TotalTime>
  <Words>548</Words>
  <Application>Microsoft Office PowerPoint</Application>
  <PresentationFormat>와이드스크린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Georgia</vt:lpstr>
      <vt:lpstr>Wingdings 2</vt:lpstr>
      <vt:lpstr>교육 프레젠테이션</vt:lpstr>
      <vt:lpstr>Regularization, Hyperparameters,  Validation Sets</vt:lpstr>
      <vt:lpstr>개요</vt:lpstr>
      <vt:lpstr>1단원: 목표</vt:lpstr>
      <vt:lpstr>Regularization</vt:lpstr>
      <vt:lpstr>Regularization</vt:lpstr>
      <vt:lpstr>데이터 확대</vt:lpstr>
      <vt:lpstr>데이터 확대</vt:lpstr>
      <vt:lpstr>데이터 확대</vt:lpstr>
      <vt:lpstr>데이터 확대</vt:lpstr>
      <vt:lpstr>가중치 감쇠</vt:lpstr>
      <vt:lpstr>1단원: 마무리</vt:lpstr>
      <vt:lpstr>2단원: 목표</vt:lpstr>
      <vt:lpstr>2단원: 콘텐츠</vt:lpstr>
      <vt:lpstr>2단원: 마무리</vt:lpstr>
      <vt:lpstr>3단원: 목표</vt:lpstr>
      <vt:lpstr>3단원: 콘텐츠</vt:lpstr>
      <vt:lpstr>3단원: 마무리</vt:lpstr>
      <vt:lpstr>교육 요약</vt:lpstr>
      <vt:lpstr>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Regularization, Hyperparameters,  Validation Sets</dc:title>
  <dc:creator>Windows 사용자</dc:creator>
  <cp:lastModifiedBy>Windows 사용자</cp:lastModifiedBy>
  <cp:revision>10</cp:revision>
  <dcterms:created xsi:type="dcterms:W3CDTF">2021-01-26T14:38:05Z</dcterms:created>
  <dcterms:modified xsi:type="dcterms:W3CDTF">2021-01-26T16:08:01Z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