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4" r:id="rId7"/>
    <p:sldId id="265" r:id="rId8"/>
    <p:sldId id="271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B774A-551F-C881-49D5-BCE91F1DF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024B82-9B74-E342-95A8-5FA80960D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EFA58-8B5B-34E4-A7F0-147CB64C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2BA7-4CEB-4ACA-94E4-9C9BDB8444B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A6D7D-82B1-5D3B-5ADB-FC580EC8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0FC2F-ED3D-A10F-80B1-AD6BD57F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8D3F-97A2-438D-BD5E-D443C62D4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86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159E7-89F4-04C2-4D33-79F24297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860512-18EF-BB18-B97C-547520CD5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741E2-7DAC-9006-0358-12017F3A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2BA7-4CEB-4ACA-94E4-9C9BDB8444B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C0499-FD24-F532-4E18-CD0D3D63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9E5D4-0014-4666-1885-D0A518F7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8D3F-97A2-438D-BD5E-D443C62D4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0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392818-078C-C81E-7B92-15038A40D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25BEB2-82D9-EDD9-9BAE-2E57A7B3F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7821A-BF7E-556C-A4E1-0C715DB7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2BA7-4CEB-4ACA-94E4-9C9BDB8444B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6590C-CF87-185A-E1CB-3AF5FBDC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0FA8C-BB10-31F8-CA50-BE65ED73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8D3F-97A2-438D-BD5E-D443C62D4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1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53BB-24C9-6614-8F38-A9E48D4D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92AB9-6389-0325-F622-09AAAEDD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3E920-4392-B809-B932-D50225EE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2BA7-4CEB-4ACA-94E4-9C9BDB8444B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FD736-A810-91D5-1265-8760A5D8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EF134-B7FC-C48A-372B-6E2BB3C8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8D3F-97A2-438D-BD5E-D443C62D4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8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0201C-6D8D-E2E0-BAF6-8A30396C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273517-5AE1-73EB-E254-FAF415FA5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386C6-6471-3634-11B9-C525CF7A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2BA7-4CEB-4ACA-94E4-9C9BDB8444B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75403-98EE-22BE-E086-48524356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EE7B8-2F25-C4BC-3ACB-22E3F307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8D3F-97A2-438D-BD5E-D443C62D4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0D3F8-ECFC-9E0E-ED58-6F857552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437E9-41A6-59DE-D515-B699C532C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06ABD6-C9B1-782F-EED2-2C63D8837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BAFCE-0C6D-3744-496A-D934C492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2BA7-4CEB-4ACA-94E4-9C9BDB8444B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14E7D-C2FC-B8DD-3F39-AAD92898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5426A-EEB0-CBE1-4C98-027F7569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8D3F-97A2-438D-BD5E-D443C62D4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3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55E8C-6804-CE96-76D6-3D0D9E5E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CB8144-BED1-649C-9782-EED0961A4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AFC3FC-6FBB-6FB0-CF6A-C6354A40C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314C30-C119-A740-12F6-CAB505D8E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F4443F-ECD8-2474-90C7-16C095567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4E56BC-C389-3DD1-B147-CBDE0814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2BA7-4CEB-4ACA-94E4-9C9BDB8444B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AE0B27-4D3F-73DD-82F2-2E6D59A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580AC9-EF49-9975-BEFD-5BF6273B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8D3F-97A2-438D-BD5E-D443C62D4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BF676-0EEC-15D2-04BA-8221982F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0F2E05-D6AB-D0E1-7B0E-8E5A34BF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2BA7-4CEB-4ACA-94E4-9C9BDB8444B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F9E6E-CFBE-75AD-0F74-8DDA3A01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8033-9ADA-13DA-47FB-DFCBF9D4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8D3F-97A2-438D-BD5E-D443C62D4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38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6D707D-9401-DCF4-18E7-8F138E43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2BA7-4CEB-4ACA-94E4-9C9BDB8444B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5738BB-DFDA-C8AC-6CE4-B85A1EFE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E03E0-3C74-8C08-48DA-2512D2C0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8D3F-97A2-438D-BD5E-D443C62D4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7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D724-1D7C-508E-D0BA-2E30DE42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98EE0-9358-407B-B6B0-92EF3C738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E09758-DE7D-3322-4E3E-DE8925E64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662B28-2361-C0C6-534E-1202790A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2BA7-4CEB-4ACA-94E4-9C9BDB8444B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C4E401-9160-4569-F2AE-91536085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3234E2-B291-2B9C-1293-E73E0BB2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8D3F-97A2-438D-BD5E-D443C62D4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5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32D6C-7486-C223-3836-8C3673FD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5B5DB9-F7CE-07FE-D397-B090AAA6A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E69B8F-0F15-B91B-3B30-8D50156A6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C67B96-0B97-0E82-C5E7-B675074F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2BA7-4CEB-4ACA-94E4-9C9BDB8444B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67564F-A9DD-CF84-CA38-576BC01C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CCE6BC-DE5A-72DD-DDE2-B8B31F96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8D3F-97A2-438D-BD5E-D443C62D4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20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539AFB-D2D7-1187-7D0F-2BF8D24C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2612F8-A868-99E9-281F-5B023E73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DA3699-C644-7839-5483-B338C38A5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A2BA7-4CEB-4ACA-94E4-9C9BDB8444B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BB186-2BDB-52E1-0F4B-01C479C47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271D3-A40E-DD5C-E102-3F1516FC2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A8D3F-97A2-438D-BD5E-D443C62D4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5F6AC-D2CD-294B-20B3-42A6304D1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Architecting </a:t>
            </a:r>
            <a:r>
              <a:rPr lang="en-US" altLang="ko-KR" dirty="0" err="1"/>
              <a:t>Waferscale</a:t>
            </a:r>
            <a:r>
              <a:rPr lang="en-US" altLang="ko-KR" dirty="0"/>
              <a:t> Processors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7B8D7A-6E1A-30FC-75DD-9DDDB9E5F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topics in HPC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604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886E0-682A-D2FA-A0DE-B01746AA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Waferscale</a:t>
            </a:r>
            <a:r>
              <a:rPr lang="en-US" altLang="ko-KR" dirty="0"/>
              <a:t> Processors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50A81-8B67-EA47-59B1-29CD1EDB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Not new approach</a:t>
            </a:r>
          </a:p>
        </p:txBody>
      </p:sp>
      <p:pic>
        <p:nvPicPr>
          <p:cNvPr id="11266" name="Picture 2" descr="Intel Unveils 22nm 300mm Silicon Wafer | ITProPortal">
            <a:extLst>
              <a:ext uri="{FF2B5EF4-FFF2-40B4-BE49-F238E27FC236}">
                <a16:creationId xmlns:a16="http://schemas.microsoft.com/office/drawing/2014/main" id="{B5DF886C-043F-0FF7-2F91-BF6A89624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354" y="1545742"/>
            <a:ext cx="5094011" cy="51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11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886E0-682A-D2FA-A0DE-B01746AA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Waferscale</a:t>
            </a:r>
            <a:r>
              <a:rPr lang="en-US" altLang="ko-KR" dirty="0"/>
              <a:t> Processors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50A81-8B67-EA47-59B1-29CD1EDB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waferscale</a:t>
            </a:r>
            <a:r>
              <a:rPr lang="en-US" altLang="ko-KR" dirty="0"/>
              <a:t> processors have been historically deemed impractical due to yield issues inherent to conventional integration technology.</a:t>
            </a:r>
          </a:p>
        </p:txBody>
      </p:sp>
    </p:spTree>
    <p:extLst>
      <p:ext uri="{BB962C8B-B14F-4D97-AF65-F5344CB8AC3E}">
        <p14:creationId xmlns:p14="http://schemas.microsoft.com/office/powerpoint/2010/main" val="93545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886E0-682A-D2FA-A0DE-B01746AA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Waferscale</a:t>
            </a:r>
            <a:r>
              <a:rPr lang="en-US" altLang="ko-KR" dirty="0"/>
              <a:t> Processors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50A81-8B67-EA47-59B1-29CD1EDB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349F74-64F1-F194-F845-E106AC9E7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303" y="1825625"/>
            <a:ext cx="5943393" cy="420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1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886E0-682A-D2FA-A0DE-B01746AA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Waferscale</a:t>
            </a:r>
            <a:r>
              <a:rPr lang="en-US" altLang="ko-KR" dirty="0"/>
              <a:t> Processors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50A81-8B67-EA47-59B1-29CD1EDB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Si-IF</a:t>
            </a:r>
          </a:p>
        </p:txBody>
      </p:sp>
      <p:pic>
        <p:nvPicPr>
          <p:cNvPr id="13314" name="Picture 2" descr="CHIPS | Center for Heterogeneous Integration and Performance Scaling">
            <a:extLst>
              <a:ext uri="{FF2B5EF4-FFF2-40B4-BE49-F238E27FC236}">
                <a16:creationId xmlns:a16="http://schemas.microsoft.com/office/drawing/2014/main" id="{D2E9A5C0-FB3A-2C7A-7CAE-4A2D758A2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752" y="2955978"/>
            <a:ext cx="7212496" cy="353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1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886E0-682A-D2FA-A0DE-B01746AA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Waferscale</a:t>
            </a:r>
            <a:r>
              <a:rPr lang="en-US" altLang="ko-KR" dirty="0"/>
              <a:t> Processors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50A81-8B67-EA47-59B1-29CD1EDB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waferscale</a:t>
            </a:r>
            <a:r>
              <a:rPr lang="en-US" altLang="ko-KR" dirty="0"/>
              <a:t> GPU can provide significant performance and energy efficiency advantages.</a:t>
            </a:r>
          </a:p>
          <a:p>
            <a:r>
              <a:rPr lang="en-US" altLang="ko-KR" dirty="0"/>
              <a:t>up to 18.9x speedup and 143x EDP benefit compared against equivalent MCM-GPU based implementation on PCB.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0652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886E0-682A-D2FA-A0DE-B01746AA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Waferscale</a:t>
            </a:r>
            <a:r>
              <a:rPr lang="en-US" altLang="ko-KR" dirty="0"/>
              <a:t> Processors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50A81-8B67-EA47-59B1-29CD1EDB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Our policies outperform state-of-art scheduling and data placement policies by up to 2.88x (average 1.4x) and 1.62x (average 1.11x) for 24 GPM and 40 GPM cases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156784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886E0-682A-D2FA-A0DE-B01746AA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Waferscale</a:t>
            </a:r>
            <a:r>
              <a:rPr lang="en-US" altLang="ko-KR" dirty="0"/>
              <a:t> Processors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50A81-8B67-EA47-59B1-29CD1EDB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Our policies outperform state-of-art scheduling and data placement policies by up to 2.88x (average 1.4x) and 1.62x (average 1.11x) for 24 GPM and 40 GPM cases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90089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886E0-682A-D2FA-A0DE-B01746AA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50A81-8B67-EA47-59B1-29CD1EDB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reason I chose</a:t>
            </a:r>
          </a:p>
          <a:p>
            <a:r>
              <a:rPr lang="en-US" altLang="ko-KR" dirty="0"/>
              <a:t>Today’s Architecture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57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886E0-682A-D2FA-A0DE-B01746AA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Today’s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50A81-8B67-EA47-59B1-29CD1EDB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paper, we study if it is feasible and useful to build today’s architectures at </a:t>
            </a:r>
            <a:r>
              <a:rPr lang="en-US" altLang="ko-KR" dirty="0" err="1"/>
              <a:t>waferscale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078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886E0-682A-D2FA-A0DE-B01746AA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Today’s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50A81-8B67-EA47-59B1-29CD1EDB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Monolithic Architectures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4A93AC-0A94-7636-E782-AC076900C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60" y="2690813"/>
            <a:ext cx="8346079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886E0-682A-D2FA-A0DE-B01746AA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Today’s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50A81-8B67-EA47-59B1-29CD1EDB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Power overhead of IO circuitry to support chip-to-chip communication exceeds 30% on some processors.</a:t>
            </a:r>
          </a:p>
          <a:p>
            <a:r>
              <a:rPr lang="en-US" altLang="ko-KR" dirty="0"/>
              <a:t>Communication energy, Latency, Bandwidth scale much worse than computation.</a:t>
            </a:r>
          </a:p>
        </p:txBody>
      </p:sp>
    </p:spTree>
    <p:extLst>
      <p:ext uri="{BB962C8B-B14F-4D97-AF65-F5344CB8AC3E}">
        <p14:creationId xmlns:p14="http://schemas.microsoft.com/office/powerpoint/2010/main" val="129535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886E0-682A-D2FA-A0DE-B01746AA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50A81-8B67-EA47-59B1-29CD1EDB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energy-proportional communication fabrics</a:t>
            </a:r>
          </a:p>
          <a:p>
            <a:r>
              <a:rPr lang="en-US" altLang="ko-KR" dirty="0"/>
              <a:t>in-memory computational models</a:t>
            </a:r>
          </a:p>
          <a:p>
            <a:r>
              <a:rPr lang="en-US" altLang="ko-KR" dirty="0"/>
              <a:t>near-memory computational models</a:t>
            </a:r>
          </a:p>
          <a:p>
            <a:r>
              <a:rPr lang="en-US" altLang="ko-KR" dirty="0"/>
              <a:t>communication avoiding algorithms</a:t>
            </a:r>
          </a:p>
          <a:p>
            <a:r>
              <a:rPr lang="en-US" altLang="ko-KR" dirty="0"/>
              <a:t>2.5D integration</a:t>
            </a:r>
          </a:p>
          <a:p>
            <a:r>
              <a:rPr lang="en-US" altLang="ko-KR" dirty="0"/>
              <a:t>3D integration</a:t>
            </a:r>
          </a:p>
        </p:txBody>
      </p:sp>
    </p:spTree>
    <p:extLst>
      <p:ext uri="{BB962C8B-B14F-4D97-AF65-F5344CB8AC3E}">
        <p14:creationId xmlns:p14="http://schemas.microsoft.com/office/powerpoint/2010/main" val="355012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886E0-682A-D2FA-A0DE-B01746AA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Waferscale</a:t>
            </a:r>
            <a:r>
              <a:rPr lang="en-US" altLang="ko-KR" dirty="0"/>
              <a:t> Processors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50A81-8B67-EA47-59B1-29CD1EDB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6146" name="Picture 2" descr="반도체 8대 공정] 1탄, '웨이퍼'란 무엇일까요? – 삼성 반도체 뉴스룸">
            <a:extLst>
              <a:ext uri="{FF2B5EF4-FFF2-40B4-BE49-F238E27FC236}">
                <a16:creationId xmlns:a16="http://schemas.microsoft.com/office/drawing/2014/main" id="{4142EDF0-F8A0-B288-C8E8-DF496C068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4038"/>
            <a:ext cx="762000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28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886E0-682A-D2FA-A0DE-B01746AA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Waferscale</a:t>
            </a:r>
            <a:r>
              <a:rPr lang="en-US" altLang="ko-KR" dirty="0"/>
              <a:t> Processors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50A81-8B67-EA47-59B1-29CD1EDB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16386" name="Picture 2" descr="PCB의 모든것 알려 드리겠습니다 : 네이버 포스트">
            <a:extLst>
              <a:ext uri="{FF2B5EF4-FFF2-40B4-BE49-F238E27FC236}">
                <a16:creationId xmlns:a16="http://schemas.microsoft.com/office/drawing/2014/main" id="{4D266106-B573-F874-D849-FE162BA0C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222" y="1825625"/>
            <a:ext cx="5549555" cy="474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62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886E0-682A-D2FA-A0DE-B01746AA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Waferscale</a:t>
            </a:r>
            <a:r>
              <a:rPr lang="en-US" altLang="ko-KR" dirty="0"/>
              <a:t> Processors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50A81-8B67-EA47-59B1-29CD1EDB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Waferscale</a:t>
            </a:r>
            <a:r>
              <a:rPr lang="en-US" altLang="ko-KR" dirty="0"/>
              <a:t> processing could dramatically reduce communication overheads.</a:t>
            </a:r>
          </a:p>
        </p:txBody>
      </p:sp>
    </p:spTree>
    <p:extLst>
      <p:ext uri="{BB962C8B-B14F-4D97-AF65-F5344CB8AC3E}">
        <p14:creationId xmlns:p14="http://schemas.microsoft.com/office/powerpoint/2010/main" val="373725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227</Words>
  <Application>Microsoft Office PowerPoint</Application>
  <PresentationFormat>와이드스크린</PresentationFormat>
  <Paragraphs>38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Architecting Waferscale Processors</vt:lpstr>
      <vt:lpstr>Contents </vt:lpstr>
      <vt:lpstr>Today’s Architecture</vt:lpstr>
      <vt:lpstr>Today’s Architecture</vt:lpstr>
      <vt:lpstr>Today’s Architecture</vt:lpstr>
      <vt:lpstr>Approach</vt:lpstr>
      <vt:lpstr>Waferscale Processors</vt:lpstr>
      <vt:lpstr>Waferscale Processors</vt:lpstr>
      <vt:lpstr>Waferscale Processors</vt:lpstr>
      <vt:lpstr>Waferscale Processors</vt:lpstr>
      <vt:lpstr>Waferscale Processors</vt:lpstr>
      <vt:lpstr>Waferscale Processors</vt:lpstr>
      <vt:lpstr>Waferscale Processors</vt:lpstr>
      <vt:lpstr>Waferscale Processors</vt:lpstr>
      <vt:lpstr>Waferscale Processors</vt:lpstr>
      <vt:lpstr>Waferscale Processors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Architecting Waferscale Processors</dc:title>
  <dc:creator>Kimmoon-ki</dc:creator>
  <cp:lastModifiedBy>Kimmoon-ki</cp:lastModifiedBy>
  <cp:revision>9</cp:revision>
  <dcterms:created xsi:type="dcterms:W3CDTF">2022-10-05T23:46:10Z</dcterms:created>
  <dcterms:modified xsi:type="dcterms:W3CDTF">2022-10-06T01:00:39Z</dcterms:modified>
</cp:coreProperties>
</file>