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0aca31d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f0aca31d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f0aca31d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f0aca31d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f0aca31d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f0aca31d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f0aca31d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f0aca31d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0aca31d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0aca31d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f0aca31d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f0aca31d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f0aca31d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f0aca31d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0aca31d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0aca31d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0aca31d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0aca31d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0aca31d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0aca31d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FF"/>
                </a:solidFill>
              </a:rPr>
              <a:t>HACKATHON 2</a:t>
            </a:r>
            <a:endParaRPr sz="6000">
              <a:solidFill>
                <a:srgbClr val="0000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61C00"/>
                </a:solidFill>
              </a:rPr>
              <a:t>TOPIC :- HTML</a:t>
            </a:r>
            <a:endParaRPr sz="4500">
              <a:solidFill>
                <a:srgbClr val="A61C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486400" y="4253950"/>
            <a:ext cx="315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BY:- BHAWNA SHARMA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166500" y="484350"/>
            <a:ext cx="88110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Nobita's only friend and fellow classmate is Shizuka.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She is a sweet kind hearted girl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watch this show on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"https://upload.wikimedia.org/wikipedia/commons/thumb/3/3e/Disney%2B_logo.svg/1200px-Disney%2B_logo.svg.png"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"logo"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"100"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"'100"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"https://s3.amazonaws.com/media.mediapost.com/dam/cropped/2021/07/28/disneyhotstar-600_VcuVbux.jpg"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"hotstar"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"100"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"100"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kindly subscribe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love watching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sup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doraemon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sup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ins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hi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ins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hi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align-left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bdo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"rtl"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watch new episodes only on Disney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bdo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align-left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619425" y="1565800"/>
            <a:ext cx="7566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8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516825" y="463825"/>
            <a:ext cx="751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NEW LEARNING</a:t>
            </a:r>
            <a:endParaRPr sz="4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83100" y="1351725"/>
            <a:ext cx="8044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HTML- Hypertext Markup Language</a:t>
            </a:r>
            <a:endParaRPr sz="2000">
              <a:solidFill>
                <a:srgbClr val="FF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It is the language used to make websites.</a:t>
            </a:r>
            <a:endParaRPr sz="2000">
              <a:solidFill>
                <a:srgbClr val="FF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It has tags for everything.</a:t>
            </a:r>
            <a:endParaRPr sz="2000">
              <a:solidFill>
                <a:srgbClr val="FF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Tags comes in pair.</a:t>
            </a:r>
            <a:endParaRPr sz="2000">
              <a:solidFill>
                <a:srgbClr val="FF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lang="en" sz="2000">
                <a:solidFill>
                  <a:srgbClr val="FFFF00"/>
                </a:solidFill>
              </a:rPr>
              <a:t>Html is not case sensitive.</a:t>
            </a:r>
            <a:endParaRPr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16825" y="583100"/>
            <a:ext cx="815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Steps to create a html file</a:t>
            </a:r>
            <a:endParaRPr sz="25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16825" y="1152500"/>
            <a:ext cx="7116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Example:-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&lt;!DOCTYPE html&gt;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&lt;html&gt;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&lt;head&gt;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&lt;title&gt;Page Title&lt;/title&gt;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&lt;/head&gt;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&lt;body&gt;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&lt;h1&gt;My First Heading&lt;/h1&gt;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&lt;p&gt;My first paragraph.&lt;/p&gt;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&lt;/body&gt;</a:t>
            </a:r>
            <a:endParaRPr sz="1900">
              <a:solidFill>
                <a:srgbClr val="FF99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9900"/>
                </a:solidFill>
              </a:rPr>
              <a:t>&lt;/html&gt;</a:t>
            </a:r>
            <a:endParaRPr sz="19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38700" y="251100"/>
            <a:ext cx="7566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Steps:-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Define doctype html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&lt;html&gt; extension and root of file &lt;/html&gt;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Starting tags &lt;head&gt; and ending tags &lt;/head&gt;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&lt;title&gt;....&lt;/title&gt; includes name of file shown on the top of browser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&lt;body&gt;.......&lt;/body&gt; this tag includes &lt;h1&gt; (headings and sub-headings, paragraphs, images,link)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&lt;h1&gt; to &lt;h6&gt;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&lt;p&gt;......&lt;/p&gt; is used for paragraphs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&lt;img&gt; tag for images and has attributes src(source), alt(alternate), height and width.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38700" y="251100"/>
            <a:ext cx="7566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&lt;br&gt; is used to break line (it does not have any ending tag)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&lt;b&gt;....&lt;/b&gt;to bold the font size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&lt;i&gt;...&lt;/i&gt;to italic the font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&lt;u&gt;.....&lt;/u&gt;to underline the text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&lt;a href=”link” &gt;name of link &lt;/a&gt;(anchor tag is used attach link of a website or webpage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&lt;style&gt;....&lt;/style&gt; (attribute is used to change font size, color,background color,border,etc.)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&lt;hr&gt; for inserting a horizontal line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&lt;pre&gt;....&lt;/pre&gt; (pre defined format of text)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&lt;text-align=”center”&gt; used to align text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38700" y="251100"/>
            <a:ext cx="75669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&lt;strong&gt;...&lt;/strong&gt; to make text important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&lt;mark&gt;.....&lt;/mark&gt; to highlight text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&lt;em&gt; …&lt;/em&gt;for emphasized text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&lt;address&gt; to add address in a web page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&lt;bdo dir=”rtl”&gt;.....&lt;/bdo&gt; to invert text in a particular direction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&lt;small&gt;...&lt;/small&gt; to make text smaller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&lt;del&gt;...&lt;/del&gt; to identify the deleted text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&lt;ins&gt;...&lt;/ins&gt;to identify the inserted text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&lt;sup&gt;....&lt;/sup&gt; for superscript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❏"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&lt;sub&gt;....&lt;/sub&gt; for subscript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5850" y="1127550"/>
            <a:ext cx="859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file:///home/admin123/Desktop/html/bhawna.html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726550" y="184525"/>
            <a:ext cx="73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299850" y="69200"/>
            <a:ext cx="8844300" cy="5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bhawna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F44747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"color:blue;"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"font-size:40px;"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DORAEMON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F44747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"background-color:magenta;"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"font-size:20px;"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Doraemon is a Japanese manga series (cartoon) written and illustrated by 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Fujiko F. Fujio.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Doraemon, a robotic cat, travels back in time from the 22nd century to aid a school boy named Nobita.</a:t>
            </a:r>
            <a:endParaRPr sz="115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Teach him important lessons about integrity, courage, family values and respect for elders.</a:t>
            </a:r>
            <a:endParaRPr sz="115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Shizuka,Suneo and Gian are Nobita's friend.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F44747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"https://www.animenewsnetwork.com/images/encyc/A14223-1770212360.1400014784.jpg"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"doraemon"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"600"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"800"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"border:5px solid red"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F44747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"https://youtu.be/56KOJ-bmGYo"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doraemon theme song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0" y="0"/>
            <a:ext cx="8903100" cy="5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Characters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DORAEMON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2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Doraemon is a blue cat from the 22nd century, who weighs 129.zg (285.05lbs) and measures at 129.3cm (4'3") tall.</a:t>
            </a:r>
            <a:endParaRPr sz="125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Being a machine, he does not have some average needs of a regular person, such as excretion, since whatever he consumes is automatically converted to energy within his nuclear furnace, although he does need the energy to keep him on the move. 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His favourite food is DORACAKE.</a:t>
            </a:r>
            <a:endParaRPr sz="115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&lt;!-- &lt;img src="https://w7.pngwing.com/pngs/1017/198/png-transparent-dorayaki-mini-dora-doraemon-dorami-food-food-snackes-food-baking-recipe.png" alt="doracake" height="50" width="50"&gt; --&gt;</a:t>
            </a:r>
            <a:endParaRPr sz="115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NOBITA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 is a ten-year-old fifth-grade Japanese school boy.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who is kind-hearted and honest, but also lazy, unlucky and physically weak. 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GIAN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 is often bullied by Takeshi Goda (nicknamed Gian), an irascible and strong-willed bully, and Suneo Honekawa (Gian's sidekick), a wealthy and spoiled boy 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who uses his friendship with Gian to win the respect of other schoolmates.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SHIZUKA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