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4" r:id="rId5"/>
    <p:sldId id="263" r:id="rId6"/>
    <p:sldId id="262" r:id="rId7"/>
    <p:sldId id="261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8A39E3-3B48-49EA-87DA-1E7209C9D3E7}">
          <p14:sldIdLst>
            <p14:sldId id="256"/>
            <p14:sldId id="259"/>
            <p14:sldId id="260"/>
          </p14:sldIdLst>
        </p14:section>
        <p14:section name="Home page" id="{E1415631-20A7-4A98-8827-B4E61F4E02D2}">
          <p14:sldIdLst>
            <p14:sldId id="264"/>
          </p14:sldIdLst>
        </p14:section>
        <p14:section name="Home page- hamburger" id="{1F5C8F38-931C-4B90-A0F5-9180320FB5AE}">
          <p14:sldIdLst>
            <p14:sldId id="263"/>
          </p14:sldIdLst>
        </p14:section>
        <p14:section name="Register now Button" id="{F9E2210D-1C0D-4E7D-B9C5-5B156D435504}">
          <p14:sldIdLst>
            <p14:sldId id="262"/>
          </p14:sldIdLst>
        </p14:section>
        <p14:section name="room Section" id="{6D3537E1-603C-4B65-B8CF-ABDB034E5503}">
          <p14:sldIdLst>
            <p14:sldId id="261"/>
          </p14:sldIdLst>
        </p14:section>
        <p14:section name="Food section" id="{553C7A87-ED15-4B11-A403-5CD967E4EDCD}">
          <p14:sldIdLst>
            <p14:sldId id="265"/>
          </p14:sldIdLst>
        </p14:section>
        <p14:section name="Financial section" id="{D9F65392-C546-412F-9B39-586CBBAA4C7F}">
          <p14:sldIdLst>
            <p14:sldId id="266"/>
          </p14:sldIdLst>
        </p14:section>
        <p14:section name="Part time section" id="{FD399DC4-2AC0-4BC6-BE6B-5B29F292E5E2}">
          <p14:sldIdLst>
            <p14:sldId id="267"/>
          </p14:sldIdLst>
        </p14:section>
        <p14:section name="Health care section" id="{4ACFF42E-5A30-4E9E-9A81-194A961EDE86}">
          <p14:sldIdLst>
            <p14:sldId id="268"/>
          </p14:sldIdLst>
        </p14:section>
        <p14:section name="JOB" id="{B7B6CFE2-E873-47A1-92B0-8029DC05970C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72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48510-B9C7-3843-9A33-1FED6F6D82F2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78CB7-9BC2-8A4B-858D-53AFCC88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1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B2E-971C-A943-8355-553D4208339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C90-FE08-A74B-BC47-ECFF5AA23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5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B2E-971C-A943-8355-553D4208339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C90-FE08-A74B-BC47-ECFF5AA23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4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B2E-971C-A943-8355-553D4208339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C90-FE08-A74B-BC47-ECFF5AA23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0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B2E-971C-A943-8355-553D4208339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C90-FE08-A74B-BC47-ECFF5AA23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8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B2E-971C-A943-8355-553D4208339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C90-FE08-A74B-BC47-ECFF5AA23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0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B2E-971C-A943-8355-553D4208339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C90-FE08-A74B-BC47-ECFF5AA23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5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B2E-971C-A943-8355-553D4208339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C90-FE08-A74B-BC47-ECFF5AA23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6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B2E-971C-A943-8355-553D4208339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C90-FE08-A74B-BC47-ECFF5AA23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1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B2E-971C-A943-8355-553D4208339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C90-FE08-A74B-BC47-ECFF5AA23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B2E-971C-A943-8355-553D4208339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C90-FE08-A74B-BC47-ECFF5AA23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4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DB2E-971C-A943-8355-553D4208339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C90-FE08-A74B-BC47-ECFF5AA23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2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ADB2E-971C-A943-8355-553D4208339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5C90-FE08-A74B-BC47-ECFF5AA23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221" y="86684"/>
            <a:ext cx="2642379" cy="66846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ular Callout 4"/>
          <p:cNvSpPr/>
          <p:nvPr/>
        </p:nvSpPr>
        <p:spPr>
          <a:xfrm flipH="1">
            <a:off x="147955" y="221923"/>
            <a:ext cx="2207013" cy="1047964"/>
          </a:xfrm>
          <a:prstGeom prst="wedgeRectCallout">
            <a:avLst>
              <a:gd name="adj1" fmla="val -129233"/>
              <a:gd name="adj2" fmla="val -1839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BLIV CLUB</a:t>
            </a:r>
          </a:p>
          <a:p>
            <a:pPr algn="ctr"/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 flipH="1">
            <a:off x="147953" y="1520918"/>
            <a:ext cx="2317982" cy="1314749"/>
          </a:xfrm>
          <a:prstGeom prst="wedgeRectCallout">
            <a:avLst>
              <a:gd name="adj1" fmla="val -126536"/>
              <a:gd name="adj2" fmla="val -19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Digital Life Partner</a:t>
            </a:r>
          </a:p>
          <a:p>
            <a:pPr algn="ctr"/>
            <a:r>
              <a:rPr lang="en-US" dirty="0"/>
              <a:t>Earn More</a:t>
            </a:r>
          </a:p>
          <a:p>
            <a:pPr algn="ctr"/>
            <a:r>
              <a:rPr lang="en-US" dirty="0"/>
              <a:t>Save More</a:t>
            </a:r>
          </a:p>
          <a:p>
            <a:pPr algn="ctr"/>
            <a:r>
              <a:rPr lang="en-US" dirty="0"/>
              <a:t>--- Hindi </a:t>
            </a:r>
          </a:p>
        </p:txBody>
      </p:sp>
      <p:sp>
        <p:nvSpPr>
          <p:cNvPr id="7" name="Rectangular Callout 6"/>
          <p:cNvSpPr/>
          <p:nvPr/>
        </p:nvSpPr>
        <p:spPr>
          <a:xfrm flipH="1">
            <a:off x="7069351" y="745905"/>
            <a:ext cx="1861782" cy="2287026"/>
          </a:xfrm>
          <a:prstGeom prst="wedgeRectCallout">
            <a:avLst>
              <a:gd name="adj1" fmla="val 120484"/>
              <a:gd name="adj2" fmla="val -572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Club</a:t>
            </a:r>
          </a:p>
          <a:p>
            <a:pPr algn="ctr"/>
            <a:r>
              <a:rPr lang="en-US" dirty="0"/>
              <a:t>Find Property</a:t>
            </a:r>
          </a:p>
          <a:p>
            <a:pPr algn="ctr"/>
            <a:r>
              <a:rPr lang="en-US" dirty="0"/>
              <a:t>Your Booking</a:t>
            </a:r>
          </a:p>
          <a:p>
            <a:pPr algn="ctr"/>
            <a:r>
              <a:rPr lang="en-US" dirty="0"/>
              <a:t>Contact Us</a:t>
            </a:r>
          </a:p>
          <a:p>
            <a:pPr algn="ctr"/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 flipH="1">
            <a:off x="36986" y="5014474"/>
            <a:ext cx="2317982" cy="1314749"/>
          </a:xfrm>
          <a:prstGeom prst="wedgeRectCallout">
            <a:avLst>
              <a:gd name="adj1" fmla="val -126536"/>
              <a:gd name="adj2" fmla="val -19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Comfortable </a:t>
            </a:r>
            <a:r>
              <a:rPr lang="en-US" sz="1000" dirty="0" err="1"/>
              <a:t>Accomadation</a:t>
            </a:r>
            <a:r>
              <a:rPr lang="en-US" sz="1000" dirty="0"/>
              <a:t> </a:t>
            </a:r>
            <a:r>
              <a:rPr lang="mr-IN" sz="1000" dirty="0"/>
              <a:t>–</a:t>
            </a:r>
            <a:r>
              <a:rPr lang="en-US" sz="1000" dirty="0"/>
              <a:t> replace with Budget Living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Health Insurance </a:t>
            </a:r>
            <a:r>
              <a:rPr lang="mr-IN" sz="1000" dirty="0"/>
              <a:t>–</a:t>
            </a:r>
            <a:r>
              <a:rPr lang="en-US" sz="1000" dirty="0"/>
              <a:t> replace with </a:t>
            </a:r>
            <a:r>
              <a:rPr lang="mr-IN" sz="1000" dirty="0"/>
              <a:t>–</a:t>
            </a:r>
            <a:r>
              <a:rPr lang="en-US" sz="1000" dirty="0"/>
              <a:t> Health Care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Money Support  with </a:t>
            </a:r>
            <a:r>
              <a:rPr lang="en-US" sz="1000" dirty="0" err="1"/>
              <a:t>Rs</a:t>
            </a:r>
            <a:r>
              <a:rPr lang="en-US" sz="1000" dirty="0"/>
              <a:t> Image </a:t>
            </a:r>
            <a:r>
              <a:rPr lang="en-US" sz="1000" dirty="0" err="1"/>
              <a:t>Gullok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662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0DAE92A-E516-4984-B55D-F7C5D2CD0A39}"/>
              </a:ext>
            </a:extLst>
          </p:cNvPr>
          <p:cNvSpPr txBox="1"/>
          <p:nvPr/>
        </p:nvSpPr>
        <p:spPr>
          <a:xfrm>
            <a:off x="2379406" y="245806"/>
            <a:ext cx="38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Part time Section/Icon/Button.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8E5794-90D4-4DC0-ADDB-ECA465DAAC64}"/>
              </a:ext>
            </a:extLst>
          </p:cNvPr>
          <p:cNvSpPr/>
          <p:nvPr/>
        </p:nvSpPr>
        <p:spPr>
          <a:xfrm>
            <a:off x="2861188" y="1027779"/>
            <a:ext cx="2507226" cy="496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Bliv</a:t>
            </a:r>
            <a:r>
              <a:rPr lang="en-IN" dirty="0"/>
              <a:t> Home page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B53F63-8E7B-4252-A1AD-A8F9C8F1AA5A}"/>
              </a:ext>
            </a:extLst>
          </p:cNvPr>
          <p:cNvSpPr/>
          <p:nvPr/>
        </p:nvSpPr>
        <p:spPr>
          <a:xfrm>
            <a:off x="2674374" y="2261419"/>
            <a:ext cx="3215147" cy="155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Text Box to enter</a:t>
            </a:r>
          </a:p>
          <a:p>
            <a:pPr algn="ctr"/>
            <a:r>
              <a:rPr lang="en-IN" dirty="0"/>
              <a:t>Details of:</a:t>
            </a:r>
          </a:p>
          <a:p>
            <a:pPr algn="ctr"/>
            <a:r>
              <a:rPr lang="en-IN" dirty="0"/>
              <a:t>Job, domestic help, house  keeper, security, mobile repair, electronics repair &amp; education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DC139D34-E3DB-4ED8-84D1-DE8885FAE971}"/>
              </a:ext>
            </a:extLst>
          </p:cNvPr>
          <p:cNvSpPr/>
          <p:nvPr/>
        </p:nvSpPr>
        <p:spPr>
          <a:xfrm>
            <a:off x="3995928" y="1524001"/>
            <a:ext cx="310896" cy="73741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0FBF7CE-A4CF-4CCC-89E7-FEB149513FB7}"/>
              </a:ext>
            </a:extLst>
          </p:cNvPr>
          <p:cNvSpPr/>
          <p:nvPr/>
        </p:nvSpPr>
        <p:spPr>
          <a:xfrm>
            <a:off x="3992880" y="3812458"/>
            <a:ext cx="310896" cy="73741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E2F0CE-AC88-49E9-921F-04EE88DDD1B9}"/>
              </a:ext>
            </a:extLst>
          </p:cNvPr>
          <p:cNvSpPr/>
          <p:nvPr/>
        </p:nvSpPr>
        <p:spPr>
          <a:xfrm>
            <a:off x="3383280" y="4596582"/>
            <a:ext cx="1828800" cy="7374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79351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E916D6-085C-455F-BBE6-B6625E4757D0}"/>
              </a:ext>
            </a:extLst>
          </p:cNvPr>
          <p:cNvSpPr txBox="1"/>
          <p:nvPr/>
        </p:nvSpPr>
        <p:spPr>
          <a:xfrm>
            <a:off x="2290916" y="275303"/>
            <a:ext cx="3873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Health care Section in homepage.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1AC17A-6D28-42F3-A3D4-98765EB1CA09}"/>
              </a:ext>
            </a:extLst>
          </p:cNvPr>
          <p:cNvSpPr/>
          <p:nvPr/>
        </p:nvSpPr>
        <p:spPr>
          <a:xfrm>
            <a:off x="2959510" y="803009"/>
            <a:ext cx="2300748" cy="599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 err="1"/>
              <a:t>Bliv</a:t>
            </a:r>
            <a:r>
              <a:rPr lang="en-IN" dirty="0"/>
              <a:t> Homepage Healthcare Icon</a:t>
            </a:r>
          </a:p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2DACF4-2380-4C14-90D3-E8C86404B1C2}"/>
              </a:ext>
            </a:extLst>
          </p:cNvPr>
          <p:cNvSpPr/>
          <p:nvPr/>
        </p:nvSpPr>
        <p:spPr>
          <a:xfrm>
            <a:off x="2959510" y="1954637"/>
            <a:ext cx="2300748" cy="5997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TEXT BOX FOR:</a:t>
            </a:r>
          </a:p>
          <a:p>
            <a:pPr algn="ctr"/>
            <a:r>
              <a:rPr lang="en-IN" dirty="0"/>
              <a:t>Name, number &amp; </a:t>
            </a:r>
            <a:r>
              <a:rPr lang="en-IN" dirty="0" err="1"/>
              <a:t>otp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923928-E6EE-45BB-AADE-AD703830DC1B}"/>
              </a:ext>
            </a:extLst>
          </p:cNvPr>
          <p:cNvSpPr/>
          <p:nvPr/>
        </p:nvSpPr>
        <p:spPr>
          <a:xfrm>
            <a:off x="2959510" y="3237166"/>
            <a:ext cx="2057400" cy="80405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Click able links for:</a:t>
            </a:r>
          </a:p>
          <a:p>
            <a:pPr algn="ctr"/>
            <a:r>
              <a:rPr lang="en-IN" sz="1200" dirty="0"/>
              <a:t>Doctor on call, Doctor on visit, </a:t>
            </a:r>
            <a:r>
              <a:rPr lang="en-IN" sz="1200" dirty="0" err="1"/>
              <a:t>Empanalled</a:t>
            </a:r>
            <a:r>
              <a:rPr lang="en-IN" sz="1200" dirty="0"/>
              <a:t> Hospitals, Pharmacy, Diagnostic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FA3DBE-ABD7-4978-96AA-6D2C42A71EAB}"/>
              </a:ext>
            </a:extLst>
          </p:cNvPr>
          <p:cNvSpPr/>
          <p:nvPr/>
        </p:nvSpPr>
        <p:spPr>
          <a:xfrm rot="5400000">
            <a:off x="4826525" y="1947107"/>
            <a:ext cx="544308" cy="2122742"/>
          </a:xfrm>
          <a:prstGeom prst="ben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6B8A69-E9E0-46DD-8718-622D44775401}"/>
              </a:ext>
            </a:extLst>
          </p:cNvPr>
          <p:cNvSpPr/>
          <p:nvPr/>
        </p:nvSpPr>
        <p:spPr>
          <a:xfrm>
            <a:off x="5131350" y="3280632"/>
            <a:ext cx="1965477" cy="8410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Show message: “</a:t>
            </a:r>
            <a:r>
              <a:rPr lang="en-IN" sz="1350" i="1" dirty="0" err="1"/>
              <a:t>Otp</a:t>
            </a:r>
            <a:r>
              <a:rPr lang="en-IN" sz="1350" i="1" dirty="0"/>
              <a:t> is not verified”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BAF6BF-C647-4742-B9CC-DB3A0F118A6E}"/>
              </a:ext>
            </a:extLst>
          </p:cNvPr>
          <p:cNvSpPr txBox="1"/>
          <p:nvPr/>
        </p:nvSpPr>
        <p:spPr>
          <a:xfrm>
            <a:off x="2983270" y="2574415"/>
            <a:ext cx="8138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If OTP is verified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B1200F0-44BB-4E03-A3E3-BC59A25C3CBB}"/>
              </a:ext>
            </a:extLst>
          </p:cNvPr>
          <p:cNvSpPr/>
          <p:nvPr/>
        </p:nvSpPr>
        <p:spPr>
          <a:xfrm>
            <a:off x="3798454" y="4047086"/>
            <a:ext cx="333757" cy="60571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62AE34-F84C-4A55-9F57-10497DFA87C3}"/>
              </a:ext>
            </a:extLst>
          </p:cNvPr>
          <p:cNvSpPr/>
          <p:nvPr/>
        </p:nvSpPr>
        <p:spPr>
          <a:xfrm>
            <a:off x="2959510" y="4658662"/>
            <a:ext cx="1898828" cy="6003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List -particular service, city wise list of doctors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204C0AE-E7DF-47AD-8DDE-E0120FC824C6}"/>
              </a:ext>
            </a:extLst>
          </p:cNvPr>
          <p:cNvSpPr/>
          <p:nvPr/>
        </p:nvSpPr>
        <p:spPr>
          <a:xfrm>
            <a:off x="3798454" y="2574415"/>
            <a:ext cx="333757" cy="62286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E020D8-9DB1-4C3A-9E4C-C4E76555B5FE}"/>
              </a:ext>
            </a:extLst>
          </p:cNvPr>
          <p:cNvSpPr txBox="1"/>
          <p:nvPr/>
        </p:nvSpPr>
        <p:spPr>
          <a:xfrm>
            <a:off x="2758318" y="4129575"/>
            <a:ext cx="1183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Click Register Button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163695-182C-4CE1-987E-56C41280111A}"/>
              </a:ext>
            </a:extLst>
          </p:cNvPr>
          <p:cNvSpPr/>
          <p:nvPr/>
        </p:nvSpPr>
        <p:spPr>
          <a:xfrm>
            <a:off x="2959510" y="5622217"/>
            <a:ext cx="1898828" cy="6003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Submit Button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DC69AA9-EC94-4CC4-B818-AA3F3C0C025D}"/>
              </a:ext>
            </a:extLst>
          </p:cNvPr>
          <p:cNvSpPr/>
          <p:nvPr/>
        </p:nvSpPr>
        <p:spPr>
          <a:xfrm>
            <a:off x="4858075" y="5819614"/>
            <a:ext cx="542441" cy="17314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0C1134B-EF82-48FE-B55E-A1BFE886C6E7}"/>
              </a:ext>
            </a:extLst>
          </p:cNvPr>
          <p:cNvSpPr/>
          <p:nvPr/>
        </p:nvSpPr>
        <p:spPr>
          <a:xfrm>
            <a:off x="5423010" y="5585693"/>
            <a:ext cx="1673817" cy="6003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Appointment Scheduled Thank you.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53E4CE4-8167-4EE3-BA32-B10B93FFAC43}"/>
              </a:ext>
            </a:extLst>
          </p:cNvPr>
          <p:cNvSpPr/>
          <p:nvPr/>
        </p:nvSpPr>
        <p:spPr>
          <a:xfrm>
            <a:off x="3798453" y="1402777"/>
            <a:ext cx="333757" cy="55186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ADB2C05-CBDC-44EA-87E5-B5B7DDEE2BA0}"/>
              </a:ext>
            </a:extLst>
          </p:cNvPr>
          <p:cNvSpPr/>
          <p:nvPr/>
        </p:nvSpPr>
        <p:spPr>
          <a:xfrm>
            <a:off x="3783975" y="5258191"/>
            <a:ext cx="333757" cy="36402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37815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2DD109-9BCA-4FBE-B084-3F94924510CF}"/>
              </a:ext>
            </a:extLst>
          </p:cNvPr>
          <p:cNvSpPr txBox="1"/>
          <p:nvPr/>
        </p:nvSpPr>
        <p:spPr>
          <a:xfrm>
            <a:off x="3006671" y="147234"/>
            <a:ext cx="338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JOB Icon Button in home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90DE5D-BCA6-4796-9A63-E05FEDA9F128}"/>
              </a:ext>
            </a:extLst>
          </p:cNvPr>
          <p:cNvSpPr/>
          <p:nvPr/>
        </p:nvSpPr>
        <p:spPr>
          <a:xfrm>
            <a:off x="3463871" y="697424"/>
            <a:ext cx="1983783" cy="526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Bliv</a:t>
            </a:r>
            <a:r>
              <a:rPr lang="en-IN" sz="1400" dirty="0"/>
              <a:t> Homepage JOB icon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88DB2D-24B1-43D1-B52A-FCC35368E930}"/>
              </a:ext>
            </a:extLst>
          </p:cNvPr>
          <p:cNvSpPr/>
          <p:nvPr/>
        </p:nvSpPr>
        <p:spPr>
          <a:xfrm>
            <a:off x="3463871" y="1550719"/>
            <a:ext cx="1983783" cy="10438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Text Box to fill:</a:t>
            </a:r>
          </a:p>
          <a:p>
            <a:pPr algn="ctr"/>
            <a:r>
              <a:rPr lang="en-IN" sz="1200" dirty="0"/>
              <a:t>NAME,NUMBER</a:t>
            </a:r>
          </a:p>
          <a:p>
            <a:pPr algn="ctr"/>
            <a:r>
              <a:rPr lang="en-IN" sz="1200" dirty="0"/>
              <a:t>Skill as Checkbox: plumber or electrician, loader factory, driver, admin, accounts, etc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7FBC90-DA1F-4D2F-9CD7-1964C4F4A9F8}"/>
              </a:ext>
            </a:extLst>
          </p:cNvPr>
          <p:cNvSpPr/>
          <p:nvPr/>
        </p:nvSpPr>
        <p:spPr>
          <a:xfrm>
            <a:off x="3463871" y="3288229"/>
            <a:ext cx="1874229" cy="2050309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Education List Box</a:t>
            </a:r>
          </a:p>
          <a:p>
            <a:pPr algn="ctr"/>
            <a:r>
              <a:rPr lang="en-IN" sz="1350" dirty="0"/>
              <a:t>Literate/illiterate</a:t>
            </a:r>
          </a:p>
          <a:p>
            <a:pPr algn="ctr"/>
            <a:r>
              <a:rPr lang="en-IN" sz="1350" dirty="0"/>
              <a:t>Below 10</a:t>
            </a:r>
            <a:r>
              <a:rPr lang="en-IN" sz="1350" baseline="30000" dirty="0"/>
              <a:t>th</a:t>
            </a:r>
            <a:endParaRPr lang="en-IN" sz="1350" dirty="0"/>
          </a:p>
          <a:p>
            <a:pPr algn="ctr"/>
            <a:r>
              <a:rPr lang="en-IN" sz="1350" dirty="0"/>
              <a:t>10</a:t>
            </a:r>
            <a:r>
              <a:rPr lang="en-IN" sz="1350" baseline="30000" dirty="0"/>
              <a:t>th</a:t>
            </a:r>
            <a:r>
              <a:rPr lang="en-IN" sz="1350" dirty="0"/>
              <a:t> pass</a:t>
            </a:r>
          </a:p>
          <a:p>
            <a:pPr algn="ctr"/>
            <a:r>
              <a:rPr lang="en-IN" sz="1350" dirty="0"/>
              <a:t>12</a:t>
            </a:r>
            <a:r>
              <a:rPr lang="en-IN" sz="1350" baseline="30000" dirty="0"/>
              <a:t>th</a:t>
            </a:r>
            <a:r>
              <a:rPr lang="en-IN" sz="1350" dirty="0"/>
              <a:t> pass</a:t>
            </a:r>
          </a:p>
          <a:p>
            <a:pPr algn="ctr"/>
            <a:r>
              <a:rPr lang="en-IN" sz="1350" dirty="0"/>
              <a:t>Diploma</a:t>
            </a:r>
          </a:p>
          <a:p>
            <a:pPr algn="ctr"/>
            <a:r>
              <a:rPr lang="en-IN" sz="1350" dirty="0"/>
              <a:t>ITI</a:t>
            </a:r>
          </a:p>
          <a:p>
            <a:pPr algn="ctr"/>
            <a:r>
              <a:rPr lang="en-IN" sz="1350" dirty="0" err="1"/>
              <a:t>Gtaduate</a:t>
            </a:r>
            <a:endParaRPr lang="en-IN" sz="1350" dirty="0"/>
          </a:p>
          <a:p>
            <a:pPr algn="ctr"/>
            <a:r>
              <a:rPr lang="en-IN" sz="1350" dirty="0"/>
              <a:t>Post graduate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6C60409-EDA8-41D9-9D9C-F2456EC4E413}"/>
              </a:ext>
            </a:extLst>
          </p:cNvPr>
          <p:cNvSpPr/>
          <p:nvPr/>
        </p:nvSpPr>
        <p:spPr>
          <a:xfrm rot="5400000">
            <a:off x="4955841" y="2001394"/>
            <a:ext cx="544308" cy="2057400"/>
          </a:xfrm>
          <a:prstGeom prst="ben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DE0C6C-3D7C-413B-9F40-60E24F028110}"/>
              </a:ext>
            </a:extLst>
          </p:cNvPr>
          <p:cNvSpPr/>
          <p:nvPr/>
        </p:nvSpPr>
        <p:spPr>
          <a:xfrm>
            <a:off x="5392877" y="3351515"/>
            <a:ext cx="1965477" cy="8410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Show message: “</a:t>
            </a:r>
            <a:r>
              <a:rPr lang="en-IN" sz="1350" i="1" dirty="0" err="1"/>
              <a:t>Otp</a:t>
            </a:r>
            <a:r>
              <a:rPr lang="en-IN" sz="1350" i="1" dirty="0"/>
              <a:t> is not verified”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E462A-62B2-478C-BFF3-063F383E61B6}"/>
              </a:ext>
            </a:extLst>
          </p:cNvPr>
          <p:cNvSpPr txBox="1"/>
          <p:nvPr/>
        </p:nvSpPr>
        <p:spPr>
          <a:xfrm>
            <a:off x="3296481" y="2589333"/>
            <a:ext cx="8138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If OTP is verified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03D69E2-7B66-496C-8734-31EC7B6316B4}"/>
              </a:ext>
            </a:extLst>
          </p:cNvPr>
          <p:cNvSpPr/>
          <p:nvPr/>
        </p:nvSpPr>
        <p:spPr>
          <a:xfrm>
            <a:off x="3981733" y="2594557"/>
            <a:ext cx="333757" cy="68431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5DB88F-8F21-451A-80DE-C105F441E42D}"/>
              </a:ext>
            </a:extLst>
          </p:cNvPr>
          <p:cNvSpPr txBox="1"/>
          <p:nvPr/>
        </p:nvSpPr>
        <p:spPr>
          <a:xfrm>
            <a:off x="4533052" y="2949005"/>
            <a:ext cx="94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ELSE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249A60-F0C2-4138-A675-AD4D54F96B8D}"/>
              </a:ext>
            </a:extLst>
          </p:cNvPr>
          <p:cNvSpPr/>
          <p:nvPr/>
        </p:nvSpPr>
        <p:spPr>
          <a:xfrm>
            <a:off x="3463871" y="5664631"/>
            <a:ext cx="1929006" cy="5443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Experience(If any) Text Box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5517725-7E00-4C30-BAC4-F8D5C2BF1132}"/>
              </a:ext>
            </a:extLst>
          </p:cNvPr>
          <p:cNvSpPr/>
          <p:nvPr/>
        </p:nvSpPr>
        <p:spPr>
          <a:xfrm>
            <a:off x="5475723" y="5819614"/>
            <a:ext cx="514372" cy="26846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148D4A-D090-45F3-A715-5417B7DB4ED4}"/>
              </a:ext>
            </a:extLst>
          </p:cNvPr>
          <p:cNvSpPr/>
          <p:nvPr/>
        </p:nvSpPr>
        <p:spPr>
          <a:xfrm>
            <a:off x="5990095" y="5664631"/>
            <a:ext cx="1368259" cy="5443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48990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10" y="0"/>
            <a:ext cx="271091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ular Callout 5"/>
          <p:cNvSpPr/>
          <p:nvPr/>
        </p:nvSpPr>
        <p:spPr>
          <a:xfrm flipH="1">
            <a:off x="0" y="2178292"/>
            <a:ext cx="2317982" cy="3456056"/>
          </a:xfrm>
          <a:prstGeom prst="wedgeRectCallout">
            <a:avLst>
              <a:gd name="adj1" fmla="val -98345"/>
              <a:gd name="adj2" fmla="val -171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click Room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City Details </a:t>
            </a:r>
            <a:r>
              <a:rPr lang="mr-IN" dirty="0"/>
              <a:t>–</a:t>
            </a:r>
            <a:r>
              <a:rPr lang="en-US" dirty="0"/>
              <a:t> List</a:t>
            </a:r>
          </a:p>
          <a:p>
            <a:pPr algn="ctr"/>
            <a:r>
              <a:rPr lang="en-US" dirty="0"/>
              <a:t>Location name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form</a:t>
            </a:r>
          </a:p>
          <a:p>
            <a:pPr algn="ctr"/>
            <a:r>
              <a:rPr lang="en-US" dirty="0"/>
              <a:t>Name:</a:t>
            </a:r>
          </a:p>
          <a:p>
            <a:pPr algn="ctr"/>
            <a:r>
              <a:rPr lang="en-US" dirty="0"/>
              <a:t>Number:</a:t>
            </a:r>
          </a:p>
          <a:p>
            <a:pPr algn="ctr"/>
            <a:r>
              <a:rPr lang="en-US" dirty="0"/>
              <a:t>Will be validate by OTP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After form submission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thnak</a:t>
            </a:r>
            <a:r>
              <a:rPr lang="en-US" dirty="0"/>
              <a:t> you </a:t>
            </a:r>
            <a:r>
              <a:rPr lang="en-US" dirty="0" err="1"/>
              <a:t>msg</a:t>
            </a:r>
            <a:r>
              <a:rPr lang="en-US" dirty="0"/>
              <a:t> and move to home page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 flipH="1">
            <a:off x="6563834" y="579975"/>
            <a:ext cx="2317982" cy="2625562"/>
          </a:xfrm>
          <a:prstGeom prst="wedgeRectCallout">
            <a:avLst>
              <a:gd name="adj1" fmla="val 135166"/>
              <a:gd name="adj2" fmla="val 3605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 click Room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For food too</a:t>
            </a:r>
          </a:p>
          <a:p>
            <a:pPr algn="ctr"/>
            <a:r>
              <a:rPr lang="en-US" sz="1000" dirty="0"/>
              <a:t>City Details </a:t>
            </a:r>
            <a:r>
              <a:rPr lang="mr-IN" sz="1000" dirty="0"/>
              <a:t>–</a:t>
            </a:r>
            <a:r>
              <a:rPr lang="en-US" sz="1000" dirty="0"/>
              <a:t> List</a:t>
            </a:r>
          </a:p>
          <a:p>
            <a:pPr algn="ctr"/>
            <a:r>
              <a:rPr lang="en-US" sz="1000" dirty="0"/>
              <a:t>Location name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form</a:t>
            </a:r>
          </a:p>
          <a:p>
            <a:pPr algn="ctr"/>
            <a:r>
              <a:rPr lang="en-US" sz="1000" dirty="0"/>
              <a:t>Name:</a:t>
            </a:r>
          </a:p>
          <a:p>
            <a:pPr algn="ctr"/>
            <a:r>
              <a:rPr lang="en-US" sz="1000" dirty="0"/>
              <a:t>Number:</a:t>
            </a:r>
          </a:p>
          <a:p>
            <a:pPr algn="ctr"/>
            <a:r>
              <a:rPr lang="en-US" sz="1000" dirty="0"/>
              <a:t>Will be validate by OTP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After form submission </a:t>
            </a:r>
            <a:r>
              <a:rPr lang="mr-IN" sz="1000" dirty="0"/>
              <a:t>–</a:t>
            </a:r>
            <a:r>
              <a:rPr lang="en-US" sz="1000" dirty="0"/>
              <a:t> </a:t>
            </a:r>
            <a:r>
              <a:rPr lang="en-US" sz="1000" dirty="0" err="1"/>
              <a:t>thnak</a:t>
            </a:r>
            <a:r>
              <a:rPr lang="en-US" sz="1000" dirty="0"/>
              <a:t> you </a:t>
            </a:r>
            <a:r>
              <a:rPr lang="en-US" sz="1000" dirty="0" err="1"/>
              <a:t>msg</a:t>
            </a:r>
            <a:r>
              <a:rPr lang="en-US" sz="1000" dirty="0"/>
              <a:t> and move to home page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</p:txBody>
      </p:sp>
      <p:sp>
        <p:nvSpPr>
          <p:cNvPr id="11" name="Rectangular Callout 10"/>
          <p:cNvSpPr/>
          <p:nvPr/>
        </p:nvSpPr>
        <p:spPr>
          <a:xfrm flipH="1">
            <a:off x="6563834" y="3457082"/>
            <a:ext cx="2317982" cy="2625562"/>
          </a:xfrm>
          <a:prstGeom prst="wedgeRectCallout">
            <a:avLst>
              <a:gd name="adj1" fmla="val 108570"/>
              <a:gd name="adj2" fmla="val -616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List box but spread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BANK, LOAN, INSURANCE SAVINGS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NAME </a:t>
            </a:r>
          </a:p>
          <a:p>
            <a:pPr algn="ctr"/>
            <a:r>
              <a:rPr lang="en-US" sz="1200" dirty="0"/>
              <a:t>NUMBER </a:t>
            </a:r>
          </a:p>
          <a:p>
            <a:pPr algn="ctr"/>
            <a:r>
              <a:rPr lang="en-US" sz="1200" dirty="0"/>
              <a:t>Will be validate by OTP</a:t>
            </a:r>
          </a:p>
          <a:p>
            <a:pPr algn="ctr"/>
            <a:r>
              <a:rPr lang="en-US" sz="1200" dirty="0"/>
              <a:t>BANK, LOAN, INSURANCE SAVINGS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SVAE BUTTON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2" name="Rectangular Callout 11"/>
          <p:cNvSpPr/>
          <p:nvPr/>
        </p:nvSpPr>
        <p:spPr>
          <a:xfrm flipH="1">
            <a:off x="98636" y="407370"/>
            <a:ext cx="2219345" cy="1589926"/>
          </a:xfrm>
          <a:prstGeom prst="wedgeRectCallout">
            <a:avLst>
              <a:gd name="adj1" fmla="val -157661"/>
              <a:gd name="adj2" fmla="val -1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Now </a:t>
            </a:r>
            <a:r>
              <a:rPr lang="mr-IN" dirty="0"/>
              <a:t>–</a:t>
            </a:r>
            <a:r>
              <a:rPr lang="en-US" dirty="0"/>
              <a:t> Button</a:t>
            </a:r>
          </a:p>
          <a:p>
            <a:pPr algn="ctr"/>
            <a:r>
              <a:rPr lang="en-US" dirty="0"/>
              <a:t>Get 500 points on </a:t>
            </a:r>
            <a:r>
              <a:rPr lang="en-US" dirty="0" err="1"/>
              <a:t>registartion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3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10" y="0"/>
            <a:ext cx="271091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ular Callout 5"/>
          <p:cNvSpPr/>
          <p:nvPr/>
        </p:nvSpPr>
        <p:spPr>
          <a:xfrm flipH="1">
            <a:off x="0" y="49315"/>
            <a:ext cx="2317982" cy="6743957"/>
          </a:xfrm>
          <a:prstGeom prst="wedgeRectCallout">
            <a:avLst>
              <a:gd name="adj1" fmla="val -93557"/>
              <a:gd name="adj2" fmla="val 135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On click Room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FORM</a:t>
            </a:r>
          </a:p>
          <a:p>
            <a:pPr algn="ctr"/>
            <a:r>
              <a:rPr lang="en-US" dirty="0"/>
              <a:t>NAME: </a:t>
            </a:r>
          </a:p>
          <a:p>
            <a:pPr algn="ctr"/>
            <a:r>
              <a:rPr lang="en-US" dirty="0"/>
              <a:t>Number</a:t>
            </a:r>
          </a:p>
          <a:p>
            <a:pPr algn="ctr"/>
            <a:r>
              <a:rPr lang="en-US" dirty="0"/>
              <a:t>OTP validate </a:t>
            </a:r>
          </a:p>
          <a:p>
            <a:pPr algn="ctr"/>
            <a:r>
              <a:rPr lang="en-US" dirty="0"/>
              <a:t>SKILL:  Check Box</a:t>
            </a:r>
          </a:p>
          <a:p>
            <a:pPr algn="ctr"/>
            <a:r>
              <a:rPr lang="en-US" dirty="0"/>
              <a:t>Plumber</a:t>
            </a:r>
          </a:p>
          <a:p>
            <a:pPr algn="ctr"/>
            <a:r>
              <a:rPr lang="en-US" dirty="0" err="1"/>
              <a:t>Electritian</a:t>
            </a:r>
            <a:endParaRPr lang="en-US" dirty="0"/>
          </a:p>
          <a:p>
            <a:pPr algn="ctr"/>
            <a:r>
              <a:rPr lang="en-US" dirty="0"/>
              <a:t>Loader</a:t>
            </a:r>
          </a:p>
          <a:p>
            <a:pPr algn="ctr"/>
            <a:r>
              <a:rPr lang="en-US" dirty="0"/>
              <a:t>Factory</a:t>
            </a:r>
          </a:p>
          <a:p>
            <a:pPr algn="ctr"/>
            <a:r>
              <a:rPr lang="en-US" dirty="0"/>
              <a:t>Driver</a:t>
            </a:r>
          </a:p>
          <a:p>
            <a:pPr algn="ctr"/>
            <a:r>
              <a:rPr lang="en-US" dirty="0"/>
              <a:t>Admin</a:t>
            </a:r>
          </a:p>
          <a:p>
            <a:pPr algn="ctr"/>
            <a:r>
              <a:rPr lang="en-US" dirty="0"/>
              <a:t>Accounts</a:t>
            </a:r>
          </a:p>
          <a:p>
            <a:pPr algn="ctr"/>
            <a:r>
              <a:rPr lang="en-US" dirty="0"/>
              <a:t>Other [text box]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Education list Box: </a:t>
            </a:r>
          </a:p>
          <a:p>
            <a:pPr algn="ctr"/>
            <a:r>
              <a:rPr lang="en-US" dirty="0" err="1"/>
              <a:t>Illelitrate</a:t>
            </a:r>
            <a:endParaRPr lang="en-US" dirty="0"/>
          </a:p>
          <a:p>
            <a:pPr algn="ctr"/>
            <a:r>
              <a:rPr lang="en-US" dirty="0"/>
              <a:t>Below 10</a:t>
            </a:r>
            <a:r>
              <a:rPr lang="en-US" baseline="30000" dirty="0"/>
              <a:t>th</a:t>
            </a:r>
            <a:endParaRPr lang="en-US" dirty="0"/>
          </a:p>
          <a:p>
            <a:pPr algn="ctr"/>
            <a:r>
              <a:rPr lang="en-US" dirty="0"/>
              <a:t>10</a:t>
            </a:r>
            <a:r>
              <a:rPr lang="en-US" baseline="30000" dirty="0"/>
              <a:t>th Pass</a:t>
            </a:r>
          </a:p>
          <a:p>
            <a:pPr algn="ctr"/>
            <a:r>
              <a:rPr lang="en-US" baseline="30000" dirty="0"/>
              <a:t>12th  Pass</a:t>
            </a:r>
          </a:p>
          <a:p>
            <a:pPr algn="ctr"/>
            <a:r>
              <a:rPr lang="en-US" baseline="30000" dirty="0"/>
              <a:t>Diploma</a:t>
            </a:r>
          </a:p>
          <a:p>
            <a:pPr algn="ctr"/>
            <a:r>
              <a:rPr lang="en-US" baseline="30000" dirty="0"/>
              <a:t>ITI</a:t>
            </a:r>
          </a:p>
          <a:p>
            <a:pPr algn="ctr"/>
            <a:r>
              <a:rPr lang="en-US" baseline="30000" dirty="0"/>
              <a:t>Graduate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Post Graduate</a:t>
            </a:r>
          </a:p>
          <a:p>
            <a:pPr algn="ctr"/>
            <a:r>
              <a:rPr lang="en-US" dirty="0"/>
              <a:t>Others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---- </a:t>
            </a:r>
            <a:r>
              <a:rPr lang="en-US" dirty="0" err="1"/>
              <a:t>Expeirience</a:t>
            </a:r>
            <a:r>
              <a:rPr lang="en-US" dirty="0"/>
              <a:t> 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 flipH="1">
            <a:off x="6563834" y="579975"/>
            <a:ext cx="2317982" cy="2625562"/>
          </a:xfrm>
          <a:prstGeom prst="wedgeRectCallout">
            <a:avLst>
              <a:gd name="adj1" fmla="val 138358"/>
              <a:gd name="adj2" fmla="val 670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Part Time Word(in place of Gig)</a:t>
            </a:r>
          </a:p>
          <a:p>
            <a:pPr algn="ctr"/>
            <a:r>
              <a:rPr lang="en-US" sz="1000" dirty="0"/>
              <a:t>Hindi needs to change to </a:t>
            </a:r>
            <a:r>
              <a:rPr lang="en-US" sz="1000" dirty="0" err="1"/>
              <a:t>osthai</a:t>
            </a:r>
            <a:r>
              <a:rPr lang="en-US" sz="1000" dirty="0"/>
              <a:t> </a:t>
            </a:r>
            <a:r>
              <a:rPr lang="en-US" sz="1000" dirty="0" err="1"/>
              <a:t>kaam</a:t>
            </a:r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Same like Job</a:t>
            </a:r>
          </a:p>
          <a:p>
            <a:pPr algn="ctr"/>
            <a:r>
              <a:rPr lang="en-US" sz="1000" dirty="0"/>
              <a:t>Domestic Help</a:t>
            </a:r>
          </a:p>
          <a:p>
            <a:pPr algn="ctr"/>
            <a:r>
              <a:rPr lang="en-US" sz="1000" dirty="0"/>
              <a:t>House Keeper</a:t>
            </a:r>
          </a:p>
          <a:p>
            <a:pPr algn="ctr"/>
            <a:r>
              <a:rPr lang="en-US" sz="1000" dirty="0"/>
              <a:t>Security </a:t>
            </a:r>
          </a:p>
          <a:p>
            <a:pPr algn="ctr"/>
            <a:r>
              <a:rPr lang="en-US" sz="1000" dirty="0"/>
              <a:t>Mobile repair</a:t>
            </a:r>
          </a:p>
          <a:p>
            <a:pPr algn="ctr"/>
            <a:r>
              <a:rPr lang="en-US" sz="1000" dirty="0"/>
              <a:t>Electronics repair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Same education</a:t>
            </a:r>
          </a:p>
        </p:txBody>
      </p:sp>
      <p:sp>
        <p:nvSpPr>
          <p:cNvPr id="11" name="Rectangular Callout 10"/>
          <p:cNvSpPr/>
          <p:nvPr/>
        </p:nvSpPr>
        <p:spPr>
          <a:xfrm flipH="1">
            <a:off x="6699461" y="3296804"/>
            <a:ext cx="2317982" cy="3286875"/>
          </a:xfrm>
          <a:prstGeom prst="wedgeRectCallout">
            <a:avLst>
              <a:gd name="adj1" fmla="val 104315"/>
              <a:gd name="adj2" fmla="val -3015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Name/number /</a:t>
            </a:r>
            <a:r>
              <a:rPr lang="en-US" sz="1200" dirty="0" err="1"/>
              <a:t>otp</a:t>
            </a:r>
            <a:r>
              <a:rPr lang="en-US" sz="1200" dirty="0"/>
              <a:t>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Clicked able link</a:t>
            </a:r>
          </a:p>
          <a:p>
            <a:pPr algn="ctr"/>
            <a:r>
              <a:rPr lang="en-US" sz="1200" dirty="0"/>
              <a:t>Doctor on call,</a:t>
            </a:r>
          </a:p>
          <a:p>
            <a:pPr algn="ctr"/>
            <a:r>
              <a:rPr lang="en-US" sz="1200" dirty="0"/>
              <a:t>Doctor On visit</a:t>
            </a:r>
          </a:p>
          <a:p>
            <a:pPr algn="ctr"/>
            <a:r>
              <a:rPr lang="en-US" sz="1200" dirty="0" err="1"/>
              <a:t>Emapnalled</a:t>
            </a:r>
            <a:r>
              <a:rPr lang="en-US" sz="1200" dirty="0"/>
              <a:t> Hospitals</a:t>
            </a:r>
          </a:p>
          <a:p>
            <a:pPr algn="ctr"/>
            <a:r>
              <a:rPr lang="en-US" sz="1200" dirty="0"/>
              <a:t>Pharmacy</a:t>
            </a:r>
          </a:p>
          <a:p>
            <a:pPr algn="ctr"/>
            <a:r>
              <a:rPr lang="en-US" sz="1200" dirty="0" err="1"/>
              <a:t>Diagosnistic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After click Registration button will open</a:t>
            </a:r>
          </a:p>
          <a:p>
            <a:pPr algn="ctr"/>
            <a:r>
              <a:rPr lang="en-US" sz="1200" dirty="0"/>
              <a:t>Then open again list of that particular service</a:t>
            </a:r>
          </a:p>
          <a:p>
            <a:pPr algn="ctr"/>
            <a:r>
              <a:rPr lang="en-US" sz="1200" dirty="0"/>
              <a:t>City wise list of doctors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444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601A9A-8194-4463-8890-6EDB67D67AF2}"/>
              </a:ext>
            </a:extLst>
          </p:cNvPr>
          <p:cNvSpPr txBox="1"/>
          <p:nvPr/>
        </p:nvSpPr>
        <p:spPr>
          <a:xfrm>
            <a:off x="1225296" y="42155"/>
            <a:ext cx="698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Home page workflow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D8A12E-576A-4751-AC51-B0069C43EA30}"/>
              </a:ext>
            </a:extLst>
          </p:cNvPr>
          <p:cNvSpPr/>
          <p:nvPr/>
        </p:nvSpPr>
        <p:spPr>
          <a:xfrm>
            <a:off x="3401568" y="694585"/>
            <a:ext cx="2523744" cy="5232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Bliv</a:t>
            </a:r>
            <a:r>
              <a:rPr lang="en-IN" dirty="0"/>
              <a:t> app Homepage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23D072-CBBA-4130-ACBB-A508EC43D58E}"/>
              </a:ext>
            </a:extLst>
          </p:cNvPr>
          <p:cNvSpPr/>
          <p:nvPr/>
        </p:nvSpPr>
        <p:spPr>
          <a:xfrm>
            <a:off x="2638044" y="1530106"/>
            <a:ext cx="4137660" cy="7686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sz="1200" dirty="0"/>
              <a:t>Top left align-</a:t>
            </a:r>
            <a:r>
              <a:rPr lang="en-IN" sz="1200" dirty="0" err="1"/>
              <a:t>Bliv</a:t>
            </a:r>
            <a:r>
              <a:rPr lang="en-IN" sz="1200" dirty="0"/>
              <a:t> Logo </a:t>
            </a:r>
          </a:p>
          <a:p>
            <a:pPr algn="ctr"/>
            <a:r>
              <a:rPr lang="en-IN" sz="1200" dirty="0" err="1"/>
              <a:t>Center</a:t>
            </a:r>
            <a:r>
              <a:rPr lang="en-IN" sz="1200" dirty="0"/>
              <a:t> Align Button message-  ”</a:t>
            </a:r>
            <a:r>
              <a:rPr lang="en-IN" sz="1200" i="1" dirty="0"/>
              <a:t>Welcome to BLIV” assign to registration page</a:t>
            </a:r>
          </a:p>
          <a:p>
            <a:pPr algn="ctr"/>
            <a:r>
              <a:rPr lang="en-IN" sz="1200" i="1" dirty="0"/>
              <a:t>Right align hamburger icon</a:t>
            </a:r>
          </a:p>
          <a:p>
            <a:pPr algn="ctr"/>
            <a:endParaRPr lang="en-IN" i="1" dirty="0"/>
          </a:p>
          <a:p>
            <a:pPr algn="ctr"/>
            <a:endParaRPr lang="en-IN" i="1" dirty="0"/>
          </a:p>
          <a:p>
            <a:pPr algn="ctr"/>
            <a:endParaRPr lang="en-IN" i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828AD5-D2A0-49FD-BE07-0B1395C2CBB9}"/>
              </a:ext>
            </a:extLst>
          </p:cNvPr>
          <p:cNvSpPr/>
          <p:nvPr/>
        </p:nvSpPr>
        <p:spPr>
          <a:xfrm>
            <a:off x="2638044" y="2647555"/>
            <a:ext cx="4137660" cy="10360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Top message : “</a:t>
            </a:r>
            <a:r>
              <a:rPr lang="en-IN" sz="1400" i="1" dirty="0"/>
              <a:t>Your Digital partner Earn more and Save more” Also in Hindi language</a:t>
            </a:r>
            <a:endParaRPr lang="en-IN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3AF8CF-6EA8-492A-B383-6AAF2A5E51DF}"/>
              </a:ext>
            </a:extLst>
          </p:cNvPr>
          <p:cNvSpPr/>
          <p:nvPr/>
        </p:nvSpPr>
        <p:spPr>
          <a:xfrm>
            <a:off x="2638044" y="4121497"/>
            <a:ext cx="4137660" cy="768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i="1" dirty="0"/>
              <a:t>Button Icon of 1)ROOM 2)Food 3)Financial 4)Job 5)Gig 6)Healthcare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4EA349-1025-44FF-8490-F4F1A6D50C1D}"/>
              </a:ext>
            </a:extLst>
          </p:cNvPr>
          <p:cNvSpPr/>
          <p:nvPr/>
        </p:nvSpPr>
        <p:spPr>
          <a:xfrm>
            <a:off x="2638044" y="5586742"/>
            <a:ext cx="4018788" cy="9054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dirty="0"/>
          </a:p>
          <a:p>
            <a:pPr algn="ctr"/>
            <a:endParaRPr lang="en-IN" sz="1200" dirty="0"/>
          </a:p>
          <a:p>
            <a:pPr algn="ctr"/>
            <a:r>
              <a:rPr lang="en-IN" sz="1200" dirty="0"/>
              <a:t>Message1:  Budget Living.</a:t>
            </a:r>
          </a:p>
          <a:p>
            <a:pPr algn="ctr"/>
            <a:r>
              <a:rPr lang="en-IN" sz="1200" dirty="0"/>
              <a:t>Message2: Health Care</a:t>
            </a:r>
          </a:p>
          <a:p>
            <a:pPr algn="ctr"/>
            <a:r>
              <a:rPr lang="en-IN" sz="1200" dirty="0"/>
              <a:t>insert: rupee symbol and insert and image of piggy bank</a:t>
            </a:r>
          </a:p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56728C0-5C53-45AB-97B2-29144D623C5C}"/>
              </a:ext>
            </a:extLst>
          </p:cNvPr>
          <p:cNvSpPr/>
          <p:nvPr/>
        </p:nvSpPr>
        <p:spPr>
          <a:xfrm>
            <a:off x="4572000" y="1217805"/>
            <a:ext cx="146304" cy="3123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FC3637C-D862-45F2-ADAA-3608CAF92738}"/>
              </a:ext>
            </a:extLst>
          </p:cNvPr>
          <p:cNvSpPr/>
          <p:nvPr/>
        </p:nvSpPr>
        <p:spPr>
          <a:xfrm>
            <a:off x="4562856" y="2335254"/>
            <a:ext cx="146304" cy="3123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F1B988C-15CE-4C41-81D7-777C2C8203C3}"/>
              </a:ext>
            </a:extLst>
          </p:cNvPr>
          <p:cNvSpPr/>
          <p:nvPr/>
        </p:nvSpPr>
        <p:spPr>
          <a:xfrm>
            <a:off x="4498848" y="3680216"/>
            <a:ext cx="210312" cy="40527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9C387C5-716E-4314-854F-5A406141C565}"/>
              </a:ext>
            </a:extLst>
          </p:cNvPr>
          <p:cNvSpPr/>
          <p:nvPr/>
        </p:nvSpPr>
        <p:spPr>
          <a:xfrm>
            <a:off x="4498848" y="4910328"/>
            <a:ext cx="219456" cy="66600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25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A36C02-A95B-4999-B776-314DD5BCFA5F}"/>
              </a:ext>
            </a:extLst>
          </p:cNvPr>
          <p:cNvSpPr txBox="1"/>
          <p:nvPr/>
        </p:nvSpPr>
        <p:spPr>
          <a:xfrm>
            <a:off x="2295144" y="201168"/>
            <a:ext cx="510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Hamburger Icon  Right to the </a:t>
            </a:r>
            <a:r>
              <a:rPr lang="en-IN" sz="2400" b="1" dirty="0" err="1"/>
              <a:t>Bliv</a:t>
            </a:r>
            <a:r>
              <a:rPr lang="en-IN" sz="2400" b="1" dirty="0"/>
              <a:t> Logo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0A65EC-E332-489B-9726-EAFE04AA59D5}"/>
              </a:ext>
            </a:extLst>
          </p:cNvPr>
          <p:cNvSpPr/>
          <p:nvPr/>
        </p:nvSpPr>
        <p:spPr>
          <a:xfrm>
            <a:off x="3786533" y="923731"/>
            <a:ext cx="195681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Hamburger Icon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B5C18E4-95F9-451A-86C5-65711C253B77}"/>
              </a:ext>
            </a:extLst>
          </p:cNvPr>
          <p:cNvSpPr/>
          <p:nvPr/>
        </p:nvSpPr>
        <p:spPr>
          <a:xfrm>
            <a:off x="4609175" y="1464604"/>
            <a:ext cx="274320" cy="75895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D3FC009-E176-45A1-AC03-E7E59FFC4821}"/>
              </a:ext>
            </a:extLst>
          </p:cNvPr>
          <p:cNvSpPr/>
          <p:nvPr/>
        </p:nvSpPr>
        <p:spPr>
          <a:xfrm>
            <a:off x="3066038" y="2229329"/>
            <a:ext cx="3707985" cy="13627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Button: Join Club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Button: Find Property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Button: Your Booking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Button: Contact Us</a:t>
            </a: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6BD3B743-3ADE-471C-8BE1-0FD6499A0201}"/>
              </a:ext>
            </a:extLst>
          </p:cNvPr>
          <p:cNvSpPr/>
          <p:nvPr/>
        </p:nvSpPr>
        <p:spPr>
          <a:xfrm rot="10800000">
            <a:off x="1139292" y="2808513"/>
            <a:ext cx="1926747" cy="783599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56170B-940F-4C0D-B864-2BE1A255BA50}"/>
              </a:ext>
            </a:extLst>
          </p:cNvPr>
          <p:cNvSpPr txBox="1"/>
          <p:nvPr/>
        </p:nvSpPr>
        <p:spPr>
          <a:xfrm>
            <a:off x="1616062" y="2808513"/>
            <a:ext cx="1449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Join Button Click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ECB5F78-BC1E-4C28-8B09-48B72A2F9F09}"/>
              </a:ext>
            </a:extLst>
          </p:cNvPr>
          <p:cNvSpPr/>
          <p:nvPr/>
        </p:nvSpPr>
        <p:spPr>
          <a:xfrm>
            <a:off x="3372512" y="3592114"/>
            <a:ext cx="279010" cy="109168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A677C11-4016-4466-BE9E-95E1A77E1162}"/>
              </a:ext>
            </a:extLst>
          </p:cNvPr>
          <p:cNvSpPr/>
          <p:nvPr/>
        </p:nvSpPr>
        <p:spPr>
          <a:xfrm>
            <a:off x="4743990" y="3596969"/>
            <a:ext cx="279010" cy="109168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3EB778AB-4658-4C9A-845B-836C5719D52F}"/>
              </a:ext>
            </a:extLst>
          </p:cNvPr>
          <p:cNvSpPr/>
          <p:nvPr/>
        </p:nvSpPr>
        <p:spPr>
          <a:xfrm>
            <a:off x="6183195" y="3592112"/>
            <a:ext cx="279010" cy="109168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1013E5-16A3-4DC4-AA85-059BA4B35D69}"/>
              </a:ext>
            </a:extLst>
          </p:cNvPr>
          <p:cNvSpPr txBox="1"/>
          <p:nvPr/>
        </p:nvSpPr>
        <p:spPr>
          <a:xfrm rot="5400000">
            <a:off x="2448182" y="3708718"/>
            <a:ext cx="947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Find Property Click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3BF182-C195-4B20-807B-BC1D3A673014}"/>
              </a:ext>
            </a:extLst>
          </p:cNvPr>
          <p:cNvSpPr txBox="1"/>
          <p:nvPr/>
        </p:nvSpPr>
        <p:spPr>
          <a:xfrm rot="5400000">
            <a:off x="4015493" y="3860163"/>
            <a:ext cx="109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Find Property Click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E53863-3B4C-41BA-898A-011BC0FBAA4D}"/>
              </a:ext>
            </a:extLst>
          </p:cNvPr>
          <p:cNvSpPr txBox="1"/>
          <p:nvPr/>
        </p:nvSpPr>
        <p:spPr>
          <a:xfrm rot="5400000">
            <a:off x="5492457" y="3879644"/>
            <a:ext cx="109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Find Property Click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13BFCCE-9A2B-4D66-AC8B-AAF97268BEB4}"/>
              </a:ext>
            </a:extLst>
          </p:cNvPr>
          <p:cNvSpPr/>
          <p:nvPr/>
        </p:nvSpPr>
        <p:spPr>
          <a:xfrm>
            <a:off x="541176" y="3697155"/>
            <a:ext cx="1477074" cy="959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Join Page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C17556D-315C-488F-9F1A-64E0EB806416}"/>
              </a:ext>
            </a:extLst>
          </p:cNvPr>
          <p:cNvSpPr/>
          <p:nvPr/>
        </p:nvSpPr>
        <p:spPr>
          <a:xfrm>
            <a:off x="2508117" y="4701393"/>
            <a:ext cx="1477074" cy="959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Find property page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D5DE47D-1598-4CFE-976F-F3D16D65BA28}"/>
              </a:ext>
            </a:extLst>
          </p:cNvPr>
          <p:cNvSpPr/>
          <p:nvPr/>
        </p:nvSpPr>
        <p:spPr>
          <a:xfrm>
            <a:off x="4126948" y="4694423"/>
            <a:ext cx="1477074" cy="959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Booking page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7B9BF6F-7F43-45A3-9F81-E459FDF2A2BA}"/>
              </a:ext>
            </a:extLst>
          </p:cNvPr>
          <p:cNvSpPr/>
          <p:nvPr/>
        </p:nvSpPr>
        <p:spPr>
          <a:xfrm>
            <a:off x="5723668" y="4701393"/>
            <a:ext cx="1477074" cy="9591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Contacts page</a:t>
            </a:r>
          </a:p>
        </p:txBody>
      </p:sp>
    </p:spTree>
    <p:extLst>
      <p:ext uri="{BB962C8B-B14F-4D97-AF65-F5344CB8AC3E}">
        <p14:creationId xmlns:p14="http://schemas.microsoft.com/office/powerpoint/2010/main" val="272494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30E435-D31F-4796-9768-2F1B19AB3E25}"/>
              </a:ext>
            </a:extLst>
          </p:cNvPr>
          <p:cNvSpPr/>
          <p:nvPr/>
        </p:nvSpPr>
        <p:spPr>
          <a:xfrm>
            <a:off x="2621470" y="1051585"/>
            <a:ext cx="2801493" cy="402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BLIV app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677DF39-4570-46CB-B6CB-66CA1DC2B079}"/>
              </a:ext>
            </a:extLst>
          </p:cNvPr>
          <p:cNvSpPr/>
          <p:nvPr/>
        </p:nvSpPr>
        <p:spPr>
          <a:xfrm>
            <a:off x="3851910" y="1501901"/>
            <a:ext cx="306324" cy="60657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275113-F30B-4246-9350-CB984D2DC718}"/>
              </a:ext>
            </a:extLst>
          </p:cNvPr>
          <p:cNvSpPr/>
          <p:nvPr/>
        </p:nvSpPr>
        <p:spPr>
          <a:xfrm>
            <a:off x="3162681" y="2156456"/>
            <a:ext cx="1719072" cy="402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 home Page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84F9F8-98EA-454C-8E4E-428F451CAF89}"/>
              </a:ext>
            </a:extLst>
          </p:cNvPr>
          <p:cNvSpPr/>
          <p:nvPr/>
        </p:nvSpPr>
        <p:spPr>
          <a:xfrm>
            <a:off x="2651760" y="3205741"/>
            <a:ext cx="2752344" cy="12374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/>
          </a:p>
          <a:p>
            <a:pPr algn="ctr"/>
            <a:r>
              <a:rPr lang="en-IN" sz="1600" dirty="0"/>
              <a:t>Below the </a:t>
            </a:r>
            <a:r>
              <a:rPr lang="en-IN" sz="1600" dirty="0" err="1"/>
              <a:t>Bliv</a:t>
            </a:r>
            <a:r>
              <a:rPr lang="en-IN" sz="1600" dirty="0"/>
              <a:t> app logo</a:t>
            </a:r>
          </a:p>
          <a:p>
            <a:pPr algn="ctr"/>
            <a:r>
              <a:rPr lang="en-IN" sz="1600" dirty="0">
                <a:highlight>
                  <a:srgbClr val="FFFF00"/>
                </a:highlight>
              </a:rPr>
              <a:t>Button with message:</a:t>
            </a:r>
          </a:p>
          <a:p>
            <a:pPr algn="ctr"/>
            <a:r>
              <a:rPr lang="en-IN" sz="1600" dirty="0">
                <a:highlight>
                  <a:srgbClr val="FFFF00"/>
                </a:highlight>
              </a:rPr>
              <a:t>“Register to </a:t>
            </a:r>
            <a:r>
              <a:rPr lang="en-US" sz="1600" dirty="0">
                <a:highlight>
                  <a:srgbClr val="FFFF00"/>
                </a:highlight>
              </a:rPr>
              <a:t>Get 500 points on registration</a:t>
            </a:r>
            <a:r>
              <a:rPr lang="en-US" sz="1600" dirty="0"/>
              <a:t>”</a:t>
            </a:r>
          </a:p>
          <a:p>
            <a:pPr algn="ctr"/>
            <a:r>
              <a:rPr lang="en-IN" dirty="0"/>
              <a:t>  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8B7C60D-2232-4C23-B69D-0E81DFCDDCC8}"/>
              </a:ext>
            </a:extLst>
          </p:cNvPr>
          <p:cNvSpPr/>
          <p:nvPr/>
        </p:nvSpPr>
        <p:spPr>
          <a:xfrm>
            <a:off x="3851910" y="2586991"/>
            <a:ext cx="340614" cy="590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C32906-B7BB-4A14-A130-DB414725F399}"/>
              </a:ext>
            </a:extLst>
          </p:cNvPr>
          <p:cNvSpPr/>
          <p:nvPr/>
        </p:nvSpPr>
        <p:spPr>
          <a:xfrm>
            <a:off x="2743200" y="5097784"/>
            <a:ext cx="2660904" cy="6309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REDIRECT TO : Signup form.</a:t>
            </a:r>
            <a:endParaRPr lang="en-US" dirty="0"/>
          </a:p>
          <a:p>
            <a:pPr algn="ctr"/>
            <a:r>
              <a:rPr lang="en-IN" dirty="0"/>
              <a:t> 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47748A9-2A89-4C11-A648-AA5F4CFC207F}"/>
              </a:ext>
            </a:extLst>
          </p:cNvPr>
          <p:cNvSpPr/>
          <p:nvPr/>
        </p:nvSpPr>
        <p:spPr>
          <a:xfrm>
            <a:off x="3851910" y="4453133"/>
            <a:ext cx="352044" cy="63093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7561FB-0D9A-4981-9CED-3E6502A3B063}"/>
              </a:ext>
            </a:extLst>
          </p:cNvPr>
          <p:cNvSpPr txBox="1"/>
          <p:nvPr/>
        </p:nvSpPr>
        <p:spPr>
          <a:xfrm>
            <a:off x="1737360" y="109728"/>
            <a:ext cx="499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Register now Button</a:t>
            </a:r>
          </a:p>
        </p:txBody>
      </p:sp>
    </p:spTree>
    <p:extLst>
      <p:ext uri="{BB962C8B-B14F-4D97-AF65-F5344CB8AC3E}">
        <p14:creationId xmlns:p14="http://schemas.microsoft.com/office/powerpoint/2010/main" val="342625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DF2E82-0984-4A57-8204-FB990E340D60}"/>
              </a:ext>
            </a:extLst>
          </p:cNvPr>
          <p:cNvSpPr/>
          <p:nvPr/>
        </p:nvSpPr>
        <p:spPr>
          <a:xfrm>
            <a:off x="2911642" y="959504"/>
            <a:ext cx="1971254" cy="336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City Details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3E8108-7615-4493-929B-9123EA3BC630}"/>
              </a:ext>
            </a:extLst>
          </p:cNvPr>
          <p:cNvSpPr/>
          <p:nvPr/>
        </p:nvSpPr>
        <p:spPr>
          <a:xfrm>
            <a:off x="2867728" y="1916483"/>
            <a:ext cx="2137528" cy="10235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Name:</a:t>
            </a:r>
          </a:p>
          <a:p>
            <a:pPr algn="ctr"/>
            <a:r>
              <a:rPr lang="en-IN" sz="1350" dirty="0"/>
              <a:t>Number:</a:t>
            </a:r>
          </a:p>
          <a:p>
            <a:pPr algn="ctr"/>
            <a:r>
              <a:rPr lang="en-IN" sz="1350" dirty="0"/>
              <a:t>Location name: Choose from List</a:t>
            </a:r>
          </a:p>
          <a:p>
            <a:pPr algn="ctr"/>
            <a:r>
              <a:rPr lang="en-IN" sz="1350" dirty="0"/>
              <a:t>Send </a:t>
            </a:r>
            <a:r>
              <a:rPr lang="en-IN" sz="1350" dirty="0" err="1"/>
              <a:t>Otp</a:t>
            </a:r>
            <a:r>
              <a:rPr lang="en-IN" sz="1350" dirty="0"/>
              <a:t>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D1BBC8-5889-4403-A0BB-8F94FECB2D64}"/>
              </a:ext>
            </a:extLst>
          </p:cNvPr>
          <p:cNvSpPr/>
          <p:nvPr/>
        </p:nvSpPr>
        <p:spPr>
          <a:xfrm>
            <a:off x="2947855" y="3787569"/>
            <a:ext cx="2057400" cy="8040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Show message: </a:t>
            </a:r>
          </a:p>
          <a:p>
            <a:pPr algn="ctr"/>
            <a:r>
              <a:rPr lang="en-IN" sz="1350" dirty="0"/>
              <a:t>“</a:t>
            </a:r>
            <a:r>
              <a:rPr lang="en-IN" sz="1350" i="1" dirty="0"/>
              <a:t>Thank you, you have been Verified.”</a:t>
            </a:r>
            <a:endParaRPr lang="en-IN" sz="135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4FC7119-F679-4371-9978-ADAB55B66716}"/>
              </a:ext>
            </a:extLst>
          </p:cNvPr>
          <p:cNvSpPr/>
          <p:nvPr/>
        </p:nvSpPr>
        <p:spPr>
          <a:xfrm>
            <a:off x="3766599" y="1339420"/>
            <a:ext cx="255558" cy="60158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670FD80-58DE-4150-8A30-2CB5D9CFAC1C}"/>
              </a:ext>
            </a:extLst>
          </p:cNvPr>
          <p:cNvSpPr/>
          <p:nvPr/>
        </p:nvSpPr>
        <p:spPr>
          <a:xfrm>
            <a:off x="3717390" y="3042583"/>
            <a:ext cx="306566" cy="73723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0E82F4DD-3422-43BC-B13B-98B75537EADD}"/>
              </a:ext>
            </a:extLst>
          </p:cNvPr>
          <p:cNvSpPr/>
          <p:nvPr/>
        </p:nvSpPr>
        <p:spPr>
          <a:xfrm rot="5400000">
            <a:off x="4905158" y="2238264"/>
            <a:ext cx="544308" cy="2349282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E032A-ECCC-4DA8-9D26-C6B72AE25A3A}"/>
              </a:ext>
            </a:extLst>
          </p:cNvPr>
          <p:cNvSpPr txBox="1"/>
          <p:nvPr/>
        </p:nvSpPr>
        <p:spPr>
          <a:xfrm>
            <a:off x="4401870" y="3302268"/>
            <a:ext cx="12527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If Not Verified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17374A-1D25-4727-A7B6-D18F8392054F}"/>
              </a:ext>
            </a:extLst>
          </p:cNvPr>
          <p:cNvSpPr/>
          <p:nvPr/>
        </p:nvSpPr>
        <p:spPr>
          <a:xfrm>
            <a:off x="5139411" y="3760137"/>
            <a:ext cx="1965477" cy="8410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Show message: “</a:t>
            </a:r>
            <a:r>
              <a:rPr lang="en-IN" sz="1350" i="1" dirty="0" err="1"/>
              <a:t>Otp</a:t>
            </a:r>
            <a:r>
              <a:rPr lang="en-IN" sz="1350" i="1" dirty="0"/>
              <a:t> is not verified”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7F6720-1219-477C-8279-C3E087C0F40A}"/>
              </a:ext>
            </a:extLst>
          </p:cNvPr>
          <p:cNvSpPr txBox="1"/>
          <p:nvPr/>
        </p:nvSpPr>
        <p:spPr>
          <a:xfrm>
            <a:off x="2967171" y="3048695"/>
            <a:ext cx="8138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If OTP is verified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6D029F3-A10A-416D-9D32-17AFC8BEB72E}"/>
              </a:ext>
            </a:extLst>
          </p:cNvPr>
          <p:cNvSpPr/>
          <p:nvPr/>
        </p:nvSpPr>
        <p:spPr>
          <a:xfrm>
            <a:off x="3727500" y="4607123"/>
            <a:ext cx="333757" cy="60031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E783A1-B05A-4A10-8C27-1F016A5C9341}"/>
              </a:ext>
            </a:extLst>
          </p:cNvPr>
          <p:cNvSpPr/>
          <p:nvPr/>
        </p:nvSpPr>
        <p:spPr>
          <a:xfrm>
            <a:off x="2984068" y="5238440"/>
            <a:ext cx="1898828" cy="6003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Redirect to</a:t>
            </a:r>
          </a:p>
          <a:p>
            <a:pPr algn="ctr"/>
            <a:r>
              <a:rPr lang="en-IN" sz="1350" dirty="0"/>
              <a:t>HOME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5BD6B-9F3C-47B8-8D2A-A3BB5CFADFB8}"/>
              </a:ext>
            </a:extLst>
          </p:cNvPr>
          <p:cNvSpPr txBox="1"/>
          <p:nvPr/>
        </p:nvSpPr>
        <p:spPr>
          <a:xfrm>
            <a:off x="1207008" y="100584"/>
            <a:ext cx="5897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Form for Room icon Button:</a:t>
            </a:r>
          </a:p>
        </p:txBody>
      </p:sp>
    </p:spTree>
    <p:extLst>
      <p:ext uri="{BB962C8B-B14F-4D97-AF65-F5344CB8AC3E}">
        <p14:creationId xmlns:p14="http://schemas.microsoft.com/office/powerpoint/2010/main" val="102054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3DDC0B-5DF1-49C0-9E07-056F7617DBD5}"/>
              </a:ext>
            </a:extLst>
          </p:cNvPr>
          <p:cNvSpPr txBox="1"/>
          <p:nvPr/>
        </p:nvSpPr>
        <p:spPr>
          <a:xfrm>
            <a:off x="2106386" y="173638"/>
            <a:ext cx="462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For food Icon button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A4F41F-4FE1-4483-9738-2427E01F83D2}"/>
              </a:ext>
            </a:extLst>
          </p:cNvPr>
          <p:cNvSpPr/>
          <p:nvPr/>
        </p:nvSpPr>
        <p:spPr>
          <a:xfrm>
            <a:off x="2988129" y="755579"/>
            <a:ext cx="2857500" cy="713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Bliv</a:t>
            </a:r>
            <a:r>
              <a:rPr lang="en-IN" dirty="0"/>
              <a:t> Homepage </a:t>
            </a:r>
          </a:p>
          <a:p>
            <a:pPr algn="ctr"/>
            <a:r>
              <a:rPr lang="en-IN" dirty="0"/>
              <a:t>Food icon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924B22-5BEB-4BAD-A753-EA13CBCF5913}"/>
              </a:ext>
            </a:extLst>
          </p:cNvPr>
          <p:cNvSpPr/>
          <p:nvPr/>
        </p:nvSpPr>
        <p:spPr>
          <a:xfrm>
            <a:off x="2988129" y="2122714"/>
            <a:ext cx="2857500" cy="13062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 Details are</a:t>
            </a:r>
          </a:p>
          <a:p>
            <a:pPr algn="ctr"/>
            <a:r>
              <a:rPr lang="en-IN" dirty="0"/>
              <a:t>NAME:</a:t>
            </a:r>
          </a:p>
          <a:p>
            <a:pPr algn="ctr"/>
            <a:r>
              <a:rPr lang="en-IN" dirty="0"/>
              <a:t>NUMBER:</a:t>
            </a:r>
          </a:p>
          <a:p>
            <a:pPr algn="ctr"/>
            <a:r>
              <a:rPr lang="en-IN" dirty="0"/>
              <a:t>City details from List given:</a:t>
            </a:r>
          </a:p>
          <a:p>
            <a:pPr algn="ctr"/>
            <a:r>
              <a:rPr lang="en-IN" dirty="0" err="1"/>
              <a:t>Otp</a:t>
            </a:r>
            <a:r>
              <a:rPr lang="en-IN" dirty="0"/>
              <a:t> Validation.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3A348-BE72-4373-8569-96B311713B79}"/>
              </a:ext>
            </a:extLst>
          </p:cNvPr>
          <p:cNvSpPr/>
          <p:nvPr/>
        </p:nvSpPr>
        <p:spPr>
          <a:xfrm>
            <a:off x="2992209" y="4144080"/>
            <a:ext cx="2057400" cy="80405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Show message: </a:t>
            </a:r>
          </a:p>
          <a:p>
            <a:pPr algn="ctr"/>
            <a:r>
              <a:rPr lang="en-IN" sz="1350" dirty="0"/>
              <a:t>“</a:t>
            </a:r>
            <a:r>
              <a:rPr lang="en-IN" sz="1350" i="1" dirty="0"/>
              <a:t>Thank you, you have been Verified.”</a:t>
            </a:r>
            <a:endParaRPr lang="en-IN" sz="1350" dirty="0"/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8CDBFD9B-7BAB-4829-9412-734F5F349387}"/>
              </a:ext>
            </a:extLst>
          </p:cNvPr>
          <p:cNvSpPr/>
          <p:nvPr/>
        </p:nvSpPr>
        <p:spPr>
          <a:xfrm rot="5400000">
            <a:off x="4905158" y="2843226"/>
            <a:ext cx="544308" cy="2057400"/>
          </a:xfrm>
          <a:prstGeom prst="ben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2F38B0-3B86-4BC2-A054-5F17BA45D507}"/>
              </a:ext>
            </a:extLst>
          </p:cNvPr>
          <p:cNvSpPr/>
          <p:nvPr/>
        </p:nvSpPr>
        <p:spPr>
          <a:xfrm>
            <a:off x="5177312" y="4116792"/>
            <a:ext cx="1965477" cy="8410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Show message: “</a:t>
            </a:r>
            <a:r>
              <a:rPr lang="en-IN" sz="1350" i="1" dirty="0" err="1"/>
              <a:t>Otp</a:t>
            </a:r>
            <a:r>
              <a:rPr lang="en-IN" sz="1350" i="1" dirty="0"/>
              <a:t> is not verified”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27D481-DD20-42A4-A6CF-442F96A4D627}"/>
              </a:ext>
            </a:extLst>
          </p:cNvPr>
          <p:cNvSpPr txBox="1"/>
          <p:nvPr/>
        </p:nvSpPr>
        <p:spPr>
          <a:xfrm>
            <a:off x="2824296" y="3594057"/>
            <a:ext cx="8138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If OTP is verified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6546E50-1BF6-4F0E-BB00-8D1018CE2B6E}"/>
              </a:ext>
            </a:extLst>
          </p:cNvPr>
          <p:cNvSpPr/>
          <p:nvPr/>
        </p:nvSpPr>
        <p:spPr>
          <a:xfrm>
            <a:off x="3854029" y="4957801"/>
            <a:ext cx="333757" cy="84302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BA7813-3760-4550-835B-8B3BB241BCC9}"/>
              </a:ext>
            </a:extLst>
          </p:cNvPr>
          <p:cNvSpPr/>
          <p:nvPr/>
        </p:nvSpPr>
        <p:spPr>
          <a:xfrm>
            <a:off x="2992209" y="5801422"/>
            <a:ext cx="1898828" cy="6003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Redirect to</a:t>
            </a:r>
          </a:p>
          <a:p>
            <a:pPr algn="ctr"/>
            <a:r>
              <a:rPr lang="en-IN" sz="1350" dirty="0"/>
              <a:t>HOME PAGE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853A4E-744C-44B3-AB48-A9D60B171BD1}"/>
              </a:ext>
            </a:extLst>
          </p:cNvPr>
          <p:cNvSpPr/>
          <p:nvPr/>
        </p:nvSpPr>
        <p:spPr>
          <a:xfrm>
            <a:off x="3854030" y="3438668"/>
            <a:ext cx="333757" cy="68431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132C20D-F445-4816-8C87-B2675056501E}"/>
              </a:ext>
            </a:extLst>
          </p:cNvPr>
          <p:cNvSpPr/>
          <p:nvPr/>
        </p:nvSpPr>
        <p:spPr>
          <a:xfrm>
            <a:off x="3854030" y="1469571"/>
            <a:ext cx="333757" cy="60601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E17A93-8CDD-4D4F-92B4-4001D7F44C47}"/>
              </a:ext>
            </a:extLst>
          </p:cNvPr>
          <p:cNvSpPr txBox="1"/>
          <p:nvPr/>
        </p:nvSpPr>
        <p:spPr>
          <a:xfrm>
            <a:off x="4419701" y="3727089"/>
            <a:ext cx="942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244353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2BC608-1148-4A52-8163-85364EFFFB76}"/>
              </a:ext>
            </a:extLst>
          </p:cNvPr>
          <p:cNvSpPr txBox="1"/>
          <p:nvPr/>
        </p:nvSpPr>
        <p:spPr>
          <a:xfrm>
            <a:off x="2106386" y="173638"/>
            <a:ext cx="462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For financial Icon button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8C240C-4835-450A-A72F-FA604B3C47F3}"/>
              </a:ext>
            </a:extLst>
          </p:cNvPr>
          <p:cNvSpPr/>
          <p:nvPr/>
        </p:nvSpPr>
        <p:spPr>
          <a:xfrm>
            <a:off x="2988129" y="755579"/>
            <a:ext cx="2857500" cy="713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Bliv</a:t>
            </a:r>
            <a:r>
              <a:rPr lang="en-IN" dirty="0"/>
              <a:t> Homepage </a:t>
            </a:r>
          </a:p>
          <a:p>
            <a:pPr algn="ctr"/>
            <a:r>
              <a:rPr lang="en-IN" dirty="0"/>
              <a:t>Financial icon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EE1A42-EA08-4D5B-81E5-9FC6682C0158}"/>
              </a:ext>
            </a:extLst>
          </p:cNvPr>
          <p:cNvSpPr/>
          <p:nvPr/>
        </p:nvSpPr>
        <p:spPr>
          <a:xfrm>
            <a:off x="2988129" y="2122714"/>
            <a:ext cx="2857500" cy="13062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 Details are</a:t>
            </a:r>
          </a:p>
          <a:p>
            <a:pPr algn="ctr"/>
            <a:r>
              <a:rPr lang="en-IN" dirty="0"/>
              <a:t>NAME:</a:t>
            </a:r>
          </a:p>
          <a:p>
            <a:pPr algn="ctr"/>
            <a:r>
              <a:rPr lang="en-IN" dirty="0"/>
              <a:t>NUMBER:</a:t>
            </a:r>
          </a:p>
          <a:p>
            <a:pPr algn="ctr"/>
            <a:r>
              <a:rPr lang="en-IN" dirty="0"/>
              <a:t>City details from List given:</a:t>
            </a:r>
          </a:p>
          <a:p>
            <a:pPr algn="ctr"/>
            <a:r>
              <a:rPr lang="en-IN" dirty="0" err="1"/>
              <a:t>Otp</a:t>
            </a:r>
            <a:r>
              <a:rPr lang="en-IN" dirty="0"/>
              <a:t> Validation.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663420-91B4-4163-9D1C-3B4C8594D5A1}"/>
              </a:ext>
            </a:extLst>
          </p:cNvPr>
          <p:cNvSpPr/>
          <p:nvPr/>
        </p:nvSpPr>
        <p:spPr>
          <a:xfrm>
            <a:off x="2992209" y="4144080"/>
            <a:ext cx="2057400" cy="80405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Button: Bank</a:t>
            </a:r>
          </a:p>
          <a:p>
            <a:pPr algn="ctr"/>
            <a:r>
              <a:rPr lang="en-IN" sz="1350" dirty="0"/>
              <a:t>Button: Loan</a:t>
            </a:r>
          </a:p>
          <a:p>
            <a:pPr algn="ctr"/>
            <a:r>
              <a:rPr lang="en-IN" sz="1350" dirty="0"/>
              <a:t>Button: Insurance savings 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B6C2A03E-BBDE-425E-9496-7C765A28A44C}"/>
              </a:ext>
            </a:extLst>
          </p:cNvPr>
          <p:cNvSpPr/>
          <p:nvPr/>
        </p:nvSpPr>
        <p:spPr>
          <a:xfrm rot="5400000">
            <a:off x="4905158" y="2843226"/>
            <a:ext cx="544308" cy="2057400"/>
          </a:xfrm>
          <a:prstGeom prst="ben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824B9F-EC6F-4DFE-9797-0EECA6DB721F}"/>
              </a:ext>
            </a:extLst>
          </p:cNvPr>
          <p:cNvSpPr/>
          <p:nvPr/>
        </p:nvSpPr>
        <p:spPr>
          <a:xfrm>
            <a:off x="5177312" y="4116792"/>
            <a:ext cx="1965477" cy="8410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Show message: “</a:t>
            </a:r>
            <a:r>
              <a:rPr lang="en-IN" sz="1350" i="1" dirty="0" err="1"/>
              <a:t>Otp</a:t>
            </a:r>
            <a:r>
              <a:rPr lang="en-IN" sz="1350" i="1" dirty="0"/>
              <a:t> is not verified”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1C2F41-9557-478C-B46E-8A33553A9BE8}"/>
              </a:ext>
            </a:extLst>
          </p:cNvPr>
          <p:cNvSpPr txBox="1"/>
          <p:nvPr/>
        </p:nvSpPr>
        <p:spPr>
          <a:xfrm>
            <a:off x="2824296" y="3594057"/>
            <a:ext cx="8138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If OTP is verified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6BE3B5A-544F-41AD-9F81-35B4FF0F14C8}"/>
              </a:ext>
            </a:extLst>
          </p:cNvPr>
          <p:cNvSpPr/>
          <p:nvPr/>
        </p:nvSpPr>
        <p:spPr>
          <a:xfrm>
            <a:off x="3854029" y="4957801"/>
            <a:ext cx="333757" cy="84302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0AAB3A-FAB3-4F9E-9863-AF4B7AD7F235}"/>
              </a:ext>
            </a:extLst>
          </p:cNvPr>
          <p:cNvSpPr/>
          <p:nvPr/>
        </p:nvSpPr>
        <p:spPr>
          <a:xfrm>
            <a:off x="2992209" y="5801422"/>
            <a:ext cx="1898828" cy="6003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Redirect to</a:t>
            </a:r>
          </a:p>
          <a:p>
            <a:pPr algn="ctr"/>
            <a:r>
              <a:rPr lang="en-IN" sz="1350" dirty="0"/>
              <a:t>HOME PAGE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6BD719A-BB7C-43A3-B7EC-FC571FEB84BB}"/>
              </a:ext>
            </a:extLst>
          </p:cNvPr>
          <p:cNvSpPr/>
          <p:nvPr/>
        </p:nvSpPr>
        <p:spPr>
          <a:xfrm>
            <a:off x="3854030" y="3438668"/>
            <a:ext cx="333757" cy="68431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521E1BA-AE35-48E0-970C-05509F6D8675}"/>
              </a:ext>
            </a:extLst>
          </p:cNvPr>
          <p:cNvSpPr/>
          <p:nvPr/>
        </p:nvSpPr>
        <p:spPr>
          <a:xfrm>
            <a:off x="3854030" y="1469571"/>
            <a:ext cx="333757" cy="60601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23919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758</Words>
  <Application>Microsoft Office PowerPoint</Application>
  <PresentationFormat>On-screen Show (4:3)</PresentationFormat>
  <Paragraphs>241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nitish mukharjee</dc:creator>
  <cp:lastModifiedBy>VIVEK N</cp:lastModifiedBy>
  <cp:revision>27</cp:revision>
  <dcterms:created xsi:type="dcterms:W3CDTF">2021-11-17T06:52:52Z</dcterms:created>
  <dcterms:modified xsi:type="dcterms:W3CDTF">2021-11-24T09:55:27Z</dcterms:modified>
</cp:coreProperties>
</file>