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EEFD-50AC-4D89-A248-05544D4EE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5599F-4979-4DF9-A2CC-A19C5C388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3DF0F-0ABF-4C05-A154-C36FC93DA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B98B-F5B2-403F-B599-1C6B62949A6B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98E6B-18FF-4DA6-9D74-D5DBA6D4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F2F8D-952D-449E-B0A3-716AE76F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EE85-104F-4A34-870E-C4E4039A7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18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8DC3-F6AC-4990-88E2-8856E487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19C40-F6ED-4C61-9D25-D0B3AD1F6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3C439-AB0C-4FE1-BDCC-6F186D70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B98B-F5B2-403F-B599-1C6B62949A6B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E9FFA-839E-4DD0-9AB9-47A5D67B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49205-87AE-4149-AC1F-24534C0E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EE85-104F-4A34-870E-C4E4039A7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77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A7FC0-E913-4B08-8EA5-00CA9F85D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D062B-326B-423A-9E4E-D43411D97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E0EC-8412-4774-B739-7E4A24D93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B98B-F5B2-403F-B599-1C6B62949A6B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8C2D2-51B2-47B8-BCB8-2E7AC634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463E0-169F-4005-AFA6-5BABAF72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EE85-104F-4A34-870E-C4E4039A7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15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550E-BC40-41D9-B4F4-3D6DA84C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428F5-A35A-4506-8365-749833272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D0471-450A-4A82-94A4-917A5558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B98B-F5B2-403F-B599-1C6B62949A6B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D2C36-4860-4FEB-AE44-8847470B1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F8CDA-8DA3-4468-88CD-75DC3828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EE85-104F-4A34-870E-C4E4039A7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9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EB45-55F9-4E5A-A3C4-069C98824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83A3F-7714-4072-8B88-C534EC370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BAC8F-8A97-4EBE-87F2-15BA17EE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B98B-F5B2-403F-B599-1C6B62949A6B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91E8E-53AD-4B69-85A3-6B8F6B2B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351F8-654C-4503-9AFA-A3C16C76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EE85-104F-4A34-870E-C4E4039A7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44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D393-73A9-41CD-9320-BDA26B37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E4C14-F13C-4C13-9F4E-1697B9EA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10CC2-0C7E-4619-BDBC-3ADB22EF4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04344-AD86-49B4-9ED3-66775BDF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B98B-F5B2-403F-B599-1C6B62949A6B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E1175-F529-4F77-A91B-D06D0678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F7C92-13E9-4567-AB2B-65473F10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EE85-104F-4A34-870E-C4E4039A7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62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34F0-AE20-4CAD-8B65-BFEA9CEE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ED357-3798-4397-BA84-11E82E28D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1615D-16B7-48C4-AB6A-09D924B73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0B0B9-76EC-4A0B-AFE2-9E14F6CE2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781D9D-0062-4ADB-B5A8-B7A4D3D8F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ED504-C7D4-4990-ADB5-1425C162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B98B-F5B2-403F-B599-1C6B62949A6B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0E08F8-76C3-44EE-8242-B7310DD6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392A84-A7F3-4CC6-A5B0-42DDB39A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EE85-104F-4A34-870E-C4E4039A7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43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A2D2-FD28-400E-90AF-BC534B0C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DD4DF-D943-4EB9-842F-C43EE223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B98B-F5B2-403F-B599-1C6B62949A6B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9FFF1-AFF3-48C0-8C98-1B9DFA4B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8E9DC-7CFA-40A3-AEE9-2158B64D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EE85-104F-4A34-870E-C4E4039A7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49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BF78AB-724B-4485-88ED-59952222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B98B-F5B2-403F-B599-1C6B62949A6B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B2AC5-0DD6-4361-B6D1-38CA872DA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95BA5-C945-4427-A4F6-1F41C67B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EE85-104F-4A34-870E-C4E4039A7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7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5359-5A6C-4291-869B-AC81A4B5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8BF45-89BE-4AD7-8FB3-70CBCE710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CEBBB-B626-4D49-A8E1-0C7392C0D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2BE01-2C11-4F30-AC82-0EE0849B0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B98B-F5B2-403F-B599-1C6B62949A6B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79001-AEB7-4313-AE38-18DCE0CBC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64FA2-8667-4F0C-B7FE-7E82A05E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EE85-104F-4A34-870E-C4E4039A7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96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3C9B-F7A3-4716-9498-8E47D44E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6B4F62-AB24-4586-89EB-C09BA4C84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C5315-9F50-4D02-AA7E-8AAA4D563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29998-4DD7-4ABE-9339-0D63ED6E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B98B-F5B2-403F-B599-1C6B62949A6B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01A6D-C6C0-4D45-BAEE-B0F04595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4D3CE-76F2-4DD8-91D6-7086E1D0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EE85-104F-4A34-870E-C4E4039A7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8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581AC-F520-42C2-A3C0-9FFDC526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92071-332E-4D82-8603-4E95717EE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2E8CB-F390-418E-9222-BC7BA3D96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EB98B-F5B2-403F-B599-1C6B62949A6B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37DF8-DBC8-4B0C-930D-EFDC4C569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D26DB-E26F-4AAE-9CED-AEC8115DD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6EE85-104F-4A34-870E-C4E4039A7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38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969F964-FA57-42D9-9424-FFFDCD594482}"/>
              </a:ext>
            </a:extLst>
          </p:cNvPr>
          <p:cNvSpPr/>
          <p:nvPr/>
        </p:nvSpPr>
        <p:spPr>
          <a:xfrm>
            <a:off x="5275660" y="1035706"/>
            <a:ext cx="2312865" cy="3309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68DE0C-8947-4E74-9A91-C03AE74AB125}"/>
              </a:ext>
            </a:extLst>
          </p:cNvPr>
          <p:cNvSpPr/>
          <p:nvPr/>
        </p:nvSpPr>
        <p:spPr>
          <a:xfrm>
            <a:off x="5363245" y="1259206"/>
            <a:ext cx="2160222" cy="362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87D2F1-95A6-4373-A6DD-DF7280C6B55F}"/>
              </a:ext>
            </a:extLst>
          </p:cNvPr>
          <p:cNvSpPr/>
          <p:nvPr/>
        </p:nvSpPr>
        <p:spPr>
          <a:xfrm>
            <a:off x="5363245" y="1728985"/>
            <a:ext cx="2160222" cy="362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Banner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96088B-A376-4BA7-9CE5-E873959DFBA5}"/>
              </a:ext>
            </a:extLst>
          </p:cNvPr>
          <p:cNvSpPr/>
          <p:nvPr/>
        </p:nvSpPr>
        <p:spPr>
          <a:xfrm>
            <a:off x="5407814" y="2266440"/>
            <a:ext cx="537403" cy="2817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Room</a:t>
            </a:r>
            <a:endParaRPr lang="en-IN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EF6A2E-1D30-4667-9389-750BFF28CDD8}"/>
              </a:ext>
            </a:extLst>
          </p:cNvPr>
          <p:cNvSpPr/>
          <p:nvPr/>
        </p:nvSpPr>
        <p:spPr>
          <a:xfrm>
            <a:off x="6163391" y="2269523"/>
            <a:ext cx="537402" cy="29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Food</a:t>
            </a:r>
            <a:endParaRPr lang="en-IN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2FE3DC-084E-4B30-B084-801DB46233D6}"/>
              </a:ext>
            </a:extLst>
          </p:cNvPr>
          <p:cNvSpPr/>
          <p:nvPr/>
        </p:nvSpPr>
        <p:spPr>
          <a:xfrm>
            <a:off x="6930950" y="2270393"/>
            <a:ext cx="537403" cy="273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Financial</a:t>
            </a:r>
            <a:endParaRPr lang="en-IN" sz="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DC634A-9E1E-4722-904F-A8F07A8D47F3}"/>
              </a:ext>
            </a:extLst>
          </p:cNvPr>
          <p:cNvSpPr/>
          <p:nvPr/>
        </p:nvSpPr>
        <p:spPr>
          <a:xfrm>
            <a:off x="5415583" y="2751191"/>
            <a:ext cx="529633" cy="273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Job</a:t>
            </a:r>
            <a:endParaRPr lang="en-IN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AE4A39-D942-4EFA-ACE6-DF3DBB062F7C}"/>
              </a:ext>
            </a:extLst>
          </p:cNvPr>
          <p:cNvSpPr/>
          <p:nvPr/>
        </p:nvSpPr>
        <p:spPr>
          <a:xfrm>
            <a:off x="6097256" y="2751191"/>
            <a:ext cx="669671" cy="279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Partime</a:t>
            </a:r>
            <a:endParaRPr lang="en-IN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195BB1-8450-4309-A31F-0029A0A251F2}"/>
              </a:ext>
            </a:extLst>
          </p:cNvPr>
          <p:cNvSpPr/>
          <p:nvPr/>
        </p:nvSpPr>
        <p:spPr>
          <a:xfrm>
            <a:off x="6883988" y="2751191"/>
            <a:ext cx="669671" cy="273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Healthcare</a:t>
            </a:r>
            <a:endParaRPr lang="en-IN" sz="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9ACAA1-472F-40C0-99D4-1AF76D25950F}"/>
              </a:ext>
            </a:extLst>
          </p:cNvPr>
          <p:cNvSpPr/>
          <p:nvPr/>
        </p:nvSpPr>
        <p:spPr>
          <a:xfrm>
            <a:off x="5363245" y="3232500"/>
            <a:ext cx="2156338" cy="273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2CF819-3495-4491-99B0-D2655E2CEA84}"/>
              </a:ext>
            </a:extLst>
          </p:cNvPr>
          <p:cNvSpPr/>
          <p:nvPr/>
        </p:nvSpPr>
        <p:spPr>
          <a:xfrm>
            <a:off x="5367129" y="3651940"/>
            <a:ext cx="2156338" cy="3206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Graphic 17" descr="Hamburger Menu Icon with solid fill">
            <a:extLst>
              <a:ext uri="{FF2B5EF4-FFF2-40B4-BE49-F238E27FC236}">
                <a16:creationId xmlns:a16="http://schemas.microsoft.com/office/drawing/2014/main" id="{4E0FDED6-8742-4533-8EAC-CFF90C43D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2950" y="1305813"/>
            <a:ext cx="305403" cy="30540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535A3A-0D71-4376-88E7-DE586906826B}"/>
              </a:ext>
            </a:extLst>
          </p:cNvPr>
          <p:cNvCxnSpPr>
            <a:cxnSpLocks/>
            <a:stCxn id="9" idx="1"/>
            <a:endCxn id="21" idx="3"/>
          </p:cNvCxnSpPr>
          <p:nvPr/>
        </p:nvCxnSpPr>
        <p:spPr>
          <a:xfrm flipH="1" flipV="1">
            <a:off x="3632352" y="1890811"/>
            <a:ext cx="1775462" cy="51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1632768-F072-4A65-8851-725E23B4C1F6}"/>
              </a:ext>
            </a:extLst>
          </p:cNvPr>
          <p:cNvSpPr/>
          <p:nvPr/>
        </p:nvSpPr>
        <p:spPr>
          <a:xfrm>
            <a:off x="1518880" y="682561"/>
            <a:ext cx="2113472" cy="2416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67F046-2B81-4F1F-9ABB-F684004710A0}"/>
              </a:ext>
            </a:extLst>
          </p:cNvPr>
          <p:cNvSpPr/>
          <p:nvPr/>
        </p:nvSpPr>
        <p:spPr>
          <a:xfrm>
            <a:off x="1654791" y="1108434"/>
            <a:ext cx="1632857" cy="1959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Enter Name Here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A43C99-3031-4728-9546-E001F98F6906}"/>
              </a:ext>
            </a:extLst>
          </p:cNvPr>
          <p:cNvSpPr/>
          <p:nvPr/>
        </p:nvSpPr>
        <p:spPr>
          <a:xfrm>
            <a:off x="1654791" y="1735283"/>
            <a:ext cx="1632857" cy="1959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Number Here</a:t>
            </a:r>
            <a:endParaRPr lang="en-IN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2D15A5-1F8F-44AD-8597-6AB2752CC168}"/>
              </a:ext>
            </a:extLst>
          </p:cNvPr>
          <p:cNvSpPr txBox="1"/>
          <p:nvPr/>
        </p:nvSpPr>
        <p:spPr>
          <a:xfrm>
            <a:off x="1654791" y="821815"/>
            <a:ext cx="8708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Name:</a:t>
            </a:r>
            <a:endParaRPr lang="en-IN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4BCC03-236B-40EF-B78E-7A7770ED98FA}"/>
              </a:ext>
            </a:extLst>
          </p:cNvPr>
          <p:cNvSpPr txBox="1"/>
          <p:nvPr/>
        </p:nvSpPr>
        <p:spPr>
          <a:xfrm>
            <a:off x="1654791" y="1388772"/>
            <a:ext cx="8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Number: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E62026-C3C2-4049-B43D-20CA61D439C6}"/>
              </a:ext>
            </a:extLst>
          </p:cNvPr>
          <p:cNvSpPr/>
          <p:nvPr/>
        </p:nvSpPr>
        <p:spPr>
          <a:xfrm>
            <a:off x="1741876" y="2424764"/>
            <a:ext cx="1458685" cy="314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Validate </a:t>
            </a:r>
            <a:r>
              <a:rPr lang="en-US" dirty="0" err="1"/>
              <a:t>Otp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806CFB-72FB-4013-B80E-5F4EF1D193D6}"/>
              </a:ext>
            </a:extLst>
          </p:cNvPr>
          <p:cNvSpPr/>
          <p:nvPr/>
        </p:nvSpPr>
        <p:spPr>
          <a:xfrm>
            <a:off x="1518880" y="3681821"/>
            <a:ext cx="2113472" cy="26939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771171-BEC9-4614-AD0D-34EAD0870D56}"/>
              </a:ext>
            </a:extLst>
          </p:cNvPr>
          <p:cNvCxnSpPr>
            <a:cxnSpLocks/>
            <a:stCxn id="21" idx="2"/>
            <a:endCxn id="31" idx="0"/>
          </p:cNvCxnSpPr>
          <p:nvPr/>
        </p:nvCxnSpPr>
        <p:spPr>
          <a:xfrm>
            <a:off x="2575616" y="3099060"/>
            <a:ext cx="0" cy="58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7966819-8DFC-4F11-93DA-991316EF43E8}"/>
              </a:ext>
            </a:extLst>
          </p:cNvPr>
          <p:cNvSpPr/>
          <p:nvPr/>
        </p:nvSpPr>
        <p:spPr>
          <a:xfrm>
            <a:off x="2363357" y="3844035"/>
            <a:ext cx="1051140" cy="10925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467CA0-7281-415C-A549-F51412457C1C}"/>
              </a:ext>
            </a:extLst>
          </p:cNvPr>
          <p:cNvSpPr txBox="1"/>
          <p:nvPr/>
        </p:nvSpPr>
        <p:spPr>
          <a:xfrm>
            <a:off x="1554809" y="3817016"/>
            <a:ext cx="78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City List</a:t>
            </a:r>
            <a:endParaRPr lang="en-IN" sz="1200" dirty="0"/>
          </a:p>
        </p:txBody>
      </p:sp>
      <p:pic>
        <p:nvPicPr>
          <p:cNvPr id="48" name="Graphic 47" descr="Checkbox Checked with solid fill">
            <a:extLst>
              <a:ext uri="{FF2B5EF4-FFF2-40B4-BE49-F238E27FC236}">
                <a16:creationId xmlns:a16="http://schemas.microsoft.com/office/drawing/2014/main" id="{1213C48D-E612-4881-B41B-5EF6DE211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7389" y="3898039"/>
            <a:ext cx="331435" cy="33143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8CE376F-F214-4806-B718-135E6CF5E40D}"/>
              </a:ext>
            </a:extLst>
          </p:cNvPr>
          <p:cNvSpPr txBox="1"/>
          <p:nvPr/>
        </p:nvSpPr>
        <p:spPr>
          <a:xfrm>
            <a:off x="2681064" y="4277340"/>
            <a:ext cx="707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City a</a:t>
            </a:r>
            <a:endParaRPr lang="en-IN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FC8A73-B9EF-4216-AAE5-3FBCBF1B00FF}"/>
              </a:ext>
            </a:extLst>
          </p:cNvPr>
          <p:cNvSpPr/>
          <p:nvPr/>
        </p:nvSpPr>
        <p:spPr>
          <a:xfrm>
            <a:off x="2698824" y="3967589"/>
            <a:ext cx="574089" cy="239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City a</a:t>
            </a:r>
            <a:endParaRPr lang="en-IN" sz="1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C84DF52-A94A-4BF9-9B3F-4048597B484F}"/>
              </a:ext>
            </a:extLst>
          </p:cNvPr>
          <p:cNvSpPr/>
          <p:nvPr/>
        </p:nvSpPr>
        <p:spPr>
          <a:xfrm>
            <a:off x="2695098" y="4299973"/>
            <a:ext cx="574089" cy="239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City b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187FF0C-A54D-4216-B8A7-3057815FD1F3}"/>
              </a:ext>
            </a:extLst>
          </p:cNvPr>
          <p:cNvSpPr/>
          <p:nvPr/>
        </p:nvSpPr>
        <p:spPr>
          <a:xfrm>
            <a:off x="2698823" y="4626595"/>
            <a:ext cx="574089" cy="239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City c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615391C-37B7-4056-AEF1-2BFFF42C6AF5}"/>
              </a:ext>
            </a:extLst>
          </p:cNvPr>
          <p:cNvSpPr/>
          <p:nvPr/>
        </p:nvSpPr>
        <p:spPr>
          <a:xfrm>
            <a:off x="1849349" y="6071404"/>
            <a:ext cx="1455123" cy="239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en-IN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1E4B72-D8BB-4881-9D52-DA20D44A0DCF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632352" y="5028812"/>
            <a:ext cx="1831549" cy="6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29E4D8D3-5D06-431F-96BD-3DA6BDFCAC6D}"/>
              </a:ext>
            </a:extLst>
          </p:cNvPr>
          <p:cNvSpPr/>
          <p:nvPr/>
        </p:nvSpPr>
        <p:spPr>
          <a:xfrm>
            <a:off x="5491946" y="4582090"/>
            <a:ext cx="2061713" cy="18697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4B49B1E-EA09-44B3-857F-1C1B695130B4}"/>
              </a:ext>
            </a:extLst>
          </p:cNvPr>
          <p:cNvSpPr/>
          <p:nvPr/>
        </p:nvSpPr>
        <p:spPr>
          <a:xfrm>
            <a:off x="5676516" y="4938011"/>
            <a:ext cx="1646979" cy="811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Details Submitted.</a:t>
            </a:r>
            <a:endParaRPr lang="en-IN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C7D4D78-C0D2-45D2-A293-9A41297161D2}"/>
              </a:ext>
            </a:extLst>
          </p:cNvPr>
          <p:cNvSpPr txBox="1"/>
          <p:nvPr/>
        </p:nvSpPr>
        <p:spPr>
          <a:xfrm>
            <a:off x="1510319" y="5003271"/>
            <a:ext cx="128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Location Name</a:t>
            </a:r>
            <a:endParaRPr lang="en-IN" sz="12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2CBEA46-E1C0-4F92-BCEE-39FCD0686717}"/>
              </a:ext>
            </a:extLst>
          </p:cNvPr>
          <p:cNvSpPr/>
          <p:nvPr/>
        </p:nvSpPr>
        <p:spPr>
          <a:xfrm>
            <a:off x="2091376" y="5320658"/>
            <a:ext cx="1455123" cy="154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Location Name</a:t>
            </a:r>
            <a:endParaRPr lang="en-IN" sz="12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4333CC-C729-4706-BD27-B5BB34212638}"/>
              </a:ext>
            </a:extLst>
          </p:cNvPr>
          <p:cNvSpPr/>
          <p:nvPr/>
        </p:nvSpPr>
        <p:spPr>
          <a:xfrm>
            <a:off x="2102424" y="5582456"/>
            <a:ext cx="1455123" cy="154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Location Name2</a:t>
            </a:r>
            <a:endParaRPr lang="en-IN" sz="12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CEF5DA3-4AE9-4D5B-95F3-CF6A32C64634}"/>
              </a:ext>
            </a:extLst>
          </p:cNvPr>
          <p:cNvSpPr/>
          <p:nvPr/>
        </p:nvSpPr>
        <p:spPr>
          <a:xfrm>
            <a:off x="2091376" y="5845837"/>
            <a:ext cx="1455123" cy="154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Location Name3</a:t>
            </a:r>
            <a:endParaRPr lang="en-IN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C1A709-C313-466F-894E-7151CAFE93E7}"/>
              </a:ext>
            </a:extLst>
          </p:cNvPr>
          <p:cNvSpPr/>
          <p:nvPr/>
        </p:nvSpPr>
        <p:spPr>
          <a:xfrm>
            <a:off x="1849349" y="2049848"/>
            <a:ext cx="1351212" cy="265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_ _ _ _</a:t>
            </a:r>
          </a:p>
          <a:p>
            <a:pPr algn="ctr"/>
            <a:endParaRPr lang="en-IN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0501E-93B7-4C2C-BA03-0D45ED00B95B}"/>
              </a:ext>
            </a:extLst>
          </p:cNvPr>
          <p:cNvSpPr txBox="1"/>
          <p:nvPr/>
        </p:nvSpPr>
        <p:spPr>
          <a:xfrm>
            <a:off x="3200561" y="165463"/>
            <a:ext cx="470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ROOM</a:t>
            </a:r>
          </a:p>
        </p:txBody>
      </p:sp>
    </p:spTree>
    <p:extLst>
      <p:ext uri="{BB962C8B-B14F-4D97-AF65-F5344CB8AC3E}">
        <p14:creationId xmlns:p14="http://schemas.microsoft.com/office/powerpoint/2010/main" val="339010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D87E97-C309-4B85-96C8-F70908982B45}"/>
              </a:ext>
            </a:extLst>
          </p:cNvPr>
          <p:cNvSpPr/>
          <p:nvPr/>
        </p:nvSpPr>
        <p:spPr>
          <a:xfrm>
            <a:off x="5275660" y="1035706"/>
            <a:ext cx="2312865" cy="3309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6CF118-16B1-4F68-BD66-FC8D455B24CF}"/>
              </a:ext>
            </a:extLst>
          </p:cNvPr>
          <p:cNvSpPr/>
          <p:nvPr/>
        </p:nvSpPr>
        <p:spPr>
          <a:xfrm>
            <a:off x="5363245" y="1259206"/>
            <a:ext cx="2160222" cy="362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BA2ED8-A732-4378-8B01-44DA66B1A9CA}"/>
              </a:ext>
            </a:extLst>
          </p:cNvPr>
          <p:cNvSpPr/>
          <p:nvPr/>
        </p:nvSpPr>
        <p:spPr>
          <a:xfrm>
            <a:off x="5363245" y="1728985"/>
            <a:ext cx="2160222" cy="362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Banner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4CC53-F96E-410F-BF25-6496DEA3EB7B}"/>
              </a:ext>
            </a:extLst>
          </p:cNvPr>
          <p:cNvSpPr/>
          <p:nvPr/>
        </p:nvSpPr>
        <p:spPr>
          <a:xfrm>
            <a:off x="5407814" y="2266440"/>
            <a:ext cx="537403" cy="2817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Room</a:t>
            </a:r>
            <a:endParaRPr lang="en-IN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DE1B77-DCD7-4F6C-8BCF-F712D701734E}"/>
              </a:ext>
            </a:extLst>
          </p:cNvPr>
          <p:cNvSpPr/>
          <p:nvPr/>
        </p:nvSpPr>
        <p:spPr>
          <a:xfrm>
            <a:off x="6163391" y="2269523"/>
            <a:ext cx="537402" cy="29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Food</a:t>
            </a:r>
            <a:endParaRPr lang="en-IN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76FA77-FB8A-4828-996A-A9040161C409}"/>
              </a:ext>
            </a:extLst>
          </p:cNvPr>
          <p:cNvSpPr/>
          <p:nvPr/>
        </p:nvSpPr>
        <p:spPr>
          <a:xfrm>
            <a:off x="6930950" y="2270393"/>
            <a:ext cx="537403" cy="273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Financial</a:t>
            </a:r>
            <a:endParaRPr lang="en-IN" sz="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3F1BE1-B708-4F84-9399-AECAE0792F0F}"/>
              </a:ext>
            </a:extLst>
          </p:cNvPr>
          <p:cNvSpPr/>
          <p:nvPr/>
        </p:nvSpPr>
        <p:spPr>
          <a:xfrm>
            <a:off x="5415583" y="2751191"/>
            <a:ext cx="529633" cy="273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Job</a:t>
            </a:r>
            <a:endParaRPr lang="en-IN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A4534B-7FA2-4D5E-992F-439C9D0E24A6}"/>
              </a:ext>
            </a:extLst>
          </p:cNvPr>
          <p:cNvSpPr/>
          <p:nvPr/>
        </p:nvSpPr>
        <p:spPr>
          <a:xfrm>
            <a:off x="6097256" y="2751191"/>
            <a:ext cx="669671" cy="279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Partime</a:t>
            </a:r>
            <a:endParaRPr lang="en-IN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44AA2-96D7-4C97-9CC1-B4CD4B1020B7}"/>
              </a:ext>
            </a:extLst>
          </p:cNvPr>
          <p:cNvSpPr/>
          <p:nvPr/>
        </p:nvSpPr>
        <p:spPr>
          <a:xfrm>
            <a:off x="6883988" y="2751191"/>
            <a:ext cx="669671" cy="273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Healthcare</a:t>
            </a:r>
            <a:endParaRPr lang="en-IN" sz="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CF6B48-B1D7-4A50-BE41-69C83D23DF02}"/>
              </a:ext>
            </a:extLst>
          </p:cNvPr>
          <p:cNvSpPr/>
          <p:nvPr/>
        </p:nvSpPr>
        <p:spPr>
          <a:xfrm>
            <a:off x="5363245" y="3224880"/>
            <a:ext cx="2156338" cy="273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BE5770-A8D8-489A-930A-DF7105971BA0}"/>
              </a:ext>
            </a:extLst>
          </p:cNvPr>
          <p:cNvSpPr/>
          <p:nvPr/>
        </p:nvSpPr>
        <p:spPr>
          <a:xfrm>
            <a:off x="5367129" y="3651940"/>
            <a:ext cx="2156338" cy="3206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Graphic 14" descr="Hamburger Menu Icon with solid fill">
            <a:extLst>
              <a:ext uri="{FF2B5EF4-FFF2-40B4-BE49-F238E27FC236}">
                <a16:creationId xmlns:a16="http://schemas.microsoft.com/office/drawing/2014/main" id="{C1BB9DB7-DE4A-4716-BB71-609927E13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2950" y="1305813"/>
            <a:ext cx="305403" cy="30540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1E4E91-342F-4EC8-8E35-125FB58C3B3B}"/>
              </a:ext>
            </a:extLst>
          </p:cNvPr>
          <p:cNvCxnSpPr>
            <a:cxnSpLocks/>
            <a:stCxn id="8" idx="1"/>
            <a:endCxn id="17" idx="3"/>
          </p:cNvCxnSpPr>
          <p:nvPr/>
        </p:nvCxnSpPr>
        <p:spPr>
          <a:xfrm flipH="1" flipV="1">
            <a:off x="3623791" y="1728985"/>
            <a:ext cx="2539600" cy="68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896674E-0A09-426C-BBC7-D0624195BBE9}"/>
              </a:ext>
            </a:extLst>
          </p:cNvPr>
          <p:cNvSpPr/>
          <p:nvPr/>
        </p:nvSpPr>
        <p:spPr>
          <a:xfrm>
            <a:off x="1510319" y="520735"/>
            <a:ext cx="2113472" cy="2416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BCF043-9082-411C-8F40-F123A04E9AC4}"/>
              </a:ext>
            </a:extLst>
          </p:cNvPr>
          <p:cNvSpPr/>
          <p:nvPr/>
        </p:nvSpPr>
        <p:spPr>
          <a:xfrm>
            <a:off x="1654791" y="1108434"/>
            <a:ext cx="1632857" cy="1959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Name text box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F2791F-A98F-4BD4-BA80-BBB3AEAB009A}"/>
              </a:ext>
            </a:extLst>
          </p:cNvPr>
          <p:cNvSpPr/>
          <p:nvPr/>
        </p:nvSpPr>
        <p:spPr>
          <a:xfrm>
            <a:off x="1654791" y="1632844"/>
            <a:ext cx="1632857" cy="1959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Number Here</a:t>
            </a:r>
            <a:endParaRPr lang="en-IN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9D59C4-7221-44CA-AE34-23E18A52349B}"/>
              </a:ext>
            </a:extLst>
          </p:cNvPr>
          <p:cNvSpPr txBox="1"/>
          <p:nvPr/>
        </p:nvSpPr>
        <p:spPr>
          <a:xfrm>
            <a:off x="1654791" y="821815"/>
            <a:ext cx="8708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Name:</a:t>
            </a:r>
            <a:endParaRPr lang="en-IN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7C4AB7-05CE-4784-8273-A813A8438C12}"/>
              </a:ext>
            </a:extLst>
          </p:cNvPr>
          <p:cNvSpPr txBox="1"/>
          <p:nvPr/>
        </p:nvSpPr>
        <p:spPr>
          <a:xfrm>
            <a:off x="1654791" y="1371067"/>
            <a:ext cx="8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Number: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293B78-7682-4024-880E-01D3278AF3EA}"/>
              </a:ext>
            </a:extLst>
          </p:cNvPr>
          <p:cNvSpPr/>
          <p:nvPr/>
        </p:nvSpPr>
        <p:spPr>
          <a:xfrm>
            <a:off x="1741877" y="2338520"/>
            <a:ext cx="1458685" cy="314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Validate </a:t>
            </a:r>
            <a:r>
              <a:rPr lang="en-US" dirty="0" err="1"/>
              <a:t>Otp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74B8F6-7794-4B88-B103-386DACDC2F8A}"/>
              </a:ext>
            </a:extLst>
          </p:cNvPr>
          <p:cNvSpPr/>
          <p:nvPr/>
        </p:nvSpPr>
        <p:spPr>
          <a:xfrm>
            <a:off x="1530032" y="3772132"/>
            <a:ext cx="2113472" cy="26939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833361-EB1A-4BE8-B15D-5CD2A4EA93E7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>
            <a:off x="2567055" y="2937234"/>
            <a:ext cx="19713" cy="83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9307F9B-4FC6-46C6-A7C0-5479C05D247B}"/>
              </a:ext>
            </a:extLst>
          </p:cNvPr>
          <p:cNvSpPr/>
          <p:nvPr/>
        </p:nvSpPr>
        <p:spPr>
          <a:xfrm>
            <a:off x="2363357" y="3844035"/>
            <a:ext cx="1051140" cy="10925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8590AE-01A9-4874-96F5-F68DF2707B9F}"/>
              </a:ext>
            </a:extLst>
          </p:cNvPr>
          <p:cNvSpPr txBox="1"/>
          <p:nvPr/>
        </p:nvSpPr>
        <p:spPr>
          <a:xfrm>
            <a:off x="1554809" y="3817016"/>
            <a:ext cx="78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City List</a:t>
            </a:r>
            <a:endParaRPr lang="en-IN" sz="1200" dirty="0"/>
          </a:p>
        </p:txBody>
      </p:sp>
      <p:pic>
        <p:nvPicPr>
          <p:cNvPr id="27" name="Graphic 26" descr="Checkbox Checked with solid fill">
            <a:extLst>
              <a:ext uri="{FF2B5EF4-FFF2-40B4-BE49-F238E27FC236}">
                <a16:creationId xmlns:a16="http://schemas.microsoft.com/office/drawing/2014/main" id="{D151A8CA-6FA9-4ECF-8659-971D51DC3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7389" y="3898039"/>
            <a:ext cx="331435" cy="33143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50D1289-D098-4896-A811-305FB1C5D5DF}"/>
              </a:ext>
            </a:extLst>
          </p:cNvPr>
          <p:cNvSpPr txBox="1"/>
          <p:nvPr/>
        </p:nvSpPr>
        <p:spPr>
          <a:xfrm>
            <a:off x="2681064" y="4277340"/>
            <a:ext cx="707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City a</a:t>
            </a:r>
            <a:endParaRPr lang="en-IN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428BF3-3A44-4737-BBDB-2CB70442640E}"/>
              </a:ext>
            </a:extLst>
          </p:cNvPr>
          <p:cNvSpPr/>
          <p:nvPr/>
        </p:nvSpPr>
        <p:spPr>
          <a:xfrm>
            <a:off x="2698824" y="3967589"/>
            <a:ext cx="574089" cy="239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City a</a:t>
            </a:r>
            <a:endParaRPr lang="en-IN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53E7B1-1A89-4D77-AB40-0CD6F3740510}"/>
              </a:ext>
            </a:extLst>
          </p:cNvPr>
          <p:cNvSpPr/>
          <p:nvPr/>
        </p:nvSpPr>
        <p:spPr>
          <a:xfrm>
            <a:off x="2695098" y="4299973"/>
            <a:ext cx="574089" cy="239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City b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9ABA8F-E518-4EA9-957A-53629E5C7937}"/>
              </a:ext>
            </a:extLst>
          </p:cNvPr>
          <p:cNvSpPr/>
          <p:nvPr/>
        </p:nvSpPr>
        <p:spPr>
          <a:xfrm>
            <a:off x="2698823" y="4626595"/>
            <a:ext cx="574089" cy="239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City c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7A8A0D-9A88-4B99-A3CF-F8390F71D1C6}"/>
              </a:ext>
            </a:extLst>
          </p:cNvPr>
          <p:cNvSpPr/>
          <p:nvPr/>
        </p:nvSpPr>
        <p:spPr>
          <a:xfrm>
            <a:off x="1849349" y="6071404"/>
            <a:ext cx="1455123" cy="239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en-I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10AF03E-8697-4F30-B179-C53FFB06ADA1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643504" y="5119123"/>
            <a:ext cx="1831549" cy="6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003CE63-E7B4-418A-9AD9-F99AF7263386}"/>
              </a:ext>
            </a:extLst>
          </p:cNvPr>
          <p:cNvSpPr/>
          <p:nvPr/>
        </p:nvSpPr>
        <p:spPr>
          <a:xfrm>
            <a:off x="5491946" y="4582090"/>
            <a:ext cx="2061713" cy="18697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B20838-EF1F-4679-9D75-819DF3C0A140}"/>
              </a:ext>
            </a:extLst>
          </p:cNvPr>
          <p:cNvSpPr/>
          <p:nvPr/>
        </p:nvSpPr>
        <p:spPr>
          <a:xfrm>
            <a:off x="5668672" y="4634932"/>
            <a:ext cx="1654823" cy="5451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Food Coming soon with food icon graphically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988AB3-41A5-4F5B-B3F0-9AB5D760446D}"/>
              </a:ext>
            </a:extLst>
          </p:cNvPr>
          <p:cNvSpPr txBox="1"/>
          <p:nvPr/>
        </p:nvSpPr>
        <p:spPr>
          <a:xfrm>
            <a:off x="1510319" y="5003271"/>
            <a:ext cx="128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Location Name</a:t>
            </a:r>
            <a:endParaRPr lang="en-IN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79B4CB-D054-416D-BA7F-1FD75FA8CC0A}"/>
              </a:ext>
            </a:extLst>
          </p:cNvPr>
          <p:cNvSpPr/>
          <p:nvPr/>
        </p:nvSpPr>
        <p:spPr>
          <a:xfrm>
            <a:off x="2091376" y="5320658"/>
            <a:ext cx="1455123" cy="154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Location Name</a:t>
            </a:r>
            <a:endParaRPr lang="en-IN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60DA11-E8BB-4946-9C9A-04539B950D8F}"/>
              </a:ext>
            </a:extLst>
          </p:cNvPr>
          <p:cNvSpPr/>
          <p:nvPr/>
        </p:nvSpPr>
        <p:spPr>
          <a:xfrm>
            <a:off x="2102424" y="5582456"/>
            <a:ext cx="1455123" cy="154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Location Name2</a:t>
            </a:r>
            <a:endParaRPr lang="en-IN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F389F8-DDF8-44E0-836C-B0E1F313714F}"/>
              </a:ext>
            </a:extLst>
          </p:cNvPr>
          <p:cNvSpPr/>
          <p:nvPr/>
        </p:nvSpPr>
        <p:spPr>
          <a:xfrm>
            <a:off x="2091376" y="5845837"/>
            <a:ext cx="1455123" cy="154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Location Name3</a:t>
            </a:r>
            <a:endParaRPr lang="en-IN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4DC9139-A14F-4107-BA89-9E253529E0CB}"/>
              </a:ext>
            </a:extLst>
          </p:cNvPr>
          <p:cNvSpPr/>
          <p:nvPr/>
        </p:nvSpPr>
        <p:spPr>
          <a:xfrm>
            <a:off x="1795613" y="1968999"/>
            <a:ext cx="1351212" cy="265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_ _ _ _</a:t>
            </a:r>
          </a:p>
          <a:p>
            <a:pPr algn="ctr"/>
            <a:endParaRPr lang="en-IN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95B9BF-55EA-4BA3-BBF1-A114E78E62E5}"/>
              </a:ext>
            </a:extLst>
          </p:cNvPr>
          <p:cNvSpPr txBox="1"/>
          <p:nvPr/>
        </p:nvSpPr>
        <p:spPr>
          <a:xfrm>
            <a:off x="2211977" y="69669"/>
            <a:ext cx="5860869" cy="380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FOOD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B47EB2D-AA8B-4E12-87EB-D5A188F86F9E}"/>
              </a:ext>
            </a:extLst>
          </p:cNvPr>
          <p:cNvSpPr/>
          <p:nvPr/>
        </p:nvSpPr>
        <p:spPr>
          <a:xfrm>
            <a:off x="5668672" y="5422100"/>
            <a:ext cx="1646979" cy="811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Details Submitted.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184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EB85160-3879-4810-8145-A18D3BFD821C}"/>
              </a:ext>
            </a:extLst>
          </p:cNvPr>
          <p:cNvSpPr/>
          <p:nvPr/>
        </p:nvSpPr>
        <p:spPr>
          <a:xfrm>
            <a:off x="5275660" y="1035706"/>
            <a:ext cx="2312865" cy="3309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1E5AE3-42C8-42FD-9478-71CE440447B9}"/>
              </a:ext>
            </a:extLst>
          </p:cNvPr>
          <p:cNvSpPr/>
          <p:nvPr/>
        </p:nvSpPr>
        <p:spPr>
          <a:xfrm>
            <a:off x="5363245" y="1259206"/>
            <a:ext cx="2160222" cy="362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3862C5-EB9B-43F4-B37B-1E928CED6FF5}"/>
              </a:ext>
            </a:extLst>
          </p:cNvPr>
          <p:cNvSpPr/>
          <p:nvPr/>
        </p:nvSpPr>
        <p:spPr>
          <a:xfrm>
            <a:off x="5363245" y="1728985"/>
            <a:ext cx="2160222" cy="362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Banner</a:t>
            </a:r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1834A0-D5D4-4621-9F02-E4FE0995BF76}"/>
              </a:ext>
            </a:extLst>
          </p:cNvPr>
          <p:cNvSpPr/>
          <p:nvPr/>
        </p:nvSpPr>
        <p:spPr>
          <a:xfrm>
            <a:off x="5407814" y="2266440"/>
            <a:ext cx="537403" cy="2817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Room</a:t>
            </a:r>
            <a:endParaRPr lang="en-IN" sz="11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9A3E9C-DA1C-4310-98A6-8531AC4AB570}"/>
              </a:ext>
            </a:extLst>
          </p:cNvPr>
          <p:cNvSpPr/>
          <p:nvPr/>
        </p:nvSpPr>
        <p:spPr>
          <a:xfrm>
            <a:off x="6163391" y="2269523"/>
            <a:ext cx="537402" cy="29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Food</a:t>
            </a:r>
            <a:endParaRPr lang="en-IN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C2837DA-8D00-4D37-89F2-21F73D8B23F8}"/>
              </a:ext>
            </a:extLst>
          </p:cNvPr>
          <p:cNvSpPr/>
          <p:nvPr/>
        </p:nvSpPr>
        <p:spPr>
          <a:xfrm>
            <a:off x="6875957" y="2247252"/>
            <a:ext cx="592396" cy="273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Financial</a:t>
            </a:r>
            <a:endParaRPr lang="en-IN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3B92B7-AFC9-4BCD-9F12-1B49A0D7E05F}"/>
              </a:ext>
            </a:extLst>
          </p:cNvPr>
          <p:cNvSpPr/>
          <p:nvPr/>
        </p:nvSpPr>
        <p:spPr>
          <a:xfrm>
            <a:off x="5415583" y="2751191"/>
            <a:ext cx="529633" cy="273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Job</a:t>
            </a:r>
            <a:endParaRPr lang="en-IN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E51792-D31C-431F-94C7-76C4A1F1F269}"/>
              </a:ext>
            </a:extLst>
          </p:cNvPr>
          <p:cNvSpPr/>
          <p:nvPr/>
        </p:nvSpPr>
        <p:spPr>
          <a:xfrm>
            <a:off x="6097256" y="2751191"/>
            <a:ext cx="669671" cy="279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Partime</a:t>
            </a:r>
            <a:endParaRPr lang="en-IN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7D291D-7488-498A-BD21-3A88C62C3C15}"/>
              </a:ext>
            </a:extLst>
          </p:cNvPr>
          <p:cNvSpPr/>
          <p:nvPr/>
        </p:nvSpPr>
        <p:spPr>
          <a:xfrm>
            <a:off x="6883988" y="2751191"/>
            <a:ext cx="669671" cy="273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Healthcare</a:t>
            </a:r>
            <a:endParaRPr lang="en-IN" sz="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EB20E11-D2E5-43FB-8D17-D14317C8F701}"/>
              </a:ext>
            </a:extLst>
          </p:cNvPr>
          <p:cNvSpPr/>
          <p:nvPr/>
        </p:nvSpPr>
        <p:spPr>
          <a:xfrm>
            <a:off x="5363245" y="3224880"/>
            <a:ext cx="2156338" cy="273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A7C4A9-AE57-4AAB-9161-383A120925DF}"/>
              </a:ext>
            </a:extLst>
          </p:cNvPr>
          <p:cNvSpPr/>
          <p:nvPr/>
        </p:nvSpPr>
        <p:spPr>
          <a:xfrm>
            <a:off x="5367129" y="3651940"/>
            <a:ext cx="2156338" cy="3206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0" name="Graphic 49" descr="Hamburger Menu Icon with solid fill">
            <a:extLst>
              <a:ext uri="{FF2B5EF4-FFF2-40B4-BE49-F238E27FC236}">
                <a16:creationId xmlns:a16="http://schemas.microsoft.com/office/drawing/2014/main" id="{65B7CE25-92BD-4744-8FC0-99ADB226E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2950" y="1305813"/>
            <a:ext cx="305403" cy="305403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A87D892-7A66-4FB8-A449-545EF0C04174}"/>
              </a:ext>
            </a:extLst>
          </p:cNvPr>
          <p:cNvCxnSpPr>
            <a:cxnSpLocks/>
            <a:stCxn id="44" idx="1"/>
            <a:endCxn id="52" idx="3"/>
          </p:cNvCxnSpPr>
          <p:nvPr/>
        </p:nvCxnSpPr>
        <p:spPr>
          <a:xfrm flipH="1" flipV="1">
            <a:off x="3643504" y="1794743"/>
            <a:ext cx="3232453" cy="58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C6C0E01-6771-4BF9-9E7D-11DD34CFE1BF}"/>
              </a:ext>
            </a:extLst>
          </p:cNvPr>
          <p:cNvSpPr/>
          <p:nvPr/>
        </p:nvSpPr>
        <p:spPr>
          <a:xfrm>
            <a:off x="1530032" y="586493"/>
            <a:ext cx="2113472" cy="2416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B97C4F8-8908-430F-AAE4-4794F8F01C16}"/>
              </a:ext>
            </a:extLst>
          </p:cNvPr>
          <p:cNvSpPr/>
          <p:nvPr/>
        </p:nvSpPr>
        <p:spPr>
          <a:xfrm>
            <a:off x="1654791" y="1108434"/>
            <a:ext cx="1632857" cy="1959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Name text box</a:t>
            </a:r>
            <a:endParaRPr lang="en-IN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CE27090-84F6-41CA-8537-426D9453EF8D}"/>
              </a:ext>
            </a:extLst>
          </p:cNvPr>
          <p:cNvSpPr/>
          <p:nvPr/>
        </p:nvSpPr>
        <p:spPr>
          <a:xfrm>
            <a:off x="1654791" y="1657442"/>
            <a:ext cx="1632857" cy="1959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Number Here</a:t>
            </a:r>
            <a:endParaRPr lang="en-IN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56536E-316B-48C3-984F-9130F336A76F}"/>
              </a:ext>
            </a:extLst>
          </p:cNvPr>
          <p:cNvSpPr txBox="1"/>
          <p:nvPr/>
        </p:nvSpPr>
        <p:spPr>
          <a:xfrm>
            <a:off x="1654791" y="754179"/>
            <a:ext cx="8708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Name:</a:t>
            </a:r>
            <a:endParaRPr lang="en-IN" sz="105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EFBC4A-9274-43CE-B2CE-5644E7D1359B}"/>
              </a:ext>
            </a:extLst>
          </p:cNvPr>
          <p:cNvSpPr txBox="1"/>
          <p:nvPr/>
        </p:nvSpPr>
        <p:spPr>
          <a:xfrm>
            <a:off x="1654791" y="1344517"/>
            <a:ext cx="8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Number:</a:t>
            </a:r>
            <a:endParaRPr lang="en-IN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E4DA5C4-EB79-40B2-A551-97BB95F7CCD1}"/>
              </a:ext>
            </a:extLst>
          </p:cNvPr>
          <p:cNvSpPr/>
          <p:nvPr/>
        </p:nvSpPr>
        <p:spPr>
          <a:xfrm>
            <a:off x="1741877" y="2338520"/>
            <a:ext cx="1458685" cy="314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Validate </a:t>
            </a:r>
            <a:r>
              <a:rPr lang="en-US" dirty="0" err="1"/>
              <a:t>Otp</a:t>
            </a:r>
            <a:endParaRPr lang="en-IN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57DBD11-B073-49B8-8FDA-41E1946B7C76}"/>
              </a:ext>
            </a:extLst>
          </p:cNvPr>
          <p:cNvSpPr/>
          <p:nvPr/>
        </p:nvSpPr>
        <p:spPr>
          <a:xfrm>
            <a:off x="1530032" y="3772132"/>
            <a:ext cx="2113472" cy="26939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6ED1D42-EBC0-464C-813A-4BF38F9B9265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>
          <a:xfrm>
            <a:off x="2586768" y="3002992"/>
            <a:ext cx="0" cy="76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4152AD5E-BF79-4629-9293-79E011309BC9}"/>
              </a:ext>
            </a:extLst>
          </p:cNvPr>
          <p:cNvSpPr/>
          <p:nvPr/>
        </p:nvSpPr>
        <p:spPr>
          <a:xfrm>
            <a:off x="2107157" y="3844034"/>
            <a:ext cx="1307340" cy="20716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1AF60A8-01C5-44B8-8168-B8945C29E526}"/>
              </a:ext>
            </a:extLst>
          </p:cNvPr>
          <p:cNvSpPr txBox="1"/>
          <p:nvPr/>
        </p:nvSpPr>
        <p:spPr>
          <a:xfrm>
            <a:off x="1554809" y="3817016"/>
            <a:ext cx="78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Type:</a:t>
            </a:r>
            <a:endParaRPr lang="en-IN" sz="1200" dirty="0"/>
          </a:p>
        </p:txBody>
      </p:sp>
      <p:pic>
        <p:nvPicPr>
          <p:cNvPr id="62" name="Graphic 61" descr="Checkbox Checked with solid fill">
            <a:extLst>
              <a:ext uri="{FF2B5EF4-FFF2-40B4-BE49-F238E27FC236}">
                <a16:creationId xmlns:a16="http://schemas.microsoft.com/office/drawing/2014/main" id="{510464AE-EBC0-4420-9D9C-D4617879EE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1648" y="3921857"/>
            <a:ext cx="331435" cy="331435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50D885DF-DCD2-46F6-9CC3-39588931E43F}"/>
              </a:ext>
            </a:extLst>
          </p:cNvPr>
          <p:cNvSpPr/>
          <p:nvPr/>
        </p:nvSpPr>
        <p:spPr>
          <a:xfrm>
            <a:off x="2467574" y="3972555"/>
            <a:ext cx="836898" cy="232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Bank</a:t>
            </a:r>
            <a:endParaRPr lang="en-IN" sz="12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520D54-8F07-4AB2-9617-470B13C43A69}"/>
              </a:ext>
            </a:extLst>
          </p:cNvPr>
          <p:cNvSpPr/>
          <p:nvPr/>
        </p:nvSpPr>
        <p:spPr>
          <a:xfrm>
            <a:off x="2467574" y="4360643"/>
            <a:ext cx="836898" cy="209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473074-5CF2-40DB-9FB1-C8A523D03DF0}"/>
              </a:ext>
            </a:extLst>
          </p:cNvPr>
          <p:cNvSpPr/>
          <p:nvPr/>
        </p:nvSpPr>
        <p:spPr>
          <a:xfrm>
            <a:off x="2475985" y="4740321"/>
            <a:ext cx="820073" cy="209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Insurance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CDBEA65-C5B6-4B71-85AD-FECE59BD210E}"/>
              </a:ext>
            </a:extLst>
          </p:cNvPr>
          <p:cNvSpPr/>
          <p:nvPr/>
        </p:nvSpPr>
        <p:spPr>
          <a:xfrm>
            <a:off x="1849349" y="6071404"/>
            <a:ext cx="1455123" cy="239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en-IN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C08E375-2C0A-492E-B381-0F97A6C1932B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3643504" y="5119123"/>
            <a:ext cx="1831549" cy="6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29E4D4D0-EF83-45F8-977D-6AF824C2F05D}"/>
              </a:ext>
            </a:extLst>
          </p:cNvPr>
          <p:cNvSpPr/>
          <p:nvPr/>
        </p:nvSpPr>
        <p:spPr>
          <a:xfrm>
            <a:off x="5491946" y="4582090"/>
            <a:ext cx="2061713" cy="18697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B50B53-2D72-431D-B408-36929EBEA567}"/>
              </a:ext>
            </a:extLst>
          </p:cNvPr>
          <p:cNvSpPr/>
          <p:nvPr/>
        </p:nvSpPr>
        <p:spPr>
          <a:xfrm>
            <a:off x="5676516" y="4938011"/>
            <a:ext cx="1646979" cy="811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Financial </a:t>
            </a:r>
            <a:endParaRPr lang="en-IN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F5DC014-A40D-429B-AD71-C18F504686C0}"/>
              </a:ext>
            </a:extLst>
          </p:cNvPr>
          <p:cNvSpPr/>
          <p:nvPr/>
        </p:nvSpPr>
        <p:spPr>
          <a:xfrm>
            <a:off x="2475985" y="5133479"/>
            <a:ext cx="820073" cy="209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Savings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8" name="Graphic 77" descr="Stop outline">
            <a:extLst>
              <a:ext uri="{FF2B5EF4-FFF2-40B4-BE49-F238E27FC236}">
                <a16:creationId xmlns:a16="http://schemas.microsoft.com/office/drawing/2014/main" id="{D0F7B105-0EE6-4B53-93CE-3BC3172204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9341" y="4332219"/>
            <a:ext cx="253089" cy="253089"/>
          </a:xfrm>
          <a:prstGeom prst="rect">
            <a:avLst/>
          </a:prstGeom>
        </p:spPr>
      </p:pic>
      <p:pic>
        <p:nvPicPr>
          <p:cNvPr id="79" name="Graphic 78" descr="Stop outline">
            <a:extLst>
              <a:ext uri="{FF2B5EF4-FFF2-40B4-BE49-F238E27FC236}">
                <a16:creationId xmlns:a16="http://schemas.microsoft.com/office/drawing/2014/main" id="{01885F6D-EC02-4FDB-8CDB-7D74C56C12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65027" y="4718546"/>
            <a:ext cx="253089" cy="253089"/>
          </a:xfrm>
          <a:prstGeom prst="rect">
            <a:avLst/>
          </a:prstGeom>
        </p:spPr>
      </p:pic>
      <p:pic>
        <p:nvPicPr>
          <p:cNvPr id="80" name="Graphic 79" descr="Stop outline">
            <a:extLst>
              <a:ext uri="{FF2B5EF4-FFF2-40B4-BE49-F238E27FC236}">
                <a16:creationId xmlns:a16="http://schemas.microsoft.com/office/drawing/2014/main" id="{B7856BAF-F927-4A50-87B8-551DBAD8F7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69538" y="5089930"/>
            <a:ext cx="253089" cy="253089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678C710E-B506-4ECB-A093-D3964EC1A14F}"/>
              </a:ext>
            </a:extLst>
          </p:cNvPr>
          <p:cNvSpPr/>
          <p:nvPr/>
        </p:nvSpPr>
        <p:spPr>
          <a:xfrm>
            <a:off x="1800379" y="1972500"/>
            <a:ext cx="1351212" cy="265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_ _ _ _</a:t>
            </a:r>
          </a:p>
          <a:p>
            <a:pPr algn="ctr"/>
            <a:endParaRPr lang="en-IN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00A430-410D-4989-A568-2B22D1877F24}"/>
              </a:ext>
            </a:extLst>
          </p:cNvPr>
          <p:cNvSpPr txBox="1"/>
          <p:nvPr/>
        </p:nvSpPr>
        <p:spPr>
          <a:xfrm>
            <a:off x="2525648" y="0"/>
            <a:ext cx="463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FINANCE</a:t>
            </a:r>
          </a:p>
        </p:txBody>
      </p:sp>
    </p:spTree>
    <p:extLst>
      <p:ext uri="{BB962C8B-B14F-4D97-AF65-F5344CB8AC3E}">
        <p14:creationId xmlns:p14="http://schemas.microsoft.com/office/powerpoint/2010/main" val="82479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33ECBC-F63D-4144-BEF2-1C9355C4F8A6}"/>
              </a:ext>
            </a:extLst>
          </p:cNvPr>
          <p:cNvSpPr/>
          <p:nvPr/>
        </p:nvSpPr>
        <p:spPr>
          <a:xfrm>
            <a:off x="5275660" y="1035706"/>
            <a:ext cx="2312865" cy="3309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734150-7D88-4D35-B7C4-61A416EC6B29}"/>
              </a:ext>
            </a:extLst>
          </p:cNvPr>
          <p:cNvSpPr/>
          <p:nvPr/>
        </p:nvSpPr>
        <p:spPr>
          <a:xfrm>
            <a:off x="5363245" y="1259206"/>
            <a:ext cx="2160222" cy="362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A6219D-553A-4EDC-9759-36D3B9FDCE9F}"/>
              </a:ext>
            </a:extLst>
          </p:cNvPr>
          <p:cNvSpPr/>
          <p:nvPr/>
        </p:nvSpPr>
        <p:spPr>
          <a:xfrm>
            <a:off x="5363245" y="1728985"/>
            <a:ext cx="2160222" cy="362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Banner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4840FA-FBD8-4303-9D63-2E89A61650BD}"/>
              </a:ext>
            </a:extLst>
          </p:cNvPr>
          <p:cNvSpPr/>
          <p:nvPr/>
        </p:nvSpPr>
        <p:spPr>
          <a:xfrm>
            <a:off x="5407814" y="2266440"/>
            <a:ext cx="537403" cy="2817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Room</a:t>
            </a:r>
            <a:endParaRPr lang="en-IN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F236ED-839D-4B06-8443-A8DF768DAD52}"/>
              </a:ext>
            </a:extLst>
          </p:cNvPr>
          <p:cNvSpPr/>
          <p:nvPr/>
        </p:nvSpPr>
        <p:spPr>
          <a:xfrm>
            <a:off x="6163391" y="2269523"/>
            <a:ext cx="537402" cy="29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Food</a:t>
            </a:r>
            <a:endParaRPr lang="en-IN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EA3E01-7789-461C-AFBE-FA221A67E868}"/>
              </a:ext>
            </a:extLst>
          </p:cNvPr>
          <p:cNvSpPr/>
          <p:nvPr/>
        </p:nvSpPr>
        <p:spPr>
          <a:xfrm>
            <a:off x="6875957" y="2247252"/>
            <a:ext cx="592396" cy="273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Financial</a:t>
            </a:r>
            <a:endParaRPr lang="en-IN" sz="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493D51-BED7-435B-9B43-F566D5643636}"/>
              </a:ext>
            </a:extLst>
          </p:cNvPr>
          <p:cNvSpPr/>
          <p:nvPr/>
        </p:nvSpPr>
        <p:spPr>
          <a:xfrm>
            <a:off x="5415583" y="2751191"/>
            <a:ext cx="529633" cy="273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Job</a:t>
            </a:r>
            <a:endParaRPr lang="en-IN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F30B16-4611-4808-867A-21EF5B666ACF}"/>
              </a:ext>
            </a:extLst>
          </p:cNvPr>
          <p:cNvSpPr/>
          <p:nvPr/>
        </p:nvSpPr>
        <p:spPr>
          <a:xfrm>
            <a:off x="6097256" y="2751191"/>
            <a:ext cx="669671" cy="279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Partime</a:t>
            </a:r>
            <a:endParaRPr lang="en-IN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F6F1D-92E0-4758-A6F3-761185DD2593}"/>
              </a:ext>
            </a:extLst>
          </p:cNvPr>
          <p:cNvSpPr/>
          <p:nvPr/>
        </p:nvSpPr>
        <p:spPr>
          <a:xfrm>
            <a:off x="6883988" y="2751191"/>
            <a:ext cx="669671" cy="273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Healthcare</a:t>
            </a:r>
            <a:endParaRPr lang="en-IN" sz="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485644-8475-405B-AA02-F452322A49DC}"/>
              </a:ext>
            </a:extLst>
          </p:cNvPr>
          <p:cNvSpPr/>
          <p:nvPr/>
        </p:nvSpPr>
        <p:spPr>
          <a:xfrm>
            <a:off x="5363245" y="3224880"/>
            <a:ext cx="2156338" cy="273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99F11D-1B47-4722-BE8D-D9C2F883F0F4}"/>
              </a:ext>
            </a:extLst>
          </p:cNvPr>
          <p:cNvSpPr/>
          <p:nvPr/>
        </p:nvSpPr>
        <p:spPr>
          <a:xfrm>
            <a:off x="5367129" y="3651940"/>
            <a:ext cx="2156338" cy="3206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Graphic 14" descr="Hamburger Menu Icon with solid fill">
            <a:extLst>
              <a:ext uri="{FF2B5EF4-FFF2-40B4-BE49-F238E27FC236}">
                <a16:creationId xmlns:a16="http://schemas.microsoft.com/office/drawing/2014/main" id="{5C5F722D-16C4-4708-8447-BB234CB7C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2950" y="1305813"/>
            <a:ext cx="305403" cy="30540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087C38-3019-4EC1-83F4-2DA6D4ABEEDD}"/>
              </a:ext>
            </a:extLst>
          </p:cNvPr>
          <p:cNvCxnSpPr>
            <a:cxnSpLocks/>
            <a:stCxn id="10" idx="1"/>
            <a:endCxn id="17" idx="3"/>
          </p:cNvCxnSpPr>
          <p:nvPr/>
        </p:nvCxnSpPr>
        <p:spPr>
          <a:xfrm flipH="1" flipV="1">
            <a:off x="3633646" y="1735754"/>
            <a:ext cx="1781937" cy="115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FCD769-0C3D-49E0-A2EE-92400D970382}"/>
              </a:ext>
            </a:extLst>
          </p:cNvPr>
          <p:cNvSpPr/>
          <p:nvPr/>
        </p:nvSpPr>
        <p:spPr>
          <a:xfrm>
            <a:off x="1520174" y="527504"/>
            <a:ext cx="2113472" cy="2416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D4D0E3-4A48-46EB-95FD-E43A5A2A6513}"/>
              </a:ext>
            </a:extLst>
          </p:cNvPr>
          <p:cNvSpPr/>
          <p:nvPr/>
        </p:nvSpPr>
        <p:spPr>
          <a:xfrm>
            <a:off x="1666826" y="953266"/>
            <a:ext cx="1632857" cy="1959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Name text box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62FA59-FC7D-43BD-8C10-F2CD68F0475E}"/>
              </a:ext>
            </a:extLst>
          </p:cNvPr>
          <p:cNvSpPr/>
          <p:nvPr/>
        </p:nvSpPr>
        <p:spPr>
          <a:xfrm>
            <a:off x="1654791" y="1572050"/>
            <a:ext cx="1632857" cy="1959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Number Here</a:t>
            </a:r>
            <a:endParaRPr lang="en-IN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3DA19D-EEBF-4DE0-9F61-7702CE0A3E42}"/>
              </a:ext>
            </a:extLst>
          </p:cNvPr>
          <p:cNvSpPr txBox="1"/>
          <p:nvPr/>
        </p:nvSpPr>
        <p:spPr>
          <a:xfrm>
            <a:off x="1654791" y="662413"/>
            <a:ext cx="8708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Name:</a:t>
            </a:r>
            <a:endParaRPr lang="en-IN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660D9-95A7-409A-AC14-6520CF757316}"/>
              </a:ext>
            </a:extLst>
          </p:cNvPr>
          <p:cNvSpPr txBox="1"/>
          <p:nvPr/>
        </p:nvSpPr>
        <p:spPr>
          <a:xfrm>
            <a:off x="1654791" y="1232853"/>
            <a:ext cx="8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Number: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0F1DE1-6348-4403-A313-75A9CE1811DA}"/>
              </a:ext>
            </a:extLst>
          </p:cNvPr>
          <p:cNvSpPr/>
          <p:nvPr/>
        </p:nvSpPr>
        <p:spPr>
          <a:xfrm>
            <a:off x="1741877" y="2338520"/>
            <a:ext cx="1458685" cy="314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Validate </a:t>
            </a:r>
            <a:r>
              <a:rPr lang="en-US" dirty="0" err="1"/>
              <a:t>Otp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E5B45C-4A04-4C32-8DEA-910BA9931682}"/>
              </a:ext>
            </a:extLst>
          </p:cNvPr>
          <p:cNvSpPr/>
          <p:nvPr/>
        </p:nvSpPr>
        <p:spPr>
          <a:xfrm>
            <a:off x="1197768" y="3299545"/>
            <a:ext cx="2436147" cy="3173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A24582-2666-4E49-96D2-FC27C56B0F26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flipH="1">
            <a:off x="2415842" y="2944003"/>
            <a:ext cx="161068" cy="35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DEC495B-B735-4BC4-AB88-96CA1275964A}"/>
              </a:ext>
            </a:extLst>
          </p:cNvPr>
          <p:cNvSpPr/>
          <p:nvPr/>
        </p:nvSpPr>
        <p:spPr>
          <a:xfrm>
            <a:off x="2106000" y="3372090"/>
            <a:ext cx="1307340" cy="12120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A3F696-4D3E-48FA-9E33-3E207E3BF976}"/>
              </a:ext>
            </a:extLst>
          </p:cNvPr>
          <p:cNvSpPr txBox="1"/>
          <p:nvPr/>
        </p:nvSpPr>
        <p:spPr>
          <a:xfrm>
            <a:off x="1253287" y="3385742"/>
            <a:ext cx="78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Skill:</a:t>
            </a:r>
            <a:endParaRPr lang="en-IN" sz="1200" dirty="0"/>
          </a:p>
        </p:txBody>
      </p:sp>
      <p:pic>
        <p:nvPicPr>
          <p:cNvPr id="27" name="Graphic 26" descr="Checkbox Checked with solid fill">
            <a:extLst>
              <a:ext uri="{FF2B5EF4-FFF2-40B4-BE49-F238E27FC236}">
                <a16:creationId xmlns:a16="http://schemas.microsoft.com/office/drawing/2014/main" id="{FD3613E4-BF38-4A85-BCD5-92EFA59D5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6000" y="3413551"/>
            <a:ext cx="253089" cy="25308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C5142DB-677C-49F5-AF89-CC10BE249472}"/>
              </a:ext>
            </a:extLst>
          </p:cNvPr>
          <p:cNvSpPr/>
          <p:nvPr/>
        </p:nvSpPr>
        <p:spPr>
          <a:xfrm>
            <a:off x="2446674" y="3483420"/>
            <a:ext cx="790522" cy="144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Plumber</a:t>
            </a:r>
            <a:endParaRPr lang="en-IN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FD493A-871A-4254-9E77-3A1428BA76A5}"/>
              </a:ext>
            </a:extLst>
          </p:cNvPr>
          <p:cNvSpPr/>
          <p:nvPr/>
        </p:nvSpPr>
        <p:spPr>
          <a:xfrm>
            <a:off x="2446674" y="3693894"/>
            <a:ext cx="772704" cy="144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Loader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63210B-98AE-40D1-80B0-25902519BDC6}"/>
              </a:ext>
            </a:extLst>
          </p:cNvPr>
          <p:cNvSpPr/>
          <p:nvPr/>
        </p:nvSpPr>
        <p:spPr>
          <a:xfrm>
            <a:off x="2467575" y="3926285"/>
            <a:ext cx="751803" cy="144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Driver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CA2AE3-408A-465C-A3AC-64F4DB9F1F0D}"/>
              </a:ext>
            </a:extLst>
          </p:cNvPr>
          <p:cNvSpPr/>
          <p:nvPr/>
        </p:nvSpPr>
        <p:spPr>
          <a:xfrm>
            <a:off x="1849349" y="6071404"/>
            <a:ext cx="1455123" cy="239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E292D4-5801-4BDC-8AD6-7563271928BD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633915" y="4886167"/>
            <a:ext cx="1528587" cy="30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68819FD-A4C3-4995-8EDE-A6CDD58305C7}"/>
              </a:ext>
            </a:extLst>
          </p:cNvPr>
          <p:cNvSpPr/>
          <p:nvPr/>
        </p:nvSpPr>
        <p:spPr>
          <a:xfrm>
            <a:off x="5491946" y="4582090"/>
            <a:ext cx="2061713" cy="18697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56638F-5216-4397-B908-C49269911B2A}"/>
              </a:ext>
            </a:extLst>
          </p:cNvPr>
          <p:cNvSpPr/>
          <p:nvPr/>
        </p:nvSpPr>
        <p:spPr>
          <a:xfrm>
            <a:off x="5676516" y="4938011"/>
            <a:ext cx="1646979" cy="811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Thank You Details Submitted.</a:t>
            </a:r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5E260A-2D07-4C34-AC83-DB27C4D23D9D}"/>
              </a:ext>
            </a:extLst>
          </p:cNvPr>
          <p:cNvSpPr/>
          <p:nvPr/>
        </p:nvSpPr>
        <p:spPr>
          <a:xfrm>
            <a:off x="2446674" y="4144033"/>
            <a:ext cx="790522" cy="1629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Graphic 35" descr="Stop outline">
            <a:extLst>
              <a:ext uri="{FF2B5EF4-FFF2-40B4-BE49-F238E27FC236}">
                <a16:creationId xmlns:a16="http://schemas.microsoft.com/office/drawing/2014/main" id="{7FCC330A-BF1A-47DC-9AF2-BA411E9FB3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65026" y="3664388"/>
            <a:ext cx="147687" cy="147687"/>
          </a:xfrm>
          <a:prstGeom prst="rect">
            <a:avLst/>
          </a:prstGeom>
        </p:spPr>
      </p:pic>
      <p:pic>
        <p:nvPicPr>
          <p:cNvPr id="37" name="Graphic 36" descr="Stop outline">
            <a:extLst>
              <a:ext uri="{FF2B5EF4-FFF2-40B4-BE49-F238E27FC236}">
                <a16:creationId xmlns:a16="http://schemas.microsoft.com/office/drawing/2014/main" id="{3A3C145E-26DF-4D39-99C8-7F98505C3C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58701" y="3888232"/>
            <a:ext cx="147686" cy="147686"/>
          </a:xfrm>
          <a:prstGeom prst="rect">
            <a:avLst/>
          </a:prstGeom>
        </p:spPr>
      </p:pic>
      <p:pic>
        <p:nvPicPr>
          <p:cNvPr id="38" name="Graphic 37" descr="Stop outline">
            <a:extLst>
              <a:ext uri="{FF2B5EF4-FFF2-40B4-BE49-F238E27FC236}">
                <a16:creationId xmlns:a16="http://schemas.microsoft.com/office/drawing/2014/main" id="{7560F9D9-9081-4024-BA34-C801CFD2AB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58701" y="4116831"/>
            <a:ext cx="147686" cy="147686"/>
          </a:xfrm>
          <a:prstGeom prst="rect">
            <a:avLst/>
          </a:prstGeom>
        </p:spPr>
      </p:pic>
      <p:pic>
        <p:nvPicPr>
          <p:cNvPr id="40" name="Graphic 39" descr="Stop outline">
            <a:extLst>
              <a:ext uri="{FF2B5EF4-FFF2-40B4-BE49-F238E27FC236}">
                <a16:creationId xmlns:a16="http://schemas.microsoft.com/office/drawing/2014/main" id="{ADE5BB30-6EEB-4AF3-A2D9-D56991BD1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58701" y="4338832"/>
            <a:ext cx="147687" cy="147687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3B65447E-070C-4C25-976F-73EEC14AB283}"/>
              </a:ext>
            </a:extLst>
          </p:cNvPr>
          <p:cNvSpPr/>
          <p:nvPr/>
        </p:nvSpPr>
        <p:spPr>
          <a:xfrm>
            <a:off x="2431640" y="4338832"/>
            <a:ext cx="790522" cy="1629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Accounts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12F7481-3E77-4C9A-A565-34269EBCDEF3}"/>
              </a:ext>
            </a:extLst>
          </p:cNvPr>
          <p:cNvSpPr/>
          <p:nvPr/>
        </p:nvSpPr>
        <p:spPr>
          <a:xfrm>
            <a:off x="2106000" y="4695235"/>
            <a:ext cx="1307340" cy="12120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6" name="Graphic 45" descr="Checkbox Checked with solid fill">
            <a:extLst>
              <a:ext uri="{FF2B5EF4-FFF2-40B4-BE49-F238E27FC236}">
                <a16:creationId xmlns:a16="http://schemas.microsoft.com/office/drawing/2014/main" id="{5A3D8D6F-B44A-46D3-B4B9-E4D52E137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8487" y="4721397"/>
            <a:ext cx="253089" cy="253089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8E7C421D-8D09-447C-A0E2-EDF8BAEF35F6}"/>
              </a:ext>
            </a:extLst>
          </p:cNvPr>
          <p:cNvSpPr/>
          <p:nvPr/>
        </p:nvSpPr>
        <p:spPr>
          <a:xfrm>
            <a:off x="2509161" y="4791266"/>
            <a:ext cx="790522" cy="144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Below 10th</a:t>
            </a:r>
            <a:endParaRPr lang="en-IN" sz="1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0E13BA-D86D-4BBF-9BE4-9F9B69163E17}"/>
              </a:ext>
            </a:extLst>
          </p:cNvPr>
          <p:cNvSpPr/>
          <p:nvPr/>
        </p:nvSpPr>
        <p:spPr>
          <a:xfrm>
            <a:off x="2509161" y="5001740"/>
            <a:ext cx="772704" cy="144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Pass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C1207E7-8522-4641-A12B-80FF0403FB92}"/>
              </a:ext>
            </a:extLst>
          </p:cNvPr>
          <p:cNvSpPr/>
          <p:nvPr/>
        </p:nvSpPr>
        <p:spPr>
          <a:xfrm>
            <a:off x="2530062" y="5234131"/>
            <a:ext cx="751803" cy="144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Diploma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B602F6C-137D-4784-B16F-2D88F5E9FA16}"/>
              </a:ext>
            </a:extLst>
          </p:cNvPr>
          <p:cNvSpPr/>
          <p:nvPr/>
        </p:nvSpPr>
        <p:spPr>
          <a:xfrm>
            <a:off x="2509161" y="5451879"/>
            <a:ext cx="790522" cy="1629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ITI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" name="Graphic 50" descr="Stop outline">
            <a:extLst>
              <a:ext uri="{FF2B5EF4-FFF2-40B4-BE49-F238E27FC236}">
                <a16:creationId xmlns:a16="http://schemas.microsoft.com/office/drawing/2014/main" id="{E96D01D9-FDBB-408B-9593-A99DCB6C6C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21188" y="5424677"/>
            <a:ext cx="147686" cy="147686"/>
          </a:xfrm>
          <a:prstGeom prst="rect">
            <a:avLst/>
          </a:prstGeom>
        </p:spPr>
      </p:pic>
      <p:pic>
        <p:nvPicPr>
          <p:cNvPr id="52" name="Graphic 51" descr="Stop outline">
            <a:extLst>
              <a:ext uri="{FF2B5EF4-FFF2-40B4-BE49-F238E27FC236}">
                <a16:creationId xmlns:a16="http://schemas.microsoft.com/office/drawing/2014/main" id="{8FE0999A-1207-4F94-A424-C6B29AFF62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21188" y="5646678"/>
            <a:ext cx="147687" cy="14768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5916E0D-24C6-4B7A-80E5-643C18F00755}"/>
              </a:ext>
            </a:extLst>
          </p:cNvPr>
          <p:cNvSpPr/>
          <p:nvPr/>
        </p:nvSpPr>
        <p:spPr>
          <a:xfrm>
            <a:off x="2494127" y="5646678"/>
            <a:ext cx="790522" cy="1629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Graguate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2A27B1-5572-48FE-ABFE-5550642EDA38}"/>
              </a:ext>
            </a:extLst>
          </p:cNvPr>
          <p:cNvSpPr txBox="1"/>
          <p:nvPr/>
        </p:nvSpPr>
        <p:spPr>
          <a:xfrm>
            <a:off x="1197769" y="4721397"/>
            <a:ext cx="883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Education:</a:t>
            </a:r>
            <a:endParaRPr lang="en-IN" sz="800" dirty="0"/>
          </a:p>
        </p:txBody>
      </p:sp>
      <p:pic>
        <p:nvPicPr>
          <p:cNvPr id="58" name="Graphic 57" descr="Stop outline">
            <a:extLst>
              <a:ext uri="{FF2B5EF4-FFF2-40B4-BE49-F238E27FC236}">
                <a16:creationId xmlns:a16="http://schemas.microsoft.com/office/drawing/2014/main" id="{58AE2A8E-6246-4DD9-9F15-E0824DC846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17654" y="5219706"/>
            <a:ext cx="147686" cy="147686"/>
          </a:xfrm>
          <a:prstGeom prst="rect">
            <a:avLst/>
          </a:prstGeom>
        </p:spPr>
      </p:pic>
      <p:pic>
        <p:nvPicPr>
          <p:cNvPr id="59" name="Graphic 58" descr="Stop outline">
            <a:extLst>
              <a:ext uri="{FF2B5EF4-FFF2-40B4-BE49-F238E27FC236}">
                <a16:creationId xmlns:a16="http://schemas.microsoft.com/office/drawing/2014/main" id="{91FE3425-5415-4524-94C6-0DB93800AC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05154" y="4995506"/>
            <a:ext cx="147686" cy="147686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43A2C696-472F-42BB-9E25-F26285ED8C1F}"/>
              </a:ext>
            </a:extLst>
          </p:cNvPr>
          <p:cNvSpPr/>
          <p:nvPr/>
        </p:nvSpPr>
        <p:spPr>
          <a:xfrm>
            <a:off x="1807648" y="1920529"/>
            <a:ext cx="1351212" cy="265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_ _ _ _</a:t>
            </a:r>
          </a:p>
          <a:p>
            <a:pPr algn="ctr"/>
            <a:endParaRPr lang="en-IN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43112-6BFE-4605-BC99-5F56D0755879}"/>
              </a:ext>
            </a:extLst>
          </p:cNvPr>
          <p:cNvSpPr txBox="1"/>
          <p:nvPr/>
        </p:nvSpPr>
        <p:spPr>
          <a:xfrm>
            <a:off x="2786743" y="87086"/>
            <a:ext cx="409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JOB</a:t>
            </a:r>
          </a:p>
        </p:txBody>
      </p:sp>
    </p:spTree>
    <p:extLst>
      <p:ext uri="{BB962C8B-B14F-4D97-AF65-F5344CB8AC3E}">
        <p14:creationId xmlns:p14="http://schemas.microsoft.com/office/powerpoint/2010/main" val="357391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720A4815-B7D8-46B4-A4EB-47C93319CFDA}"/>
              </a:ext>
            </a:extLst>
          </p:cNvPr>
          <p:cNvSpPr/>
          <p:nvPr/>
        </p:nvSpPr>
        <p:spPr>
          <a:xfrm>
            <a:off x="5275660" y="1035706"/>
            <a:ext cx="2312865" cy="3309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91CDDAF-31DD-480C-8CAD-DBB992CD6D4B}"/>
              </a:ext>
            </a:extLst>
          </p:cNvPr>
          <p:cNvSpPr/>
          <p:nvPr/>
        </p:nvSpPr>
        <p:spPr>
          <a:xfrm>
            <a:off x="5363245" y="1259206"/>
            <a:ext cx="2160222" cy="362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8C9B36F-8D7D-4260-B871-62AF8AE6434B}"/>
              </a:ext>
            </a:extLst>
          </p:cNvPr>
          <p:cNvSpPr/>
          <p:nvPr/>
        </p:nvSpPr>
        <p:spPr>
          <a:xfrm>
            <a:off x="5363245" y="1728985"/>
            <a:ext cx="2160222" cy="362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Banner</a:t>
            </a:r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A97479A-F462-488E-9AD4-5BF4EBB0A319}"/>
              </a:ext>
            </a:extLst>
          </p:cNvPr>
          <p:cNvSpPr/>
          <p:nvPr/>
        </p:nvSpPr>
        <p:spPr>
          <a:xfrm>
            <a:off x="5407814" y="2266440"/>
            <a:ext cx="537403" cy="2817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Room</a:t>
            </a:r>
            <a:endParaRPr lang="en-IN" sz="11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AFB2D49-CA01-44B4-9617-645B4A37BE0C}"/>
              </a:ext>
            </a:extLst>
          </p:cNvPr>
          <p:cNvSpPr/>
          <p:nvPr/>
        </p:nvSpPr>
        <p:spPr>
          <a:xfrm>
            <a:off x="6163391" y="2269523"/>
            <a:ext cx="537402" cy="29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Food</a:t>
            </a:r>
            <a:endParaRPr lang="en-IN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897D5E9-2781-4132-87F1-FB22CB959CC2}"/>
              </a:ext>
            </a:extLst>
          </p:cNvPr>
          <p:cNvSpPr/>
          <p:nvPr/>
        </p:nvSpPr>
        <p:spPr>
          <a:xfrm>
            <a:off x="6875957" y="2247252"/>
            <a:ext cx="592396" cy="273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Financial</a:t>
            </a:r>
            <a:endParaRPr lang="en-IN" sz="8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CD3A030-1458-41FE-BA1E-E00BFC236B39}"/>
              </a:ext>
            </a:extLst>
          </p:cNvPr>
          <p:cNvSpPr/>
          <p:nvPr/>
        </p:nvSpPr>
        <p:spPr>
          <a:xfrm>
            <a:off x="5415583" y="2751191"/>
            <a:ext cx="529633" cy="273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Job</a:t>
            </a:r>
            <a:endParaRPr lang="en-IN" sz="1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745AF1-A397-4F87-87F4-A87CAD2F96F6}"/>
              </a:ext>
            </a:extLst>
          </p:cNvPr>
          <p:cNvSpPr/>
          <p:nvPr/>
        </p:nvSpPr>
        <p:spPr>
          <a:xfrm>
            <a:off x="6097256" y="2751191"/>
            <a:ext cx="669671" cy="279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Partime</a:t>
            </a:r>
            <a:endParaRPr lang="en-IN" sz="12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5FF071-1AB7-49A6-B414-F4B6F8DB1327}"/>
              </a:ext>
            </a:extLst>
          </p:cNvPr>
          <p:cNvSpPr/>
          <p:nvPr/>
        </p:nvSpPr>
        <p:spPr>
          <a:xfrm>
            <a:off x="6883988" y="2751191"/>
            <a:ext cx="669671" cy="273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Healthcare</a:t>
            </a:r>
            <a:endParaRPr lang="en-IN" sz="6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2B1C79D-93BC-4DF8-B4E9-6BE33E067215}"/>
              </a:ext>
            </a:extLst>
          </p:cNvPr>
          <p:cNvSpPr/>
          <p:nvPr/>
        </p:nvSpPr>
        <p:spPr>
          <a:xfrm>
            <a:off x="5363245" y="3224880"/>
            <a:ext cx="2156338" cy="273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22304C3-FE32-4889-AF3B-1745FB1F9978}"/>
              </a:ext>
            </a:extLst>
          </p:cNvPr>
          <p:cNvSpPr/>
          <p:nvPr/>
        </p:nvSpPr>
        <p:spPr>
          <a:xfrm>
            <a:off x="5367129" y="3651940"/>
            <a:ext cx="2156338" cy="3206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3" name="Graphic 62" descr="Hamburger Menu Icon with solid fill">
            <a:extLst>
              <a:ext uri="{FF2B5EF4-FFF2-40B4-BE49-F238E27FC236}">
                <a16:creationId xmlns:a16="http://schemas.microsoft.com/office/drawing/2014/main" id="{EFD25A15-BB70-4C13-A6A4-AF7AE6257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2950" y="1305813"/>
            <a:ext cx="305403" cy="305403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947E59-9C83-4E44-9789-AA9D3FACC30B}"/>
              </a:ext>
            </a:extLst>
          </p:cNvPr>
          <p:cNvCxnSpPr>
            <a:cxnSpLocks/>
            <a:stCxn id="59" idx="1"/>
            <a:endCxn id="65" idx="3"/>
          </p:cNvCxnSpPr>
          <p:nvPr/>
        </p:nvCxnSpPr>
        <p:spPr>
          <a:xfrm flipH="1" flipV="1">
            <a:off x="3633646" y="1728985"/>
            <a:ext cx="2463610" cy="116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E2827F1-3378-4B94-9BDE-1D79B5FA5D96}"/>
              </a:ext>
            </a:extLst>
          </p:cNvPr>
          <p:cNvSpPr/>
          <p:nvPr/>
        </p:nvSpPr>
        <p:spPr>
          <a:xfrm>
            <a:off x="1520174" y="520735"/>
            <a:ext cx="2113472" cy="2416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9221C27-5BC2-48BC-912D-10A6059147E2}"/>
              </a:ext>
            </a:extLst>
          </p:cNvPr>
          <p:cNvSpPr/>
          <p:nvPr/>
        </p:nvSpPr>
        <p:spPr>
          <a:xfrm>
            <a:off x="1654791" y="911623"/>
            <a:ext cx="1632857" cy="1959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Name text box</a:t>
            </a:r>
            <a:endParaRPr lang="en-IN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A6A6951-B90F-46C3-8D92-F96970A03C82}"/>
              </a:ext>
            </a:extLst>
          </p:cNvPr>
          <p:cNvSpPr/>
          <p:nvPr/>
        </p:nvSpPr>
        <p:spPr>
          <a:xfrm>
            <a:off x="1644435" y="1458514"/>
            <a:ext cx="1632857" cy="1959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Number Here</a:t>
            </a:r>
            <a:endParaRPr lang="en-IN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CABE21-D801-4031-954A-280AFE6D242C}"/>
              </a:ext>
            </a:extLst>
          </p:cNvPr>
          <p:cNvSpPr txBox="1"/>
          <p:nvPr/>
        </p:nvSpPr>
        <p:spPr>
          <a:xfrm>
            <a:off x="1654791" y="644883"/>
            <a:ext cx="8708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Name:</a:t>
            </a:r>
            <a:endParaRPr lang="en-IN" sz="105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5602813-511F-42C4-89F1-EB4802AEC81D}"/>
              </a:ext>
            </a:extLst>
          </p:cNvPr>
          <p:cNvSpPr txBox="1"/>
          <p:nvPr/>
        </p:nvSpPr>
        <p:spPr>
          <a:xfrm>
            <a:off x="1645474" y="1181996"/>
            <a:ext cx="8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Number:</a:t>
            </a:r>
            <a:endParaRPr lang="en-IN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E353EFD-901C-467B-928B-1AE04E2370A0}"/>
              </a:ext>
            </a:extLst>
          </p:cNvPr>
          <p:cNvSpPr/>
          <p:nvPr/>
        </p:nvSpPr>
        <p:spPr>
          <a:xfrm>
            <a:off x="1741877" y="2338520"/>
            <a:ext cx="1458685" cy="314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Validate </a:t>
            </a:r>
            <a:r>
              <a:rPr lang="en-US" dirty="0" err="1"/>
              <a:t>Otp</a:t>
            </a:r>
            <a:endParaRPr lang="en-IN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03F81D8-69B2-48C3-A049-A27786C9EE06}"/>
              </a:ext>
            </a:extLst>
          </p:cNvPr>
          <p:cNvSpPr/>
          <p:nvPr/>
        </p:nvSpPr>
        <p:spPr>
          <a:xfrm>
            <a:off x="1197768" y="3299545"/>
            <a:ext cx="2436147" cy="3173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DB61925-EF06-441C-B1A8-B84443EE644F}"/>
              </a:ext>
            </a:extLst>
          </p:cNvPr>
          <p:cNvCxnSpPr>
            <a:cxnSpLocks/>
            <a:stCxn id="65" idx="2"/>
            <a:endCxn id="71" idx="0"/>
          </p:cNvCxnSpPr>
          <p:nvPr/>
        </p:nvCxnSpPr>
        <p:spPr>
          <a:xfrm flipH="1">
            <a:off x="2415842" y="2937234"/>
            <a:ext cx="161068" cy="362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D613A03-0EA2-4805-954F-F20D31E97F6E}"/>
              </a:ext>
            </a:extLst>
          </p:cNvPr>
          <p:cNvSpPr/>
          <p:nvPr/>
        </p:nvSpPr>
        <p:spPr>
          <a:xfrm>
            <a:off x="2106000" y="3372090"/>
            <a:ext cx="1307340" cy="12120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C6EF237-B56A-4075-8D94-534051469BEA}"/>
              </a:ext>
            </a:extLst>
          </p:cNvPr>
          <p:cNvSpPr txBox="1"/>
          <p:nvPr/>
        </p:nvSpPr>
        <p:spPr>
          <a:xfrm>
            <a:off x="1253287" y="3385742"/>
            <a:ext cx="78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Skill:</a:t>
            </a:r>
            <a:endParaRPr lang="en-IN" sz="1200" dirty="0"/>
          </a:p>
        </p:txBody>
      </p:sp>
      <p:pic>
        <p:nvPicPr>
          <p:cNvPr id="75" name="Graphic 74" descr="Checkbox Checked with solid fill">
            <a:extLst>
              <a:ext uri="{FF2B5EF4-FFF2-40B4-BE49-F238E27FC236}">
                <a16:creationId xmlns:a16="http://schemas.microsoft.com/office/drawing/2014/main" id="{6EEAE069-462C-4032-B9D0-65D6B6BE8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6000" y="3413551"/>
            <a:ext cx="253089" cy="253089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CC336038-3E14-41BC-9AC6-97CB1FA11255}"/>
              </a:ext>
            </a:extLst>
          </p:cNvPr>
          <p:cNvSpPr/>
          <p:nvPr/>
        </p:nvSpPr>
        <p:spPr>
          <a:xfrm>
            <a:off x="2446674" y="3483420"/>
            <a:ext cx="790522" cy="144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Plumber</a:t>
            </a:r>
            <a:endParaRPr lang="en-IN" sz="12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2FA30F3-00FC-4144-9208-18B9AE3DB671}"/>
              </a:ext>
            </a:extLst>
          </p:cNvPr>
          <p:cNvSpPr/>
          <p:nvPr/>
        </p:nvSpPr>
        <p:spPr>
          <a:xfrm>
            <a:off x="2446674" y="3693894"/>
            <a:ext cx="772704" cy="144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Loader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191B31-B62F-4321-A0F4-72E148C72918}"/>
              </a:ext>
            </a:extLst>
          </p:cNvPr>
          <p:cNvSpPr/>
          <p:nvPr/>
        </p:nvSpPr>
        <p:spPr>
          <a:xfrm>
            <a:off x="2467575" y="3926285"/>
            <a:ext cx="751803" cy="144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Driver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69C6BD0-7AEE-4588-AB18-37730BA80E9A}"/>
              </a:ext>
            </a:extLst>
          </p:cNvPr>
          <p:cNvSpPr/>
          <p:nvPr/>
        </p:nvSpPr>
        <p:spPr>
          <a:xfrm>
            <a:off x="1849349" y="6071404"/>
            <a:ext cx="1455123" cy="239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en-IN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FA9C0B9-56CF-437E-AFC0-AEFFBA0B7501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3633915" y="4886167"/>
            <a:ext cx="1528587" cy="30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7D3B236-57ED-4601-82CD-A3EAF719AC3A}"/>
              </a:ext>
            </a:extLst>
          </p:cNvPr>
          <p:cNvSpPr/>
          <p:nvPr/>
        </p:nvSpPr>
        <p:spPr>
          <a:xfrm>
            <a:off x="5491946" y="4582090"/>
            <a:ext cx="2061713" cy="18697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1C6613B-0F26-499E-BBCD-E646A0AAA598}"/>
              </a:ext>
            </a:extLst>
          </p:cNvPr>
          <p:cNvSpPr/>
          <p:nvPr/>
        </p:nvSpPr>
        <p:spPr>
          <a:xfrm>
            <a:off x="5676516" y="4938011"/>
            <a:ext cx="1646979" cy="811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Thank You Details Submitted.</a:t>
            </a:r>
            <a:endParaRPr lang="en-IN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2FA6219-1044-441E-A56A-181B7C1381DF}"/>
              </a:ext>
            </a:extLst>
          </p:cNvPr>
          <p:cNvSpPr/>
          <p:nvPr/>
        </p:nvSpPr>
        <p:spPr>
          <a:xfrm>
            <a:off x="2446674" y="4144033"/>
            <a:ext cx="790522" cy="1629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4" name="Graphic 83" descr="Stop outline">
            <a:extLst>
              <a:ext uri="{FF2B5EF4-FFF2-40B4-BE49-F238E27FC236}">
                <a16:creationId xmlns:a16="http://schemas.microsoft.com/office/drawing/2014/main" id="{FBE2E2FC-2270-4944-A7DC-2E09C6E5D9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65026" y="3664388"/>
            <a:ext cx="147687" cy="147687"/>
          </a:xfrm>
          <a:prstGeom prst="rect">
            <a:avLst/>
          </a:prstGeom>
        </p:spPr>
      </p:pic>
      <p:pic>
        <p:nvPicPr>
          <p:cNvPr id="85" name="Graphic 84" descr="Stop outline">
            <a:extLst>
              <a:ext uri="{FF2B5EF4-FFF2-40B4-BE49-F238E27FC236}">
                <a16:creationId xmlns:a16="http://schemas.microsoft.com/office/drawing/2014/main" id="{24561B49-A8DC-4811-94D6-9B77AF6514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58701" y="3888232"/>
            <a:ext cx="147686" cy="147686"/>
          </a:xfrm>
          <a:prstGeom prst="rect">
            <a:avLst/>
          </a:prstGeom>
        </p:spPr>
      </p:pic>
      <p:pic>
        <p:nvPicPr>
          <p:cNvPr id="86" name="Graphic 85" descr="Stop outline">
            <a:extLst>
              <a:ext uri="{FF2B5EF4-FFF2-40B4-BE49-F238E27FC236}">
                <a16:creationId xmlns:a16="http://schemas.microsoft.com/office/drawing/2014/main" id="{63261050-78BD-4B95-8E21-D1733C97E1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58701" y="4116831"/>
            <a:ext cx="147686" cy="147686"/>
          </a:xfrm>
          <a:prstGeom prst="rect">
            <a:avLst/>
          </a:prstGeom>
        </p:spPr>
      </p:pic>
      <p:pic>
        <p:nvPicPr>
          <p:cNvPr id="87" name="Graphic 86" descr="Stop outline">
            <a:extLst>
              <a:ext uri="{FF2B5EF4-FFF2-40B4-BE49-F238E27FC236}">
                <a16:creationId xmlns:a16="http://schemas.microsoft.com/office/drawing/2014/main" id="{5014F97B-7935-4367-B86A-7FD38E902D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58701" y="4338832"/>
            <a:ext cx="147687" cy="14768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8E2FD415-A466-44E6-961A-AC8DA4576A18}"/>
              </a:ext>
            </a:extLst>
          </p:cNvPr>
          <p:cNvSpPr/>
          <p:nvPr/>
        </p:nvSpPr>
        <p:spPr>
          <a:xfrm>
            <a:off x="2431640" y="4338832"/>
            <a:ext cx="790522" cy="1629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Accounts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CF43260-2B6D-48C7-9CB3-BD4566F34B32}"/>
              </a:ext>
            </a:extLst>
          </p:cNvPr>
          <p:cNvSpPr/>
          <p:nvPr/>
        </p:nvSpPr>
        <p:spPr>
          <a:xfrm>
            <a:off x="2106000" y="4695235"/>
            <a:ext cx="1307340" cy="12120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0" name="Graphic 89" descr="Checkbox Checked with solid fill">
            <a:extLst>
              <a:ext uri="{FF2B5EF4-FFF2-40B4-BE49-F238E27FC236}">
                <a16:creationId xmlns:a16="http://schemas.microsoft.com/office/drawing/2014/main" id="{F67D17A7-847E-4431-8A21-032DA5D9E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8487" y="4721397"/>
            <a:ext cx="253089" cy="253089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30C9A576-BFD2-4D48-87C6-3FD2264CF260}"/>
              </a:ext>
            </a:extLst>
          </p:cNvPr>
          <p:cNvSpPr/>
          <p:nvPr/>
        </p:nvSpPr>
        <p:spPr>
          <a:xfrm>
            <a:off x="2431640" y="4781697"/>
            <a:ext cx="868043" cy="1319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Domestic Help</a:t>
            </a:r>
            <a:endParaRPr lang="en-IN" sz="9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558236A-4170-4DAF-BB63-9F99DD4535C9}"/>
              </a:ext>
            </a:extLst>
          </p:cNvPr>
          <p:cNvSpPr/>
          <p:nvPr/>
        </p:nvSpPr>
        <p:spPr>
          <a:xfrm>
            <a:off x="2413822" y="5037357"/>
            <a:ext cx="868043" cy="1058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House Keeper</a:t>
            </a:r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705B2E7-CB3D-4B10-89BB-69FF29F38685}"/>
              </a:ext>
            </a:extLst>
          </p:cNvPr>
          <p:cNvSpPr/>
          <p:nvPr/>
        </p:nvSpPr>
        <p:spPr>
          <a:xfrm>
            <a:off x="2530062" y="5234131"/>
            <a:ext cx="751803" cy="144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Security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0F0AADD-4410-4204-88F1-703563112EC9}"/>
              </a:ext>
            </a:extLst>
          </p:cNvPr>
          <p:cNvSpPr/>
          <p:nvPr/>
        </p:nvSpPr>
        <p:spPr>
          <a:xfrm>
            <a:off x="2509161" y="5451879"/>
            <a:ext cx="790522" cy="1629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Repair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5" name="Graphic 94" descr="Stop outline">
            <a:extLst>
              <a:ext uri="{FF2B5EF4-FFF2-40B4-BE49-F238E27FC236}">
                <a16:creationId xmlns:a16="http://schemas.microsoft.com/office/drawing/2014/main" id="{A665410A-E6A9-444C-B1FA-E92B6E848C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21188" y="5424677"/>
            <a:ext cx="147686" cy="147686"/>
          </a:xfrm>
          <a:prstGeom prst="rect">
            <a:avLst/>
          </a:prstGeom>
        </p:spPr>
      </p:pic>
      <p:pic>
        <p:nvPicPr>
          <p:cNvPr id="96" name="Graphic 95" descr="Stop outline">
            <a:extLst>
              <a:ext uri="{FF2B5EF4-FFF2-40B4-BE49-F238E27FC236}">
                <a16:creationId xmlns:a16="http://schemas.microsoft.com/office/drawing/2014/main" id="{7B4C1B28-1DE8-42F9-A478-C15309F447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21188" y="5646678"/>
            <a:ext cx="147687" cy="14768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3C4A1A11-7100-4210-A71C-FBB33E143B99}"/>
              </a:ext>
            </a:extLst>
          </p:cNvPr>
          <p:cNvSpPr/>
          <p:nvPr/>
        </p:nvSpPr>
        <p:spPr>
          <a:xfrm>
            <a:off x="2446674" y="5646678"/>
            <a:ext cx="837975" cy="1629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Electronics Repair</a:t>
            </a:r>
            <a:endParaRPr kumimoji="0" lang="en-IN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3884FA2-E2DF-4790-94EC-71A9F7148E71}"/>
              </a:ext>
            </a:extLst>
          </p:cNvPr>
          <p:cNvSpPr txBox="1"/>
          <p:nvPr/>
        </p:nvSpPr>
        <p:spPr>
          <a:xfrm>
            <a:off x="1197769" y="4721397"/>
            <a:ext cx="883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Education:</a:t>
            </a:r>
            <a:endParaRPr lang="en-IN" sz="800" dirty="0"/>
          </a:p>
        </p:txBody>
      </p:sp>
      <p:pic>
        <p:nvPicPr>
          <p:cNvPr id="99" name="Graphic 98" descr="Stop outline">
            <a:extLst>
              <a:ext uri="{FF2B5EF4-FFF2-40B4-BE49-F238E27FC236}">
                <a16:creationId xmlns:a16="http://schemas.microsoft.com/office/drawing/2014/main" id="{C77208C7-3C7A-4E7B-BC73-7AF12646C0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17654" y="5219706"/>
            <a:ext cx="147686" cy="147686"/>
          </a:xfrm>
          <a:prstGeom prst="rect">
            <a:avLst/>
          </a:prstGeom>
        </p:spPr>
      </p:pic>
      <p:pic>
        <p:nvPicPr>
          <p:cNvPr id="100" name="Graphic 99" descr="Stop outline">
            <a:extLst>
              <a:ext uri="{FF2B5EF4-FFF2-40B4-BE49-F238E27FC236}">
                <a16:creationId xmlns:a16="http://schemas.microsoft.com/office/drawing/2014/main" id="{A31726A8-9168-41F6-A8E6-1024905F9C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05154" y="4995506"/>
            <a:ext cx="147686" cy="147686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D91AC2FE-C87F-447D-B865-15250F030740}"/>
              </a:ext>
            </a:extLst>
          </p:cNvPr>
          <p:cNvSpPr/>
          <p:nvPr/>
        </p:nvSpPr>
        <p:spPr>
          <a:xfrm>
            <a:off x="1851286" y="1851472"/>
            <a:ext cx="1193839" cy="239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_ _ _ _</a:t>
            </a:r>
          </a:p>
          <a:p>
            <a:pPr algn="ctr"/>
            <a:endParaRPr lang="en-IN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F75A30-000A-4EB3-855A-555494A8818F}"/>
              </a:ext>
            </a:extLst>
          </p:cNvPr>
          <p:cNvSpPr txBox="1"/>
          <p:nvPr/>
        </p:nvSpPr>
        <p:spPr>
          <a:xfrm>
            <a:off x="2821577" y="0"/>
            <a:ext cx="415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Part-time</a:t>
            </a:r>
          </a:p>
        </p:txBody>
      </p:sp>
    </p:spTree>
    <p:extLst>
      <p:ext uri="{BB962C8B-B14F-4D97-AF65-F5344CB8AC3E}">
        <p14:creationId xmlns:p14="http://schemas.microsoft.com/office/powerpoint/2010/main" val="115574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BBE5D1-9393-4D23-A581-DAAF847C60B2}"/>
              </a:ext>
            </a:extLst>
          </p:cNvPr>
          <p:cNvSpPr/>
          <p:nvPr/>
        </p:nvSpPr>
        <p:spPr>
          <a:xfrm>
            <a:off x="5240794" y="210933"/>
            <a:ext cx="2312865" cy="3309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F332E9-2193-406B-9EA6-312906E179CB}"/>
              </a:ext>
            </a:extLst>
          </p:cNvPr>
          <p:cNvSpPr/>
          <p:nvPr/>
        </p:nvSpPr>
        <p:spPr>
          <a:xfrm>
            <a:off x="5328379" y="434433"/>
            <a:ext cx="2160222" cy="362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75715-3380-452E-97B9-D5295398A88B}"/>
              </a:ext>
            </a:extLst>
          </p:cNvPr>
          <p:cNvSpPr/>
          <p:nvPr/>
        </p:nvSpPr>
        <p:spPr>
          <a:xfrm>
            <a:off x="5328379" y="904212"/>
            <a:ext cx="2160222" cy="362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Banner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A51690-2242-420F-B923-990819296C0A}"/>
              </a:ext>
            </a:extLst>
          </p:cNvPr>
          <p:cNvSpPr/>
          <p:nvPr/>
        </p:nvSpPr>
        <p:spPr>
          <a:xfrm>
            <a:off x="5372948" y="1441667"/>
            <a:ext cx="537403" cy="2817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Room</a:t>
            </a:r>
            <a:endParaRPr lang="en-IN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3966F8-B3DD-4AC0-8605-52E836A860CC}"/>
              </a:ext>
            </a:extLst>
          </p:cNvPr>
          <p:cNvSpPr/>
          <p:nvPr/>
        </p:nvSpPr>
        <p:spPr>
          <a:xfrm>
            <a:off x="6128525" y="1444750"/>
            <a:ext cx="537402" cy="29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Food</a:t>
            </a:r>
            <a:endParaRPr lang="en-IN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17B586-EA08-4A8E-8318-07D21EE87490}"/>
              </a:ext>
            </a:extLst>
          </p:cNvPr>
          <p:cNvSpPr/>
          <p:nvPr/>
        </p:nvSpPr>
        <p:spPr>
          <a:xfrm>
            <a:off x="6841091" y="1422479"/>
            <a:ext cx="592396" cy="273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Financial</a:t>
            </a:r>
            <a:endParaRPr lang="en-IN" sz="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4D7B8A-2D53-4E5E-9A58-ECDA55289B47}"/>
              </a:ext>
            </a:extLst>
          </p:cNvPr>
          <p:cNvSpPr/>
          <p:nvPr/>
        </p:nvSpPr>
        <p:spPr>
          <a:xfrm>
            <a:off x="5380717" y="1926418"/>
            <a:ext cx="529633" cy="273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Job</a:t>
            </a:r>
            <a:endParaRPr lang="en-IN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50C3A4-B395-4FC7-AAC5-DDDD89E17318}"/>
              </a:ext>
            </a:extLst>
          </p:cNvPr>
          <p:cNvSpPr/>
          <p:nvPr/>
        </p:nvSpPr>
        <p:spPr>
          <a:xfrm>
            <a:off x="6062390" y="1926418"/>
            <a:ext cx="669671" cy="279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Partime</a:t>
            </a:r>
            <a:endParaRPr lang="en-IN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2508DA-FAA3-4186-82B9-DE2316848BDD}"/>
              </a:ext>
            </a:extLst>
          </p:cNvPr>
          <p:cNvSpPr/>
          <p:nvPr/>
        </p:nvSpPr>
        <p:spPr>
          <a:xfrm>
            <a:off x="6849122" y="1926418"/>
            <a:ext cx="669671" cy="273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Healthcare</a:t>
            </a:r>
            <a:endParaRPr lang="en-IN" sz="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D05669-014B-4656-B5A0-CC1B8898FB37}"/>
              </a:ext>
            </a:extLst>
          </p:cNvPr>
          <p:cNvSpPr/>
          <p:nvPr/>
        </p:nvSpPr>
        <p:spPr>
          <a:xfrm>
            <a:off x="5328379" y="2400107"/>
            <a:ext cx="2156338" cy="273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50E927-B792-4E96-9F54-E843935E24C9}"/>
              </a:ext>
            </a:extLst>
          </p:cNvPr>
          <p:cNvSpPr/>
          <p:nvPr/>
        </p:nvSpPr>
        <p:spPr>
          <a:xfrm>
            <a:off x="5332263" y="2827167"/>
            <a:ext cx="2156338" cy="3206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Graphic 14" descr="Hamburger Menu Icon with solid fill">
            <a:extLst>
              <a:ext uri="{FF2B5EF4-FFF2-40B4-BE49-F238E27FC236}">
                <a16:creationId xmlns:a16="http://schemas.microsoft.com/office/drawing/2014/main" id="{95A4EB2E-331E-4FBE-A58E-FA68B1AD5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8084" y="481040"/>
            <a:ext cx="305403" cy="30540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C834B3-1C63-4654-84E4-00E403A0C7D4}"/>
              </a:ext>
            </a:extLst>
          </p:cNvPr>
          <p:cNvCxnSpPr>
            <a:cxnSpLocks/>
            <a:stCxn id="12" idx="1"/>
            <a:endCxn id="17" idx="3"/>
          </p:cNvCxnSpPr>
          <p:nvPr/>
        </p:nvCxnSpPr>
        <p:spPr>
          <a:xfrm flipH="1" flipV="1">
            <a:off x="3623791" y="1723463"/>
            <a:ext cx="3225331" cy="33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067C9DC-F7DA-438D-AF71-018AE616868B}"/>
              </a:ext>
            </a:extLst>
          </p:cNvPr>
          <p:cNvSpPr/>
          <p:nvPr/>
        </p:nvSpPr>
        <p:spPr>
          <a:xfrm>
            <a:off x="1510319" y="515213"/>
            <a:ext cx="2113472" cy="2416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D552D4-D0B1-4F17-BE7A-2D7E06B20739}"/>
              </a:ext>
            </a:extLst>
          </p:cNvPr>
          <p:cNvSpPr/>
          <p:nvPr/>
        </p:nvSpPr>
        <p:spPr>
          <a:xfrm>
            <a:off x="1635251" y="959684"/>
            <a:ext cx="1632857" cy="1959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Name text box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A130DB-29EB-43C3-8ECE-4226B25F0DAA}"/>
              </a:ext>
            </a:extLst>
          </p:cNvPr>
          <p:cNvSpPr/>
          <p:nvPr/>
        </p:nvSpPr>
        <p:spPr>
          <a:xfrm>
            <a:off x="1654791" y="1682297"/>
            <a:ext cx="1632857" cy="1959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Number Here</a:t>
            </a:r>
            <a:endParaRPr lang="en-IN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776726-95EB-4341-978C-4848DD90AC1F}"/>
              </a:ext>
            </a:extLst>
          </p:cNvPr>
          <p:cNvSpPr txBox="1"/>
          <p:nvPr/>
        </p:nvSpPr>
        <p:spPr>
          <a:xfrm>
            <a:off x="1600362" y="632285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Name:</a:t>
            </a:r>
            <a:endParaRPr lang="en-IN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05B162-18C8-44A6-B1CC-E50EF027520E}"/>
              </a:ext>
            </a:extLst>
          </p:cNvPr>
          <p:cNvSpPr txBox="1"/>
          <p:nvPr/>
        </p:nvSpPr>
        <p:spPr>
          <a:xfrm>
            <a:off x="1600361" y="1296785"/>
            <a:ext cx="87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Number:</a:t>
            </a:r>
            <a:endParaRPr lang="en-IN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A238E0-AC12-4356-A17D-6EC673E70DCC}"/>
              </a:ext>
            </a:extLst>
          </p:cNvPr>
          <p:cNvSpPr/>
          <p:nvPr/>
        </p:nvSpPr>
        <p:spPr>
          <a:xfrm>
            <a:off x="1288034" y="3224880"/>
            <a:ext cx="2436147" cy="3173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A1DC28-6C91-4559-9CAC-A3B3C6F60681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flipH="1">
            <a:off x="2506108" y="2931712"/>
            <a:ext cx="60947" cy="29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84B5066-8A57-4958-9E02-ABD20B9FB68E}"/>
              </a:ext>
            </a:extLst>
          </p:cNvPr>
          <p:cNvSpPr/>
          <p:nvPr/>
        </p:nvSpPr>
        <p:spPr>
          <a:xfrm>
            <a:off x="1654791" y="3369022"/>
            <a:ext cx="1711666" cy="219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9F628D-B6C5-4D10-9C86-01502F038527}"/>
              </a:ext>
            </a:extLst>
          </p:cNvPr>
          <p:cNvSpPr/>
          <p:nvPr/>
        </p:nvSpPr>
        <p:spPr>
          <a:xfrm>
            <a:off x="1849349" y="3483420"/>
            <a:ext cx="1387847" cy="181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Doctor on call</a:t>
            </a:r>
            <a:endParaRPr lang="en-IN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3FF546-3C76-4B1D-859C-CAFA6D79DB87}"/>
              </a:ext>
            </a:extLst>
          </p:cNvPr>
          <p:cNvSpPr/>
          <p:nvPr/>
        </p:nvSpPr>
        <p:spPr>
          <a:xfrm>
            <a:off x="1840439" y="3864950"/>
            <a:ext cx="1370029" cy="2585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Doctor on visit</a:t>
            </a:r>
            <a:endParaRPr lang="en-IN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640615-6341-41B4-9518-7EE8D5FC60D3}"/>
              </a:ext>
            </a:extLst>
          </p:cNvPr>
          <p:cNvSpPr/>
          <p:nvPr/>
        </p:nvSpPr>
        <p:spPr>
          <a:xfrm>
            <a:off x="1849349" y="4291919"/>
            <a:ext cx="1370029" cy="2177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Impaneled Hospital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ED3BAA-A3B5-4A35-BC8E-E5AF30A12707}"/>
              </a:ext>
            </a:extLst>
          </p:cNvPr>
          <p:cNvSpPr/>
          <p:nvPr/>
        </p:nvSpPr>
        <p:spPr>
          <a:xfrm>
            <a:off x="1849349" y="6071404"/>
            <a:ext cx="1455123" cy="239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BFD87B-D560-4A42-9D1D-1C9FCACFB8C5}"/>
              </a:ext>
            </a:extLst>
          </p:cNvPr>
          <p:cNvCxnSpPr>
            <a:cxnSpLocks/>
            <a:stCxn id="23" idx="3"/>
            <a:endCxn id="102" idx="1"/>
          </p:cNvCxnSpPr>
          <p:nvPr/>
        </p:nvCxnSpPr>
        <p:spPr>
          <a:xfrm>
            <a:off x="3724181" y="4811502"/>
            <a:ext cx="1767765" cy="14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291A4B8-DE49-4D07-A1E1-1C4C8AB54352}"/>
              </a:ext>
            </a:extLst>
          </p:cNvPr>
          <p:cNvSpPr/>
          <p:nvPr/>
        </p:nvSpPr>
        <p:spPr>
          <a:xfrm>
            <a:off x="1841249" y="4654868"/>
            <a:ext cx="1387847" cy="232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Pharmacy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E91CCE-6454-428D-A7A8-1B8CFF128A27}"/>
              </a:ext>
            </a:extLst>
          </p:cNvPr>
          <p:cNvSpPr/>
          <p:nvPr/>
        </p:nvSpPr>
        <p:spPr>
          <a:xfrm>
            <a:off x="1840439" y="5068154"/>
            <a:ext cx="1387847" cy="284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Diagnostic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6C9D5F6-884F-42E8-A1C0-94870FD53BD2}"/>
              </a:ext>
            </a:extLst>
          </p:cNvPr>
          <p:cNvSpPr/>
          <p:nvPr/>
        </p:nvSpPr>
        <p:spPr>
          <a:xfrm>
            <a:off x="5491946" y="4017272"/>
            <a:ext cx="2061713" cy="18697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F92D600-9895-491E-8418-936A811029E1}"/>
              </a:ext>
            </a:extLst>
          </p:cNvPr>
          <p:cNvSpPr/>
          <p:nvPr/>
        </p:nvSpPr>
        <p:spPr>
          <a:xfrm>
            <a:off x="5676516" y="4373193"/>
            <a:ext cx="1646979" cy="811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Thank You Details Submitted.</a:t>
            </a:r>
            <a:endParaRPr lang="en-IN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03D0435-CA15-407C-839D-F81DAAC45059}"/>
              </a:ext>
            </a:extLst>
          </p:cNvPr>
          <p:cNvSpPr/>
          <p:nvPr/>
        </p:nvSpPr>
        <p:spPr>
          <a:xfrm>
            <a:off x="1830501" y="2042368"/>
            <a:ext cx="1351212" cy="265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_ _ _ _</a:t>
            </a:r>
          </a:p>
          <a:p>
            <a:pPr algn="ctr"/>
            <a:endParaRPr lang="en-IN" sz="12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F2FE864-7ABF-482D-A16B-A3B624FF878A}"/>
              </a:ext>
            </a:extLst>
          </p:cNvPr>
          <p:cNvSpPr/>
          <p:nvPr/>
        </p:nvSpPr>
        <p:spPr>
          <a:xfrm>
            <a:off x="1805019" y="2440756"/>
            <a:ext cx="1458685" cy="314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Validate </a:t>
            </a:r>
            <a:r>
              <a:rPr lang="en-US" dirty="0" err="1"/>
              <a:t>Otp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9622B-E4A1-4800-80CD-874C54722EBD}"/>
              </a:ext>
            </a:extLst>
          </p:cNvPr>
          <p:cNvSpPr txBox="1"/>
          <p:nvPr/>
        </p:nvSpPr>
        <p:spPr>
          <a:xfrm>
            <a:off x="2567055" y="60960"/>
            <a:ext cx="211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HEALTHCARE</a:t>
            </a:r>
          </a:p>
        </p:txBody>
      </p:sp>
    </p:spTree>
    <p:extLst>
      <p:ext uri="{BB962C8B-B14F-4D97-AF65-F5344CB8AC3E}">
        <p14:creationId xmlns:p14="http://schemas.microsoft.com/office/powerpoint/2010/main" val="173411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17722-A876-4EA3-8FA6-65C3088AD279}"/>
              </a:ext>
            </a:extLst>
          </p:cNvPr>
          <p:cNvSpPr/>
          <p:nvPr/>
        </p:nvSpPr>
        <p:spPr>
          <a:xfrm>
            <a:off x="3617471" y="67366"/>
            <a:ext cx="2538600" cy="27845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39AA88-0D28-487A-9F79-D8073789187E}"/>
              </a:ext>
            </a:extLst>
          </p:cNvPr>
          <p:cNvSpPr/>
          <p:nvPr/>
        </p:nvSpPr>
        <p:spPr>
          <a:xfrm>
            <a:off x="3728110" y="266489"/>
            <a:ext cx="2338328" cy="337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75B8E8-3408-4035-A697-5F2538FFDB4A}"/>
              </a:ext>
            </a:extLst>
          </p:cNvPr>
          <p:cNvSpPr/>
          <p:nvPr/>
        </p:nvSpPr>
        <p:spPr>
          <a:xfrm>
            <a:off x="3728110" y="736268"/>
            <a:ext cx="2338328" cy="337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Banner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420E4-1BAB-48FA-ADF4-F244E72B5272}"/>
              </a:ext>
            </a:extLst>
          </p:cNvPr>
          <p:cNvSpPr/>
          <p:nvPr/>
        </p:nvSpPr>
        <p:spPr>
          <a:xfrm>
            <a:off x="3772679" y="1273723"/>
            <a:ext cx="581711" cy="262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Room</a:t>
            </a:r>
            <a:endParaRPr lang="en-IN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4F726-0A3E-4C3E-9D1A-9238F09BCEA6}"/>
              </a:ext>
            </a:extLst>
          </p:cNvPr>
          <p:cNvSpPr/>
          <p:nvPr/>
        </p:nvSpPr>
        <p:spPr>
          <a:xfrm>
            <a:off x="4528256" y="1276806"/>
            <a:ext cx="581710" cy="2726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Food</a:t>
            </a:r>
            <a:endParaRPr lang="en-IN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49D5BC-944E-4909-88C5-37D80A818B74}"/>
              </a:ext>
            </a:extLst>
          </p:cNvPr>
          <p:cNvSpPr/>
          <p:nvPr/>
        </p:nvSpPr>
        <p:spPr>
          <a:xfrm>
            <a:off x="5295815" y="1277676"/>
            <a:ext cx="581711" cy="254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Financial</a:t>
            </a:r>
            <a:endParaRPr lang="en-IN" sz="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99AD39-6DD0-4A11-9DD7-7621A6F647A1}"/>
              </a:ext>
            </a:extLst>
          </p:cNvPr>
          <p:cNvSpPr/>
          <p:nvPr/>
        </p:nvSpPr>
        <p:spPr>
          <a:xfrm>
            <a:off x="3780448" y="1758474"/>
            <a:ext cx="573300" cy="254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Job</a:t>
            </a:r>
            <a:endParaRPr lang="en-IN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E5E7ED-D620-45E8-B277-41994ED25D49}"/>
              </a:ext>
            </a:extLst>
          </p:cNvPr>
          <p:cNvSpPr/>
          <p:nvPr/>
        </p:nvSpPr>
        <p:spPr>
          <a:xfrm>
            <a:off x="4462121" y="1758474"/>
            <a:ext cx="724884" cy="260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Partime</a:t>
            </a:r>
            <a:endParaRPr lang="en-IN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67A4A3-6F60-466B-AE7B-AC3D18387799}"/>
              </a:ext>
            </a:extLst>
          </p:cNvPr>
          <p:cNvSpPr/>
          <p:nvPr/>
        </p:nvSpPr>
        <p:spPr>
          <a:xfrm>
            <a:off x="5248853" y="1758474"/>
            <a:ext cx="724884" cy="254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Healthcare</a:t>
            </a:r>
            <a:endParaRPr lang="en-IN" sz="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20CB46-3510-4B77-89CE-F8642BCC9D9F}"/>
              </a:ext>
            </a:extLst>
          </p:cNvPr>
          <p:cNvSpPr/>
          <p:nvPr/>
        </p:nvSpPr>
        <p:spPr>
          <a:xfrm>
            <a:off x="3732315" y="2106854"/>
            <a:ext cx="2334123" cy="254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BLIV Club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C50F21-3EEE-420F-8EE9-A54A9C851494}"/>
              </a:ext>
            </a:extLst>
          </p:cNvPr>
          <p:cNvSpPr/>
          <p:nvPr/>
        </p:nvSpPr>
        <p:spPr>
          <a:xfrm>
            <a:off x="3728110" y="2456174"/>
            <a:ext cx="2334123" cy="2984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Graphic 14" descr="Hamburger Menu Icon with solid fill">
            <a:extLst>
              <a:ext uri="{FF2B5EF4-FFF2-40B4-BE49-F238E27FC236}">
                <a16:creationId xmlns:a16="http://schemas.microsoft.com/office/drawing/2014/main" id="{639D6C60-E736-43E1-A106-D4A88A28D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1792" y="355209"/>
            <a:ext cx="192313" cy="19231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AACC31-36C6-49D6-A89A-15F7D2587EDA}"/>
              </a:ext>
            </a:extLst>
          </p:cNvPr>
          <p:cNvCxnSpPr>
            <a:cxnSpLocks/>
            <a:stCxn id="13" idx="1"/>
            <a:endCxn id="17" idx="3"/>
          </p:cNvCxnSpPr>
          <p:nvPr/>
        </p:nvCxnSpPr>
        <p:spPr>
          <a:xfrm flipH="1" flipV="1">
            <a:off x="2896337" y="1417948"/>
            <a:ext cx="835978" cy="816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F082A2A-9665-4AA0-9C15-A268F0679002}"/>
              </a:ext>
            </a:extLst>
          </p:cNvPr>
          <p:cNvSpPr/>
          <p:nvPr/>
        </p:nvSpPr>
        <p:spPr>
          <a:xfrm>
            <a:off x="782865" y="383563"/>
            <a:ext cx="2113472" cy="2068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287340-0C56-443F-93C6-E846AF537D7E}"/>
              </a:ext>
            </a:extLst>
          </p:cNvPr>
          <p:cNvSpPr/>
          <p:nvPr/>
        </p:nvSpPr>
        <p:spPr>
          <a:xfrm>
            <a:off x="1019380" y="740916"/>
            <a:ext cx="1632857" cy="1959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Enter Name Here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6E60D3-C2A1-4D16-8491-30E87B7D8B19}"/>
              </a:ext>
            </a:extLst>
          </p:cNvPr>
          <p:cNvSpPr/>
          <p:nvPr/>
        </p:nvSpPr>
        <p:spPr>
          <a:xfrm>
            <a:off x="1019380" y="1315577"/>
            <a:ext cx="1632857" cy="1959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Number Here</a:t>
            </a:r>
            <a:endParaRPr lang="en-IN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AD1061-C653-416D-AD4E-814E139B3F10}"/>
              </a:ext>
            </a:extLst>
          </p:cNvPr>
          <p:cNvSpPr txBox="1"/>
          <p:nvPr/>
        </p:nvSpPr>
        <p:spPr>
          <a:xfrm>
            <a:off x="819300" y="437723"/>
            <a:ext cx="8708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Name:</a:t>
            </a:r>
            <a:endParaRPr lang="en-IN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BFF775-9966-426D-B880-5A74F4EFC2F1}"/>
              </a:ext>
            </a:extLst>
          </p:cNvPr>
          <p:cNvSpPr txBox="1"/>
          <p:nvPr/>
        </p:nvSpPr>
        <p:spPr>
          <a:xfrm>
            <a:off x="807028" y="968050"/>
            <a:ext cx="8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Number: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307D67-4160-4FA7-B8CE-E394F5D76537}"/>
              </a:ext>
            </a:extLst>
          </p:cNvPr>
          <p:cNvSpPr/>
          <p:nvPr/>
        </p:nvSpPr>
        <p:spPr>
          <a:xfrm>
            <a:off x="1057795" y="2058645"/>
            <a:ext cx="1458685" cy="201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Validate </a:t>
            </a:r>
            <a:r>
              <a:rPr lang="en-US" sz="1400" dirty="0" err="1"/>
              <a:t>Otp</a:t>
            </a:r>
            <a:endParaRPr lang="en-IN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C8E4EC-1B42-4760-B817-E8801336C4D8}"/>
              </a:ext>
            </a:extLst>
          </p:cNvPr>
          <p:cNvSpPr/>
          <p:nvPr/>
        </p:nvSpPr>
        <p:spPr>
          <a:xfrm>
            <a:off x="1091049" y="1647785"/>
            <a:ext cx="1392392" cy="1817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_ _ _ _</a:t>
            </a:r>
          </a:p>
          <a:p>
            <a:pPr algn="ctr"/>
            <a:endParaRPr lang="en-IN" sz="1200" dirty="0"/>
          </a:p>
        </p:txBody>
      </p: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DAD04C13-2293-46FB-9D05-3484B71EB084}"/>
              </a:ext>
            </a:extLst>
          </p:cNvPr>
          <p:cNvCxnSpPr>
            <a:cxnSpLocks/>
            <a:stCxn id="17" idx="2"/>
          </p:cNvCxnSpPr>
          <p:nvPr/>
        </p:nvCxnSpPr>
        <p:spPr>
          <a:xfrm rot="16200000" flipH="1">
            <a:off x="3870011" y="421921"/>
            <a:ext cx="531777" cy="45925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957481F-028D-45E3-BAFC-60BBA70B8797}"/>
              </a:ext>
            </a:extLst>
          </p:cNvPr>
          <p:cNvSpPr/>
          <p:nvPr/>
        </p:nvSpPr>
        <p:spPr>
          <a:xfrm>
            <a:off x="6535928" y="406662"/>
            <a:ext cx="2307946" cy="5952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2242518-5C38-406A-82E3-E3912B4707CF}"/>
              </a:ext>
            </a:extLst>
          </p:cNvPr>
          <p:cNvSpPr/>
          <p:nvPr/>
        </p:nvSpPr>
        <p:spPr>
          <a:xfrm>
            <a:off x="6639018" y="487168"/>
            <a:ext cx="2125113" cy="2460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Room</a:t>
            </a:r>
            <a:endParaRPr lang="en-IN" sz="11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F9D3D9A3-5A76-4E90-A22D-840201405DF0}"/>
              </a:ext>
            </a:extLst>
          </p:cNvPr>
          <p:cNvSpPr/>
          <p:nvPr/>
        </p:nvSpPr>
        <p:spPr>
          <a:xfrm>
            <a:off x="6639018" y="1403240"/>
            <a:ext cx="2125113" cy="2875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Food</a:t>
            </a:r>
            <a:endParaRPr lang="en-IN" sz="12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9FC92CD-2C84-452D-9654-BBCA526C44DF}"/>
              </a:ext>
            </a:extLst>
          </p:cNvPr>
          <p:cNvSpPr/>
          <p:nvPr/>
        </p:nvSpPr>
        <p:spPr>
          <a:xfrm>
            <a:off x="6639018" y="2443879"/>
            <a:ext cx="2125113" cy="2875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Financial</a:t>
            </a:r>
            <a:endParaRPr lang="en-IN" sz="1400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3A2CC02-D927-4326-AC94-6A442FE0756C}"/>
              </a:ext>
            </a:extLst>
          </p:cNvPr>
          <p:cNvSpPr/>
          <p:nvPr/>
        </p:nvSpPr>
        <p:spPr>
          <a:xfrm>
            <a:off x="6639018" y="5368264"/>
            <a:ext cx="2077831" cy="341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Healthcare</a:t>
            </a:r>
            <a:endParaRPr lang="en-IN" sz="1200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0837EB1-CC88-4D27-AE43-A15850AA9402}"/>
              </a:ext>
            </a:extLst>
          </p:cNvPr>
          <p:cNvSpPr/>
          <p:nvPr/>
        </p:nvSpPr>
        <p:spPr>
          <a:xfrm>
            <a:off x="6639019" y="4365296"/>
            <a:ext cx="2125112" cy="341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Partime</a:t>
            </a:r>
            <a:endParaRPr lang="en-IN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3A273F0-C8EF-415F-A40E-E318A65615D6}"/>
              </a:ext>
            </a:extLst>
          </p:cNvPr>
          <p:cNvSpPr/>
          <p:nvPr/>
        </p:nvSpPr>
        <p:spPr>
          <a:xfrm>
            <a:off x="6639018" y="3398750"/>
            <a:ext cx="2125113" cy="33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JOB</a:t>
            </a:r>
            <a:endParaRPr lang="en-IN" sz="1100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11B55D41-BA3F-46CF-8F32-46ECA1B7EC66}"/>
              </a:ext>
            </a:extLst>
          </p:cNvPr>
          <p:cNvSpPr/>
          <p:nvPr/>
        </p:nvSpPr>
        <p:spPr>
          <a:xfrm>
            <a:off x="6777940" y="889471"/>
            <a:ext cx="1847267" cy="3553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3" name="Graphic 182" descr="Play with solid fill">
            <a:extLst>
              <a:ext uri="{FF2B5EF4-FFF2-40B4-BE49-F238E27FC236}">
                <a16:creationId xmlns:a16="http://schemas.microsoft.com/office/drawing/2014/main" id="{DD5ED0B0-60D9-4F7A-8AC2-18710085F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466395" y="498413"/>
            <a:ext cx="250455" cy="250455"/>
          </a:xfrm>
          <a:prstGeom prst="rect">
            <a:avLst/>
          </a:prstGeom>
        </p:spPr>
      </p:pic>
      <p:pic>
        <p:nvPicPr>
          <p:cNvPr id="184" name="Graphic 183" descr="Play with solid fill">
            <a:extLst>
              <a:ext uri="{FF2B5EF4-FFF2-40B4-BE49-F238E27FC236}">
                <a16:creationId xmlns:a16="http://schemas.microsoft.com/office/drawing/2014/main" id="{7E5B16AF-2D4A-48A2-80C2-5CA1DB7DDC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466395" y="1448094"/>
            <a:ext cx="250455" cy="250455"/>
          </a:xfrm>
          <a:prstGeom prst="rect">
            <a:avLst/>
          </a:prstGeom>
        </p:spPr>
      </p:pic>
      <p:sp>
        <p:nvSpPr>
          <p:cNvPr id="185" name="Rectangle 184">
            <a:extLst>
              <a:ext uri="{FF2B5EF4-FFF2-40B4-BE49-F238E27FC236}">
                <a16:creationId xmlns:a16="http://schemas.microsoft.com/office/drawing/2014/main" id="{A01EBAAA-3886-4BA3-8DFE-66569F452F94}"/>
              </a:ext>
            </a:extLst>
          </p:cNvPr>
          <p:cNvSpPr/>
          <p:nvPr/>
        </p:nvSpPr>
        <p:spPr>
          <a:xfrm>
            <a:off x="6777939" y="1855023"/>
            <a:ext cx="1847267" cy="341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CA309D6-207D-4F06-8B11-F0FC26DD075D}"/>
              </a:ext>
            </a:extLst>
          </p:cNvPr>
          <p:cNvSpPr/>
          <p:nvPr/>
        </p:nvSpPr>
        <p:spPr>
          <a:xfrm>
            <a:off x="6777938" y="2894310"/>
            <a:ext cx="1847267" cy="341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1" name="Graphic 190" descr="Play with solid fill">
            <a:extLst>
              <a:ext uri="{FF2B5EF4-FFF2-40B4-BE49-F238E27FC236}">
                <a16:creationId xmlns:a16="http://schemas.microsoft.com/office/drawing/2014/main" id="{8AA6421C-F761-4283-AA95-F5D514F65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466394" y="2488560"/>
            <a:ext cx="250455" cy="250455"/>
          </a:xfrm>
          <a:prstGeom prst="rect">
            <a:avLst/>
          </a:prstGeom>
        </p:spPr>
      </p:pic>
      <p:pic>
        <p:nvPicPr>
          <p:cNvPr id="192" name="Graphic 191" descr="Play with solid fill">
            <a:extLst>
              <a:ext uri="{FF2B5EF4-FFF2-40B4-BE49-F238E27FC236}">
                <a16:creationId xmlns:a16="http://schemas.microsoft.com/office/drawing/2014/main" id="{2E51C823-B530-47F1-AE37-005E45261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466394" y="3454083"/>
            <a:ext cx="250455" cy="250455"/>
          </a:xfrm>
          <a:prstGeom prst="rect">
            <a:avLst/>
          </a:prstGeom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B3ABA067-ECD0-4601-8D97-D7A800045077}"/>
              </a:ext>
            </a:extLst>
          </p:cNvPr>
          <p:cNvSpPr/>
          <p:nvPr/>
        </p:nvSpPr>
        <p:spPr>
          <a:xfrm>
            <a:off x="6777936" y="3877304"/>
            <a:ext cx="1847267" cy="341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4D35ADC6-BAE0-4E50-A005-3410608AD8DB}"/>
              </a:ext>
            </a:extLst>
          </p:cNvPr>
          <p:cNvSpPr/>
          <p:nvPr/>
        </p:nvSpPr>
        <p:spPr>
          <a:xfrm>
            <a:off x="6777936" y="4810061"/>
            <a:ext cx="1847267" cy="341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FB4CB03-FC55-4791-BDAA-5D4902352A27}"/>
              </a:ext>
            </a:extLst>
          </p:cNvPr>
          <p:cNvSpPr/>
          <p:nvPr/>
        </p:nvSpPr>
        <p:spPr>
          <a:xfrm>
            <a:off x="6777936" y="5859413"/>
            <a:ext cx="1847267" cy="341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7" name="Graphic 196" descr="Play with solid fill">
            <a:extLst>
              <a:ext uri="{FF2B5EF4-FFF2-40B4-BE49-F238E27FC236}">
                <a16:creationId xmlns:a16="http://schemas.microsoft.com/office/drawing/2014/main" id="{EF22A995-DF07-45F2-8501-8215D0ABF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455826" y="4430140"/>
            <a:ext cx="271589" cy="271589"/>
          </a:xfrm>
          <a:prstGeom prst="rect">
            <a:avLst/>
          </a:prstGeom>
        </p:spPr>
      </p:pic>
      <p:pic>
        <p:nvPicPr>
          <p:cNvPr id="198" name="Graphic 197" descr="Play with solid fill">
            <a:extLst>
              <a:ext uri="{FF2B5EF4-FFF2-40B4-BE49-F238E27FC236}">
                <a16:creationId xmlns:a16="http://schemas.microsoft.com/office/drawing/2014/main" id="{8A904D6E-1DD8-4CAC-BC89-B3CA2AC9D7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455826" y="5409906"/>
            <a:ext cx="250455" cy="250455"/>
          </a:xfrm>
          <a:prstGeom prst="rect">
            <a:avLst/>
          </a:prstGeom>
        </p:spPr>
      </p:pic>
      <p:sp>
        <p:nvSpPr>
          <p:cNvPr id="200" name="TextBox 199">
            <a:extLst>
              <a:ext uri="{FF2B5EF4-FFF2-40B4-BE49-F238E27FC236}">
                <a16:creationId xmlns:a16="http://schemas.microsoft.com/office/drawing/2014/main" id="{173D9DA5-3DD9-4D9F-9756-B41906E03CD7}"/>
              </a:ext>
            </a:extLst>
          </p:cNvPr>
          <p:cNvSpPr txBox="1"/>
          <p:nvPr/>
        </p:nvSpPr>
        <p:spPr>
          <a:xfrm>
            <a:off x="2892891" y="6348921"/>
            <a:ext cx="694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Note: Empty Boxes are Dropdown Menus, the details shown in connecting boxes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82649E95-2AA8-40E8-A91D-776249BD1205}"/>
              </a:ext>
            </a:extLst>
          </p:cNvPr>
          <p:cNvSpPr/>
          <p:nvPr/>
        </p:nvSpPr>
        <p:spPr>
          <a:xfrm>
            <a:off x="9455697" y="61908"/>
            <a:ext cx="2112328" cy="2134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E74C195-B0A1-44F7-9170-721C7F272AC7}"/>
              </a:ext>
            </a:extLst>
          </p:cNvPr>
          <p:cNvSpPr/>
          <p:nvPr/>
        </p:nvSpPr>
        <p:spPr>
          <a:xfrm>
            <a:off x="10242993" y="117301"/>
            <a:ext cx="1024734" cy="738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08A8512-64FA-44BC-8B20-2F8AEEEC01E1}"/>
              </a:ext>
            </a:extLst>
          </p:cNvPr>
          <p:cNvSpPr txBox="1"/>
          <p:nvPr/>
        </p:nvSpPr>
        <p:spPr>
          <a:xfrm>
            <a:off x="9476929" y="84217"/>
            <a:ext cx="783347" cy="279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City List</a:t>
            </a:r>
            <a:endParaRPr lang="en-IN" sz="1200" dirty="0"/>
          </a:p>
        </p:txBody>
      </p:sp>
      <p:pic>
        <p:nvPicPr>
          <p:cNvPr id="204" name="Graphic 203" descr="Checkbox Checked with solid fill">
            <a:extLst>
              <a:ext uri="{FF2B5EF4-FFF2-40B4-BE49-F238E27FC236}">
                <a16:creationId xmlns:a16="http://schemas.microsoft.com/office/drawing/2014/main" id="{3B68E2FE-0101-47B3-8444-878576E57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60276" y="129964"/>
            <a:ext cx="334796" cy="334796"/>
          </a:xfrm>
          <a:prstGeom prst="rect">
            <a:avLst/>
          </a:prstGeom>
        </p:spPr>
      </p:pic>
      <p:sp>
        <p:nvSpPr>
          <p:cNvPr id="206" name="Rectangle 205">
            <a:extLst>
              <a:ext uri="{FF2B5EF4-FFF2-40B4-BE49-F238E27FC236}">
                <a16:creationId xmlns:a16="http://schemas.microsoft.com/office/drawing/2014/main" id="{2E0176F1-007F-4CE1-BDEF-55BAD466D494}"/>
              </a:ext>
            </a:extLst>
          </p:cNvPr>
          <p:cNvSpPr/>
          <p:nvPr/>
        </p:nvSpPr>
        <p:spPr>
          <a:xfrm>
            <a:off x="10603218" y="208961"/>
            <a:ext cx="573778" cy="2424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City a</a:t>
            </a:r>
            <a:endParaRPr lang="en-IN" sz="1200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BBE4BDDD-60C7-4D31-9BEF-5CF8AADCA302}"/>
              </a:ext>
            </a:extLst>
          </p:cNvPr>
          <p:cNvSpPr/>
          <p:nvPr/>
        </p:nvSpPr>
        <p:spPr>
          <a:xfrm>
            <a:off x="10614390" y="522831"/>
            <a:ext cx="573778" cy="2424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City b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543FE84-9489-4193-9BFB-475C2072B11E}"/>
              </a:ext>
            </a:extLst>
          </p:cNvPr>
          <p:cNvSpPr/>
          <p:nvPr/>
        </p:nvSpPr>
        <p:spPr>
          <a:xfrm>
            <a:off x="9784693" y="1889753"/>
            <a:ext cx="1403475" cy="187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Submit</a:t>
            </a:r>
            <a:endParaRPr lang="en-IN" sz="14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8946340-B677-4431-ADD7-FF52873287A8}"/>
              </a:ext>
            </a:extLst>
          </p:cNvPr>
          <p:cNvSpPr txBox="1"/>
          <p:nvPr/>
        </p:nvSpPr>
        <p:spPr>
          <a:xfrm>
            <a:off x="9434342" y="864165"/>
            <a:ext cx="1286499" cy="279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Location Name</a:t>
            </a:r>
            <a:endParaRPr lang="en-IN" sz="1200" dirty="0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69FF77FB-94F8-444E-B35E-208A10DA74BD}"/>
              </a:ext>
            </a:extLst>
          </p:cNvPr>
          <p:cNvSpPr/>
          <p:nvPr/>
        </p:nvSpPr>
        <p:spPr>
          <a:xfrm>
            <a:off x="9919669" y="1132917"/>
            <a:ext cx="1454335" cy="1564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Location Name</a:t>
            </a:r>
            <a:endParaRPr lang="en-IN" sz="1200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3FC7E23E-765C-4ED8-A930-4D8A8B4FD3BB}"/>
              </a:ext>
            </a:extLst>
          </p:cNvPr>
          <p:cNvSpPr/>
          <p:nvPr/>
        </p:nvSpPr>
        <p:spPr>
          <a:xfrm>
            <a:off x="9919668" y="1406578"/>
            <a:ext cx="1454335" cy="1564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Location Name2</a:t>
            </a:r>
            <a:endParaRPr lang="en-IN" sz="1200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FFF86500-D159-4A99-B4C8-5DD4F3BE43D2}"/>
              </a:ext>
            </a:extLst>
          </p:cNvPr>
          <p:cNvSpPr/>
          <p:nvPr/>
        </p:nvSpPr>
        <p:spPr>
          <a:xfrm>
            <a:off x="9919667" y="1658393"/>
            <a:ext cx="1454335" cy="1564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Location Name3</a:t>
            </a:r>
            <a:endParaRPr lang="en-IN" sz="1200" dirty="0"/>
          </a:p>
        </p:txBody>
      </p: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C4F07257-636A-4D64-BF7F-FD60F59BE6B5}"/>
              </a:ext>
            </a:extLst>
          </p:cNvPr>
          <p:cNvCxnSpPr>
            <a:stCxn id="180" idx="3"/>
            <a:endCxn id="210" idx="1"/>
          </p:cNvCxnSpPr>
          <p:nvPr/>
        </p:nvCxnSpPr>
        <p:spPr>
          <a:xfrm flipV="1">
            <a:off x="8625207" y="1004069"/>
            <a:ext cx="809135" cy="63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4BD44F25-86DB-420C-B934-527BFADBB2CC}"/>
              </a:ext>
            </a:extLst>
          </p:cNvPr>
          <p:cNvCxnSpPr>
            <a:endCxn id="201" idx="2"/>
          </p:cNvCxnSpPr>
          <p:nvPr/>
        </p:nvCxnSpPr>
        <p:spPr>
          <a:xfrm>
            <a:off x="8625203" y="2054153"/>
            <a:ext cx="1886658" cy="142411"/>
          </a:xfrm>
          <a:prstGeom prst="bentConnector4">
            <a:avLst>
              <a:gd name="adj1" fmla="val 22010"/>
              <a:gd name="adj2" fmla="val 2605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>
            <a:extLst>
              <a:ext uri="{FF2B5EF4-FFF2-40B4-BE49-F238E27FC236}">
                <a16:creationId xmlns:a16="http://schemas.microsoft.com/office/drawing/2014/main" id="{96F99422-9E53-4A54-B176-6DEE0C02345D}"/>
              </a:ext>
            </a:extLst>
          </p:cNvPr>
          <p:cNvSpPr/>
          <p:nvPr/>
        </p:nvSpPr>
        <p:spPr>
          <a:xfrm>
            <a:off x="9590577" y="2635737"/>
            <a:ext cx="2113472" cy="1460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30391A96-B261-4FEF-BFEC-6069FA42F8EC}"/>
              </a:ext>
            </a:extLst>
          </p:cNvPr>
          <p:cNvSpPr/>
          <p:nvPr/>
        </p:nvSpPr>
        <p:spPr>
          <a:xfrm>
            <a:off x="10180310" y="2717725"/>
            <a:ext cx="1307340" cy="9376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F8829D5-0342-4E80-85FE-3EB7366F685F}"/>
              </a:ext>
            </a:extLst>
          </p:cNvPr>
          <p:cNvSpPr txBox="1"/>
          <p:nvPr/>
        </p:nvSpPr>
        <p:spPr>
          <a:xfrm>
            <a:off x="9615354" y="2680621"/>
            <a:ext cx="78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Type:</a:t>
            </a:r>
            <a:endParaRPr lang="en-IN" sz="1200" dirty="0"/>
          </a:p>
        </p:txBody>
      </p:sp>
      <p:pic>
        <p:nvPicPr>
          <p:cNvPr id="235" name="Graphic 234" descr="Checkbox Checked with solid fill">
            <a:extLst>
              <a:ext uri="{FF2B5EF4-FFF2-40B4-BE49-F238E27FC236}">
                <a16:creationId xmlns:a16="http://schemas.microsoft.com/office/drawing/2014/main" id="{6B32EDEB-9724-4314-B66B-F3FF1935F6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42391" y="2751167"/>
            <a:ext cx="216932" cy="216932"/>
          </a:xfrm>
          <a:prstGeom prst="rect">
            <a:avLst/>
          </a:prstGeom>
        </p:spPr>
      </p:pic>
      <p:sp>
        <p:nvSpPr>
          <p:cNvPr id="236" name="Rectangle 235">
            <a:extLst>
              <a:ext uri="{FF2B5EF4-FFF2-40B4-BE49-F238E27FC236}">
                <a16:creationId xmlns:a16="http://schemas.microsoft.com/office/drawing/2014/main" id="{B22833B8-B6DF-4D89-A5C1-7BC90EBC3320}"/>
              </a:ext>
            </a:extLst>
          </p:cNvPr>
          <p:cNvSpPr/>
          <p:nvPr/>
        </p:nvSpPr>
        <p:spPr>
          <a:xfrm>
            <a:off x="10596329" y="2791922"/>
            <a:ext cx="625242" cy="1411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Bank</a:t>
            </a:r>
            <a:endParaRPr lang="en-IN" sz="1200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BDC245C-2197-4D88-87E2-F7FBA5CAC296}"/>
              </a:ext>
            </a:extLst>
          </p:cNvPr>
          <p:cNvSpPr/>
          <p:nvPr/>
        </p:nvSpPr>
        <p:spPr>
          <a:xfrm>
            <a:off x="10596329" y="3052146"/>
            <a:ext cx="637394" cy="1182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AC311AC7-B1F0-4424-B6C1-606B7E0EB1D9}"/>
              </a:ext>
            </a:extLst>
          </p:cNvPr>
          <p:cNvSpPr/>
          <p:nvPr/>
        </p:nvSpPr>
        <p:spPr>
          <a:xfrm>
            <a:off x="10596329" y="3252415"/>
            <a:ext cx="690518" cy="1532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Insurance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9E7D1880-64A6-4217-B766-17ECC31DB194}"/>
              </a:ext>
            </a:extLst>
          </p:cNvPr>
          <p:cNvSpPr/>
          <p:nvPr/>
        </p:nvSpPr>
        <p:spPr>
          <a:xfrm>
            <a:off x="9897947" y="3731764"/>
            <a:ext cx="1455123" cy="239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  <a:endParaRPr lang="en-IN" sz="1200" dirty="0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A779DF7A-9090-4850-9E98-19AF8762C294}"/>
              </a:ext>
            </a:extLst>
          </p:cNvPr>
          <p:cNvSpPr/>
          <p:nvPr/>
        </p:nvSpPr>
        <p:spPr>
          <a:xfrm>
            <a:off x="10566008" y="3456161"/>
            <a:ext cx="830342" cy="1411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Savings</a:t>
            </a:r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1" name="Graphic 240" descr="Stop outline">
            <a:extLst>
              <a:ext uri="{FF2B5EF4-FFF2-40B4-BE49-F238E27FC236}">
                <a16:creationId xmlns:a16="http://schemas.microsoft.com/office/drawing/2014/main" id="{055F7F5F-F2CB-4163-B00D-D934A91378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82076" y="3012992"/>
            <a:ext cx="146755" cy="146755"/>
          </a:xfrm>
          <a:prstGeom prst="rect">
            <a:avLst/>
          </a:prstGeom>
        </p:spPr>
      </p:pic>
      <p:pic>
        <p:nvPicPr>
          <p:cNvPr id="242" name="Graphic 241" descr="Stop outline">
            <a:extLst>
              <a:ext uri="{FF2B5EF4-FFF2-40B4-BE49-F238E27FC236}">
                <a16:creationId xmlns:a16="http://schemas.microsoft.com/office/drawing/2014/main" id="{70BB481F-0334-4D78-B7E2-210EB4AED0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82076" y="3234310"/>
            <a:ext cx="146755" cy="146755"/>
          </a:xfrm>
          <a:prstGeom prst="rect">
            <a:avLst/>
          </a:prstGeom>
        </p:spPr>
      </p:pic>
      <p:pic>
        <p:nvPicPr>
          <p:cNvPr id="243" name="Graphic 242" descr="Stop outline">
            <a:extLst>
              <a:ext uri="{FF2B5EF4-FFF2-40B4-BE49-F238E27FC236}">
                <a16:creationId xmlns:a16="http://schemas.microsoft.com/office/drawing/2014/main" id="{2F02FA78-B448-402F-AB48-69A8F4642D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84990" y="3453437"/>
            <a:ext cx="143841" cy="143841"/>
          </a:xfrm>
          <a:prstGeom prst="rect">
            <a:avLst/>
          </a:prstGeom>
        </p:spPr>
      </p:pic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DE4FFC8B-2B12-4FEB-A479-C13C445DE148}"/>
              </a:ext>
            </a:extLst>
          </p:cNvPr>
          <p:cNvCxnSpPr>
            <a:cxnSpLocks/>
            <a:stCxn id="186" idx="3"/>
            <a:endCxn id="232" idx="1"/>
          </p:cNvCxnSpPr>
          <p:nvPr/>
        </p:nvCxnSpPr>
        <p:spPr>
          <a:xfrm>
            <a:off x="8625205" y="3065080"/>
            <a:ext cx="965372" cy="300773"/>
          </a:xfrm>
          <a:prstGeom prst="bentConnector3">
            <a:avLst>
              <a:gd name="adj1" fmla="val 87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529067BE-D648-4410-8B3A-C9B066F53924}"/>
              </a:ext>
            </a:extLst>
          </p:cNvPr>
          <p:cNvSpPr/>
          <p:nvPr/>
        </p:nvSpPr>
        <p:spPr>
          <a:xfrm>
            <a:off x="381526" y="3510988"/>
            <a:ext cx="2436147" cy="3173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07B9FCDC-F12C-47E6-B4FD-D50F1A9B9B9D}"/>
              </a:ext>
            </a:extLst>
          </p:cNvPr>
          <p:cNvSpPr/>
          <p:nvPr/>
        </p:nvSpPr>
        <p:spPr>
          <a:xfrm>
            <a:off x="1289758" y="3583533"/>
            <a:ext cx="1307340" cy="12120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8DEADD58-4B1A-4249-A00C-23F2383E27BE}"/>
              </a:ext>
            </a:extLst>
          </p:cNvPr>
          <p:cNvSpPr txBox="1"/>
          <p:nvPr/>
        </p:nvSpPr>
        <p:spPr>
          <a:xfrm>
            <a:off x="437045" y="3597185"/>
            <a:ext cx="78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Skill:</a:t>
            </a:r>
            <a:endParaRPr lang="en-IN" sz="1200" dirty="0"/>
          </a:p>
        </p:txBody>
      </p:sp>
      <p:pic>
        <p:nvPicPr>
          <p:cNvPr id="254" name="Graphic 253" descr="Checkbox Checked with solid fill">
            <a:extLst>
              <a:ext uri="{FF2B5EF4-FFF2-40B4-BE49-F238E27FC236}">
                <a16:creationId xmlns:a16="http://schemas.microsoft.com/office/drawing/2014/main" id="{82C018EC-5EDF-4196-A38D-ED55564012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9758" y="3624994"/>
            <a:ext cx="253089" cy="253089"/>
          </a:xfrm>
          <a:prstGeom prst="rect">
            <a:avLst/>
          </a:prstGeom>
        </p:spPr>
      </p:pic>
      <p:sp>
        <p:nvSpPr>
          <p:cNvPr id="255" name="Rectangle 254">
            <a:extLst>
              <a:ext uri="{FF2B5EF4-FFF2-40B4-BE49-F238E27FC236}">
                <a16:creationId xmlns:a16="http://schemas.microsoft.com/office/drawing/2014/main" id="{ADC202F2-AC63-4CD3-927A-3C916F7A3B75}"/>
              </a:ext>
            </a:extLst>
          </p:cNvPr>
          <p:cNvSpPr/>
          <p:nvPr/>
        </p:nvSpPr>
        <p:spPr>
          <a:xfrm>
            <a:off x="1630432" y="3694863"/>
            <a:ext cx="790522" cy="144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Plumber</a:t>
            </a:r>
            <a:endParaRPr lang="en-IN" sz="1200" dirty="0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41D9388-E374-4D5F-8444-2BCFC75F88B6}"/>
              </a:ext>
            </a:extLst>
          </p:cNvPr>
          <p:cNvSpPr/>
          <p:nvPr/>
        </p:nvSpPr>
        <p:spPr>
          <a:xfrm>
            <a:off x="1630432" y="3905337"/>
            <a:ext cx="772704" cy="144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Loader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F632CB1F-8B25-4D2A-8C43-05D25B49E626}"/>
              </a:ext>
            </a:extLst>
          </p:cNvPr>
          <p:cNvSpPr/>
          <p:nvPr/>
        </p:nvSpPr>
        <p:spPr>
          <a:xfrm>
            <a:off x="1651333" y="4137728"/>
            <a:ext cx="751803" cy="144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Driver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B7B16638-892B-424B-981A-C43F619A3689}"/>
              </a:ext>
            </a:extLst>
          </p:cNvPr>
          <p:cNvSpPr/>
          <p:nvPr/>
        </p:nvSpPr>
        <p:spPr>
          <a:xfrm>
            <a:off x="1033107" y="6282847"/>
            <a:ext cx="1455123" cy="239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en-IN" dirty="0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D6E43CFA-A52C-4A8C-AB5A-DC129367B34B}"/>
              </a:ext>
            </a:extLst>
          </p:cNvPr>
          <p:cNvSpPr/>
          <p:nvPr/>
        </p:nvSpPr>
        <p:spPr>
          <a:xfrm>
            <a:off x="1630432" y="4355476"/>
            <a:ext cx="790522" cy="1629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0" name="Graphic 259" descr="Stop outline">
            <a:extLst>
              <a:ext uri="{FF2B5EF4-FFF2-40B4-BE49-F238E27FC236}">
                <a16:creationId xmlns:a16="http://schemas.microsoft.com/office/drawing/2014/main" id="{7D733193-6604-4A10-8BA4-0C2A0F57B6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48784" y="3875831"/>
            <a:ext cx="147687" cy="147687"/>
          </a:xfrm>
          <a:prstGeom prst="rect">
            <a:avLst/>
          </a:prstGeom>
        </p:spPr>
      </p:pic>
      <p:pic>
        <p:nvPicPr>
          <p:cNvPr id="261" name="Graphic 260" descr="Stop outline">
            <a:extLst>
              <a:ext uri="{FF2B5EF4-FFF2-40B4-BE49-F238E27FC236}">
                <a16:creationId xmlns:a16="http://schemas.microsoft.com/office/drawing/2014/main" id="{4A9B4D47-9BEF-4669-B653-7588627384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42459" y="4099675"/>
            <a:ext cx="147686" cy="147686"/>
          </a:xfrm>
          <a:prstGeom prst="rect">
            <a:avLst/>
          </a:prstGeom>
        </p:spPr>
      </p:pic>
      <p:pic>
        <p:nvPicPr>
          <p:cNvPr id="262" name="Graphic 261" descr="Stop outline">
            <a:extLst>
              <a:ext uri="{FF2B5EF4-FFF2-40B4-BE49-F238E27FC236}">
                <a16:creationId xmlns:a16="http://schemas.microsoft.com/office/drawing/2014/main" id="{0D233E83-C74B-4F1A-8951-93CFB3BE47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42459" y="4328274"/>
            <a:ext cx="147686" cy="147686"/>
          </a:xfrm>
          <a:prstGeom prst="rect">
            <a:avLst/>
          </a:prstGeom>
        </p:spPr>
      </p:pic>
      <p:pic>
        <p:nvPicPr>
          <p:cNvPr id="263" name="Graphic 262" descr="Stop outline">
            <a:extLst>
              <a:ext uri="{FF2B5EF4-FFF2-40B4-BE49-F238E27FC236}">
                <a16:creationId xmlns:a16="http://schemas.microsoft.com/office/drawing/2014/main" id="{EF1B0FBE-A43C-49D4-BED1-390D5661B0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42459" y="4550275"/>
            <a:ext cx="147687" cy="147687"/>
          </a:xfrm>
          <a:prstGeom prst="rect">
            <a:avLst/>
          </a:prstGeom>
        </p:spPr>
      </p:pic>
      <p:sp>
        <p:nvSpPr>
          <p:cNvPr id="264" name="Rectangle 263">
            <a:extLst>
              <a:ext uri="{FF2B5EF4-FFF2-40B4-BE49-F238E27FC236}">
                <a16:creationId xmlns:a16="http://schemas.microsoft.com/office/drawing/2014/main" id="{FC1F9B10-5321-4EB8-9AE5-0C3BE83E06AA}"/>
              </a:ext>
            </a:extLst>
          </p:cNvPr>
          <p:cNvSpPr/>
          <p:nvPr/>
        </p:nvSpPr>
        <p:spPr>
          <a:xfrm>
            <a:off x="1615398" y="4550275"/>
            <a:ext cx="790522" cy="1629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Accounts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8CEC90AB-BA75-4351-A470-61ADDC4EC4F3}"/>
              </a:ext>
            </a:extLst>
          </p:cNvPr>
          <p:cNvSpPr/>
          <p:nvPr/>
        </p:nvSpPr>
        <p:spPr>
          <a:xfrm>
            <a:off x="1289758" y="4906678"/>
            <a:ext cx="1307340" cy="12120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6" name="Graphic 265" descr="Checkbox Checked with solid fill">
            <a:extLst>
              <a:ext uri="{FF2B5EF4-FFF2-40B4-BE49-F238E27FC236}">
                <a16:creationId xmlns:a16="http://schemas.microsoft.com/office/drawing/2014/main" id="{F3211F69-DD9E-4F8E-BB30-316F0B4136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52245" y="4932840"/>
            <a:ext cx="253089" cy="253089"/>
          </a:xfrm>
          <a:prstGeom prst="rect">
            <a:avLst/>
          </a:prstGeom>
        </p:spPr>
      </p:pic>
      <p:sp>
        <p:nvSpPr>
          <p:cNvPr id="267" name="Rectangle 266">
            <a:extLst>
              <a:ext uri="{FF2B5EF4-FFF2-40B4-BE49-F238E27FC236}">
                <a16:creationId xmlns:a16="http://schemas.microsoft.com/office/drawing/2014/main" id="{2E36C297-928B-4703-B7FD-D160BE169293}"/>
              </a:ext>
            </a:extLst>
          </p:cNvPr>
          <p:cNvSpPr/>
          <p:nvPr/>
        </p:nvSpPr>
        <p:spPr>
          <a:xfrm>
            <a:off x="1692919" y="5002709"/>
            <a:ext cx="790522" cy="144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Below 10th</a:t>
            </a:r>
            <a:endParaRPr lang="en-IN" sz="1000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59BEA2BA-F292-4010-9747-59F7239B9C8A}"/>
              </a:ext>
            </a:extLst>
          </p:cNvPr>
          <p:cNvSpPr/>
          <p:nvPr/>
        </p:nvSpPr>
        <p:spPr>
          <a:xfrm>
            <a:off x="1692919" y="5213183"/>
            <a:ext cx="772704" cy="144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Pass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972A8A87-5876-4DCC-9934-14977DACBDA7}"/>
              </a:ext>
            </a:extLst>
          </p:cNvPr>
          <p:cNvSpPr/>
          <p:nvPr/>
        </p:nvSpPr>
        <p:spPr>
          <a:xfrm>
            <a:off x="1713820" y="5445574"/>
            <a:ext cx="751803" cy="144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Diploma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4CC8D301-B4A8-48CF-A42D-750BE40A43D0}"/>
              </a:ext>
            </a:extLst>
          </p:cNvPr>
          <p:cNvSpPr/>
          <p:nvPr/>
        </p:nvSpPr>
        <p:spPr>
          <a:xfrm>
            <a:off x="1692919" y="5663322"/>
            <a:ext cx="790522" cy="1629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ITI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1" name="Graphic 270" descr="Stop outline">
            <a:extLst>
              <a:ext uri="{FF2B5EF4-FFF2-40B4-BE49-F238E27FC236}">
                <a16:creationId xmlns:a16="http://schemas.microsoft.com/office/drawing/2014/main" id="{599D9F79-61C2-4489-821D-1BD599DAA2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04946" y="5636120"/>
            <a:ext cx="147686" cy="147686"/>
          </a:xfrm>
          <a:prstGeom prst="rect">
            <a:avLst/>
          </a:prstGeom>
        </p:spPr>
      </p:pic>
      <p:pic>
        <p:nvPicPr>
          <p:cNvPr id="272" name="Graphic 271" descr="Stop outline">
            <a:extLst>
              <a:ext uri="{FF2B5EF4-FFF2-40B4-BE49-F238E27FC236}">
                <a16:creationId xmlns:a16="http://schemas.microsoft.com/office/drawing/2014/main" id="{B7869819-A283-4544-B62A-00872501AE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04946" y="5858121"/>
            <a:ext cx="147687" cy="147687"/>
          </a:xfrm>
          <a:prstGeom prst="rect">
            <a:avLst/>
          </a:prstGeom>
        </p:spPr>
      </p:pic>
      <p:sp>
        <p:nvSpPr>
          <p:cNvPr id="273" name="Rectangle 272">
            <a:extLst>
              <a:ext uri="{FF2B5EF4-FFF2-40B4-BE49-F238E27FC236}">
                <a16:creationId xmlns:a16="http://schemas.microsoft.com/office/drawing/2014/main" id="{A84BE562-9A0D-45B3-88ED-2501E9B4D11F}"/>
              </a:ext>
            </a:extLst>
          </p:cNvPr>
          <p:cNvSpPr/>
          <p:nvPr/>
        </p:nvSpPr>
        <p:spPr>
          <a:xfrm>
            <a:off x="1677885" y="5858121"/>
            <a:ext cx="790522" cy="1629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Graguate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803E3D3-C2FD-40E9-B098-0BAF3941C1E2}"/>
              </a:ext>
            </a:extLst>
          </p:cNvPr>
          <p:cNvSpPr txBox="1"/>
          <p:nvPr/>
        </p:nvSpPr>
        <p:spPr>
          <a:xfrm>
            <a:off x="381527" y="4932840"/>
            <a:ext cx="883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Education:</a:t>
            </a:r>
            <a:endParaRPr lang="en-IN" sz="800" dirty="0"/>
          </a:p>
        </p:txBody>
      </p:sp>
      <p:pic>
        <p:nvPicPr>
          <p:cNvPr id="275" name="Graphic 274" descr="Stop outline">
            <a:extLst>
              <a:ext uri="{FF2B5EF4-FFF2-40B4-BE49-F238E27FC236}">
                <a16:creationId xmlns:a16="http://schemas.microsoft.com/office/drawing/2014/main" id="{313F86A3-CAA5-449F-A6BA-68ECAF06EC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01412" y="5431149"/>
            <a:ext cx="147686" cy="147686"/>
          </a:xfrm>
          <a:prstGeom prst="rect">
            <a:avLst/>
          </a:prstGeom>
        </p:spPr>
      </p:pic>
      <p:pic>
        <p:nvPicPr>
          <p:cNvPr id="276" name="Graphic 275" descr="Stop outline">
            <a:extLst>
              <a:ext uri="{FF2B5EF4-FFF2-40B4-BE49-F238E27FC236}">
                <a16:creationId xmlns:a16="http://schemas.microsoft.com/office/drawing/2014/main" id="{CD31AEA9-5F61-44B3-B981-DECE174EF8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88912" y="5206949"/>
            <a:ext cx="147686" cy="147686"/>
          </a:xfrm>
          <a:prstGeom prst="rect">
            <a:avLst/>
          </a:prstGeom>
        </p:spPr>
      </p:pic>
      <p:cxnSp>
        <p:nvCxnSpPr>
          <p:cNvPr id="278" name="Connector: Elbow 277">
            <a:extLst>
              <a:ext uri="{FF2B5EF4-FFF2-40B4-BE49-F238E27FC236}">
                <a16:creationId xmlns:a16="http://schemas.microsoft.com/office/drawing/2014/main" id="{CE92C83D-9E6C-4918-BF60-D2490844506D}"/>
              </a:ext>
            </a:extLst>
          </p:cNvPr>
          <p:cNvCxnSpPr>
            <a:cxnSpLocks/>
            <a:stCxn id="193" idx="1"/>
            <a:endCxn id="251" idx="0"/>
          </p:cNvCxnSpPr>
          <p:nvPr/>
        </p:nvCxnSpPr>
        <p:spPr>
          <a:xfrm rot="10800000">
            <a:off x="1599600" y="3510988"/>
            <a:ext cx="5178336" cy="537086"/>
          </a:xfrm>
          <a:prstGeom prst="bentConnector4">
            <a:avLst>
              <a:gd name="adj1" fmla="val 9818"/>
              <a:gd name="adj2" fmla="val 1425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>
            <a:extLst>
              <a:ext uri="{FF2B5EF4-FFF2-40B4-BE49-F238E27FC236}">
                <a16:creationId xmlns:a16="http://schemas.microsoft.com/office/drawing/2014/main" id="{964E5074-E477-4DB5-AC83-D05012747376}"/>
              </a:ext>
            </a:extLst>
          </p:cNvPr>
          <p:cNvSpPr/>
          <p:nvPr/>
        </p:nvSpPr>
        <p:spPr>
          <a:xfrm>
            <a:off x="9706708" y="4251482"/>
            <a:ext cx="2208297" cy="2522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41E6404E-CBF1-468F-B426-12D385E831C5}"/>
              </a:ext>
            </a:extLst>
          </p:cNvPr>
          <p:cNvSpPr/>
          <p:nvPr/>
        </p:nvSpPr>
        <p:spPr>
          <a:xfrm>
            <a:off x="10387090" y="4324028"/>
            <a:ext cx="1307340" cy="7575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873E2D6A-C4F8-45E5-BD22-893877F6BB73}"/>
              </a:ext>
            </a:extLst>
          </p:cNvPr>
          <p:cNvSpPr txBox="1"/>
          <p:nvPr/>
        </p:nvSpPr>
        <p:spPr>
          <a:xfrm>
            <a:off x="9847191" y="4348352"/>
            <a:ext cx="78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Skill:</a:t>
            </a:r>
            <a:endParaRPr lang="en-IN" sz="1200" dirty="0"/>
          </a:p>
        </p:txBody>
      </p:sp>
      <p:pic>
        <p:nvPicPr>
          <p:cNvPr id="291" name="Graphic 290" descr="Checkbox Checked with solid fill">
            <a:extLst>
              <a:ext uri="{FF2B5EF4-FFF2-40B4-BE49-F238E27FC236}">
                <a16:creationId xmlns:a16="http://schemas.microsoft.com/office/drawing/2014/main" id="{88587939-1F77-4B8B-80FF-C59CA54939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87090" y="4365488"/>
            <a:ext cx="253089" cy="253089"/>
          </a:xfrm>
          <a:prstGeom prst="rect">
            <a:avLst/>
          </a:prstGeom>
        </p:spPr>
      </p:pic>
      <p:sp>
        <p:nvSpPr>
          <p:cNvPr id="292" name="Rectangle 291">
            <a:extLst>
              <a:ext uri="{FF2B5EF4-FFF2-40B4-BE49-F238E27FC236}">
                <a16:creationId xmlns:a16="http://schemas.microsoft.com/office/drawing/2014/main" id="{E1CFF8FD-0ECB-4D61-9005-9E36A8BE3644}"/>
              </a:ext>
            </a:extLst>
          </p:cNvPr>
          <p:cNvSpPr/>
          <p:nvPr/>
        </p:nvSpPr>
        <p:spPr>
          <a:xfrm>
            <a:off x="10727764" y="4435357"/>
            <a:ext cx="790522" cy="144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Plumber</a:t>
            </a:r>
            <a:endParaRPr lang="en-IN" sz="1200" dirty="0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DB3A82C6-B79F-4CE4-814F-0DDB9A2BD6E0}"/>
              </a:ext>
            </a:extLst>
          </p:cNvPr>
          <p:cNvSpPr/>
          <p:nvPr/>
        </p:nvSpPr>
        <p:spPr>
          <a:xfrm>
            <a:off x="10727764" y="4645831"/>
            <a:ext cx="772704" cy="144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Loader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4DCAD1D2-2EB6-4473-A412-49C10F991E1E}"/>
              </a:ext>
            </a:extLst>
          </p:cNvPr>
          <p:cNvSpPr/>
          <p:nvPr/>
        </p:nvSpPr>
        <p:spPr>
          <a:xfrm>
            <a:off x="10748665" y="4878222"/>
            <a:ext cx="751803" cy="144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Driver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75DE15D1-3CB6-4C33-BACE-A8F66CE704BA}"/>
              </a:ext>
            </a:extLst>
          </p:cNvPr>
          <p:cNvSpPr/>
          <p:nvPr/>
        </p:nvSpPr>
        <p:spPr>
          <a:xfrm>
            <a:off x="10119916" y="6481809"/>
            <a:ext cx="1448110" cy="202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Submit</a:t>
            </a:r>
            <a:endParaRPr lang="en-IN" sz="1400" dirty="0"/>
          </a:p>
        </p:txBody>
      </p:sp>
      <p:pic>
        <p:nvPicPr>
          <p:cNvPr id="297" name="Graphic 296" descr="Stop outline">
            <a:extLst>
              <a:ext uri="{FF2B5EF4-FFF2-40B4-BE49-F238E27FC236}">
                <a16:creationId xmlns:a16="http://schemas.microsoft.com/office/drawing/2014/main" id="{5B89D786-0444-4883-BA97-1E45F926DB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46116" y="4616325"/>
            <a:ext cx="147687" cy="147687"/>
          </a:xfrm>
          <a:prstGeom prst="rect">
            <a:avLst/>
          </a:prstGeom>
        </p:spPr>
      </p:pic>
      <p:pic>
        <p:nvPicPr>
          <p:cNvPr id="298" name="Graphic 297" descr="Stop outline">
            <a:extLst>
              <a:ext uri="{FF2B5EF4-FFF2-40B4-BE49-F238E27FC236}">
                <a16:creationId xmlns:a16="http://schemas.microsoft.com/office/drawing/2014/main" id="{85D5AC70-FF91-4D13-96A7-2EBA2FF535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39791" y="4840169"/>
            <a:ext cx="147686" cy="147686"/>
          </a:xfrm>
          <a:prstGeom prst="rect">
            <a:avLst/>
          </a:prstGeom>
        </p:spPr>
      </p:pic>
      <p:sp>
        <p:nvSpPr>
          <p:cNvPr id="302" name="Rectangle 301">
            <a:extLst>
              <a:ext uri="{FF2B5EF4-FFF2-40B4-BE49-F238E27FC236}">
                <a16:creationId xmlns:a16="http://schemas.microsoft.com/office/drawing/2014/main" id="{7819B2D2-8577-4EF9-8087-0EE0AFA7C8CD}"/>
              </a:ext>
            </a:extLst>
          </p:cNvPr>
          <p:cNvSpPr/>
          <p:nvPr/>
        </p:nvSpPr>
        <p:spPr>
          <a:xfrm>
            <a:off x="10404067" y="5193220"/>
            <a:ext cx="1307340" cy="12120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3" name="Graphic 302" descr="Checkbox Checked with solid fill">
            <a:extLst>
              <a:ext uri="{FF2B5EF4-FFF2-40B4-BE49-F238E27FC236}">
                <a16:creationId xmlns:a16="http://schemas.microsoft.com/office/drawing/2014/main" id="{64AA281D-11FE-4180-BDE0-3BD5BB3340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66554" y="5219382"/>
            <a:ext cx="253089" cy="253089"/>
          </a:xfrm>
          <a:prstGeom prst="rect">
            <a:avLst/>
          </a:prstGeom>
        </p:spPr>
      </p:pic>
      <p:sp>
        <p:nvSpPr>
          <p:cNvPr id="304" name="Rectangle 303">
            <a:extLst>
              <a:ext uri="{FF2B5EF4-FFF2-40B4-BE49-F238E27FC236}">
                <a16:creationId xmlns:a16="http://schemas.microsoft.com/office/drawing/2014/main" id="{6B56287F-29B1-44F9-AABF-CE4EE0790C80}"/>
              </a:ext>
            </a:extLst>
          </p:cNvPr>
          <p:cNvSpPr/>
          <p:nvPr/>
        </p:nvSpPr>
        <p:spPr>
          <a:xfrm>
            <a:off x="10729707" y="5279682"/>
            <a:ext cx="868043" cy="1319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Domestic Help</a:t>
            </a:r>
            <a:endParaRPr lang="en-IN" sz="900" dirty="0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DEE4824D-708A-4DF4-9F87-B9B16A367B02}"/>
              </a:ext>
            </a:extLst>
          </p:cNvPr>
          <p:cNvSpPr/>
          <p:nvPr/>
        </p:nvSpPr>
        <p:spPr>
          <a:xfrm>
            <a:off x="10711889" y="5535342"/>
            <a:ext cx="868043" cy="1058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House Keeper</a:t>
            </a:r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070B6381-C566-4589-ADCB-9F5E8864C9A4}"/>
              </a:ext>
            </a:extLst>
          </p:cNvPr>
          <p:cNvSpPr/>
          <p:nvPr/>
        </p:nvSpPr>
        <p:spPr>
          <a:xfrm>
            <a:off x="10828129" y="5732116"/>
            <a:ext cx="751803" cy="144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Security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5E63346C-6A92-4AB8-8451-3514301A76DA}"/>
              </a:ext>
            </a:extLst>
          </p:cNvPr>
          <p:cNvSpPr/>
          <p:nvPr/>
        </p:nvSpPr>
        <p:spPr>
          <a:xfrm>
            <a:off x="10807228" y="5949864"/>
            <a:ext cx="790522" cy="1629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Repair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8" name="Graphic 307" descr="Stop outline">
            <a:extLst>
              <a:ext uri="{FF2B5EF4-FFF2-40B4-BE49-F238E27FC236}">
                <a16:creationId xmlns:a16="http://schemas.microsoft.com/office/drawing/2014/main" id="{202C7A42-E6E0-4777-A1D0-CF71117E29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9255" y="5922662"/>
            <a:ext cx="147686" cy="147686"/>
          </a:xfrm>
          <a:prstGeom prst="rect">
            <a:avLst/>
          </a:prstGeom>
        </p:spPr>
      </p:pic>
      <p:sp>
        <p:nvSpPr>
          <p:cNvPr id="311" name="TextBox 310">
            <a:extLst>
              <a:ext uri="{FF2B5EF4-FFF2-40B4-BE49-F238E27FC236}">
                <a16:creationId xmlns:a16="http://schemas.microsoft.com/office/drawing/2014/main" id="{7AEB9A79-3F82-44F1-B6AE-7B056D151205}"/>
              </a:ext>
            </a:extLst>
          </p:cNvPr>
          <p:cNvSpPr txBox="1"/>
          <p:nvPr/>
        </p:nvSpPr>
        <p:spPr>
          <a:xfrm>
            <a:off x="9631490" y="5621966"/>
            <a:ext cx="883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Education:</a:t>
            </a:r>
            <a:endParaRPr lang="en-IN" sz="800" dirty="0"/>
          </a:p>
        </p:txBody>
      </p:sp>
      <p:pic>
        <p:nvPicPr>
          <p:cNvPr id="312" name="Graphic 311" descr="Stop outline">
            <a:extLst>
              <a:ext uri="{FF2B5EF4-FFF2-40B4-BE49-F238E27FC236}">
                <a16:creationId xmlns:a16="http://schemas.microsoft.com/office/drawing/2014/main" id="{3B6444B3-5057-4688-91C3-81175B30C2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5721" y="5717691"/>
            <a:ext cx="147686" cy="147686"/>
          </a:xfrm>
          <a:prstGeom prst="rect">
            <a:avLst/>
          </a:prstGeom>
        </p:spPr>
      </p:pic>
      <p:pic>
        <p:nvPicPr>
          <p:cNvPr id="313" name="Graphic 312" descr="Stop outline">
            <a:extLst>
              <a:ext uri="{FF2B5EF4-FFF2-40B4-BE49-F238E27FC236}">
                <a16:creationId xmlns:a16="http://schemas.microsoft.com/office/drawing/2014/main" id="{F5F2C9DD-976F-432A-B6A3-D67D1F99AF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03221" y="5493491"/>
            <a:ext cx="147686" cy="147686"/>
          </a:xfrm>
          <a:prstGeom prst="rect">
            <a:avLst/>
          </a:prstGeom>
        </p:spPr>
      </p:pic>
      <p:cxnSp>
        <p:nvCxnSpPr>
          <p:cNvPr id="315" name="Connector: Elbow 314">
            <a:extLst>
              <a:ext uri="{FF2B5EF4-FFF2-40B4-BE49-F238E27FC236}">
                <a16:creationId xmlns:a16="http://schemas.microsoft.com/office/drawing/2014/main" id="{924CEC76-16EF-4E61-8CF5-5AB84516986E}"/>
              </a:ext>
            </a:extLst>
          </p:cNvPr>
          <p:cNvCxnSpPr>
            <a:cxnSpLocks/>
            <a:stCxn id="195" idx="3"/>
            <a:endCxn id="311" idx="1"/>
          </p:cNvCxnSpPr>
          <p:nvPr/>
        </p:nvCxnSpPr>
        <p:spPr>
          <a:xfrm>
            <a:off x="8625203" y="4980831"/>
            <a:ext cx="1006287" cy="7719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316">
            <a:extLst>
              <a:ext uri="{FF2B5EF4-FFF2-40B4-BE49-F238E27FC236}">
                <a16:creationId xmlns:a16="http://schemas.microsoft.com/office/drawing/2014/main" id="{CF81C9EE-E7F4-411F-A1E5-4BE7FF052DAE}"/>
              </a:ext>
            </a:extLst>
          </p:cNvPr>
          <p:cNvSpPr/>
          <p:nvPr/>
        </p:nvSpPr>
        <p:spPr>
          <a:xfrm>
            <a:off x="3569781" y="3442043"/>
            <a:ext cx="2379472" cy="25078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A4BE3354-B1E9-4E69-9E33-177B757ACEC8}"/>
              </a:ext>
            </a:extLst>
          </p:cNvPr>
          <p:cNvSpPr/>
          <p:nvPr/>
        </p:nvSpPr>
        <p:spPr>
          <a:xfrm>
            <a:off x="3843905" y="3549656"/>
            <a:ext cx="1671846" cy="18989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131EB8F-B06A-4CF4-BE11-8EF19187B1EC}"/>
              </a:ext>
            </a:extLst>
          </p:cNvPr>
          <p:cNvSpPr/>
          <p:nvPr/>
        </p:nvSpPr>
        <p:spPr>
          <a:xfrm>
            <a:off x="3997060" y="3589187"/>
            <a:ext cx="1355560" cy="157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Doctor on call</a:t>
            </a:r>
            <a:endParaRPr lang="en-IN" sz="1200" dirty="0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4223E75F-6F42-4D87-9E6E-F271B7459208}"/>
              </a:ext>
            </a:extLst>
          </p:cNvPr>
          <p:cNvSpPr/>
          <p:nvPr/>
        </p:nvSpPr>
        <p:spPr>
          <a:xfrm>
            <a:off x="3985872" y="3973590"/>
            <a:ext cx="1338156" cy="2240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Doctor on visit</a:t>
            </a:r>
            <a:endParaRPr lang="en-IN" sz="1200" dirty="0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5BE1084B-4453-4FCB-B871-165A9F025C97}"/>
              </a:ext>
            </a:extLst>
          </p:cNvPr>
          <p:cNvSpPr/>
          <p:nvPr/>
        </p:nvSpPr>
        <p:spPr>
          <a:xfrm>
            <a:off x="3994782" y="4399037"/>
            <a:ext cx="1338156" cy="1886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Impaneled Hospital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D35DC1BC-3A3F-4B75-8085-B5C0DF56B4C4}"/>
              </a:ext>
            </a:extLst>
          </p:cNvPr>
          <p:cNvSpPr/>
          <p:nvPr/>
        </p:nvSpPr>
        <p:spPr>
          <a:xfrm>
            <a:off x="3944314" y="5621966"/>
            <a:ext cx="1421271" cy="2070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en-IN" dirty="0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C8FCF29A-EA7A-4D36-841A-5E3670850B10}"/>
              </a:ext>
            </a:extLst>
          </p:cNvPr>
          <p:cNvSpPr/>
          <p:nvPr/>
        </p:nvSpPr>
        <p:spPr>
          <a:xfrm>
            <a:off x="3988960" y="4762533"/>
            <a:ext cx="1355560" cy="201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Pharmacy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6A197ED5-244A-4F1D-96CA-E214E03AA9BF}"/>
              </a:ext>
            </a:extLst>
          </p:cNvPr>
          <p:cNvSpPr/>
          <p:nvPr/>
        </p:nvSpPr>
        <p:spPr>
          <a:xfrm>
            <a:off x="3988150" y="5177754"/>
            <a:ext cx="1355560" cy="246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Diagnostic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81C35E01-9A2B-4459-A2E0-F5A4FA61E11A}"/>
              </a:ext>
            </a:extLst>
          </p:cNvPr>
          <p:cNvCxnSpPr>
            <a:cxnSpLocks/>
            <a:stCxn id="196" idx="1"/>
            <a:endCxn id="317" idx="3"/>
          </p:cNvCxnSpPr>
          <p:nvPr/>
        </p:nvCxnSpPr>
        <p:spPr>
          <a:xfrm rot="10800000">
            <a:off x="5949254" y="4695955"/>
            <a:ext cx="828683" cy="13342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>
            <a:extLst>
              <a:ext uri="{FF2B5EF4-FFF2-40B4-BE49-F238E27FC236}">
                <a16:creationId xmlns:a16="http://schemas.microsoft.com/office/drawing/2014/main" id="{1416172D-DB86-46BE-956A-EEF2C16DB8EC}"/>
              </a:ext>
            </a:extLst>
          </p:cNvPr>
          <p:cNvSpPr txBox="1"/>
          <p:nvPr/>
        </p:nvSpPr>
        <p:spPr>
          <a:xfrm>
            <a:off x="931817" y="0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BLIV CLUB</a:t>
            </a:r>
          </a:p>
        </p:txBody>
      </p:sp>
    </p:spTree>
    <p:extLst>
      <p:ext uri="{BB962C8B-B14F-4D97-AF65-F5344CB8AC3E}">
        <p14:creationId xmlns:p14="http://schemas.microsoft.com/office/powerpoint/2010/main" val="174067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id="{49FD45F4-2A29-4626-A178-C4524B9E37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74" t="8101" b="50194"/>
          <a:stretch/>
        </p:blipFill>
        <p:spPr>
          <a:xfrm>
            <a:off x="7566471" y="646858"/>
            <a:ext cx="1414195" cy="6673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F66FC1-FE89-4F7F-A4AE-33B486310396}"/>
              </a:ext>
            </a:extLst>
          </p:cNvPr>
          <p:cNvSpPr/>
          <p:nvPr/>
        </p:nvSpPr>
        <p:spPr>
          <a:xfrm>
            <a:off x="1601775" y="113316"/>
            <a:ext cx="8484339" cy="42544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A7AEE4-32B0-48F1-BAAE-E5D83D106FCB}"/>
              </a:ext>
            </a:extLst>
          </p:cNvPr>
          <p:cNvSpPr/>
          <p:nvPr/>
        </p:nvSpPr>
        <p:spPr>
          <a:xfrm>
            <a:off x="50340" y="1819774"/>
            <a:ext cx="897144" cy="379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UI APP </a:t>
            </a:r>
            <a:r>
              <a:rPr lang="en-IN" sz="1200" dirty="0" err="1"/>
              <a:t>CareTaker</a:t>
            </a:r>
            <a:endParaRPr lang="en-IN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3C55AE-B9A0-4C12-B1A1-630749DE615D}"/>
              </a:ext>
            </a:extLst>
          </p:cNvPr>
          <p:cNvSpPr/>
          <p:nvPr/>
        </p:nvSpPr>
        <p:spPr>
          <a:xfrm>
            <a:off x="1370741" y="1750450"/>
            <a:ext cx="112141" cy="6383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B949B99-9798-4FD4-AEC3-7ECB19277D1E}"/>
              </a:ext>
            </a:extLst>
          </p:cNvPr>
          <p:cNvGrpSpPr/>
          <p:nvPr/>
        </p:nvGrpSpPr>
        <p:grpSpPr>
          <a:xfrm>
            <a:off x="2047995" y="813814"/>
            <a:ext cx="1322259" cy="2649087"/>
            <a:chOff x="2812215" y="193378"/>
            <a:chExt cx="923023" cy="194508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25FE4DD-E6E3-4FF3-9061-5A564E52796A}"/>
                </a:ext>
              </a:extLst>
            </p:cNvPr>
            <p:cNvSpPr/>
            <p:nvPr/>
          </p:nvSpPr>
          <p:spPr>
            <a:xfrm>
              <a:off x="2812216" y="193378"/>
              <a:ext cx="923022" cy="28883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Booking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72F0805-4257-481D-AB8C-079402E42A80}"/>
                </a:ext>
              </a:extLst>
            </p:cNvPr>
            <p:cNvSpPr/>
            <p:nvPr/>
          </p:nvSpPr>
          <p:spPr>
            <a:xfrm>
              <a:off x="2812216" y="599539"/>
              <a:ext cx="923022" cy="2888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/>
                <a:t>Group Booking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19A0254-7629-4A1B-B3D3-F218EB9E656C}"/>
                </a:ext>
              </a:extLst>
            </p:cNvPr>
            <p:cNvSpPr/>
            <p:nvPr/>
          </p:nvSpPr>
          <p:spPr>
            <a:xfrm>
              <a:off x="2812216" y="1022961"/>
              <a:ext cx="923022" cy="2888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 err="1"/>
                <a:t>Checkin</a:t>
              </a:r>
              <a:endParaRPr lang="en-IN" sz="10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0DFB191-8CD8-4F0C-B42D-418D8B06B65F}"/>
                </a:ext>
              </a:extLst>
            </p:cNvPr>
            <p:cNvSpPr/>
            <p:nvPr/>
          </p:nvSpPr>
          <p:spPr>
            <a:xfrm>
              <a:off x="2812216" y="1452476"/>
              <a:ext cx="923022" cy="28273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Checkout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9183EF6-2F6E-4449-B1B9-ACF1FE5BF69D}"/>
                </a:ext>
              </a:extLst>
            </p:cNvPr>
            <p:cNvSpPr/>
            <p:nvPr/>
          </p:nvSpPr>
          <p:spPr>
            <a:xfrm>
              <a:off x="2812215" y="1856852"/>
              <a:ext cx="923021" cy="28160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Payment</a:t>
              </a:r>
              <a:endParaRPr lang="en-IN" sz="1100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44A1147-2822-49BB-B77B-575BEBE029DC}"/>
              </a:ext>
            </a:extLst>
          </p:cNvPr>
          <p:cNvSpPr/>
          <p:nvPr/>
        </p:nvSpPr>
        <p:spPr>
          <a:xfrm>
            <a:off x="10717116" y="231962"/>
            <a:ext cx="1400598" cy="24356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UI/App for Consumer(Blue collar Employee)</a:t>
            </a:r>
          </a:p>
          <a:p>
            <a:pPr algn="ctr"/>
            <a:r>
              <a:rPr lang="en-IN" sz="1400" dirty="0"/>
              <a:t>Search + Booking + accommodation + Food + Finance + healthcare + Job + part-tine + Payment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5F3B37-CE47-4955-8C83-DF3C5A61160A}"/>
              </a:ext>
            </a:extLst>
          </p:cNvPr>
          <p:cNvSpPr/>
          <p:nvPr/>
        </p:nvSpPr>
        <p:spPr>
          <a:xfrm>
            <a:off x="10401615" y="1173288"/>
            <a:ext cx="112141" cy="6383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B23FB2-E494-471D-BA36-2BA00EF29015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>
            <a:off x="10513756" y="1449799"/>
            <a:ext cx="203360" cy="42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C2B7F9-F896-4763-9511-580A287E7A43}"/>
              </a:ext>
            </a:extLst>
          </p:cNvPr>
          <p:cNvGrpSpPr/>
          <p:nvPr/>
        </p:nvGrpSpPr>
        <p:grpSpPr>
          <a:xfrm>
            <a:off x="8320069" y="357826"/>
            <a:ext cx="1357361" cy="2473637"/>
            <a:chOff x="2812207" y="2345007"/>
            <a:chExt cx="931543" cy="235195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EB05FE6-EABF-4678-B035-F265F3B4A482}"/>
                </a:ext>
              </a:extLst>
            </p:cNvPr>
            <p:cNvSpPr/>
            <p:nvPr/>
          </p:nvSpPr>
          <p:spPr>
            <a:xfrm>
              <a:off x="2812207" y="2345007"/>
              <a:ext cx="923021" cy="26846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ROOM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FB7B23A-DB95-4A2C-9020-3A4ECB25098A}"/>
                </a:ext>
              </a:extLst>
            </p:cNvPr>
            <p:cNvSpPr/>
            <p:nvPr/>
          </p:nvSpPr>
          <p:spPr>
            <a:xfrm>
              <a:off x="2812207" y="2751252"/>
              <a:ext cx="923020" cy="25277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FOOD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314385D-B5EE-4446-8679-37AB19432BF5}"/>
                </a:ext>
              </a:extLst>
            </p:cNvPr>
            <p:cNvSpPr/>
            <p:nvPr/>
          </p:nvSpPr>
          <p:spPr>
            <a:xfrm>
              <a:off x="2812215" y="3127151"/>
              <a:ext cx="923019" cy="30884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Financial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81BE9A5-9DAF-4B6A-8E3A-7828BBBBE29C}"/>
                </a:ext>
              </a:extLst>
            </p:cNvPr>
            <p:cNvSpPr/>
            <p:nvPr/>
          </p:nvSpPr>
          <p:spPr>
            <a:xfrm>
              <a:off x="2820731" y="3553015"/>
              <a:ext cx="923019" cy="30421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JOB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41911AD-1400-4B0E-9BE2-FFB7E3BFF686}"/>
                </a:ext>
              </a:extLst>
            </p:cNvPr>
            <p:cNvSpPr/>
            <p:nvPr/>
          </p:nvSpPr>
          <p:spPr>
            <a:xfrm>
              <a:off x="2820732" y="3974247"/>
              <a:ext cx="923018" cy="30421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Part-time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6A3C219-A2C8-4702-BD08-E637582A3935}"/>
                </a:ext>
              </a:extLst>
            </p:cNvPr>
            <p:cNvSpPr/>
            <p:nvPr/>
          </p:nvSpPr>
          <p:spPr>
            <a:xfrm>
              <a:off x="2820733" y="4392748"/>
              <a:ext cx="923017" cy="30421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2">
                      <a:lumMod val="50000"/>
                    </a:schemeClr>
                  </a:solidFill>
                </a:rPr>
                <a:t>Healthcare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66BA76-E8A3-4957-9859-5129DE650AB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947484" y="2009554"/>
            <a:ext cx="423257" cy="600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E0F3EC-C3BE-4053-8DEC-CF22B263025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482882" y="1010501"/>
            <a:ext cx="565114" cy="1059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E81AA9-53C2-4A0D-91E1-07310A62037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1482882" y="1563667"/>
            <a:ext cx="565114" cy="505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0BD75D-A64B-4AF9-849E-C4F7EF506D9C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482882" y="2069627"/>
            <a:ext cx="565114" cy="707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C692C1-3376-41C1-906C-0A9BDACC0BE2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1482882" y="2069627"/>
            <a:ext cx="565114" cy="651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939917-5A9F-48B4-B194-69FFC05A7CAF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1482882" y="2069627"/>
            <a:ext cx="565113" cy="12015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4D9151-12BB-41EF-ADB4-36EC17E00CD8}"/>
              </a:ext>
            </a:extLst>
          </p:cNvPr>
          <p:cNvCxnSpPr>
            <a:cxnSpLocks/>
            <a:stCxn id="13" idx="1"/>
            <a:endCxn id="16" idx="3"/>
          </p:cNvCxnSpPr>
          <p:nvPr/>
        </p:nvCxnSpPr>
        <p:spPr>
          <a:xfrm flipH="1" flipV="1">
            <a:off x="9665013" y="499003"/>
            <a:ext cx="736602" cy="9934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EE7CE1-36C6-4499-AA08-DCBA885A9F55}"/>
              </a:ext>
            </a:extLst>
          </p:cNvPr>
          <p:cNvCxnSpPr>
            <a:cxnSpLocks/>
            <a:stCxn id="13" idx="1"/>
            <a:endCxn id="17" idx="3"/>
          </p:cNvCxnSpPr>
          <p:nvPr/>
        </p:nvCxnSpPr>
        <p:spPr>
          <a:xfrm flipH="1" flipV="1">
            <a:off x="9665011" y="918016"/>
            <a:ext cx="736604" cy="574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0F3134-AD77-497E-B179-7D3CD7116576}"/>
              </a:ext>
            </a:extLst>
          </p:cNvPr>
          <p:cNvCxnSpPr>
            <a:cxnSpLocks/>
            <a:stCxn id="13" idx="1"/>
            <a:endCxn id="18" idx="3"/>
          </p:cNvCxnSpPr>
          <p:nvPr/>
        </p:nvCxnSpPr>
        <p:spPr>
          <a:xfrm flipH="1" flipV="1">
            <a:off x="9665022" y="1342848"/>
            <a:ext cx="736593" cy="149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54FC0F-DB69-4109-A1C4-A377C5655FD8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flipH="1">
            <a:off x="9677430" y="1492465"/>
            <a:ext cx="724185" cy="2958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672E3D-5E9C-435E-AA01-5A16002168B9}"/>
              </a:ext>
            </a:extLst>
          </p:cNvPr>
          <p:cNvCxnSpPr>
            <a:cxnSpLocks/>
            <a:stCxn id="13" idx="1"/>
            <a:endCxn id="20" idx="3"/>
          </p:cNvCxnSpPr>
          <p:nvPr/>
        </p:nvCxnSpPr>
        <p:spPr>
          <a:xfrm flipH="1">
            <a:off x="9677430" y="1492465"/>
            <a:ext cx="724185" cy="7388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C42F07-341F-47DC-8360-EADE37D3CCE8}"/>
              </a:ext>
            </a:extLst>
          </p:cNvPr>
          <p:cNvCxnSpPr>
            <a:cxnSpLocks/>
            <a:stCxn id="13" idx="1"/>
            <a:endCxn id="21" idx="3"/>
          </p:cNvCxnSpPr>
          <p:nvPr/>
        </p:nvCxnSpPr>
        <p:spPr>
          <a:xfrm flipH="1">
            <a:off x="9677430" y="1492465"/>
            <a:ext cx="724185" cy="1179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F5F347E-03B2-4F81-9F51-AFA865113EC7}"/>
              </a:ext>
            </a:extLst>
          </p:cNvPr>
          <p:cNvSpPr/>
          <p:nvPr/>
        </p:nvSpPr>
        <p:spPr>
          <a:xfrm>
            <a:off x="4289411" y="5400259"/>
            <a:ext cx="2587351" cy="11299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Market Place Web </a:t>
            </a:r>
          </a:p>
          <a:p>
            <a:pPr algn="ctr"/>
            <a:r>
              <a:rPr lang="en-IN" sz="2400" dirty="0"/>
              <a:t>Application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6CFA9F-941D-4942-83E5-055AC42B66B7}"/>
              </a:ext>
            </a:extLst>
          </p:cNvPr>
          <p:cNvSpPr/>
          <p:nvPr/>
        </p:nvSpPr>
        <p:spPr>
          <a:xfrm rot="16200000">
            <a:off x="5527016" y="4628076"/>
            <a:ext cx="112141" cy="6383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FA2424-B85B-429F-9AE1-C2D9A83E84CF}"/>
              </a:ext>
            </a:extLst>
          </p:cNvPr>
          <p:cNvSpPr/>
          <p:nvPr/>
        </p:nvSpPr>
        <p:spPr>
          <a:xfrm>
            <a:off x="4396421" y="157642"/>
            <a:ext cx="3239301" cy="12476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                   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183018-0F71-4367-BDAC-35C1C3C7CF15}"/>
              </a:ext>
            </a:extLst>
          </p:cNvPr>
          <p:cNvSpPr/>
          <p:nvPr/>
        </p:nvSpPr>
        <p:spPr>
          <a:xfrm>
            <a:off x="5354802" y="2024127"/>
            <a:ext cx="2396976" cy="12885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D94D91-7332-4B62-9DDD-B2D5EFEB8643}"/>
              </a:ext>
            </a:extLst>
          </p:cNvPr>
          <p:cNvSpPr txBox="1"/>
          <p:nvPr/>
        </p:nvSpPr>
        <p:spPr>
          <a:xfrm>
            <a:off x="5875707" y="2069385"/>
            <a:ext cx="122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DB Cluster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42A0687-E36E-43D7-832E-F33AB062ACC8}"/>
              </a:ext>
            </a:extLst>
          </p:cNvPr>
          <p:cNvCxnSpPr>
            <a:cxnSpLocks/>
            <a:stCxn id="36" idx="2"/>
            <a:endCxn id="52" idx="0"/>
          </p:cNvCxnSpPr>
          <p:nvPr/>
        </p:nvCxnSpPr>
        <p:spPr>
          <a:xfrm rot="5400000">
            <a:off x="4928992" y="1089600"/>
            <a:ext cx="771349" cy="140281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F9340A-23F3-45D9-A710-92F37F6CBEC0}"/>
              </a:ext>
            </a:extLst>
          </p:cNvPr>
          <p:cNvCxnSpPr>
            <a:cxnSpLocks/>
            <a:stCxn id="41" idx="2"/>
            <a:endCxn id="35" idx="3"/>
          </p:cNvCxnSpPr>
          <p:nvPr/>
        </p:nvCxnSpPr>
        <p:spPr>
          <a:xfrm>
            <a:off x="3134828" y="4123406"/>
            <a:ext cx="2448259" cy="7677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7A23C29-C0F2-451E-B486-63D1364781DB}"/>
              </a:ext>
            </a:extLst>
          </p:cNvPr>
          <p:cNvSpPr/>
          <p:nvPr/>
        </p:nvSpPr>
        <p:spPr>
          <a:xfrm>
            <a:off x="2673322" y="3889831"/>
            <a:ext cx="923012" cy="2335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Banner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7A01298-A46C-466C-A67D-3F9B53E57E42}"/>
              </a:ext>
            </a:extLst>
          </p:cNvPr>
          <p:cNvSpPr/>
          <p:nvPr/>
        </p:nvSpPr>
        <p:spPr>
          <a:xfrm>
            <a:off x="6173540" y="3873471"/>
            <a:ext cx="750484" cy="2971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Facility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A332B7F-2001-43B5-B61C-F98A52430785}"/>
              </a:ext>
            </a:extLst>
          </p:cNvPr>
          <p:cNvSpPr/>
          <p:nvPr/>
        </p:nvSpPr>
        <p:spPr>
          <a:xfrm>
            <a:off x="3782258" y="3854262"/>
            <a:ext cx="996596" cy="35310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Achievement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67CF3D0-ADAF-4205-9E89-E7ED15BD6980}"/>
              </a:ext>
            </a:extLst>
          </p:cNvPr>
          <p:cNvSpPr/>
          <p:nvPr/>
        </p:nvSpPr>
        <p:spPr>
          <a:xfrm>
            <a:off x="4988306" y="3903922"/>
            <a:ext cx="996596" cy="22440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Testimonial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F179043-F605-4B50-815C-C6149BDAC678}"/>
              </a:ext>
            </a:extLst>
          </p:cNvPr>
          <p:cNvSpPr/>
          <p:nvPr/>
        </p:nvSpPr>
        <p:spPr>
          <a:xfrm>
            <a:off x="7067835" y="3879287"/>
            <a:ext cx="1344939" cy="2961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Team(if required)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5475CC4-5409-4A76-912C-7C6BC1975B87}"/>
              </a:ext>
            </a:extLst>
          </p:cNvPr>
          <p:cNvSpPr/>
          <p:nvPr/>
        </p:nvSpPr>
        <p:spPr>
          <a:xfrm>
            <a:off x="8566674" y="3854262"/>
            <a:ext cx="1480789" cy="28644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Form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401DE3-5B3E-467C-8710-5926E9FB438C}"/>
              </a:ext>
            </a:extLst>
          </p:cNvPr>
          <p:cNvCxnSpPr>
            <a:cxnSpLocks/>
            <a:stCxn id="35" idx="3"/>
            <a:endCxn id="42" idx="2"/>
          </p:cNvCxnSpPr>
          <p:nvPr/>
        </p:nvCxnSpPr>
        <p:spPr>
          <a:xfrm flipV="1">
            <a:off x="5583087" y="4170651"/>
            <a:ext cx="965695" cy="720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64184A2-6F19-4E55-8027-97DEF9C1F6C0}"/>
              </a:ext>
            </a:extLst>
          </p:cNvPr>
          <p:cNvCxnSpPr>
            <a:cxnSpLocks/>
            <a:stCxn id="35" idx="3"/>
            <a:endCxn id="43" idx="2"/>
          </p:cNvCxnSpPr>
          <p:nvPr/>
        </p:nvCxnSpPr>
        <p:spPr>
          <a:xfrm flipH="1" flipV="1">
            <a:off x="4280556" y="4207365"/>
            <a:ext cx="1302531" cy="6838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58C9120-6EB1-4999-9DBC-DFEDA66FA9C4}"/>
              </a:ext>
            </a:extLst>
          </p:cNvPr>
          <p:cNvCxnSpPr>
            <a:cxnSpLocks/>
            <a:stCxn id="35" idx="3"/>
            <a:endCxn id="44" idx="2"/>
          </p:cNvCxnSpPr>
          <p:nvPr/>
        </p:nvCxnSpPr>
        <p:spPr>
          <a:xfrm flipH="1" flipV="1">
            <a:off x="5486604" y="4128328"/>
            <a:ext cx="96483" cy="762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07709D-3FF9-4627-8146-AD52B9CF1473}"/>
              </a:ext>
            </a:extLst>
          </p:cNvPr>
          <p:cNvCxnSpPr>
            <a:cxnSpLocks/>
            <a:stCxn id="35" idx="3"/>
            <a:endCxn id="45" idx="2"/>
          </p:cNvCxnSpPr>
          <p:nvPr/>
        </p:nvCxnSpPr>
        <p:spPr>
          <a:xfrm flipV="1">
            <a:off x="5583087" y="4175470"/>
            <a:ext cx="2157218" cy="715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3F7C2AC-50FB-4347-B6F8-0935244B6424}"/>
              </a:ext>
            </a:extLst>
          </p:cNvPr>
          <p:cNvCxnSpPr>
            <a:cxnSpLocks/>
            <a:stCxn id="35" idx="3"/>
            <a:endCxn id="46" idx="2"/>
          </p:cNvCxnSpPr>
          <p:nvPr/>
        </p:nvCxnSpPr>
        <p:spPr>
          <a:xfrm flipV="1">
            <a:off x="5583087" y="4140703"/>
            <a:ext cx="3723982" cy="7504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30EEED1-DBDF-4534-AB1D-7CB4B301E8D3}"/>
              </a:ext>
            </a:extLst>
          </p:cNvPr>
          <p:cNvSpPr/>
          <p:nvPr/>
        </p:nvSpPr>
        <p:spPr>
          <a:xfrm>
            <a:off x="4221222" y="2176681"/>
            <a:ext cx="784076" cy="10473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FC Server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14F351-0B4B-48FD-98CA-136325F01BE7}"/>
              </a:ext>
            </a:extLst>
          </p:cNvPr>
          <p:cNvCxnSpPr>
            <a:cxnSpLocks/>
            <a:stCxn id="52" idx="3"/>
            <a:endCxn id="37" idx="1"/>
          </p:cNvCxnSpPr>
          <p:nvPr/>
        </p:nvCxnSpPr>
        <p:spPr>
          <a:xfrm flipV="1">
            <a:off x="5005298" y="2668386"/>
            <a:ext cx="349504" cy="31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85" descr="Database with solid fill">
            <a:extLst>
              <a:ext uri="{FF2B5EF4-FFF2-40B4-BE49-F238E27FC236}">
                <a16:creationId xmlns:a16="http://schemas.microsoft.com/office/drawing/2014/main" id="{29C33F22-4F44-4BB1-B117-53D046BD9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126961" y="2421757"/>
            <a:ext cx="674334" cy="674334"/>
          </a:xfrm>
          <a:prstGeom prst="rect">
            <a:avLst/>
          </a:prstGeom>
        </p:spPr>
      </p:pic>
      <p:pic>
        <p:nvPicPr>
          <p:cNvPr id="55" name="Picture 54" descr="A picture containing text, vector graphics, room, clipart&#10;&#10;Description automatically generated">
            <a:extLst>
              <a:ext uri="{FF2B5EF4-FFF2-40B4-BE49-F238E27FC236}">
                <a16:creationId xmlns:a16="http://schemas.microsoft.com/office/drawing/2014/main" id="{090999C3-1E7D-42CF-96A5-A8A305642F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310" y="266247"/>
            <a:ext cx="1292105" cy="1047924"/>
          </a:xfrm>
          <a:prstGeom prst="rect">
            <a:avLst/>
          </a:prstGeom>
        </p:spPr>
      </p:pic>
      <p:pic>
        <p:nvPicPr>
          <p:cNvPr id="56" name="Picture 185" descr="Database with solid fill">
            <a:extLst>
              <a:ext uri="{FF2B5EF4-FFF2-40B4-BE49-F238E27FC236}">
                <a16:creationId xmlns:a16="http://schemas.microsoft.com/office/drawing/2014/main" id="{F240835E-5056-4B6D-87BE-C18C4344B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937221" y="2432909"/>
            <a:ext cx="674334" cy="674334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76FC367-93BC-46A5-AE53-AAD939777E6E}"/>
              </a:ext>
            </a:extLst>
          </p:cNvPr>
          <p:cNvCxnSpPr>
            <a:cxnSpLocks/>
            <a:stCxn id="7" idx="3"/>
            <a:endCxn id="36" idx="1"/>
          </p:cNvCxnSpPr>
          <p:nvPr/>
        </p:nvCxnSpPr>
        <p:spPr>
          <a:xfrm flipV="1">
            <a:off x="3370254" y="781487"/>
            <a:ext cx="1026167" cy="2290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E136A30-CA85-44EA-8EA8-0245D30A97C1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201755" y="781487"/>
            <a:ext cx="1194666" cy="5355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9ACD2D9-7A95-4E6C-9696-977F9EF85E69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3370254" y="781487"/>
            <a:ext cx="1026167" cy="13588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4204616-B046-45EA-8226-E3E1B77F9038}"/>
              </a:ext>
            </a:extLst>
          </p:cNvPr>
          <p:cNvCxnSpPr>
            <a:cxnSpLocks/>
            <a:stCxn id="10" idx="3"/>
            <a:endCxn id="36" idx="1"/>
          </p:cNvCxnSpPr>
          <p:nvPr/>
        </p:nvCxnSpPr>
        <p:spPr>
          <a:xfrm flipV="1">
            <a:off x="3370254" y="781487"/>
            <a:ext cx="1026167" cy="1939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72EE7E-0833-4167-9D17-C7559BB2DC95}"/>
              </a:ext>
            </a:extLst>
          </p:cNvPr>
          <p:cNvCxnSpPr>
            <a:cxnSpLocks/>
            <a:stCxn id="11" idx="3"/>
            <a:endCxn id="36" idx="1"/>
          </p:cNvCxnSpPr>
          <p:nvPr/>
        </p:nvCxnSpPr>
        <p:spPr>
          <a:xfrm flipV="1">
            <a:off x="3370251" y="781487"/>
            <a:ext cx="1026170" cy="24896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F6E3068-D669-4A27-9171-4DE0805A26CC}"/>
              </a:ext>
            </a:extLst>
          </p:cNvPr>
          <p:cNvCxnSpPr>
            <a:cxnSpLocks/>
            <a:stCxn id="34" idx="0"/>
            <a:endCxn id="35" idx="1"/>
          </p:cNvCxnSpPr>
          <p:nvPr/>
        </p:nvCxnSpPr>
        <p:spPr>
          <a:xfrm flipV="1">
            <a:off x="5583087" y="5003324"/>
            <a:ext cx="0" cy="3969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185" descr="Database with solid fill">
            <a:extLst>
              <a:ext uri="{FF2B5EF4-FFF2-40B4-BE49-F238E27FC236}">
                <a16:creationId xmlns:a16="http://schemas.microsoft.com/office/drawing/2014/main" id="{CA4AD5FA-47E4-446A-AB8A-6263D4E03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404192" y="2417360"/>
            <a:ext cx="674334" cy="674334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F4EBF03-C3AB-4008-9C4E-5AF5158B4866}"/>
              </a:ext>
            </a:extLst>
          </p:cNvPr>
          <p:cNvCxnSpPr>
            <a:cxnSpLocks/>
            <a:stCxn id="16" idx="1"/>
            <a:endCxn id="36" idx="3"/>
          </p:cNvCxnSpPr>
          <p:nvPr/>
        </p:nvCxnSpPr>
        <p:spPr>
          <a:xfrm flipH="1">
            <a:off x="7635722" y="499003"/>
            <a:ext cx="684347" cy="282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5CCFFB1-DA4E-4E05-8120-7877175BD3EC}"/>
              </a:ext>
            </a:extLst>
          </p:cNvPr>
          <p:cNvCxnSpPr>
            <a:cxnSpLocks/>
            <a:stCxn id="17" idx="1"/>
            <a:endCxn id="36" idx="3"/>
          </p:cNvCxnSpPr>
          <p:nvPr/>
        </p:nvCxnSpPr>
        <p:spPr>
          <a:xfrm flipH="1" flipV="1">
            <a:off x="7635722" y="781487"/>
            <a:ext cx="684347" cy="136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4AC605-D9CD-45D9-92DD-BB9E7A58C060}"/>
              </a:ext>
            </a:extLst>
          </p:cNvPr>
          <p:cNvCxnSpPr>
            <a:cxnSpLocks/>
            <a:stCxn id="18" idx="1"/>
            <a:endCxn id="36" idx="3"/>
          </p:cNvCxnSpPr>
          <p:nvPr/>
        </p:nvCxnSpPr>
        <p:spPr>
          <a:xfrm flipH="1" flipV="1">
            <a:off x="7635722" y="781487"/>
            <a:ext cx="684359" cy="5613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3354B80-4C29-4BDE-9111-94BC8B922B81}"/>
              </a:ext>
            </a:extLst>
          </p:cNvPr>
          <p:cNvCxnSpPr>
            <a:cxnSpLocks/>
            <a:stCxn id="19" idx="1"/>
            <a:endCxn id="36" idx="3"/>
          </p:cNvCxnSpPr>
          <p:nvPr/>
        </p:nvCxnSpPr>
        <p:spPr>
          <a:xfrm flipH="1" flipV="1">
            <a:off x="7635722" y="781487"/>
            <a:ext cx="696767" cy="10068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875F164-8D13-4472-8A25-7FD7754B6E2C}"/>
              </a:ext>
            </a:extLst>
          </p:cNvPr>
          <p:cNvCxnSpPr>
            <a:cxnSpLocks/>
            <a:stCxn id="20" idx="1"/>
            <a:endCxn id="36" idx="3"/>
          </p:cNvCxnSpPr>
          <p:nvPr/>
        </p:nvCxnSpPr>
        <p:spPr>
          <a:xfrm flipH="1" flipV="1">
            <a:off x="7635722" y="781487"/>
            <a:ext cx="696769" cy="14498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5E6FEDA-339C-4E57-9B88-B5BEC8212449}"/>
              </a:ext>
            </a:extLst>
          </p:cNvPr>
          <p:cNvCxnSpPr>
            <a:cxnSpLocks/>
            <a:stCxn id="21" idx="1"/>
            <a:endCxn id="36" idx="3"/>
          </p:cNvCxnSpPr>
          <p:nvPr/>
        </p:nvCxnSpPr>
        <p:spPr>
          <a:xfrm flipH="1" flipV="1">
            <a:off x="7635722" y="781487"/>
            <a:ext cx="696770" cy="1889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 descr="Logo&#10;&#10;Description automatically generated">
            <a:extLst>
              <a:ext uri="{FF2B5EF4-FFF2-40B4-BE49-F238E27FC236}">
                <a16:creationId xmlns:a16="http://schemas.microsoft.com/office/drawing/2014/main" id="{AA894F4C-C10E-4699-96A5-D6D5CDFE81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530" y="1287553"/>
            <a:ext cx="1488129" cy="85982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EB54AB5A-E4CC-4E03-B607-1C8DC6F8ABDA}"/>
              </a:ext>
            </a:extLst>
          </p:cNvPr>
          <p:cNvSpPr txBox="1"/>
          <p:nvPr/>
        </p:nvSpPr>
        <p:spPr>
          <a:xfrm>
            <a:off x="5309162" y="3018177"/>
            <a:ext cx="845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Master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B500B0-B67F-45DF-A210-8C18BE681727}"/>
              </a:ext>
            </a:extLst>
          </p:cNvPr>
          <p:cNvSpPr txBox="1"/>
          <p:nvPr/>
        </p:nvSpPr>
        <p:spPr>
          <a:xfrm>
            <a:off x="6066661" y="3030552"/>
            <a:ext cx="845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Slave1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76CB79-9007-4573-B2F0-20A760BD4334}"/>
              </a:ext>
            </a:extLst>
          </p:cNvPr>
          <p:cNvSpPr txBox="1"/>
          <p:nvPr/>
        </p:nvSpPr>
        <p:spPr>
          <a:xfrm>
            <a:off x="6853342" y="3056592"/>
            <a:ext cx="845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Slave2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C20EFE8-C1EF-473D-BA7C-4C38DC71B02B}"/>
              </a:ext>
            </a:extLst>
          </p:cNvPr>
          <p:cNvCxnSpPr>
            <a:stCxn id="41" idx="0"/>
            <a:endCxn id="52" idx="2"/>
          </p:cNvCxnSpPr>
          <p:nvPr/>
        </p:nvCxnSpPr>
        <p:spPr>
          <a:xfrm flipV="1">
            <a:off x="3134828" y="3224008"/>
            <a:ext cx="1478432" cy="6658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ACED6BC-9DE4-44FA-B192-3E71BD83CECA}"/>
              </a:ext>
            </a:extLst>
          </p:cNvPr>
          <p:cNvCxnSpPr>
            <a:stCxn id="43" idx="0"/>
            <a:endCxn id="52" idx="2"/>
          </p:cNvCxnSpPr>
          <p:nvPr/>
        </p:nvCxnSpPr>
        <p:spPr>
          <a:xfrm flipV="1">
            <a:off x="4280556" y="3224008"/>
            <a:ext cx="332704" cy="6302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9BF361A-0752-4070-9161-0B12D70C8A09}"/>
              </a:ext>
            </a:extLst>
          </p:cNvPr>
          <p:cNvCxnSpPr>
            <a:stCxn id="44" idx="0"/>
            <a:endCxn id="52" idx="2"/>
          </p:cNvCxnSpPr>
          <p:nvPr/>
        </p:nvCxnSpPr>
        <p:spPr>
          <a:xfrm flipH="1" flipV="1">
            <a:off x="4613260" y="3224008"/>
            <a:ext cx="873344" cy="679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A0B389A-FB7D-4298-A0AF-2CC1E91DD96A}"/>
              </a:ext>
            </a:extLst>
          </p:cNvPr>
          <p:cNvCxnSpPr>
            <a:endCxn id="52" idx="2"/>
          </p:cNvCxnSpPr>
          <p:nvPr/>
        </p:nvCxnSpPr>
        <p:spPr>
          <a:xfrm flipH="1" flipV="1">
            <a:off x="4613260" y="3224008"/>
            <a:ext cx="1939652" cy="643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8BB47FE-E028-4362-ADAD-D8A897DBA161}"/>
              </a:ext>
            </a:extLst>
          </p:cNvPr>
          <p:cNvCxnSpPr>
            <a:cxnSpLocks/>
            <a:stCxn id="45" idx="0"/>
            <a:endCxn id="52" idx="2"/>
          </p:cNvCxnSpPr>
          <p:nvPr/>
        </p:nvCxnSpPr>
        <p:spPr>
          <a:xfrm flipH="1" flipV="1">
            <a:off x="4613260" y="3224008"/>
            <a:ext cx="3127045" cy="6552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0AF8894-A3F8-4350-9A2F-37D5E3E455E5}"/>
              </a:ext>
            </a:extLst>
          </p:cNvPr>
          <p:cNvCxnSpPr>
            <a:endCxn id="52" idx="2"/>
          </p:cNvCxnSpPr>
          <p:nvPr/>
        </p:nvCxnSpPr>
        <p:spPr>
          <a:xfrm flipH="1" flipV="1">
            <a:off x="4613260" y="3224008"/>
            <a:ext cx="4693808" cy="618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8F395D2-6A8E-4A9D-86A8-A87FE68EF7AE}"/>
              </a:ext>
            </a:extLst>
          </p:cNvPr>
          <p:cNvSpPr txBox="1"/>
          <p:nvPr/>
        </p:nvSpPr>
        <p:spPr>
          <a:xfrm>
            <a:off x="4807602" y="8138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B3769E9-EF46-443B-AE43-8C2EDEA3D4CF}"/>
              </a:ext>
            </a:extLst>
          </p:cNvPr>
          <p:cNvSpPr txBox="1"/>
          <p:nvPr/>
        </p:nvSpPr>
        <p:spPr>
          <a:xfrm>
            <a:off x="4619950" y="266247"/>
            <a:ext cx="385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  <a:p>
            <a:r>
              <a:rPr lang="en-IN" dirty="0"/>
              <a:t>P</a:t>
            </a:r>
          </a:p>
          <a:p>
            <a:r>
              <a:rPr lang="en-IN" dirty="0"/>
              <a:t>P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7EE8213-6B7A-4999-847C-79F73A0A5593}"/>
              </a:ext>
            </a:extLst>
          </p:cNvPr>
          <p:cNvSpPr txBox="1"/>
          <p:nvPr/>
        </p:nvSpPr>
        <p:spPr>
          <a:xfrm>
            <a:off x="6935468" y="189603"/>
            <a:ext cx="36246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C</a:t>
            </a:r>
          </a:p>
          <a:p>
            <a:r>
              <a:rPr lang="en-IN" sz="1100" b="1" dirty="0"/>
              <a:t>L</a:t>
            </a:r>
          </a:p>
          <a:p>
            <a:r>
              <a:rPr lang="en-IN" sz="1100" b="1" dirty="0"/>
              <a:t>U</a:t>
            </a:r>
          </a:p>
          <a:p>
            <a:r>
              <a:rPr lang="en-IN" sz="1100" b="1" dirty="0"/>
              <a:t>S</a:t>
            </a:r>
          </a:p>
          <a:p>
            <a:r>
              <a:rPr lang="en-IN" sz="1100" b="1" dirty="0"/>
              <a:t>T</a:t>
            </a:r>
          </a:p>
          <a:p>
            <a:r>
              <a:rPr lang="en-IN" sz="1100" b="1" dirty="0"/>
              <a:t>E</a:t>
            </a:r>
          </a:p>
          <a:p>
            <a:r>
              <a:rPr lang="en-IN" sz="1100" b="1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86325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450</Words>
  <Application>Microsoft Office PowerPoint</Application>
  <PresentationFormat>Widescreen</PresentationFormat>
  <Paragraphs>252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N</dc:creator>
  <cp:lastModifiedBy>VIVEK N</cp:lastModifiedBy>
  <cp:revision>11</cp:revision>
  <dcterms:created xsi:type="dcterms:W3CDTF">2021-11-25T13:22:46Z</dcterms:created>
  <dcterms:modified xsi:type="dcterms:W3CDTF">2021-12-02T07:25:27Z</dcterms:modified>
</cp:coreProperties>
</file>