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9CD4-8CAB-4EAD-B03B-8B4C645EE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C9FB2-5435-4F04-929F-25DFEF38A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34071-3E9C-4C51-939B-2F46C328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E0A-687F-45C2-9A0B-83E965C826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AD883-B338-4CC1-A350-EE8ED50D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3CBB1-2C57-42E4-8DA0-7B3275DD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66D6-3B66-4438-86FD-644A6DCF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0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0646-BCD3-4FF3-B250-5FFD6A28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43CFC-1943-47FA-AABA-3F8F81332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9DC11-6954-4AAD-BB8A-6F8853B9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E0A-687F-45C2-9A0B-83E965C826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D39AF-F89D-4D30-BA72-680CEB42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2FD23-0BC6-4926-B8DD-5EC26596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66D6-3B66-4438-86FD-644A6DCF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4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8E3513-F381-4518-8CEE-0931AB697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5C3A6-B3FA-484D-BC79-6933C7E5D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239A7-4861-4295-A19C-4DFF8BAC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E0A-687F-45C2-9A0B-83E965C826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A5DBB-A49B-41C9-92D0-3DFF7959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3DDFE-34CA-4762-B725-3EC23CE4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66D6-3B66-4438-86FD-644A6DCF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7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D54C-A151-4B45-854E-B257A88D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E4469-8732-4129-A010-88D64835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86D95-BC89-4EAA-8007-983EEA4D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E0A-687F-45C2-9A0B-83E965C826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C5A42-EB87-4288-B431-02EB14C6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1684E-A678-4933-8514-8060C7E7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66D6-3B66-4438-86FD-644A6DCF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1688-D27E-48EA-B132-9FF3DBFED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E18BF-F12F-4B9A-BFCF-77CD0C81A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9E239-E39B-4D38-9D6F-4B44FDB8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E0A-687F-45C2-9A0B-83E965C826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CD328-BFDA-4F40-BD2E-7FB886EA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205D-29ED-495D-A8E3-9BBF0FE6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66D6-3B66-4438-86FD-644A6DCF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4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EA8E-260A-4943-93AA-8D35EA5E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D33E-9FAA-496E-8831-EECF832F8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A8148-B8A5-489A-85F3-9360F5A00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7864C-535C-4D5F-93B1-64E9EC89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E0A-687F-45C2-9A0B-83E965C826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42F40-CFE1-45D0-8310-670BD43F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BCB9C-ADCB-48FF-AF24-35CB25DB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66D6-3B66-4438-86FD-644A6DCF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7C1C-EC5E-4764-A331-9CA9E944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CE7E9-3BA7-4862-B99F-1BF7E7AE6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CC9B8-F426-427D-9E9E-B077B38CC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7B040-8880-47E3-A100-6CFD4C9FD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8569F-C6E6-4A16-915D-81150BDAA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4BA62-2397-491C-869E-C7048D48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E0A-687F-45C2-9A0B-83E965C826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09B47-D956-485D-BC67-F41CFE46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F7E8E-A7FC-4AC2-99F9-102D190A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66D6-3B66-4438-86FD-644A6DCF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9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02FE-C583-457D-82EE-9C5E6AEB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0CEB3-E7AE-4BDD-A457-E0B0F390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E0A-687F-45C2-9A0B-83E965C826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28CE9-0D35-41FC-A378-E57B6A9A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DDCA3-56D2-41E7-AEAB-BF9DDB4C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66D6-3B66-4438-86FD-644A6DCF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4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9C18A-189D-41E9-9F4E-E485848A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E0A-687F-45C2-9A0B-83E965C826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A7DD4-4F14-4360-833C-C9B2A020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68DD2-65D7-4FF1-A866-E22504E1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66D6-3B66-4438-86FD-644A6DCF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B791-33C0-4731-B52F-BC75CE4F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4788-1EE1-4E00-B00B-7E1AAED4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45523-6C49-4E0F-AEC6-E966125AD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B7708-9CE0-4C2A-B440-474690F5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E0A-687F-45C2-9A0B-83E965C826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73D38-ADEC-441D-B159-1A90771B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072E5-58F7-4689-B86D-6E2E8B30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66D6-3B66-4438-86FD-644A6DCF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4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70E8-F1FF-4FCF-B680-7B7F3147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1F6CA-B621-4669-9FA4-620F5F8E8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86745-F8D3-40E5-9022-104463846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5444E-1FD6-413E-895F-CB48416B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E0A-687F-45C2-9A0B-83E965C826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369E2-DDCC-4699-BE1C-39BF3ED3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00907-2A20-4E1E-84DB-7F40DAFA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66D6-3B66-4438-86FD-644A6DCF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8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489A9-C5E4-4F23-AA3B-1504A57F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F5FEB-FDE1-40C3-A6B1-044FB64C4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77DC7-D2AC-4C75-9DB7-FFD9270E4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D7E0A-687F-45C2-9A0B-83E965C826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B9F70-1377-4A7D-B60B-2745DC38F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7C883-B633-467A-8CDE-8904D3EAE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A66D6-3B66-4438-86FD-644A6DCF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1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03F4-BFCC-42DF-953E-C34A34BFD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Slide 1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210BD-144E-43B4-B1D8-191F3286BB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 1 subtitle</a:t>
            </a:r>
          </a:p>
        </p:txBody>
      </p:sp>
    </p:spTree>
    <p:extLst>
      <p:ext uri="{BB962C8B-B14F-4D97-AF65-F5344CB8AC3E}">
        <p14:creationId xmlns:p14="http://schemas.microsoft.com/office/powerpoint/2010/main" val="295676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6EEB-C0DA-46C0-B6B2-3B818AB1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2BC1-F955-4177-B687-777C6CCD9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2 paragraph 1</a:t>
            </a:r>
          </a:p>
          <a:p>
            <a:endParaRPr lang="en-US" dirty="0"/>
          </a:p>
          <a:p>
            <a:r>
              <a:rPr lang="en-US" dirty="0"/>
              <a:t>Slide 2 paragraph 2</a:t>
            </a:r>
          </a:p>
          <a:p>
            <a:r>
              <a:rPr lang="en-US" dirty="0"/>
              <a:t>Slide 2 paragraph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30E9-61F3-457B-A1B5-593AD6BA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 title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6DEF41B-C70F-4F53-8856-3CB5E81D7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57" y="1690688"/>
            <a:ext cx="914286" cy="91428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EA939E-07FC-495C-A7FF-3E1E589FAC57}"/>
              </a:ext>
            </a:extLst>
          </p:cNvPr>
          <p:cNvSpPr txBox="1"/>
          <p:nvPr/>
        </p:nvSpPr>
        <p:spPr>
          <a:xfrm>
            <a:off x="5290394" y="5167312"/>
            <a:ext cx="161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3 text box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E06E0FA-AF42-49AD-AB77-81080B19F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907539"/>
              </p:ext>
            </p:extLst>
          </p:nvPr>
        </p:nvGraphicFramePr>
        <p:xfrm>
          <a:off x="2032000" y="2872740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7425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93755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47484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Slide 3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79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44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758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73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Slide 1 title</vt:lpstr>
      <vt:lpstr>Slide 2 title</vt:lpstr>
      <vt:lpstr>Slide 3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 title</dc:title>
  <dc:creator>BLK Serene</dc:creator>
  <cp:lastModifiedBy>BLK Serene</cp:lastModifiedBy>
  <cp:revision>2</cp:revision>
  <dcterms:created xsi:type="dcterms:W3CDTF">2024-06-12T10:13:54Z</dcterms:created>
  <dcterms:modified xsi:type="dcterms:W3CDTF">2024-06-12T10:27:03Z</dcterms:modified>
</cp:coreProperties>
</file>